
<file path=[Content_Types].xml><?xml version="1.0" encoding="utf-8"?>
<Types xmlns="http://schemas.openxmlformats.org/package/2006/content-types">
  <Default Extension="0" ContentType="image/png"/>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1.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3.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4.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5.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6.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7.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8.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9.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6.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7.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5" r:id="rId6"/>
    <p:sldMasterId id="2147483696" r:id="rId7"/>
    <p:sldMasterId id="2147483715" r:id="rId8"/>
    <p:sldMasterId id="2147483732" r:id="rId9"/>
    <p:sldMasterId id="2147483749" r:id="rId10"/>
    <p:sldMasterId id="2147483764" r:id="rId11"/>
    <p:sldMasterId id="2147483779" r:id="rId12"/>
    <p:sldMasterId id="2147483794" r:id="rId13"/>
    <p:sldMasterId id="2147483807" r:id="rId14"/>
    <p:sldMasterId id="2147483821" r:id="rId15"/>
    <p:sldMasterId id="2147483832" r:id="rId16"/>
    <p:sldMasterId id="2147483856" r:id="rId17"/>
    <p:sldMasterId id="2147483872" r:id="rId18"/>
    <p:sldMasterId id="2147483892" r:id="rId19"/>
    <p:sldMasterId id="2147483903" r:id="rId20"/>
    <p:sldMasterId id="2147483919" r:id="rId21"/>
    <p:sldMasterId id="2147483927" r:id="rId22"/>
    <p:sldMasterId id="2147483937" r:id="rId23"/>
    <p:sldMasterId id="2147483951" r:id="rId24"/>
  </p:sldMasterIdLst>
  <p:notesMasterIdLst>
    <p:notesMasterId r:id="rId69"/>
  </p:notesMasterIdLst>
  <p:sldIdLst>
    <p:sldId id="2146846701" r:id="rId25"/>
    <p:sldId id="2146846702" r:id="rId26"/>
    <p:sldId id="2147471103" r:id="rId27"/>
    <p:sldId id="2147471087" r:id="rId28"/>
    <p:sldId id="2147471104" r:id="rId29"/>
    <p:sldId id="2147471089" r:id="rId30"/>
    <p:sldId id="2147471106" r:id="rId31"/>
    <p:sldId id="2147471107" r:id="rId32"/>
    <p:sldId id="2147471091" r:id="rId33"/>
    <p:sldId id="2147471095" r:id="rId34"/>
    <p:sldId id="282" r:id="rId35"/>
    <p:sldId id="298" r:id="rId36"/>
    <p:sldId id="267" r:id="rId37"/>
    <p:sldId id="296" r:id="rId38"/>
    <p:sldId id="280" r:id="rId39"/>
    <p:sldId id="2146847408" r:id="rId40"/>
    <p:sldId id="2146847406" r:id="rId41"/>
    <p:sldId id="2146847407" r:id="rId42"/>
    <p:sldId id="2146847409" r:id="rId43"/>
    <p:sldId id="2146847410" r:id="rId44"/>
    <p:sldId id="2147471094" r:id="rId45"/>
    <p:sldId id="2147471093" r:id="rId46"/>
    <p:sldId id="2147471112" r:id="rId47"/>
    <p:sldId id="2146847411" r:id="rId48"/>
    <p:sldId id="2146847412" r:id="rId49"/>
    <p:sldId id="2147471096" r:id="rId50"/>
    <p:sldId id="2147471108" r:id="rId51"/>
    <p:sldId id="2147471109" r:id="rId52"/>
    <p:sldId id="2147471105" r:id="rId53"/>
    <p:sldId id="2147471110" r:id="rId54"/>
    <p:sldId id="2146847377" r:id="rId55"/>
    <p:sldId id="2146847378" r:id="rId56"/>
    <p:sldId id="2147471098" r:id="rId57"/>
    <p:sldId id="2147471099" r:id="rId58"/>
    <p:sldId id="2147471100" r:id="rId59"/>
    <p:sldId id="2147471101" r:id="rId60"/>
    <p:sldId id="2147471102" r:id="rId61"/>
    <p:sldId id="2147471113" r:id="rId62"/>
    <p:sldId id="2146847382" r:id="rId63"/>
    <p:sldId id="2147471097" r:id="rId64"/>
    <p:sldId id="2147471111" r:id="rId65"/>
    <p:sldId id="2147471085" r:id="rId66"/>
    <p:sldId id="2147471086" r:id="rId67"/>
    <p:sldId id="214570569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B59"/>
    <a:srgbClr val="74BF4B"/>
    <a:srgbClr val="FB7C32"/>
    <a:srgbClr val="DEDF3C"/>
    <a:srgbClr val="518CD3"/>
    <a:srgbClr val="CFCFCF"/>
    <a:srgbClr val="7F7F7F"/>
    <a:srgbClr val="3276C8"/>
    <a:srgbClr val="F15551"/>
    <a:srgbClr val="5F82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513325-0036-10C4-8550-F257BFD99581}" v="1" dt="2024-04-29T04:02:49.0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26" autoAdjust="0"/>
    <p:restoredTop sz="66180" autoAdjust="0"/>
  </p:normalViewPr>
  <p:slideViewPr>
    <p:cSldViewPr snapToGrid="0">
      <p:cViewPr varScale="1">
        <p:scale>
          <a:sx n="64" d="100"/>
          <a:sy n="64" d="100"/>
        </p:scale>
        <p:origin x="984" y="66"/>
      </p:cViewPr>
      <p:guideLst/>
    </p:cSldViewPr>
  </p:slideViewPr>
  <p:outlineViewPr>
    <p:cViewPr>
      <p:scale>
        <a:sx n="33" d="100"/>
        <a:sy n="33" d="100"/>
      </p:scale>
      <p:origin x="0" y="-6"/>
    </p:cViewPr>
  </p:outlineViewPr>
  <p:notesTextViewPr>
    <p:cViewPr>
      <p:scale>
        <a:sx n="1" d="1"/>
        <a:sy n="1" d="1"/>
      </p:scale>
      <p:origin x="0" y="0"/>
    </p:cViewPr>
  </p:notesTextViewPr>
  <p:sorterViewPr>
    <p:cViewPr>
      <p:scale>
        <a:sx n="100" d="100"/>
        <a:sy n="100" d="100"/>
      </p:scale>
      <p:origin x="0" y="-152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17.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5.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slide" Target="slides/slide37.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notesMaster" Target="notesMasters/notesMaster1.xml"/><Relationship Id="rId8" Type="http://schemas.openxmlformats.org/officeDocument/2006/relationships/slideMaster" Target="slideMasters/slideMaster4.xml"/><Relationship Id="rId51" Type="http://schemas.openxmlformats.org/officeDocument/2006/relationships/slide" Target="slides/slide2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16.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6.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 Type="http://schemas.openxmlformats.org/officeDocument/2006/relationships/slideMaster" Target="slideMasters/slideMaster3.xml"/><Relationship Id="rId71" Type="http://schemas.openxmlformats.org/officeDocument/2006/relationships/viewProps" Target="viewProps.xml"/></Relationships>
</file>

<file path=ppt/diagrams/_rels/data10.xml.rels><?xml version="1.0" encoding="UTF-8" standalone="yes"?>
<Relationships xmlns="http://schemas.openxmlformats.org/package/2006/relationships"><Relationship Id="rId3" Type="http://schemas.openxmlformats.org/officeDocument/2006/relationships/hyperlink" Target="https://meraki.cisco.com/product/security-sd-wan/large-branch-campus-concentrator/mx450/" TargetMode="External"/><Relationship Id="rId2" Type="http://schemas.openxmlformats.org/officeDocument/2006/relationships/image" Target="../media/image83.jpg"/><Relationship Id="rId1" Type="http://schemas.openxmlformats.org/officeDocument/2006/relationships/image" Target="../media/image82.jpg"/><Relationship Id="rId6" Type="http://schemas.openxmlformats.org/officeDocument/2006/relationships/hyperlink" Target="https://www.cdw.com/product/cisco-meraki-mg21e-wireless-cellular-modem-4g-lte/5909416" TargetMode="External"/><Relationship Id="rId5" Type="http://schemas.openxmlformats.org/officeDocument/2006/relationships/image" Target="../media/image85.jpeg"/><Relationship Id="rId4" Type="http://schemas.openxmlformats.org/officeDocument/2006/relationships/image" Target="../media/image84.png"/></Relationships>
</file>

<file path=ppt/diagrams/_rels/data20.xml.rels><?xml version="1.0" encoding="UTF-8" standalone="yes"?>
<Relationships xmlns="http://schemas.openxmlformats.org/package/2006/relationships"><Relationship Id="rId3" Type="http://schemas.openxmlformats.org/officeDocument/2006/relationships/image" Target="../media/image105.jpg"/><Relationship Id="rId7" Type="http://schemas.openxmlformats.org/officeDocument/2006/relationships/hyperlink" Target="https://www.cdw.com/product/fortinet-forticamera-md50b-5mp-fixed-mini-dome-ip-camera/6053788" TargetMode="External"/><Relationship Id="rId2" Type="http://schemas.openxmlformats.org/officeDocument/2006/relationships/image" Target="../media/image104.jpg"/><Relationship Id="rId1" Type="http://schemas.openxmlformats.org/officeDocument/2006/relationships/image" Target="../media/image103.jpeg"/><Relationship Id="rId6" Type="http://schemas.openxmlformats.org/officeDocument/2006/relationships/image" Target="../media/image108.jpeg"/><Relationship Id="rId5" Type="http://schemas.openxmlformats.org/officeDocument/2006/relationships/image" Target="../media/image107.jpg"/><Relationship Id="rId4" Type="http://schemas.openxmlformats.org/officeDocument/2006/relationships/image" Target="../media/image106.jpg"/></Relationships>
</file>

<file path=ppt/diagrams/_rels/data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10.xml.rels><?xml version="1.0" encoding="UTF-8" standalone="yes"?>
<Relationships xmlns="http://schemas.openxmlformats.org/package/2006/relationships"><Relationship Id="rId3" Type="http://schemas.openxmlformats.org/officeDocument/2006/relationships/hyperlink" Target="https://meraki.cisco.com/product/security-sd-wan/large-branch-campus-concentrator/mx450/" TargetMode="External"/><Relationship Id="rId2" Type="http://schemas.openxmlformats.org/officeDocument/2006/relationships/image" Target="../media/image83.jpg"/><Relationship Id="rId1" Type="http://schemas.openxmlformats.org/officeDocument/2006/relationships/image" Target="../media/image82.jpg"/><Relationship Id="rId6" Type="http://schemas.openxmlformats.org/officeDocument/2006/relationships/hyperlink" Target="https://www.cdw.com/product/cisco-meraki-mg21e-wireless-cellular-modem-4g-lte/5909416" TargetMode="External"/><Relationship Id="rId5" Type="http://schemas.openxmlformats.org/officeDocument/2006/relationships/image" Target="../media/image85.jpeg"/><Relationship Id="rId4" Type="http://schemas.openxmlformats.org/officeDocument/2006/relationships/image" Target="../media/image84.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105.jpg"/><Relationship Id="rId7" Type="http://schemas.openxmlformats.org/officeDocument/2006/relationships/hyperlink" Target="https://www.cdw.com/product/fortinet-forticamera-md50b-5mp-fixed-mini-dome-ip-camera/6053788" TargetMode="External"/><Relationship Id="rId2" Type="http://schemas.openxmlformats.org/officeDocument/2006/relationships/image" Target="../media/image104.jpg"/><Relationship Id="rId1" Type="http://schemas.openxmlformats.org/officeDocument/2006/relationships/image" Target="../media/image103.jpeg"/><Relationship Id="rId6" Type="http://schemas.openxmlformats.org/officeDocument/2006/relationships/image" Target="../media/image108.jpeg"/><Relationship Id="rId5" Type="http://schemas.openxmlformats.org/officeDocument/2006/relationships/image" Target="../media/image107.jpg"/><Relationship Id="rId4" Type="http://schemas.openxmlformats.org/officeDocument/2006/relationships/image" Target="../media/image106.jpg"/></Relationships>
</file>

<file path=ppt/diagrams/_rels/drawing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DA05C7-07C7-403D-AD6A-B685AE6A0096}"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IN"/>
        </a:p>
      </dgm:t>
    </dgm:pt>
    <dgm:pt modelId="{38A64F50-C5C4-4955-A01E-EE1EEC11B759}">
      <dgm:prSet/>
      <dgm:spPr/>
      <dgm:t>
        <a:bodyPr/>
        <a:lstStyle/>
        <a:p>
          <a:r>
            <a:rPr lang="en-US" b="0" dirty="0">
              <a:solidFill>
                <a:schemeClr val="accent4">
                  <a:lumMod val="20000"/>
                  <a:lumOff val="80000"/>
                </a:schemeClr>
              </a:solidFill>
              <a:latin typeface="Arial Nova" panose="020B0504020202020204" pitchFamily="34" charset="0"/>
            </a:rPr>
            <a:t>What is “Branch-in-a-Box”/ “Business-in-a-Box”</a:t>
          </a:r>
          <a:endParaRPr lang="en-IN" b="0" dirty="0">
            <a:solidFill>
              <a:schemeClr val="accent4">
                <a:lumMod val="20000"/>
                <a:lumOff val="80000"/>
              </a:schemeClr>
            </a:solidFill>
            <a:latin typeface="Arial Nova" panose="020B0504020202020204" pitchFamily="34" charset="0"/>
          </a:endParaRPr>
        </a:p>
      </dgm:t>
    </dgm:pt>
    <dgm:pt modelId="{3EB5CFE0-32C9-4D2D-A2FC-46706C19F399}" type="parTrans" cxnId="{B02F8F23-E99C-474B-98DB-F364FBF63C89}">
      <dgm:prSet/>
      <dgm:spPr/>
      <dgm:t>
        <a:bodyPr/>
        <a:lstStyle/>
        <a:p>
          <a:endParaRPr lang="en-IN">
            <a:solidFill>
              <a:schemeClr val="accent4">
                <a:lumMod val="20000"/>
                <a:lumOff val="80000"/>
              </a:schemeClr>
            </a:solidFill>
            <a:latin typeface="Arial Nova" panose="020B0504020202020204" pitchFamily="34" charset="0"/>
          </a:endParaRPr>
        </a:p>
      </dgm:t>
    </dgm:pt>
    <dgm:pt modelId="{E4CA529A-3CBB-4F62-B7EC-5B3EBCAC97DE}" type="sibTrans" cxnId="{B02F8F23-E99C-474B-98DB-F364FBF63C89}">
      <dgm:prSet/>
      <dgm:spPr/>
      <dgm:t>
        <a:bodyPr/>
        <a:lstStyle/>
        <a:p>
          <a:endParaRPr lang="en-IN">
            <a:solidFill>
              <a:schemeClr val="accent4">
                <a:lumMod val="20000"/>
                <a:lumOff val="80000"/>
              </a:schemeClr>
            </a:solidFill>
            <a:latin typeface="Arial Nova" panose="020B0504020202020204" pitchFamily="34" charset="0"/>
          </a:endParaRPr>
        </a:p>
      </dgm:t>
    </dgm:pt>
    <dgm:pt modelId="{0C7FF6A6-9679-49AA-A3E8-80B732DBB4C7}">
      <dgm:prSet/>
      <dgm:spPr/>
      <dgm:t>
        <a:bodyPr/>
        <a:lstStyle/>
        <a:p>
          <a:pPr>
            <a:buFont typeface="Arial" panose="020B0604020202020204" pitchFamily="34" charset="0"/>
            <a:buChar char="•"/>
          </a:pPr>
          <a:r>
            <a:rPr lang="en-IN" b="0" i="0" dirty="0">
              <a:solidFill>
                <a:schemeClr val="accent4">
                  <a:lumMod val="20000"/>
                  <a:lumOff val="80000"/>
                </a:schemeClr>
              </a:solidFill>
              <a:latin typeface="Arial Nova" panose="020B0504020202020204" pitchFamily="34" charset="0"/>
            </a:rPr>
            <a:t>Key Features and Capabilities</a:t>
          </a:r>
          <a:endParaRPr lang="en-IN" b="0" dirty="0">
            <a:solidFill>
              <a:schemeClr val="accent4">
                <a:lumMod val="20000"/>
                <a:lumOff val="80000"/>
              </a:schemeClr>
            </a:solidFill>
            <a:latin typeface="Arial Nova" panose="020B0504020202020204" pitchFamily="34" charset="0"/>
          </a:endParaRPr>
        </a:p>
      </dgm:t>
    </dgm:pt>
    <dgm:pt modelId="{1E37E1F8-7804-4D16-A470-5D99C7F6BEF9}" type="parTrans" cxnId="{A2F743D6-1EB3-4B5A-8856-A85F964D9FF4}">
      <dgm:prSet/>
      <dgm:spPr/>
      <dgm:t>
        <a:bodyPr/>
        <a:lstStyle/>
        <a:p>
          <a:endParaRPr lang="en-IN">
            <a:solidFill>
              <a:schemeClr val="accent4">
                <a:lumMod val="20000"/>
                <a:lumOff val="80000"/>
              </a:schemeClr>
            </a:solidFill>
            <a:latin typeface="Arial Nova" panose="020B0504020202020204" pitchFamily="34" charset="0"/>
          </a:endParaRPr>
        </a:p>
      </dgm:t>
    </dgm:pt>
    <dgm:pt modelId="{DC6C7816-A35A-4628-9494-6A628087A754}" type="sibTrans" cxnId="{A2F743D6-1EB3-4B5A-8856-A85F964D9FF4}">
      <dgm:prSet/>
      <dgm:spPr/>
      <dgm:t>
        <a:bodyPr/>
        <a:lstStyle/>
        <a:p>
          <a:endParaRPr lang="en-IN">
            <a:solidFill>
              <a:schemeClr val="accent4">
                <a:lumMod val="20000"/>
                <a:lumOff val="80000"/>
              </a:schemeClr>
            </a:solidFill>
            <a:latin typeface="Arial Nova" panose="020B0504020202020204" pitchFamily="34" charset="0"/>
          </a:endParaRPr>
        </a:p>
      </dgm:t>
    </dgm:pt>
    <dgm:pt modelId="{635A9D66-A305-4372-AEE2-3F96D1C9AD6D}">
      <dgm:prSet/>
      <dgm:spPr/>
      <dgm:t>
        <a:bodyPr/>
        <a:lstStyle/>
        <a:p>
          <a:pPr>
            <a:buFont typeface="Arial" panose="020B0604020202020204" pitchFamily="34" charset="0"/>
            <a:buChar char="•"/>
          </a:pPr>
          <a:r>
            <a:rPr lang="en-IN" b="0" i="0">
              <a:solidFill>
                <a:schemeClr val="accent4">
                  <a:lumMod val="20000"/>
                  <a:lumOff val="80000"/>
                </a:schemeClr>
              </a:solidFill>
              <a:latin typeface="Arial Nova" panose="020B0504020202020204" pitchFamily="34" charset="0"/>
            </a:rPr>
            <a:t>Product Benefits</a:t>
          </a:r>
          <a:endParaRPr lang="en-IN" b="0">
            <a:solidFill>
              <a:schemeClr val="accent4">
                <a:lumMod val="20000"/>
                <a:lumOff val="80000"/>
              </a:schemeClr>
            </a:solidFill>
            <a:latin typeface="Arial Nova" panose="020B0504020202020204" pitchFamily="34" charset="0"/>
          </a:endParaRPr>
        </a:p>
      </dgm:t>
    </dgm:pt>
    <dgm:pt modelId="{9394CF78-0754-43E1-A281-F7A7471BCB0D}" type="parTrans" cxnId="{826B8DEA-D9FD-419C-829D-DFA8D02F4536}">
      <dgm:prSet/>
      <dgm:spPr/>
      <dgm:t>
        <a:bodyPr/>
        <a:lstStyle/>
        <a:p>
          <a:endParaRPr lang="en-IN">
            <a:solidFill>
              <a:schemeClr val="accent4">
                <a:lumMod val="20000"/>
                <a:lumOff val="80000"/>
              </a:schemeClr>
            </a:solidFill>
            <a:latin typeface="Arial Nova" panose="020B0504020202020204" pitchFamily="34" charset="0"/>
          </a:endParaRPr>
        </a:p>
      </dgm:t>
    </dgm:pt>
    <dgm:pt modelId="{89E61F63-3BE1-46FA-B506-2E914558CD78}" type="sibTrans" cxnId="{826B8DEA-D9FD-419C-829D-DFA8D02F4536}">
      <dgm:prSet/>
      <dgm:spPr/>
      <dgm:t>
        <a:bodyPr/>
        <a:lstStyle/>
        <a:p>
          <a:endParaRPr lang="en-IN">
            <a:solidFill>
              <a:schemeClr val="accent4">
                <a:lumMod val="20000"/>
                <a:lumOff val="80000"/>
              </a:schemeClr>
            </a:solidFill>
            <a:latin typeface="Arial Nova" panose="020B0504020202020204" pitchFamily="34" charset="0"/>
          </a:endParaRPr>
        </a:p>
      </dgm:t>
    </dgm:pt>
    <dgm:pt modelId="{CEB98605-80C0-4488-9B8F-0104F17BD1D2}">
      <dgm:prSet/>
      <dgm:spPr/>
      <dgm:t>
        <a:bodyPr/>
        <a:lstStyle/>
        <a:p>
          <a:r>
            <a:rPr lang="en-IN" b="0" i="0" dirty="0">
              <a:solidFill>
                <a:schemeClr val="accent4">
                  <a:lumMod val="20000"/>
                  <a:lumOff val="80000"/>
                </a:schemeClr>
              </a:solidFill>
              <a:latin typeface="Arial Nova" panose="020B0504020202020204" pitchFamily="34" charset="0"/>
            </a:rPr>
            <a:t>Sales Strategy</a:t>
          </a:r>
          <a:endParaRPr lang="en-IN" b="0" dirty="0">
            <a:solidFill>
              <a:schemeClr val="accent4">
                <a:lumMod val="20000"/>
                <a:lumOff val="80000"/>
              </a:schemeClr>
            </a:solidFill>
            <a:latin typeface="Arial Nova" panose="020B0504020202020204" pitchFamily="34" charset="0"/>
          </a:endParaRPr>
        </a:p>
      </dgm:t>
    </dgm:pt>
    <dgm:pt modelId="{94B3B2F6-2D02-46BF-BD9D-A23501B1ADE3}" type="parTrans" cxnId="{5FA52ED1-0D49-4C89-9D99-AB28283F35C2}">
      <dgm:prSet/>
      <dgm:spPr/>
      <dgm:t>
        <a:bodyPr/>
        <a:lstStyle/>
        <a:p>
          <a:endParaRPr lang="en-IN">
            <a:solidFill>
              <a:schemeClr val="accent4">
                <a:lumMod val="20000"/>
                <a:lumOff val="80000"/>
              </a:schemeClr>
            </a:solidFill>
            <a:latin typeface="Arial Nova" panose="020B0504020202020204" pitchFamily="34" charset="0"/>
          </a:endParaRPr>
        </a:p>
      </dgm:t>
    </dgm:pt>
    <dgm:pt modelId="{28084845-B5C6-4DE1-9DA3-04534F0A4FCE}" type="sibTrans" cxnId="{5FA52ED1-0D49-4C89-9D99-AB28283F35C2}">
      <dgm:prSet/>
      <dgm:spPr/>
      <dgm:t>
        <a:bodyPr/>
        <a:lstStyle/>
        <a:p>
          <a:endParaRPr lang="en-IN">
            <a:solidFill>
              <a:schemeClr val="accent4">
                <a:lumMod val="20000"/>
                <a:lumOff val="80000"/>
              </a:schemeClr>
            </a:solidFill>
            <a:latin typeface="Arial Nova" panose="020B0504020202020204" pitchFamily="34" charset="0"/>
          </a:endParaRPr>
        </a:p>
      </dgm:t>
    </dgm:pt>
    <dgm:pt modelId="{3B5492F8-080C-4F2A-82C1-E6B0B9CCFBFA}">
      <dgm:prSet/>
      <dgm:spPr/>
      <dgm:t>
        <a:bodyPr/>
        <a:lstStyle/>
        <a:p>
          <a:pPr>
            <a:buFont typeface="Arial" panose="020B0604020202020204" pitchFamily="34" charset="0"/>
            <a:buChar char="•"/>
          </a:pPr>
          <a:r>
            <a:rPr lang="en-IN" b="0" i="0" dirty="0">
              <a:solidFill>
                <a:schemeClr val="accent4">
                  <a:lumMod val="20000"/>
                  <a:lumOff val="80000"/>
                </a:schemeClr>
              </a:solidFill>
              <a:latin typeface="Arial Nova" panose="020B0504020202020204" pitchFamily="34" charset="0"/>
            </a:rPr>
            <a:t>Demonstration Guidelines</a:t>
          </a:r>
          <a:endParaRPr lang="en-IN" b="0" dirty="0">
            <a:solidFill>
              <a:schemeClr val="accent4">
                <a:lumMod val="20000"/>
                <a:lumOff val="80000"/>
              </a:schemeClr>
            </a:solidFill>
            <a:latin typeface="Arial Nova" panose="020B0504020202020204" pitchFamily="34" charset="0"/>
          </a:endParaRPr>
        </a:p>
      </dgm:t>
    </dgm:pt>
    <dgm:pt modelId="{D460F9DE-3C5F-48EF-8044-98A64E05F324}" type="parTrans" cxnId="{43A4CF25-BF74-4DFA-BEB5-DA1A61EAB5F5}">
      <dgm:prSet/>
      <dgm:spPr/>
      <dgm:t>
        <a:bodyPr/>
        <a:lstStyle/>
        <a:p>
          <a:endParaRPr lang="en-IN">
            <a:solidFill>
              <a:schemeClr val="accent4">
                <a:lumMod val="20000"/>
                <a:lumOff val="80000"/>
              </a:schemeClr>
            </a:solidFill>
            <a:latin typeface="Arial Nova" panose="020B0504020202020204" pitchFamily="34" charset="0"/>
          </a:endParaRPr>
        </a:p>
      </dgm:t>
    </dgm:pt>
    <dgm:pt modelId="{E10BE473-9134-458B-A06C-B4A70E3645AC}" type="sibTrans" cxnId="{43A4CF25-BF74-4DFA-BEB5-DA1A61EAB5F5}">
      <dgm:prSet/>
      <dgm:spPr/>
      <dgm:t>
        <a:bodyPr/>
        <a:lstStyle/>
        <a:p>
          <a:endParaRPr lang="en-IN">
            <a:solidFill>
              <a:schemeClr val="accent4">
                <a:lumMod val="20000"/>
                <a:lumOff val="80000"/>
              </a:schemeClr>
            </a:solidFill>
            <a:latin typeface="Arial Nova" panose="020B0504020202020204" pitchFamily="34" charset="0"/>
          </a:endParaRPr>
        </a:p>
      </dgm:t>
    </dgm:pt>
    <dgm:pt modelId="{E0BF468F-1447-4CA7-887E-5EAFC1DEEAF9}">
      <dgm:prSet/>
      <dgm:spPr/>
      <dgm:t>
        <a:bodyPr/>
        <a:lstStyle/>
        <a:p>
          <a:r>
            <a:rPr lang="en-US" b="0" dirty="0">
              <a:solidFill>
                <a:schemeClr val="accent4">
                  <a:lumMod val="20000"/>
                  <a:lumOff val="80000"/>
                </a:schemeClr>
              </a:solidFill>
              <a:latin typeface="Arial Nova" panose="020B0504020202020204" pitchFamily="34" charset="0"/>
            </a:rPr>
            <a:t>Market Overview</a:t>
          </a:r>
          <a:endParaRPr lang="en-IN" b="0" dirty="0">
            <a:solidFill>
              <a:schemeClr val="accent4">
                <a:lumMod val="20000"/>
                <a:lumOff val="80000"/>
              </a:schemeClr>
            </a:solidFill>
            <a:latin typeface="Arial Nova" panose="020B0504020202020204" pitchFamily="34" charset="0"/>
          </a:endParaRPr>
        </a:p>
      </dgm:t>
    </dgm:pt>
    <dgm:pt modelId="{79BC982B-DA75-4212-BA2D-F9E7DA8453E4}" type="parTrans" cxnId="{975BC6A4-13FA-48B0-9E12-08A6F630AB70}">
      <dgm:prSet/>
      <dgm:spPr/>
      <dgm:t>
        <a:bodyPr/>
        <a:lstStyle/>
        <a:p>
          <a:endParaRPr lang="en-IN"/>
        </a:p>
      </dgm:t>
    </dgm:pt>
    <dgm:pt modelId="{0F69478A-3772-4070-9398-610689D9DAAE}" type="sibTrans" cxnId="{975BC6A4-13FA-48B0-9E12-08A6F630AB70}">
      <dgm:prSet/>
      <dgm:spPr/>
      <dgm:t>
        <a:bodyPr/>
        <a:lstStyle/>
        <a:p>
          <a:endParaRPr lang="en-IN"/>
        </a:p>
      </dgm:t>
    </dgm:pt>
    <dgm:pt modelId="{FB4AC8A9-2748-4B23-87C2-B39982008FB9}">
      <dgm:prSet/>
      <dgm:spPr/>
      <dgm:t>
        <a:bodyPr/>
        <a:lstStyle/>
        <a:p>
          <a:pPr>
            <a:buFont typeface="+mj-lt"/>
            <a:buAutoNum type="arabicPeriod"/>
          </a:pPr>
          <a:r>
            <a:rPr lang="en-US" b="0" dirty="0">
              <a:solidFill>
                <a:schemeClr val="accent4">
                  <a:lumMod val="20000"/>
                  <a:lumOff val="80000"/>
                </a:schemeClr>
              </a:solidFill>
              <a:latin typeface="Arial Nova" panose="020B0504020202020204" pitchFamily="34" charset="0"/>
            </a:rPr>
            <a:t>Sify’s Deliverables</a:t>
          </a:r>
          <a:endParaRPr lang="en-IN" b="0" dirty="0">
            <a:solidFill>
              <a:schemeClr val="accent4">
                <a:lumMod val="20000"/>
                <a:lumOff val="80000"/>
              </a:schemeClr>
            </a:solidFill>
            <a:latin typeface="Arial Nova" panose="020B0504020202020204" pitchFamily="34" charset="0"/>
          </a:endParaRPr>
        </a:p>
      </dgm:t>
    </dgm:pt>
    <dgm:pt modelId="{D23DD818-75E4-4CB6-9095-64D2CAE8EBBD}" type="parTrans" cxnId="{D0474870-04C9-48BF-BA6F-7B866773A377}">
      <dgm:prSet/>
      <dgm:spPr/>
      <dgm:t>
        <a:bodyPr/>
        <a:lstStyle/>
        <a:p>
          <a:endParaRPr lang="en-IN"/>
        </a:p>
      </dgm:t>
    </dgm:pt>
    <dgm:pt modelId="{CC4C8017-4CB2-49D3-A8A6-1FAD52157DC8}" type="sibTrans" cxnId="{D0474870-04C9-48BF-BA6F-7B866773A377}">
      <dgm:prSet/>
      <dgm:spPr/>
      <dgm:t>
        <a:bodyPr/>
        <a:lstStyle/>
        <a:p>
          <a:endParaRPr lang="en-IN"/>
        </a:p>
      </dgm:t>
    </dgm:pt>
    <dgm:pt modelId="{8AC9801F-41B0-4144-8274-BAD973FFA74E}">
      <dgm:prSet/>
      <dgm:spPr/>
      <dgm:t>
        <a:bodyPr/>
        <a:lstStyle/>
        <a:p>
          <a:pPr>
            <a:buFont typeface="+mj-lt"/>
            <a:buAutoNum type="arabicPeriod"/>
          </a:pPr>
          <a:r>
            <a:rPr lang="en-US" b="0" dirty="0">
              <a:solidFill>
                <a:schemeClr val="accent4">
                  <a:lumMod val="20000"/>
                  <a:lumOff val="80000"/>
                </a:schemeClr>
              </a:solidFill>
              <a:latin typeface="Arial Nova" panose="020B0504020202020204" pitchFamily="34" charset="0"/>
            </a:rPr>
            <a:t>Product Deep Dive</a:t>
          </a:r>
          <a:endParaRPr lang="en-IN" b="0" dirty="0">
            <a:solidFill>
              <a:schemeClr val="accent4">
                <a:lumMod val="20000"/>
                <a:lumOff val="80000"/>
              </a:schemeClr>
            </a:solidFill>
            <a:latin typeface="Arial Nova" panose="020B0504020202020204" pitchFamily="34" charset="0"/>
          </a:endParaRPr>
        </a:p>
      </dgm:t>
    </dgm:pt>
    <dgm:pt modelId="{7938D4A1-E10A-4B46-86D2-EDBF55E243CF}" type="parTrans" cxnId="{6840DD86-7AC3-4DFB-8FEA-CC875F814A73}">
      <dgm:prSet/>
      <dgm:spPr/>
      <dgm:t>
        <a:bodyPr/>
        <a:lstStyle/>
        <a:p>
          <a:endParaRPr lang="en-IN"/>
        </a:p>
      </dgm:t>
    </dgm:pt>
    <dgm:pt modelId="{772DB2C4-0363-464A-9BCB-2F24AD710D7B}" type="sibTrans" cxnId="{6840DD86-7AC3-4DFB-8FEA-CC875F814A73}">
      <dgm:prSet/>
      <dgm:spPr/>
      <dgm:t>
        <a:bodyPr/>
        <a:lstStyle/>
        <a:p>
          <a:endParaRPr lang="en-IN"/>
        </a:p>
      </dgm:t>
    </dgm:pt>
    <dgm:pt modelId="{3E8285BA-C971-420E-9E45-92F84DDBBE74}">
      <dgm:prSet/>
      <dgm:spPr/>
      <dgm:t>
        <a:bodyPr/>
        <a:lstStyle/>
        <a:p>
          <a:pPr>
            <a:buFont typeface="+mj-lt"/>
            <a:buAutoNum type="arabicPeriod"/>
          </a:pPr>
          <a:r>
            <a:rPr lang="en-US" b="0" i="0" dirty="0">
              <a:solidFill>
                <a:schemeClr val="accent4">
                  <a:lumMod val="20000"/>
                  <a:lumOff val="80000"/>
                </a:schemeClr>
              </a:solidFill>
              <a:latin typeface="Arial Nova" panose="020B0504020202020204" pitchFamily="34" charset="0"/>
            </a:rPr>
            <a:t>Industry-wise Use Cases</a:t>
          </a:r>
          <a:endParaRPr lang="en-IN" b="0" dirty="0">
            <a:solidFill>
              <a:schemeClr val="accent4">
                <a:lumMod val="20000"/>
                <a:lumOff val="80000"/>
              </a:schemeClr>
            </a:solidFill>
            <a:latin typeface="Arial Nova" panose="020B0504020202020204" pitchFamily="34" charset="0"/>
          </a:endParaRPr>
        </a:p>
      </dgm:t>
    </dgm:pt>
    <dgm:pt modelId="{A05A6C60-DAEC-418D-8BD8-BB5EB462B6EA}" type="parTrans" cxnId="{88D514BD-14B1-431A-AE9D-D2EAF5ED0F69}">
      <dgm:prSet/>
      <dgm:spPr/>
      <dgm:t>
        <a:bodyPr/>
        <a:lstStyle/>
        <a:p>
          <a:endParaRPr lang="en-IN"/>
        </a:p>
      </dgm:t>
    </dgm:pt>
    <dgm:pt modelId="{CD156EAB-DBA5-41EB-A2BD-436B235A8850}" type="sibTrans" cxnId="{88D514BD-14B1-431A-AE9D-D2EAF5ED0F69}">
      <dgm:prSet/>
      <dgm:spPr/>
      <dgm:t>
        <a:bodyPr/>
        <a:lstStyle/>
        <a:p>
          <a:endParaRPr lang="en-IN"/>
        </a:p>
      </dgm:t>
    </dgm:pt>
    <dgm:pt modelId="{A78DC287-4900-4961-BDFE-0A0C51521072}">
      <dgm:prSet/>
      <dgm:spPr/>
      <dgm:t>
        <a:bodyPr/>
        <a:lstStyle/>
        <a:p>
          <a:pPr>
            <a:buFont typeface="Arial" panose="020B0604020202020204" pitchFamily="34" charset="0"/>
            <a:buChar char="•"/>
          </a:pPr>
          <a:r>
            <a:rPr lang="en-IN" b="0" i="0" dirty="0">
              <a:solidFill>
                <a:schemeClr val="accent4">
                  <a:lumMod val="20000"/>
                  <a:lumOff val="80000"/>
                </a:schemeClr>
              </a:solidFill>
              <a:latin typeface="Arial Nova" panose="020B0504020202020204" pitchFamily="34" charset="0"/>
            </a:rPr>
            <a:t>Identifying Potential Customers</a:t>
          </a:r>
          <a:endParaRPr lang="en-IN" b="0" dirty="0">
            <a:solidFill>
              <a:schemeClr val="accent4">
                <a:lumMod val="20000"/>
                <a:lumOff val="80000"/>
              </a:schemeClr>
            </a:solidFill>
            <a:latin typeface="Arial Nova" panose="020B0504020202020204" pitchFamily="34" charset="0"/>
          </a:endParaRPr>
        </a:p>
      </dgm:t>
    </dgm:pt>
    <dgm:pt modelId="{271A0676-2DF4-4A77-B6A9-9DF984EDFFDE}" type="parTrans" cxnId="{63A0CF9E-4813-4D2B-968F-2BB3AC9F5CF5}">
      <dgm:prSet/>
      <dgm:spPr/>
      <dgm:t>
        <a:bodyPr/>
        <a:lstStyle/>
        <a:p>
          <a:endParaRPr lang="en-IN"/>
        </a:p>
      </dgm:t>
    </dgm:pt>
    <dgm:pt modelId="{B6B60ACC-580D-4C2E-B008-B3B1A3B3D48E}" type="sibTrans" cxnId="{63A0CF9E-4813-4D2B-968F-2BB3AC9F5CF5}">
      <dgm:prSet/>
      <dgm:spPr/>
      <dgm:t>
        <a:bodyPr/>
        <a:lstStyle/>
        <a:p>
          <a:endParaRPr lang="en-IN"/>
        </a:p>
      </dgm:t>
    </dgm:pt>
    <dgm:pt modelId="{A7FBD368-F683-4920-A669-FC17188D2097}" type="pres">
      <dgm:prSet presAssocID="{49DA05C7-07C7-403D-AD6A-B685AE6A0096}" presName="vert0" presStyleCnt="0">
        <dgm:presLayoutVars>
          <dgm:dir/>
          <dgm:animOne val="branch"/>
          <dgm:animLvl val="lvl"/>
        </dgm:presLayoutVars>
      </dgm:prSet>
      <dgm:spPr/>
    </dgm:pt>
    <dgm:pt modelId="{6054A7D5-58AF-4FFD-9FD3-4DD5EABE842F}" type="pres">
      <dgm:prSet presAssocID="{E0BF468F-1447-4CA7-887E-5EAFC1DEEAF9}" presName="thickLine" presStyleLbl="alignNode1" presStyleIdx="0" presStyleCnt="10"/>
      <dgm:spPr/>
    </dgm:pt>
    <dgm:pt modelId="{7A215EFA-86AB-4460-BA3E-5B6B2F832F16}" type="pres">
      <dgm:prSet presAssocID="{E0BF468F-1447-4CA7-887E-5EAFC1DEEAF9}" presName="horz1" presStyleCnt="0"/>
      <dgm:spPr/>
    </dgm:pt>
    <dgm:pt modelId="{11747ADD-841E-432F-AB44-C5C125248ED2}" type="pres">
      <dgm:prSet presAssocID="{E0BF468F-1447-4CA7-887E-5EAFC1DEEAF9}" presName="tx1" presStyleLbl="revTx" presStyleIdx="0" presStyleCnt="10"/>
      <dgm:spPr/>
    </dgm:pt>
    <dgm:pt modelId="{5E0FBF30-B299-472C-81E9-F6925475EA25}" type="pres">
      <dgm:prSet presAssocID="{E0BF468F-1447-4CA7-887E-5EAFC1DEEAF9}" presName="vert1" presStyleCnt="0"/>
      <dgm:spPr/>
    </dgm:pt>
    <dgm:pt modelId="{27E6E20B-E151-4502-8FA1-CD11F19959F6}" type="pres">
      <dgm:prSet presAssocID="{38A64F50-C5C4-4955-A01E-EE1EEC11B759}" presName="thickLine" presStyleLbl="alignNode1" presStyleIdx="1" presStyleCnt="10"/>
      <dgm:spPr/>
    </dgm:pt>
    <dgm:pt modelId="{C1692630-0703-4175-86B1-7861A1CBAFCD}" type="pres">
      <dgm:prSet presAssocID="{38A64F50-C5C4-4955-A01E-EE1EEC11B759}" presName="horz1" presStyleCnt="0"/>
      <dgm:spPr/>
    </dgm:pt>
    <dgm:pt modelId="{49056E51-4122-41A8-AF3C-5A11D4185198}" type="pres">
      <dgm:prSet presAssocID="{38A64F50-C5C4-4955-A01E-EE1EEC11B759}" presName="tx1" presStyleLbl="revTx" presStyleIdx="1" presStyleCnt="10"/>
      <dgm:spPr/>
    </dgm:pt>
    <dgm:pt modelId="{45009AC9-B67C-4241-8752-FD76DFDADC88}" type="pres">
      <dgm:prSet presAssocID="{38A64F50-C5C4-4955-A01E-EE1EEC11B759}" presName="vert1" presStyleCnt="0"/>
      <dgm:spPr/>
    </dgm:pt>
    <dgm:pt modelId="{EADF9703-9A59-43C3-867F-5020059EE8C9}" type="pres">
      <dgm:prSet presAssocID="{0C7FF6A6-9679-49AA-A3E8-80B732DBB4C7}" presName="thickLine" presStyleLbl="alignNode1" presStyleIdx="2" presStyleCnt="10"/>
      <dgm:spPr/>
    </dgm:pt>
    <dgm:pt modelId="{EC749152-7DCA-42DC-9E82-98C51E51AE68}" type="pres">
      <dgm:prSet presAssocID="{0C7FF6A6-9679-49AA-A3E8-80B732DBB4C7}" presName="horz1" presStyleCnt="0"/>
      <dgm:spPr/>
    </dgm:pt>
    <dgm:pt modelId="{15F8A4AB-E4AE-421A-A2B9-657869DE5AC0}" type="pres">
      <dgm:prSet presAssocID="{0C7FF6A6-9679-49AA-A3E8-80B732DBB4C7}" presName="tx1" presStyleLbl="revTx" presStyleIdx="2" presStyleCnt="10"/>
      <dgm:spPr/>
    </dgm:pt>
    <dgm:pt modelId="{DB8BFAB2-69E6-42D8-A3F3-C906551B29CB}" type="pres">
      <dgm:prSet presAssocID="{0C7FF6A6-9679-49AA-A3E8-80B732DBB4C7}" presName="vert1" presStyleCnt="0"/>
      <dgm:spPr/>
    </dgm:pt>
    <dgm:pt modelId="{F4964E32-5F01-41F0-AB9E-1EACAE9B29D1}" type="pres">
      <dgm:prSet presAssocID="{635A9D66-A305-4372-AEE2-3F96D1C9AD6D}" presName="thickLine" presStyleLbl="alignNode1" presStyleIdx="3" presStyleCnt="10"/>
      <dgm:spPr/>
    </dgm:pt>
    <dgm:pt modelId="{292B97EC-B41B-4F2B-BC56-A82BAE5B02C4}" type="pres">
      <dgm:prSet presAssocID="{635A9D66-A305-4372-AEE2-3F96D1C9AD6D}" presName="horz1" presStyleCnt="0"/>
      <dgm:spPr/>
    </dgm:pt>
    <dgm:pt modelId="{F8EF6FEE-22BA-4E32-A429-EE0E6A2E073C}" type="pres">
      <dgm:prSet presAssocID="{635A9D66-A305-4372-AEE2-3F96D1C9AD6D}" presName="tx1" presStyleLbl="revTx" presStyleIdx="3" presStyleCnt="10"/>
      <dgm:spPr/>
    </dgm:pt>
    <dgm:pt modelId="{57B26525-7957-47D0-8490-582AE3858280}" type="pres">
      <dgm:prSet presAssocID="{635A9D66-A305-4372-AEE2-3F96D1C9AD6D}" presName="vert1" presStyleCnt="0"/>
      <dgm:spPr/>
    </dgm:pt>
    <dgm:pt modelId="{2254D512-658C-419E-AC44-CD126A77458F}" type="pres">
      <dgm:prSet presAssocID="{FB4AC8A9-2748-4B23-87C2-B39982008FB9}" presName="thickLine" presStyleLbl="alignNode1" presStyleIdx="4" presStyleCnt="10"/>
      <dgm:spPr/>
    </dgm:pt>
    <dgm:pt modelId="{1E27878D-3831-4CEF-8A27-F15B8773B581}" type="pres">
      <dgm:prSet presAssocID="{FB4AC8A9-2748-4B23-87C2-B39982008FB9}" presName="horz1" presStyleCnt="0"/>
      <dgm:spPr/>
    </dgm:pt>
    <dgm:pt modelId="{0D70FD03-4A25-4253-91CE-1505C7BE1E09}" type="pres">
      <dgm:prSet presAssocID="{FB4AC8A9-2748-4B23-87C2-B39982008FB9}" presName="tx1" presStyleLbl="revTx" presStyleIdx="4" presStyleCnt="10"/>
      <dgm:spPr/>
    </dgm:pt>
    <dgm:pt modelId="{4226250B-A0EE-4B68-BE15-DEED2F8764FB}" type="pres">
      <dgm:prSet presAssocID="{FB4AC8A9-2748-4B23-87C2-B39982008FB9}" presName="vert1" presStyleCnt="0"/>
      <dgm:spPr/>
    </dgm:pt>
    <dgm:pt modelId="{BE2BA0A0-E0E9-49AC-9D64-1E1144A7F6CE}" type="pres">
      <dgm:prSet presAssocID="{8AC9801F-41B0-4144-8274-BAD973FFA74E}" presName="thickLine" presStyleLbl="alignNode1" presStyleIdx="5" presStyleCnt="10"/>
      <dgm:spPr/>
    </dgm:pt>
    <dgm:pt modelId="{BE8D99EB-FE57-4CC8-AE5F-62F5FF0AD4C6}" type="pres">
      <dgm:prSet presAssocID="{8AC9801F-41B0-4144-8274-BAD973FFA74E}" presName="horz1" presStyleCnt="0"/>
      <dgm:spPr/>
    </dgm:pt>
    <dgm:pt modelId="{2BE88B14-21D9-44C6-883F-AA3740865CF4}" type="pres">
      <dgm:prSet presAssocID="{8AC9801F-41B0-4144-8274-BAD973FFA74E}" presName="tx1" presStyleLbl="revTx" presStyleIdx="5" presStyleCnt="10"/>
      <dgm:spPr/>
    </dgm:pt>
    <dgm:pt modelId="{4F9CF75D-35E7-453C-9377-304F1447A7B1}" type="pres">
      <dgm:prSet presAssocID="{8AC9801F-41B0-4144-8274-BAD973FFA74E}" presName="vert1" presStyleCnt="0"/>
      <dgm:spPr/>
    </dgm:pt>
    <dgm:pt modelId="{2D180DEB-561B-46E9-A231-60A672A67D32}" type="pres">
      <dgm:prSet presAssocID="{3E8285BA-C971-420E-9E45-92F84DDBBE74}" presName="thickLine" presStyleLbl="alignNode1" presStyleIdx="6" presStyleCnt="10"/>
      <dgm:spPr/>
    </dgm:pt>
    <dgm:pt modelId="{39A6088F-7588-4D33-9717-CDAEF3E5F414}" type="pres">
      <dgm:prSet presAssocID="{3E8285BA-C971-420E-9E45-92F84DDBBE74}" presName="horz1" presStyleCnt="0"/>
      <dgm:spPr/>
    </dgm:pt>
    <dgm:pt modelId="{EF7DBB5B-3472-4DDB-BCF7-920EF201BC59}" type="pres">
      <dgm:prSet presAssocID="{3E8285BA-C971-420E-9E45-92F84DDBBE74}" presName="tx1" presStyleLbl="revTx" presStyleIdx="6" presStyleCnt="10"/>
      <dgm:spPr/>
    </dgm:pt>
    <dgm:pt modelId="{9A765E97-FB90-4DA8-9082-0E92713E9313}" type="pres">
      <dgm:prSet presAssocID="{3E8285BA-C971-420E-9E45-92F84DDBBE74}" presName="vert1" presStyleCnt="0"/>
      <dgm:spPr/>
    </dgm:pt>
    <dgm:pt modelId="{00A2D1C6-AD00-4029-863D-EE615D4AAA80}" type="pres">
      <dgm:prSet presAssocID="{A78DC287-4900-4961-BDFE-0A0C51521072}" presName="thickLine" presStyleLbl="alignNode1" presStyleIdx="7" presStyleCnt="10"/>
      <dgm:spPr/>
    </dgm:pt>
    <dgm:pt modelId="{F0C1AB2B-EDEA-4347-B4FB-7A34BA86E652}" type="pres">
      <dgm:prSet presAssocID="{A78DC287-4900-4961-BDFE-0A0C51521072}" presName="horz1" presStyleCnt="0"/>
      <dgm:spPr/>
    </dgm:pt>
    <dgm:pt modelId="{70A2D7BA-5414-4B01-9F7D-58C0C9E2E1DA}" type="pres">
      <dgm:prSet presAssocID="{A78DC287-4900-4961-BDFE-0A0C51521072}" presName="tx1" presStyleLbl="revTx" presStyleIdx="7" presStyleCnt="10"/>
      <dgm:spPr/>
    </dgm:pt>
    <dgm:pt modelId="{A1D35084-BF72-4D52-B03A-CBCD55FAE21A}" type="pres">
      <dgm:prSet presAssocID="{A78DC287-4900-4961-BDFE-0A0C51521072}" presName="vert1" presStyleCnt="0"/>
      <dgm:spPr/>
    </dgm:pt>
    <dgm:pt modelId="{AA81FE03-5755-497C-9311-7E5B67ABC95A}" type="pres">
      <dgm:prSet presAssocID="{CEB98605-80C0-4488-9B8F-0104F17BD1D2}" presName="thickLine" presStyleLbl="alignNode1" presStyleIdx="8" presStyleCnt="10"/>
      <dgm:spPr/>
    </dgm:pt>
    <dgm:pt modelId="{6D080EB2-2424-4A32-B25F-C242DC3A31DD}" type="pres">
      <dgm:prSet presAssocID="{CEB98605-80C0-4488-9B8F-0104F17BD1D2}" presName="horz1" presStyleCnt="0"/>
      <dgm:spPr/>
    </dgm:pt>
    <dgm:pt modelId="{6544BC5C-805B-4F33-8642-BB441DACCBAC}" type="pres">
      <dgm:prSet presAssocID="{CEB98605-80C0-4488-9B8F-0104F17BD1D2}" presName="tx1" presStyleLbl="revTx" presStyleIdx="8" presStyleCnt="10"/>
      <dgm:spPr/>
    </dgm:pt>
    <dgm:pt modelId="{5AC4D097-6A04-41D1-8ABD-B4512B98619B}" type="pres">
      <dgm:prSet presAssocID="{CEB98605-80C0-4488-9B8F-0104F17BD1D2}" presName="vert1" presStyleCnt="0"/>
      <dgm:spPr/>
    </dgm:pt>
    <dgm:pt modelId="{6232929F-F85F-4079-972B-8024338AE156}" type="pres">
      <dgm:prSet presAssocID="{3B5492F8-080C-4F2A-82C1-E6B0B9CCFBFA}" presName="thickLine" presStyleLbl="alignNode1" presStyleIdx="9" presStyleCnt="10"/>
      <dgm:spPr/>
    </dgm:pt>
    <dgm:pt modelId="{2C3DE950-B2E7-49BC-B749-C52BC9F28DAC}" type="pres">
      <dgm:prSet presAssocID="{3B5492F8-080C-4F2A-82C1-E6B0B9CCFBFA}" presName="horz1" presStyleCnt="0"/>
      <dgm:spPr/>
    </dgm:pt>
    <dgm:pt modelId="{73945387-1118-411F-8CBE-AF21C7064764}" type="pres">
      <dgm:prSet presAssocID="{3B5492F8-080C-4F2A-82C1-E6B0B9CCFBFA}" presName="tx1" presStyleLbl="revTx" presStyleIdx="9" presStyleCnt="10"/>
      <dgm:spPr/>
    </dgm:pt>
    <dgm:pt modelId="{C4A97C92-BBD0-4662-A420-83F6955EBF13}" type="pres">
      <dgm:prSet presAssocID="{3B5492F8-080C-4F2A-82C1-E6B0B9CCFBFA}" presName="vert1" presStyleCnt="0"/>
      <dgm:spPr/>
    </dgm:pt>
  </dgm:ptLst>
  <dgm:cxnLst>
    <dgm:cxn modelId="{E786D619-BF75-4AA6-89C7-E6E51EE500D5}" type="presOf" srcId="{38A64F50-C5C4-4955-A01E-EE1EEC11B759}" destId="{49056E51-4122-41A8-AF3C-5A11D4185198}" srcOrd="0" destOrd="0" presId="urn:microsoft.com/office/officeart/2008/layout/LinedList"/>
    <dgm:cxn modelId="{B02F8F23-E99C-474B-98DB-F364FBF63C89}" srcId="{49DA05C7-07C7-403D-AD6A-B685AE6A0096}" destId="{38A64F50-C5C4-4955-A01E-EE1EEC11B759}" srcOrd="1" destOrd="0" parTransId="{3EB5CFE0-32C9-4D2D-A2FC-46706C19F399}" sibTransId="{E4CA529A-3CBB-4F62-B7EC-5B3EBCAC97DE}"/>
    <dgm:cxn modelId="{43A4CF25-BF74-4DFA-BEB5-DA1A61EAB5F5}" srcId="{49DA05C7-07C7-403D-AD6A-B685AE6A0096}" destId="{3B5492F8-080C-4F2A-82C1-E6B0B9CCFBFA}" srcOrd="9" destOrd="0" parTransId="{D460F9DE-3C5F-48EF-8044-98A64E05F324}" sibTransId="{E10BE473-9134-458B-A06C-B4A70E3645AC}"/>
    <dgm:cxn modelId="{DDFE8347-7E65-4B49-8AD4-E3FA6D505A8F}" type="presOf" srcId="{0C7FF6A6-9679-49AA-A3E8-80B732DBB4C7}" destId="{15F8A4AB-E4AE-421A-A2B9-657869DE5AC0}" srcOrd="0" destOrd="0" presId="urn:microsoft.com/office/officeart/2008/layout/LinedList"/>
    <dgm:cxn modelId="{261DE86D-EC2E-4270-ABEB-4EB09B64A944}" type="presOf" srcId="{3B5492F8-080C-4F2A-82C1-E6B0B9CCFBFA}" destId="{73945387-1118-411F-8CBE-AF21C7064764}" srcOrd="0" destOrd="0" presId="urn:microsoft.com/office/officeart/2008/layout/LinedList"/>
    <dgm:cxn modelId="{D0474870-04C9-48BF-BA6F-7B866773A377}" srcId="{49DA05C7-07C7-403D-AD6A-B685AE6A0096}" destId="{FB4AC8A9-2748-4B23-87C2-B39982008FB9}" srcOrd="4" destOrd="0" parTransId="{D23DD818-75E4-4CB6-9095-64D2CAE8EBBD}" sibTransId="{CC4C8017-4CB2-49D3-A8A6-1FAD52157DC8}"/>
    <dgm:cxn modelId="{85AF1051-9187-4ADA-8EEA-92A6CC9F083D}" type="presOf" srcId="{635A9D66-A305-4372-AEE2-3F96D1C9AD6D}" destId="{F8EF6FEE-22BA-4E32-A429-EE0E6A2E073C}" srcOrd="0" destOrd="0" presId="urn:microsoft.com/office/officeart/2008/layout/LinedList"/>
    <dgm:cxn modelId="{25C1E575-B89F-427B-91DD-5741F5443690}" type="presOf" srcId="{49DA05C7-07C7-403D-AD6A-B685AE6A0096}" destId="{A7FBD368-F683-4920-A669-FC17188D2097}" srcOrd="0" destOrd="0" presId="urn:microsoft.com/office/officeart/2008/layout/LinedList"/>
    <dgm:cxn modelId="{1297E784-FBEF-4E54-B02A-7D4650F85FFE}" type="presOf" srcId="{3E8285BA-C971-420E-9E45-92F84DDBBE74}" destId="{EF7DBB5B-3472-4DDB-BCF7-920EF201BC59}" srcOrd="0" destOrd="0" presId="urn:microsoft.com/office/officeart/2008/layout/LinedList"/>
    <dgm:cxn modelId="{6840DD86-7AC3-4DFB-8FEA-CC875F814A73}" srcId="{49DA05C7-07C7-403D-AD6A-B685AE6A0096}" destId="{8AC9801F-41B0-4144-8274-BAD973FFA74E}" srcOrd="5" destOrd="0" parTransId="{7938D4A1-E10A-4B46-86D2-EDBF55E243CF}" sibTransId="{772DB2C4-0363-464A-9BCB-2F24AD710D7B}"/>
    <dgm:cxn modelId="{336A8B8A-DF01-4893-8864-9FB8106DB6AE}" type="presOf" srcId="{E0BF468F-1447-4CA7-887E-5EAFC1DEEAF9}" destId="{11747ADD-841E-432F-AB44-C5C125248ED2}" srcOrd="0" destOrd="0" presId="urn:microsoft.com/office/officeart/2008/layout/LinedList"/>
    <dgm:cxn modelId="{76DAF195-439F-429A-B4C2-DC17E910CBE1}" type="presOf" srcId="{8AC9801F-41B0-4144-8274-BAD973FFA74E}" destId="{2BE88B14-21D9-44C6-883F-AA3740865CF4}" srcOrd="0" destOrd="0" presId="urn:microsoft.com/office/officeart/2008/layout/LinedList"/>
    <dgm:cxn modelId="{A5C2559A-6F8A-4FBB-B63B-C3F20AC8EF07}" type="presOf" srcId="{FB4AC8A9-2748-4B23-87C2-B39982008FB9}" destId="{0D70FD03-4A25-4253-91CE-1505C7BE1E09}" srcOrd="0" destOrd="0" presId="urn:microsoft.com/office/officeart/2008/layout/LinedList"/>
    <dgm:cxn modelId="{63A0CF9E-4813-4D2B-968F-2BB3AC9F5CF5}" srcId="{49DA05C7-07C7-403D-AD6A-B685AE6A0096}" destId="{A78DC287-4900-4961-BDFE-0A0C51521072}" srcOrd="7" destOrd="0" parTransId="{271A0676-2DF4-4A77-B6A9-9DF984EDFFDE}" sibTransId="{B6B60ACC-580D-4C2E-B008-B3B1A3B3D48E}"/>
    <dgm:cxn modelId="{975BC6A4-13FA-48B0-9E12-08A6F630AB70}" srcId="{49DA05C7-07C7-403D-AD6A-B685AE6A0096}" destId="{E0BF468F-1447-4CA7-887E-5EAFC1DEEAF9}" srcOrd="0" destOrd="0" parTransId="{79BC982B-DA75-4212-BA2D-F9E7DA8453E4}" sibTransId="{0F69478A-3772-4070-9398-610689D9DAAE}"/>
    <dgm:cxn modelId="{3A2053A8-5962-4A45-8D46-97D69BC50886}" type="presOf" srcId="{CEB98605-80C0-4488-9B8F-0104F17BD1D2}" destId="{6544BC5C-805B-4F33-8642-BB441DACCBAC}" srcOrd="0" destOrd="0" presId="urn:microsoft.com/office/officeart/2008/layout/LinedList"/>
    <dgm:cxn modelId="{88D514BD-14B1-431A-AE9D-D2EAF5ED0F69}" srcId="{49DA05C7-07C7-403D-AD6A-B685AE6A0096}" destId="{3E8285BA-C971-420E-9E45-92F84DDBBE74}" srcOrd="6" destOrd="0" parTransId="{A05A6C60-DAEC-418D-8BD8-BB5EB462B6EA}" sibTransId="{CD156EAB-DBA5-41EB-A2BD-436B235A8850}"/>
    <dgm:cxn modelId="{5FA52ED1-0D49-4C89-9D99-AB28283F35C2}" srcId="{49DA05C7-07C7-403D-AD6A-B685AE6A0096}" destId="{CEB98605-80C0-4488-9B8F-0104F17BD1D2}" srcOrd="8" destOrd="0" parTransId="{94B3B2F6-2D02-46BF-BD9D-A23501B1ADE3}" sibTransId="{28084845-B5C6-4DE1-9DA3-04534F0A4FCE}"/>
    <dgm:cxn modelId="{A2F743D6-1EB3-4B5A-8856-A85F964D9FF4}" srcId="{49DA05C7-07C7-403D-AD6A-B685AE6A0096}" destId="{0C7FF6A6-9679-49AA-A3E8-80B732DBB4C7}" srcOrd="2" destOrd="0" parTransId="{1E37E1F8-7804-4D16-A470-5D99C7F6BEF9}" sibTransId="{DC6C7816-A35A-4628-9494-6A628087A754}"/>
    <dgm:cxn modelId="{826B8DEA-D9FD-419C-829D-DFA8D02F4536}" srcId="{49DA05C7-07C7-403D-AD6A-B685AE6A0096}" destId="{635A9D66-A305-4372-AEE2-3F96D1C9AD6D}" srcOrd="3" destOrd="0" parTransId="{9394CF78-0754-43E1-A281-F7A7471BCB0D}" sibTransId="{89E61F63-3BE1-46FA-B506-2E914558CD78}"/>
    <dgm:cxn modelId="{A92F0FEE-30F8-4155-BDD7-6BAB5633A49C}" type="presOf" srcId="{A78DC287-4900-4961-BDFE-0A0C51521072}" destId="{70A2D7BA-5414-4B01-9F7D-58C0C9E2E1DA}" srcOrd="0" destOrd="0" presId="urn:microsoft.com/office/officeart/2008/layout/LinedList"/>
    <dgm:cxn modelId="{0486E0B5-655E-498F-BD65-3C29B526A86B}" type="presParOf" srcId="{A7FBD368-F683-4920-A669-FC17188D2097}" destId="{6054A7D5-58AF-4FFD-9FD3-4DD5EABE842F}" srcOrd="0" destOrd="0" presId="urn:microsoft.com/office/officeart/2008/layout/LinedList"/>
    <dgm:cxn modelId="{7F78DA4D-EF6D-4C16-B0DF-D47E19FAD538}" type="presParOf" srcId="{A7FBD368-F683-4920-A669-FC17188D2097}" destId="{7A215EFA-86AB-4460-BA3E-5B6B2F832F16}" srcOrd="1" destOrd="0" presId="urn:microsoft.com/office/officeart/2008/layout/LinedList"/>
    <dgm:cxn modelId="{7D0B9E95-93B4-481D-910D-CCB1DE66F991}" type="presParOf" srcId="{7A215EFA-86AB-4460-BA3E-5B6B2F832F16}" destId="{11747ADD-841E-432F-AB44-C5C125248ED2}" srcOrd="0" destOrd="0" presId="urn:microsoft.com/office/officeart/2008/layout/LinedList"/>
    <dgm:cxn modelId="{ED607C1A-FE44-4DE0-A819-EAF5F673403C}" type="presParOf" srcId="{7A215EFA-86AB-4460-BA3E-5B6B2F832F16}" destId="{5E0FBF30-B299-472C-81E9-F6925475EA25}" srcOrd="1" destOrd="0" presId="urn:microsoft.com/office/officeart/2008/layout/LinedList"/>
    <dgm:cxn modelId="{C90899F8-2FAE-41E8-9C7F-444A58E38E45}" type="presParOf" srcId="{A7FBD368-F683-4920-A669-FC17188D2097}" destId="{27E6E20B-E151-4502-8FA1-CD11F19959F6}" srcOrd="2" destOrd="0" presId="urn:microsoft.com/office/officeart/2008/layout/LinedList"/>
    <dgm:cxn modelId="{EFFEEB4A-E34C-4F2A-9C7B-D058EC61C5D6}" type="presParOf" srcId="{A7FBD368-F683-4920-A669-FC17188D2097}" destId="{C1692630-0703-4175-86B1-7861A1CBAFCD}" srcOrd="3" destOrd="0" presId="urn:microsoft.com/office/officeart/2008/layout/LinedList"/>
    <dgm:cxn modelId="{EFCB3CB0-AA85-43BD-A771-1C116283141A}" type="presParOf" srcId="{C1692630-0703-4175-86B1-7861A1CBAFCD}" destId="{49056E51-4122-41A8-AF3C-5A11D4185198}" srcOrd="0" destOrd="0" presId="urn:microsoft.com/office/officeart/2008/layout/LinedList"/>
    <dgm:cxn modelId="{926B5C13-20E6-4D51-B9E9-BAA565519357}" type="presParOf" srcId="{C1692630-0703-4175-86B1-7861A1CBAFCD}" destId="{45009AC9-B67C-4241-8752-FD76DFDADC88}" srcOrd="1" destOrd="0" presId="urn:microsoft.com/office/officeart/2008/layout/LinedList"/>
    <dgm:cxn modelId="{CCCC0FAD-AF76-4316-AD0A-3EC71AB2A034}" type="presParOf" srcId="{A7FBD368-F683-4920-A669-FC17188D2097}" destId="{EADF9703-9A59-43C3-867F-5020059EE8C9}" srcOrd="4" destOrd="0" presId="urn:microsoft.com/office/officeart/2008/layout/LinedList"/>
    <dgm:cxn modelId="{313BD2B7-8F5F-44B5-B094-E6EA8CDBB43C}" type="presParOf" srcId="{A7FBD368-F683-4920-A669-FC17188D2097}" destId="{EC749152-7DCA-42DC-9E82-98C51E51AE68}" srcOrd="5" destOrd="0" presId="urn:microsoft.com/office/officeart/2008/layout/LinedList"/>
    <dgm:cxn modelId="{2C49980B-0E95-4785-A874-04C6E15B5E66}" type="presParOf" srcId="{EC749152-7DCA-42DC-9E82-98C51E51AE68}" destId="{15F8A4AB-E4AE-421A-A2B9-657869DE5AC0}" srcOrd="0" destOrd="0" presId="urn:microsoft.com/office/officeart/2008/layout/LinedList"/>
    <dgm:cxn modelId="{8F4754BA-744A-4A71-8581-26F36209E4F1}" type="presParOf" srcId="{EC749152-7DCA-42DC-9E82-98C51E51AE68}" destId="{DB8BFAB2-69E6-42D8-A3F3-C906551B29CB}" srcOrd="1" destOrd="0" presId="urn:microsoft.com/office/officeart/2008/layout/LinedList"/>
    <dgm:cxn modelId="{0640FA62-0CE8-47F8-8F60-E64590D5B3B0}" type="presParOf" srcId="{A7FBD368-F683-4920-A669-FC17188D2097}" destId="{F4964E32-5F01-41F0-AB9E-1EACAE9B29D1}" srcOrd="6" destOrd="0" presId="urn:microsoft.com/office/officeart/2008/layout/LinedList"/>
    <dgm:cxn modelId="{24D5908E-C84C-4187-8DB0-4453494FCACF}" type="presParOf" srcId="{A7FBD368-F683-4920-A669-FC17188D2097}" destId="{292B97EC-B41B-4F2B-BC56-A82BAE5B02C4}" srcOrd="7" destOrd="0" presId="urn:microsoft.com/office/officeart/2008/layout/LinedList"/>
    <dgm:cxn modelId="{2A683890-D91B-4E24-A996-5A914867BF7C}" type="presParOf" srcId="{292B97EC-B41B-4F2B-BC56-A82BAE5B02C4}" destId="{F8EF6FEE-22BA-4E32-A429-EE0E6A2E073C}" srcOrd="0" destOrd="0" presId="urn:microsoft.com/office/officeart/2008/layout/LinedList"/>
    <dgm:cxn modelId="{6B19F7F4-8694-4BEF-99F9-B74483F804B5}" type="presParOf" srcId="{292B97EC-B41B-4F2B-BC56-A82BAE5B02C4}" destId="{57B26525-7957-47D0-8490-582AE3858280}" srcOrd="1" destOrd="0" presId="urn:microsoft.com/office/officeart/2008/layout/LinedList"/>
    <dgm:cxn modelId="{7F3F311A-56A7-4260-A42F-9779C99C7C16}" type="presParOf" srcId="{A7FBD368-F683-4920-A669-FC17188D2097}" destId="{2254D512-658C-419E-AC44-CD126A77458F}" srcOrd="8" destOrd="0" presId="urn:microsoft.com/office/officeart/2008/layout/LinedList"/>
    <dgm:cxn modelId="{EE47CF6A-1301-4705-B46C-5F0241FFECE6}" type="presParOf" srcId="{A7FBD368-F683-4920-A669-FC17188D2097}" destId="{1E27878D-3831-4CEF-8A27-F15B8773B581}" srcOrd="9" destOrd="0" presId="urn:microsoft.com/office/officeart/2008/layout/LinedList"/>
    <dgm:cxn modelId="{642FB463-1D06-47EE-B4EC-869C2B053020}" type="presParOf" srcId="{1E27878D-3831-4CEF-8A27-F15B8773B581}" destId="{0D70FD03-4A25-4253-91CE-1505C7BE1E09}" srcOrd="0" destOrd="0" presId="urn:microsoft.com/office/officeart/2008/layout/LinedList"/>
    <dgm:cxn modelId="{B67C3162-926A-4F09-9E38-A1604BDB4884}" type="presParOf" srcId="{1E27878D-3831-4CEF-8A27-F15B8773B581}" destId="{4226250B-A0EE-4B68-BE15-DEED2F8764FB}" srcOrd="1" destOrd="0" presId="urn:microsoft.com/office/officeart/2008/layout/LinedList"/>
    <dgm:cxn modelId="{4EC25530-607F-4B9C-A892-98FFF7EE208E}" type="presParOf" srcId="{A7FBD368-F683-4920-A669-FC17188D2097}" destId="{BE2BA0A0-E0E9-49AC-9D64-1E1144A7F6CE}" srcOrd="10" destOrd="0" presId="urn:microsoft.com/office/officeart/2008/layout/LinedList"/>
    <dgm:cxn modelId="{53510108-6547-435B-BD75-6E8F574215C6}" type="presParOf" srcId="{A7FBD368-F683-4920-A669-FC17188D2097}" destId="{BE8D99EB-FE57-4CC8-AE5F-62F5FF0AD4C6}" srcOrd="11" destOrd="0" presId="urn:microsoft.com/office/officeart/2008/layout/LinedList"/>
    <dgm:cxn modelId="{E09770DC-9CB0-4AC8-A84B-09906600182C}" type="presParOf" srcId="{BE8D99EB-FE57-4CC8-AE5F-62F5FF0AD4C6}" destId="{2BE88B14-21D9-44C6-883F-AA3740865CF4}" srcOrd="0" destOrd="0" presId="urn:microsoft.com/office/officeart/2008/layout/LinedList"/>
    <dgm:cxn modelId="{1DDB454D-FD5F-4C98-8F75-17A46EE5B45C}" type="presParOf" srcId="{BE8D99EB-FE57-4CC8-AE5F-62F5FF0AD4C6}" destId="{4F9CF75D-35E7-453C-9377-304F1447A7B1}" srcOrd="1" destOrd="0" presId="urn:microsoft.com/office/officeart/2008/layout/LinedList"/>
    <dgm:cxn modelId="{D1BE52D2-E669-4053-A0B1-151DF7A412F0}" type="presParOf" srcId="{A7FBD368-F683-4920-A669-FC17188D2097}" destId="{2D180DEB-561B-46E9-A231-60A672A67D32}" srcOrd="12" destOrd="0" presId="urn:microsoft.com/office/officeart/2008/layout/LinedList"/>
    <dgm:cxn modelId="{32D2534A-1EF7-4292-8168-9235D86FA190}" type="presParOf" srcId="{A7FBD368-F683-4920-A669-FC17188D2097}" destId="{39A6088F-7588-4D33-9717-CDAEF3E5F414}" srcOrd="13" destOrd="0" presId="urn:microsoft.com/office/officeart/2008/layout/LinedList"/>
    <dgm:cxn modelId="{B70B83BF-DC8F-4AC5-9DF5-EB2B0BB06098}" type="presParOf" srcId="{39A6088F-7588-4D33-9717-CDAEF3E5F414}" destId="{EF7DBB5B-3472-4DDB-BCF7-920EF201BC59}" srcOrd="0" destOrd="0" presId="urn:microsoft.com/office/officeart/2008/layout/LinedList"/>
    <dgm:cxn modelId="{509E4B3E-7C6C-4742-8FF8-433611F1A568}" type="presParOf" srcId="{39A6088F-7588-4D33-9717-CDAEF3E5F414}" destId="{9A765E97-FB90-4DA8-9082-0E92713E9313}" srcOrd="1" destOrd="0" presId="urn:microsoft.com/office/officeart/2008/layout/LinedList"/>
    <dgm:cxn modelId="{F3301495-CD9F-4667-A390-194B8A732B3D}" type="presParOf" srcId="{A7FBD368-F683-4920-A669-FC17188D2097}" destId="{00A2D1C6-AD00-4029-863D-EE615D4AAA80}" srcOrd="14" destOrd="0" presId="urn:microsoft.com/office/officeart/2008/layout/LinedList"/>
    <dgm:cxn modelId="{28EF7169-26DF-471F-BEAF-CCF64B7A062B}" type="presParOf" srcId="{A7FBD368-F683-4920-A669-FC17188D2097}" destId="{F0C1AB2B-EDEA-4347-B4FB-7A34BA86E652}" srcOrd="15" destOrd="0" presId="urn:microsoft.com/office/officeart/2008/layout/LinedList"/>
    <dgm:cxn modelId="{5FF669A3-4007-4C11-AA2C-60B00CAD1C71}" type="presParOf" srcId="{F0C1AB2B-EDEA-4347-B4FB-7A34BA86E652}" destId="{70A2D7BA-5414-4B01-9F7D-58C0C9E2E1DA}" srcOrd="0" destOrd="0" presId="urn:microsoft.com/office/officeart/2008/layout/LinedList"/>
    <dgm:cxn modelId="{1259E0FE-98FA-4D10-9BF3-F316D36ACD52}" type="presParOf" srcId="{F0C1AB2B-EDEA-4347-B4FB-7A34BA86E652}" destId="{A1D35084-BF72-4D52-B03A-CBCD55FAE21A}" srcOrd="1" destOrd="0" presId="urn:microsoft.com/office/officeart/2008/layout/LinedList"/>
    <dgm:cxn modelId="{8E7CCF69-5B30-40F6-A797-36F0F3008299}" type="presParOf" srcId="{A7FBD368-F683-4920-A669-FC17188D2097}" destId="{AA81FE03-5755-497C-9311-7E5B67ABC95A}" srcOrd="16" destOrd="0" presId="urn:microsoft.com/office/officeart/2008/layout/LinedList"/>
    <dgm:cxn modelId="{79C6F7AB-6E40-4403-A3F7-311398C08BA6}" type="presParOf" srcId="{A7FBD368-F683-4920-A669-FC17188D2097}" destId="{6D080EB2-2424-4A32-B25F-C242DC3A31DD}" srcOrd="17" destOrd="0" presId="urn:microsoft.com/office/officeart/2008/layout/LinedList"/>
    <dgm:cxn modelId="{0619B11A-495D-4DB5-AB98-BDE80FC0C6B1}" type="presParOf" srcId="{6D080EB2-2424-4A32-B25F-C242DC3A31DD}" destId="{6544BC5C-805B-4F33-8642-BB441DACCBAC}" srcOrd="0" destOrd="0" presId="urn:microsoft.com/office/officeart/2008/layout/LinedList"/>
    <dgm:cxn modelId="{E9BC72E3-4613-4A20-92C2-F625A9CFD4BF}" type="presParOf" srcId="{6D080EB2-2424-4A32-B25F-C242DC3A31DD}" destId="{5AC4D097-6A04-41D1-8ABD-B4512B98619B}" srcOrd="1" destOrd="0" presId="urn:microsoft.com/office/officeart/2008/layout/LinedList"/>
    <dgm:cxn modelId="{93FC2655-A1F9-488B-9749-0E8247B448BF}" type="presParOf" srcId="{A7FBD368-F683-4920-A669-FC17188D2097}" destId="{6232929F-F85F-4079-972B-8024338AE156}" srcOrd="18" destOrd="0" presId="urn:microsoft.com/office/officeart/2008/layout/LinedList"/>
    <dgm:cxn modelId="{BC9BBEF9-0FC9-4D21-9867-8FC330921715}" type="presParOf" srcId="{A7FBD368-F683-4920-A669-FC17188D2097}" destId="{2C3DE950-B2E7-49BC-B749-C52BC9F28DAC}" srcOrd="19" destOrd="0" presId="urn:microsoft.com/office/officeart/2008/layout/LinedList"/>
    <dgm:cxn modelId="{CC489624-C6E0-4794-A224-3DB4C1DF902B}" type="presParOf" srcId="{2C3DE950-B2E7-49BC-B749-C52BC9F28DAC}" destId="{73945387-1118-411F-8CBE-AF21C7064764}" srcOrd="0" destOrd="0" presId="urn:microsoft.com/office/officeart/2008/layout/LinedList"/>
    <dgm:cxn modelId="{1BCD82D9-8CDF-43F8-B22F-A2655BF2C3B8}" type="presParOf" srcId="{2C3DE950-B2E7-49BC-B749-C52BC9F28DAC}" destId="{C4A97C92-BBD0-4662-A420-83F6955EBF13}" srcOrd="1" destOrd="0" presId="urn:microsoft.com/office/officeart/2008/layout/LinedList"/>
  </dgm:cxnLst>
  <dgm:bg/>
  <dgm:whole>
    <a:ln w="12700">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2B15ED61-D7C2-40D1-ACBC-9C4A67438152}" type="doc">
      <dgm:prSet loTypeId="urn:microsoft.com/office/officeart/2005/8/layout/vList4" loCatId="picture" qsTypeId="urn:microsoft.com/office/officeart/2005/8/quickstyle/simple1" qsCatId="simple" csTypeId="urn:microsoft.com/office/officeart/2005/8/colors/accent0_1" csCatId="mainScheme" phldr="1"/>
      <dgm:spPr/>
      <dgm:t>
        <a:bodyPr/>
        <a:lstStyle/>
        <a:p>
          <a:endParaRPr lang="en-IN"/>
        </a:p>
      </dgm:t>
    </dgm:pt>
    <dgm:pt modelId="{51E616D8-8703-4F09-B26C-34F9832431B4}">
      <dgm:prSet phldrT="[Text]" custT="1"/>
      <dgm:spPr>
        <a:ln>
          <a:noFill/>
        </a:ln>
      </dgm:spPr>
      <dgm:t>
        <a:bodyPr/>
        <a:lstStyle/>
        <a:p>
          <a:r>
            <a:rPr lang="en-US" sz="2000" b="1" dirty="0">
              <a:latin typeface="Arial Nova" panose="020B0504020202020204" pitchFamily="34" charset="0"/>
            </a:rPr>
            <a:t>MR – Wireless</a:t>
          </a:r>
        </a:p>
        <a:p>
          <a:r>
            <a:rPr lang="en-US" sz="2000" dirty="0">
              <a:latin typeface="Arial Nova" panose="020B0504020202020204" pitchFamily="34" charset="0"/>
            </a:rPr>
            <a:t>Variety of models that cater to indoor/ outdoor, hospitality, high performance, &amp; value priced WiFi6E access points</a:t>
          </a:r>
          <a:endParaRPr lang="en-IN" sz="2000" b="1" dirty="0">
            <a:latin typeface="Arial Nova" panose="020B0504020202020204" pitchFamily="34" charset="0"/>
          </a:endParaRPr>
        </a:p>
      </dgm:t>
    </dgm:pt>
    <dgm:pt modelId="{A1650DB5-68D3-4B06-9A00-D9B3B53F3EDE}" type="parTrans" cxnId="{D4C6497E-55F3-460E-B074-E78B4F350406}">
      <dgm:prSet/>
      <dgm:spPr/>
      <dgm:t>
        <a:bodyPr/>
        <a:lstStyle/>
        <a:p>
          <a:endParaRPr lang="en-IN" sz="2000">
            <a:latin typeface="Arial Nova" panose="020B0504020202020204" pitchFamily="34" charset="0"/>
          </a:endParaRPr>
        </a:p>
      </dgm:t>
    </dgm:pt>
    <dgm:pt modelId="{81B9B19C-E2BB-49C2-A624-C1D0B4CE06B2}" type="sibTrans" cxnId="{D4C6497E-55F3-460E-B074-E78B4F350406}">
      <dgm:prSet/>
      <dgm:spPr/>
      <dgm:t>
        <a:bodyPr/>
        <a:lstStyle/>
        <a:p>
          <a:endParaRPr lang="en-IN" sz="2000">
            <a:latin typeface="Arial Nova" panose="020B0504020202020204" pitchFamily="34" charset="0"/>
          </a:endParaRPr>
        </a:p>
      </dgm:t>
    </dgm:pt>
    <dgm:pt modelId="{8D9DFCB7-E0F4-4F26-BCB8-CD348D05DA29}">
      <dgm:prSet phldrT="[Text]" custT="1"/>
      <dgm:spPr>
        <a:ln>
          <a:noFill/>
        </a:ln>
      </dgm:spPr>
      <dgm:t>
        <a:bodyPr/>
        <a:lstStyle/>
        <a:p>
          <a:r>
            <a:rPr lang="en-US" sz="2000" b="1" dirty="0">
              <a:latin typeface="Arial Nova" panose="020B0504020202020204" pitchFamily="34" charset="0"/>
            </a:rPr>
            <a:t>MX – Security</a:t>
          </a:r>
        </a:p>
        <a:p>
          <a:r>
            <a:rPr lang="en-US" sz="2000" dirty="0">
              <a:latin typeface="Arial Nova" panose="020B0504020202020204" pitchFamily="34" charset="0"/>
            </a:rPr>
            <a:t>A complete Unified Threat Management solution sized from small branch to Datacenter levels</a:t>
          </a:r>
          <a:endParaRPr lang="en-IN" sz="2000" b="1" dirty="0">
            <a:latin typeface="Arial Nova" panose="020B0504020202020204" pitchFamily="34" charset="0"/>
          </a:endParaRPr>
        </a:p>
      </dgm:t>
    </dgm:pt>
    <dgm:pt modelId="{9F775800-5067-4091-B13E-7F9F8B784911}" type="parTrans" cxnId="{AB7463D1-6BCD-4C6A-AEB1-DA8B20C7E242}">
      <dgm:prSet/>
      <dgm:spPr/>
      <dgm:t>
        <a:bodyPr/>
        <a:lstStyle/>
        <a:p>
          <a:endParaRPr lang="en-IN" sz="2000">
            <a:latin typeface="Arial Nova" panose="020B0504020202020204" pitchFamily="34" charset="0"/>
          </a:endParaRPr>
        </a:p>
      </dgm:t>
    </dgm:pt>
    <dgm:pt modelId="{914C7BDA-5A0F-4813-A5B6-21B72D7D20D2}" type="sibTrans" cxnId="{AB7463D1-6BCD-4C6A-AEB1-DA8B20C7E242}">
      <dgm:prSet/>
      <dgm:spPr/>
      <dgm:t>
        <a:bodyPr/>
        <a:lstStyle/>
        <a:p>
          <a:endParaRPr lang="en-IN" sz="2000">
            <a:latin typeface="Arial Nova" panose="020B0504020202020204" pitchFamily="34" charset="0"/>
          </a:endParaRPr>
        </a:p>
      </dgm:t>
    </dgm:pt>
    <dgm:pt modelId="{4FE11EF8-60A7-4671-B758-F9FA5420E073}">
      <dgm:prSet phldrT="[Text]" custT="1"/>
      <dgm:spPr>
        <a:ln>
          <a:noFill/>
        </a:ln>
      </dgm:spPr>
      <dgm:t>
        <a:bodyPr/>
        <a:lstStyle/>
        <a:p>
          <a:r>
            <a:rPr lang="en-US" sz="2000" b="1" dirty="0">
              <a:latin typeface="Arial Nova" panose="020B0504020202020204" pitchFamily="34" charset="0"/>
            </a:rPr>
            <a:t>MS – Switching</a:t>
          </a:r>
        </a:p>
        <a:p>
          <a:r>
            <a:rPr lang="en-US" sz="2000" dirty="0">
              <a:latin typeface="Arial Nova" panose="020B0504020202020204" pitchFamily="34" charset="0"/>
            </a:rPr>
            <a:t>Stackable switches for networking &amp; connectivity with 10 Gbps, 40 Gbps &amp; 100 Gbps interface options</a:t>
          </a:r>
          <a:endParaRPr lang="en-IN" sz="2000" b="1" dirty="0">
            <a:latin typeface="Arial Nova" panose="020B0504020202020204" pitchFamily="34" charset="0"/>
          </a:endParaRPr>
        </a:p>
      </dgm:t>
    </dgm:pt>
    <dgm:pt modelId="{6C9C5A79-5FA7-4AC4-8D7A-A07EA58D7AAD}" type="parTrans" cxnId="{51510F24-DA34-4223-A7CC-A4E234EFCC4E}">
      <dgm:prSet/>
      <dgm:spPr/>
      <dgm:t>
        <a:bodyPr/>
        <a:lstStyle/>
        <a:p>
          <a:endParaRPr lang="en-IN" sz="2000">
            <a:latin typeface="Arial Nova" panose="020B0504020202020204" pitchFamily="34" charset="0"/>
          </a:endParaRPr>
        </a:p>
      </dgm:t>
    </dgm:pt>
    <dgm:pt modelId="{41C4E089-B047-4A11-A8A0-E7D1457E085B}" type="sibTrans" cxnId="{51510F24-DA34-4223-A7CC-A4E234EFCC4E}">
      <dgm:prSet/>
      <dgm:spPr/>
      <dgm:t>
        <a:bodyPr/>
        <a:lstStyle/>
        <a:p>
          <a:endParaRPr lang="en-IN" sz="2000">
            <a:latin typeface="Arial Nova" panose="020B0504020202020204" pitchFamily="34" charset="0"/>
          </a:endParaRPr>
        </a:p>
      </dgm:t>
    </dgm:pt>
    <dgm:pt modelId="{694D8030-9BAD-49DC-BB6E-99C61FF2D3C2}">
      <dgm:prSet phldrT="[Text]" custT="1"/>
      <dgm:spPr>
        <a:solidFill>
          <a:prstClr val="white">
            <a:hueOff val="0"/>
            <a:satOff val="0"/>
            <a:lumOff val="0"/>
            <a:alphaOff val="0"/>
          </a:prstClr>
        </a:solidFill>
        <a:ln w="25400" cap="flat" cmpd="sng" algn="ctr">
          <a:noFill/>
          <a:prstDash val="solid"/>
        </a:ln>
        <a:effectLst/>
      </dgm:spPr>
      <dgm:t>
        <a:bodyPr spcFirstLastPara="0" vert="horz" wrap="square" lIns="76200" tIns="76200" rIns="76200" bIns="76200" numCol="1" spcCol="1270" anchor="t" anchorCtr="0"/>
        <a:lstStyle/>
        <a:p>
          <a:pPr marL="0" lvl="0" indent="0" algn="l" defTabSz="889000">
            <a:lnSpc>
              <a:spcPct val="90000"/>
            </a:lnSpc>
            <a:spcBef>
              <a:spcPct val="0"/>
            </a:spcBef>
            <a:spcAft>
              <a:spcPct val="35000"/>
            </a:spcAft>
            <a:buNone/>
          </a:pPr>
          <a:r>
            <a:rPr lang="en-US" sz="2000" b="1" kern="1200">
              <a:solidFill>
                <a:prstClr val="black">
                  <a:hueOff val="0"/>
                  <a:satOff val="0"/>
                  <a:lumOff val="0"/>
                  <a:alphaOff val="0"/>
                </a:prstClr>
              </a:solidFill>
              <a:latin typeface="Arial Nova" panose="020B0504020202020204" pitchFamily="34" charset="0"/>
              <a:ea typeface="+mn-ea"/>
              <a:cs typeface="+mn-cs"/>
            </a:rPr>
            <a:t>MG – Cellular Gateway</a:t>
          </a:r>
          <a:endParaRPr lang="en-IN" sz="2000" b="1" kern="1200" dirty="0">
            <a:solidFill>
              <a:prstClr val="black">
                <a:hueOff val="0"/>
                <a:satOff val="0"/>
                <a:lumOff val="0"/>
                <a:alphaOff val="0"/>
              </a:prstClr>
            </a:solidFill>
            <a:latin typeface="Arial Nova" panose="020B0504020202020204" pitchFamily="34" charset="0"/>
            <a:ea typeface="+mn-ea"/>
            <a:cs typeface="+mn-cs"/>
          </a:endParaRPr>
        </a:p>
      </dgm:t>
    </dgm:pt>
    <dgm:pt modelId="{CA6F120F-1E09-4154-AABD-C4AA98C3F846}" type="parTrans" cxnId="{20C60C34-44E4-4514-B293-BC970C7CCD5A}">
      <dgm:prSet/>
      <dgm:spPr/>
      <dgm:t>
        <a:bodyPr/>
        <a:lstStyle/>
        <a:p>
          <a:endParaRPr lang="en-IN" sz="2000"/>
        </a:p>
      </dgm:t>
    </dgm:pt>
    <dgm:pt modelId="{33BD3311-5056-454E-99C3-90EE24F48AE3}" type="sibTrans" cxnId="{20C60C34-44E4-4514-B293-BC970C7CCD5A}">
      <dgm:prSet/>
      <dgm:spPr/>
      <dgm:t>
        <a:bodyPr/>
        <a:lstStyle/>
        <a:p>
          <a:endParaRPr lang="en-IN" sz="2000"/>
        </a:p>
      </dgm:t>
    </dgm:pt>
    <dgm:pt modelId="{E892BEB6-CDC7-4A2D-998F-8DF98900FD19}">
      <dgm:prSet phldrT="[Text]" custT="1"/>
      <dgm:spPr>
        <a:solidFill>
          <a:prstClr val="white">
            <a:hueOff val="0"/>
            <a:satOff val="0"/>
            <a:lumOff val="0"/>
            <a:alphaOff val="0"/>
          </a:prstClr>
        </a:solidFill>
        <a:ln w="25400" cap="flat" cmpd="sng" algn="ctr">
          <a:noFill/>
          <a:prstDash val="solid"/>
        </a:ln>
        <a:effectLst/>
      </dgm:spPr>
      <dgm:t>
        <a:bodyPr spcFirstLastPara="0" vert="horz" wrap="square" lIns="76200" tIns="76200" rIns="76200" bIns="76200" numCol="1" spcCol="1270" anchor="t" anchorCtr="0"/>
        <a:lstStyle/>
        <a:p>
          <a:pPr marL="0" lvl="0" indent="0" algn="l" defTabSz="889000">
            <a:lnSpc>
              <a:spcPct val="90000"/>
            </a:lnSpc>
            <a:spcBef>
              <a:spcPct val="0"/>
            </a:spcBef>
            <a:spcAft>
              <a:spcPct val="35000"/>
            </a:spcAft>
            <a:buNone/>
          </a:pPr>
          <a:r>
            <a:rPr lang="en-US" sz="2000" b="0" kern="1200" dirty="0">
              <a:solidFill>
                <a:prstClr val="black">
                  <a:hueOff val="0"/>
                  <a:satOff val="0"/>
                  <a:lumOff val="0"/>
                  <a:alphaOff val="0"/>
                </a:prstClr>
              </a:solidFill>
              <a:latin typeface="Arial Nova" panose="020B0504020202020204" pitchFamily="34" charset="0"/>
              <a:ea typeface="+mn-ea"/>
              <a:cs typeface="+mn-cs"/>
            </a:rPr>
            <a:t>Unlock wireless WAN connectivity via cellular links for backup &amp; redundancy</a:t>
          </a:r>
          <a:endParaRPr lang="en-IN" sz="2000" b="0" kern="1200" dirty="0">
            <a:solidFill>
              <a:prstClr val="black">
                <a:hueOff val="0"/>
                <a:satOff val="0"/>
                <a:lumOff val="0"/>
                <a:alphaOff val="0"/>
              </a:prstClr>
            </a:solidFill>
            <a:latin typeface="Arial Nova" panose="020B0504020202020204" pitchFamily="34" charset="0"/>
            <a:ea typeface="+mn-ea"/>
            <a:cs typeface="+mn-cs"/>
          </a:endParaRPr>
        </a:p>
      </dgm:t>
    </dgm:pt>
    <dgm:pt modelId="{0718C685-AF04-42FF-BCD3-131DFD949203}" type="parTrans" cxnId="{55A80370-B759-410A-A8DD-09D6811BB0F7}">
      <dgm:prSet/>
      <dgm:spPr/>
      <dgm:t>
        <a:bodyPr/>
        <a:lstStyle/>
        <a:p>
          <a:endParaRPr lang="en-IN" sz="2000"/>
        </a:p>
      </dgm:t>
    </dgm:pt>
    <dgm:pt modelId="{62DE21A8-FFB1-4457-B9C2-DF738E0039A9}" type="sibTrans" cxnId="{55A80370-B759-410A-A8DD-09D6811BB0F7}">
      <dgm:prSet/>
      <dgm:spPr/>
      <dgm:t>
        <a:bodyPr/>
        <a:lstStyle/>
        <a:p>
          <a:endParaRPr lang="en-IN" sz="2000"/>
        </a:p>
      </dgm:t>
    </dgm:pt>
    <dgm:pt modelId="{B0EFF9E5-EAB7-4D2C-8211-82DD821E2FCD}" type="pres">
      <dgm:prSet presAssocID="{2B15ED61-D7C2-40D1-ACBC-9C4A67438152}" presName="linear" presStyleCnt="0">
        <dgm:presLayoutVars>
          <dgm:dir/>
          <dgm:resizeHandles val="exact"/>
        </dgm:presLayoutVars>
      </dgm:prSet>
      <dgm:spPr/>
    </dgm:pt>
    <dgm:pt modelId="{ABD364BE-19D9-492A-B566-DED23D24EB8E}" type="pres">
      <dgm:prSet presAssocID="{51E616D8-8703-4F09-B26C-34F9832431B4}" presName="comp" presStyleCnt="0"/>
      <dgm:spPr/>
    </dgm:pt>
    <dgm:pt modelId="{9ED94022-FFE7-4094-B1C0-893D9D423633}" type="pres">
      <dgm:prSet presAssocID="{51E616D8-8703-4F09-B26C-34F9832431B4}" presName="box" presStyleLbl="node1" presStyleIdx="0" presStyleCnt="4"/>
      <dgm:spPr/>
    </dgm:pt>
    <dgm:pt modelId="{A179C963-B00E-4D30-B997-7E0C5E382FEF}" type="pres">
      <dgm:prSet presAssocID="{51E616D8-8703-4F09-B26C-34F9832431B4}" presName="img" presStyleLbl="fgImgPlace1" presStyleIdx="0" presStyleCnt="4" custScaleX="58129" custScaleY="99187" custLinFactNeighborX="-15912"/>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731" t="6152" r="2731" b="6152"/>
          </a:stretch>
        </a:blipFill>
        <a:ln w="3175">
          <a:solidFill>
            <a:schemeClr val="accent1"/>
          </a:solidFill>
        </a:ln>
      </dgm:spPr>
    </dgm:pt>
    <dgm:pt modelId="{3A148C48-8767-41F4-B635-0091A26F5B96}" type="pres">
      <dgm:prSet presAssocID="{51E616D8-8703-4F09-B26C-34F9832431B4}" presName="text" presStyleLbl="node1" presStyleIdx="0" presStyleCnt="4">
        <dgm:presLayoutVars>
          <dgm:bulletEnabled val="1"/>
        </dgm:presLayoutVars>
      </dgm:prSet>
      <dgm:spPr/>
    </dgm:pt>
    <dgm:pt modelId="{F4F0C02B-72D2-4A89-8736-F814D6C95E49}" type="pres">
      <dgm:prSet presAssocID="{81B9B19C-E2BB-49C2-A624-C1D0B4CE06B2}" presName="spacer" presStyleCnt="0"/>
      <dgm:spPr/>
    </dgm:pt>
    <dgm:pt modelId="{958D56D6-9D24-4B30-B162-7250ED89C5A4}" type="pres">
      <dgm:prSet presAssocID="{8D9DFCB7-E0F4-4F26-BCB8-CD348D05DA29}" presName="comp" presStyleCnt="0"/>
      <dgm:spPr/>
    </dgm:pt>
    <dgm:pt modelId="{B84BC520-7C45-4CE2-80AD-689007187E96}" type="pres">
      <dgm:prSet presAssocID="{8D9DFCB7-E0F4-4F26-BCB8-CD348D05DA29}" presName="box" presStyleLbl="node1" presStyleIdx="1" presStyleCnt="4"/>
      <dgm:spPr/>
    </dgm:pt>
    <dgm:pt modelId="{FB2E50A1-EC34-4413-B074-C8FB722D6E01}" type="pres">
      <dgm:prSet presAssocID="{8D9DFCB7-E0F4-4F26-BCB8-CD348D05DA29}" presName="img" presStyleLbl="fgImgPlace1" presStyleIdx="1" presStyleCnt="4" custScaleX="58129" custScaleY="99187" custLinFactNeighborX="-15912"/>
      <dgm:spPr>
        <a:blipFill dpi="0" rotWithShape="1">
          <a:blip xmlns:r="http://schemas.openxmlformats.org/officeDocument/2006/relationships" r:embed="rId2">
            <a:extLst>
              <a:ext uri="{837473B0-CC2E-450A-ABE3-18F120FF3D39}">
                <a1611:picAttrSrcUrl xmlns:a1611="http://schemas.microsoft.com/office/drawing/2016/11/main" r:id="rId3"/>
              </a:ext>
            </a:extLst>
          </a:blip>
          <a:srcRect/>
          <a:stretch>
            <a:fillRect t="-20000" b="20000"/>
          </a:stretch>
        </a:blipFill>
        <a:ln w="3175">
          <a:solidFill>
            <a:schemeClr val="accent1"/>
          </a:solidFill>
        </a:ln>
      </dgm:spPr>
    </dgm:pt>
    <dgm:pt modelId="{D6D0C7E7-0DCC-4B48-96C3-EB4E87569080}" type="pres">
      <dgm:prSet presAssocID="{8D9DFCB7-E0F4-4F26-BCB8-CD348D05DA29}" presName="text" presStyleLbl="node1" presStyleIdx="1" presStyleCnt="4">
        <dgm:presLayoutVars>
          <dgm:bulletEnabled val="1"/>
        </dgm:presLayoutVars>
      </dgm:prSet>
      <dgm:spPr/>
    </dgm:pt>
    <dgm:pt modelId="{A41C9398-1A6E-4173-A50A-C579A31B5C4A}" type="pres">
      <dgm:prSet presAssocID="{914C7BDA-5A0F-4813-A5B6-21B72D7D20D2}" presName="spacer" presStyleCnt="0"/>
      <dgm:spPr/>
    </dgm:pt>
    <dgm:pt modelId="{46765707-C92F-4990-8807-3A656BB815BF}" type="pres">
      <dgm:prSet presAssocID="{4FE11EF8-60A7-4671-B758-F9FA5420E073}" presName="comp" presStyleCnt="0"/>
      <dgm:spPr/>
    </dgm:pt>
    <dgm:pt modelId="{5DEB6353-316D-4CAB-ABD2-0D677C98E541}" type="pres">
      <dgm:prSet presAssocID="{4FE11EF8-60A7-4671-B758-F9FA5420E073}" presName="box" presStyleLbl="node1" presStyleIdx="2" presStyleCnt="4"/>
      <dgm:spPr/>
    </dgm:pt>
    <dgm:pt modelId="{8C9F2F61-6D84-4693-B4C5-60C2F6534387}" type="pres">
      <dgm:prSet presAssocID="{4FE11EF8-60A7-4671-B758-F9FA5420E073}" presName="img" presStyleLbl="fgImgPlace1" presStyleIdx="2" presStyleCnt="4" custScaleX="58129" custScaleY="99187" custLinFactNeighborX="-15912"/>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3175">
          <a:solidFill>
            <a:schemeClr val="accent1"/>
          </a:solidFill>
        </a:ln>
      </dgm:spPr>
    </dgm:pt>
    <dgm:pt modelId="{249ACEF4-C9A5-4A8A-ABA2-33C83C5BE84D}" type="pres">
      <dgm:prSet presAssocID="{4FE11EF8-60A7-4671-B758-F9FA5420E073}" presName="text" presStyleLbl="node1" presStyleIdx="2" presStyleCnt="4">
        <dgm:presLayoutVars>
          <dgm:bulletEnabled val="1"/>
        </dgm:presLayoutVars>
      </dgm:prSet>
      <dgm:spPr/>
    </dgm:pt>
    <dgm:pt modelId="{9F6105E4-14BF-4FD0-9059-8AFAC21D0B19}" type="pres">
      <dgm:prSet presAssocID="{41C4E089-B047-4A11-A8A0-E7D1457E085B}" presName="spacer" presStyleCnt="0"/>
      <dgm:spPr/>
    </dgm:pt>
    <dgm:pt modelId="{064F5A95-F00E-4EA9-A2BF-18761F0DECD6}" type="pres">
      <dgm:prSet presAssocID="{694D8030-9BAD-49DC-BB6E-99C61FF2D3C2}" presName="comp" presStyleCnt="0"/>
      <dgm:spPr/>
    </dgm:pt>
    <dgm:pt modelId="{3A0A2BB8-A53D-4F2F-A10F-B0D3F292B11A}" type="pres">
      <dgm:prSet presAssocID="{694D8030-9BAD-49DC-BB6E-99C61FF2D3C2}" presName="box" presStyleLbl="node1" presStyleIdx="3" presStyleCnt="4"/>
      <dgm:spPr/>
    </dgm:pt>
    <dgm:pt modelId="{D871A2EE-A989-497D-A08E-141F31B9B521}" type="pres">
      <dgm:prSet presAssocID="{694D8030-9BAD-49DC-BB6E-99C61FF2D3C2}" presName="img" presStyleLbl="fgImgPlace1" presStyleIdx="3" presStyleCnt="4" custScaleX="58129" custScaleY="99187" custLinFactNeighborX="-15912"/>
      <dgm:spPr>
        <a:blipFill dpi="0" rotWithShape="1">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w="3175">
          <a:solidFill>
            <a:schemeClr val="accent1"/>
          </a:solidFill>
        </a:ln>
      </dgm:spPr>
    </dgm:pt>
    <dgm:pt modelId="{58A67F68-00C3-44F4-92FC-A200F00DC900}" type="pres">
      <dgm:prSet presAssocID="{694D8030-9BAD-49DC-BB6E-99C61FF2D3C2}" presName="text" presStyleLbl="node1" presStyleIdx="3" presStyleCnt="4">
        <dgm:presLayoutVars>
          <dgm:bulletEnabled val="1"/>
        </dgm:presLayoutVars>
      </dgm:prSet>
      <dgm:spPr/>
    </dgm:pt>
  </dgm:ptLst>
  <dgm:cxnLst>
    <dgm:cxn modelId="{51510F24-DA34-4223-A7CC-A4E234EFCC4E}" srcId="{2B15ED61-D7C2-40D1-ACBC-9C4A67438152}" destId="{4FE11EF8-60A7-4671-B758-F9FA5420E073}" srcOrd="2" destOrd="0" parTransId="{6C9C5A79-5FA7-4AC4-8D7A-A07EA58D7AAD}" sibTransId="{41C4E089-B047-4A11-A8A0-E7D1457E085B}"/>
    <dgm:cxn modelId="{20C60C34-44E4-4514-B293-BC970C7CCD5A}" srcId="{2B15ED61-D7C2-40D1-ACBC-9C4A67438152}" destId="{694D8030-9BAD-49DC-BB6E-99C61FF2D3C2}" srcOrd="3" destOrd="0" parTransId="{CA6F120F-1E09-4154-AABD-C4AA98C3F846}" sibTransId="{33BD3311-5056-454E-99C3-90EE24F48AE3}"/>
    <dgm:cxn modelId="{CCE44F34-CC7F-4DE4-B6F3-F582457A12B2}" type="presOf" srcId="{51E616D8-8703-4F09-B26C-34F9832431B4}" destId="{9ED94022-FFE7-4094-B1C0-893D9D423633}" srcOrd="0" destOrd="0" presId="urn:microsoft.com/office/officeart/2005/8/layout/vList4"/>
    <dgm:cxn modelId="{00327D39-BE4B-44F8-81B8-20B63ACE7742}" type="presOf" srcId="{694D8030-9BAD-49DC-BB6E-99C61FF2D3C2}" destId="{3A0A2BB8-A53D-4F2F-A10F-B0D3F292B11A}" srcOrd="0" destOrd="0" presId="urn:microsoft.com/office/officeart/2005/8/layout/vList4"/>
    <dgm:cxn modelId="{C80E1861-5670-4840-9F58-2377F38635D7}" type="presOf" srcId="{E892BEB6-CDC7-4A2D-998F-8DF98900FD19}" destId="{58A67F68-00C3-44F4-92FC-A200F00DC900}" srcOrd="1" destOrd="1" presId="urn:microsoft.com/office/officeart/2005/8/layout/vList4"/>
    <dgm:cxn modelId="{93E5AA45-E411-463E-BC88-1179929D1563}" type="presOf" srcId="{694D8030-9BAD-49DC-BB6E-99C61FF2D3C2}" destId="{58A67F68-00C3-44F4-92FC-A200F00DC900}" srcOrd="1" destOrd="0" presId="urn:microsoft.com/office/officeart/2005/8/layout/vList4"/>
    <dgm:cxn modelId="{55A80370-B759-410A-A8DD-09D6811BB0F7}" srcId="{694D8030-9BAD-49DC-BB6E-99C61FF2D3C2}" destId="{E892BEB6-CDC7-4A2D-998F-8DF98900FD19}" srcOrd="0" destOrd="0" parTransId="{0718C685-AF04-42FF-BCD3-131DFD949203}" sibTransId="{62DE21A8-FFB1-4457-B9C2-DF738E0039A9}"/>
    <dgm:cxn modelId="{7DAB3158-E42D-4E76-AF1D-DB4B584C0EAD}" type="presOf" srcId="{4FE11EF8-60A7-4671-B758-F9FA5420E073}" destId="{249ACEF4-C9A5-4A8A-ABA2-33C83C5BE84D}" srcOrd="1" destOrd="0" presId="urn:microsoft.com/office/officeart/2005/8/layout/vList4"/>
    <dgm:cxn modelId="{D4C6497E-55F3-460E-B074-E78B4F350406}" srcId="{2B15ED61-D7C2-40D1-ACBC-9C4A67438152}" destId="{51E616D8-8703-4F09-B26C-34F9832431B4}" srcOrd="0" destOrd="0" parTransId="{A1650DB5-68D3-4B06-9A00-D9B3B53F3EDE}" sibTransId="{81B9B19C-E2BB-49C2-A624-C1D0B4CE06B2}"/>
    <dgm:cxn modelId="{D695AF84-D63D-4247-8ED2-6EF5F118C963}" type="presOf" srcId="{51E616D8-8703-4F09-B26C-34F9832431B4}" destId="{3A148C48-8767-41F4-B635-0091A26F5B96}" srcOrd="1" destOrd="0" presId="urn:microsoft.com/office/officeart/2005/8/layout/vList4"/>
    <dgm:cxn modelId="{4790F78F-3CFA-4613-8D36-4E9CADA70717}" type="presOf" srcId="{4FE11EF8-60A7-4671-B758-F9FA5420E073}" destId="{5DEB6353-316D-4CAB-ABD2-0D677C98E541}" srcOrd="0" destOrd="0" presId="urn:microsoft.com/office/officeart/2005/8/layout/vList4"/>
    <dgm:cxn modelId="{277B32C6-1703-459A-8AA7-AF12B160AD44}" type="presOf" srcId="{8D9DFCB7-E0F4-4F26-BCB8-CD348D05DA29}" destId="{B84BC520-7C45-4CE2-80AD-689007187E96}" srcOrd="0" destOrd="0" presId="urn:microsoft.com/office/officeart/2005/8/layout/vList4"/>
    <dgm:cxn modelId="{AB7463D1-6BCD-4C6A-AEB1-DA8B20C7E242}" srcId="{2B15ED61-D7C2-40D1-ACBC-9C4A67438152}" destId="{8D9DFCB7-E0F4-4F26-BCB8-CD348D05DA29}" srcOrd="1" destOrd="0" parTransId="{9F775800-5067-4091-B13E-7F9F8B784911}" sibTransId="{914C7BDA-5A0F-4813-A5B6-21B72D7D20D2}"/>
    <dgm:cxn modelId="{465E81E0-FDDD-4CB9-8B95-2CD16810C24E}" type="presOf" srcId="{8D9DFCB7-E0F4-4F26-BCB8-CD348D05DA29}" destId="{D6D0C7E7-0DCC-4B48-96C3-EB4E87569080}" srcOrd="1" destOrd="0" presId="urn:microsoft.com/office/officeart/2005/8/layout/vList4"/>
    <dgm:cxn modelId="{EF6CA0E4-632C-4FFE-875B-51DD700025AF}" type="presOf" srcId="{E892BEB6-CDC7-4A2D-998F-8DF98900FD19}" destId="{3A0A2BB8-A53D-4F2F-A10F-B0D3F292B11A}" srcOrd="0" destOrd="1" presId="urn:microsoft.com/office/officeart/2005/8/layout/vList4"/>
    <dgm:cxn modelId="{20F150F2-5332-4D9A-A27A-5084092AEC6D}" type="presOf" srcId="{2B15ED61-D7C2-40D1-ACBC-9C4A67438152}" destId="{B0EFF9E5-EAB7-4D2C-8211-82DD821E2FCD}" srcOrd="0" destOrd="0" presId="urn:microsoft.com/office/officeart/2005/8/layout/vList4"/>
    <dgm:cxn modelId="{00383CEE-AB38-454E-BC7D-5CD7A11DE0E8}" type="presParOf" srcId="{B0EFF9E5-EAB7-4D2C-8211-82DD821E2FCD}" destId="{ABD364BE-19D9-492A-B566-DED23D24EB8E}" srcOrd="0" destOrd="0" presId="urn:microsoft.com/office/officeart/2005/8/layout/vList4"/>
    <dgm:cxn modelId="{A796E178-7F09-47CF-9B49-431D1548F7C5}" type="presParOf" srcId="{ABD364BE-19D9-492A-B566-DED23D24EB8E}" destId="{9ED94022-FFE7-4094-B1C0-893D9D423633}" srcOrd="0" destOrd="0" presId="urn:microsoft.com/office/officeart/2005/8/layout/vList4"/>
    <dgm:cxn modelId="{6156A516-658E-497A-9904-1A54F33099E0}" type="presParOf" srcId="{ABD364BE-19D9-492A-B566-DED23D24EB8E}" destId="{A179C963-B00E-4D30-B997-7E0C5E382FEF}" srcOrd="1" destOrd="0" presId="urn:microsoft.com/office/officeart/2005/8/layout/vList4"/>
    <dgm:cxn modelId="{B7190570-6586-4B4B-A58B-804CC2B2BA82}" type="presParOf" srcId="{ABD364BE-19D9-492A-B566-DED23D24EB8E}" destId="{3A148C48-8767-41F4-B635-0091A26F5B96}" srcOrd="2" destOrd="0" presId="urn:microsoft.com/office/officeart/2005/8/layout/vList4"/>
    <dgm:cxn modelId="{4A203D68-9D75-47C3-8792-0475AD0406F2}" type="presParOf" srcId="{B0EFF9E5-EAB7-4D2C-8211-82DD821E2FCD}" destId="{F4F0C02B-72D2-4A89-8736-F814D6C95E49}" srcOrd="1" destOrd="0" presId="urn:microsoft.com/office/officeart/2005/8/layout/vList4"/>
    <dgm:cxn modelId="{594F0ED7-C9D3-45EE-8216-EBDDD3B297B4}" type="presParOf" srcId="{B0EFF9E5-EAB7-4D2C-8211-82DD821E2FCD}" destId="{958D56D6-9D24-4B30-B162-7250ED89C5A4}" srcOrd="2" destOrd="0" presId="urn:microsoft.com/office/officeart/2005/8/layout/vList4"/>
    <dgm:cxn modelId="{84501F6C-3BA5-4BC8-B52C-F8FBCFFADD5E}" type="presParOf" srcId="{958D56D6-9D24-4B30-B162-7250ED89C5A4}" destId="{B84BC520-7C45-4CE2-80AD-689007187E96}" srcOrd="0" destOrd="0" presId="urn:microsoft.com/office/officeart/2005/8/layout/vList4"/>
    <dgm:cxn modelId="{ECA4B152-A6F5-490F-BC05-B68853A27BE8}" type="presParOf" srcId="{958D56D6-9D24-4B30-B162-7250ED89C5A4}" destId="{FB2E50A1-EC34-4413-B074-C8FB722D6E01}" srcOrd="1" destOrd="0" presId="urn:microsoft.com/office/officeart/2005/8/layout/vList4"/>
    <dgm:cxn modelId="{8EE1EA75-5456-4C82-B0B4-F5C0929F9FF7}" type="presParOf" srcId="{958D56D6-9D24-4B30-B162-7250ED89C5A4}" destId="{D6D0C7E7-0DCC-4B48-96C3-EB4E87569080}" srcOrd="2" destOrd="0" presId="urn:microsoft.com/office/officeart/2005/8/layout/vList4"/>
    <dgm:cxn modelId="{40D8C2CB-7F14-4183-9B03-524FB495D73A}" type="presParOf" srcId="{B0EFF9E5-EAB7-4D2C-8211-82DD821E2FCD}" destId="{A41C9398-1A6E-4173-A50A-C579A31B5C4A}" srcOrd="3" destOrd="0" presId="urn:microsoft.com/office/officeart/2005/8/layout/vList4"/>
    <dgm:cxn modelId="{7167FB84-10E7-4F8F-A65F-59CE09E804A4}" type="presParOf" srcId="{B0EFF9E5-EAB7-4D2C-8211-82DD821E2FCD}" destId="{46765707-C92F-4990-8807-3A656BB815BF}" srcOrd="4" destOrd="0" presId="urn:microsoft.com/office/officeart/2005/8/layout/vList4"/>
    <dgm:cxn modelId="{31727E97-6254-4731-9144-DEAB76D0C522}" type="presParOf" srcId="{46765707-C92F-4990-8807-3A656BB815BF}" destId="{5DEB6353-316D-4CAB-ABD2-0D677C98E541}" srcOrd="0" destOrd="0" presId="urn:microsoft.com/office/officeart/2005/8/layout/vList4"/>
    <dgm:cxn modelId="{A83A8508-0659-4947-B6D5-00F346074A70}" type="presParOf" srcId="{46765707-C92F-4990-8807-3A656BB815BF}" destId="{8C9F2F61-6D84-4693-B4C5-60C2F6534387}" srcOrd="1" destOrd="0" presId="urn:microsoft.com/office/officeart/2005/8/layout/vList4"/>
    <dgm:cxn modelId="{FC0461D6-8C70-400B-907C-D37B5AE3A27A}" type="presParOf" srcId="{46765707-C92F-4990-8807-3A656BB815BF}" destId="{249ACEF4-C9A5-4A8A-ABA2-33C83C5BE84D}" srcOrd="2" destOrd="0" presId="urn:microsoft.com/office/officeart/2005/8/layout/vList4"/>
    <dgm:cxn modelId="{264E159F-B459-4425-BC85-6C20BAB3324A}" type="presParOf" srcId="{B0EFF9E5-EAB7-4D2C-8211-82DD821E2FCD}" destId="{9F6105E4-14BF-4FD0-9059-8AFAC21D0B19}" srcOrd="5" destOrd="0" presId="urn:microsoft.com/office/officeart/2005/8/layout/vList4"/>
    <dgm:cxn modelId="{F6E4DE52-F125-48D2-8092-375FD41F4984}" type="presParOf" srcId="{B0EFF9E5-EAB7-4D2C-8211-82DD821E2FCD}" destId="{064F5A95-F00E-4EA9-A2BF-18761F0DECD6}" srcOrd="6" destOrd="0" presId="urn:microsoft.com/office/officeart/2005/8/layout/vList4"/>
    <dgm:cxn modelId="{2727A0EA-DE2B-471F-A4BC-157B90998E8E}" type="presParOf" srcId="{064F5A95-F00E-4EA9-A2BF-18761F0DECD6}" destId="{3A0A2BB8-A53D-4F2F-A10F-B0D3F292B11A}" srcOrd="0" destOrd="0" presId="urn:microsoft.com/office/officeart/2005/8/layout/vList4"/>
    <dgm:cxn modelId="{FE490614-B87F-42FA-820A-B529967C36D9}" type="presParOf" srcId="{064F5A95-F00E-4EA9-A2BF-18761F0DECD6}" destId="{D871A2EE-A989-497D-A08E-141F31B9B521}" srcOrd="1" destOrd="0" presId="urn:microsoft.com/office/officeart/2005/8/layout/vList4"/>
    <dgm:cxn modelId="{535B78EF-38D8-4CAF-BF7C-8E18650B0287}" type="presParOf" srcId="{064F5A95-F00E-4EA9-A2BF-18761F0DECD6}" destId="{58A67F68-00C3-44F4-92FC-A200F00DC90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7D364FB-F60D-4187-A613-4D3269A1771F}" type="doc">
      <dgm:prSet loTypeId="urn:microsoft.com/office/officeart/2005/8/layout/lProcess2" loCatId="list" qsTypeId="urn:microsoft.com/office/officeart/2005/8/quickstyle/simple1" qsCatId="simple" csTypeId="urn:microsoft.com/office/officeart/2005/8/colors/accent0_1" csCatId="mainScheme" phldr="1"/>
      <dgm:spPr/>
      <dgm:t>
        <a:bodyPr/>
        <a:lstStyle/>
        <a:p>
          <a:endParaRPr lang="en-IN"/>
        </a:p>
      </dgm:t>
    </dgm:pt>
    <dgm:pt modelId="{67D4A4BF-3D81-4A67-9F54-D5BBB1F7768B}">
      <dgm:prSet/>
      <dgm:spPr>
        <a:ln>
          <a:noFill/>
        </a:ln>
      </dgm:spPr>
      <dgm:t>
        <a:bodyPr/>
        <a:lstStyle/>
        <a:p>
          <a:r>
            <a:rPr lang="en-US" b="1" i="0" dirty="0">
              <a:latin typeface="Arial Nova" panose="020B0504020202020204" pitchFamily="34" charset="0"/>
            </a:rPr>
            <a:t>Cloud Management</a:t>
          </a:r>
          <a:endParaRPr lang="en-IN" dirty="0">
            <a:latin typeface="Arial Nova" panose="020B0504020202020204" pitchFamily="34" charset="0"/>
          </a:endParaRPr>
        </a:p>
      </dgm:t>
    </dgm:pt>
    <dgm:pt modelId="{0B0CE8C9-DA89-4BD4-8785-1624D5FA7829}" type="parTrans" cxnId="{50E6D090-93F4-4D51-AD16-6BF97C996D21}">
      <dgm:prSet/>
      <dgm:spPr/>
      <dgm:t>
        <a:bodyPr/>
        <a:lstStyle/>
        <a:p>
          <a:endParaRPr lang="en-IN"/>
        </a:p>
      </dgm:t>
    </dgm:pt>
    <dgm:pt modelId="{E51B1BE0-56C6-4AC7-977F-90FB9DB25E8D}" type="sibTrans" cxnId="{50E6D090-93F4-4D51-AD16-6BF97C996D21}">
      <dgm:prSet/>
      <dgm:spPr/>
      <dgm:t>
        <a:bodyPr/>
        <a:lstStyle/>
        <a:p>
          <a:endParaRPr lang="en-IN"/>
        </a:p>
      </dgm:t>
    </dgm:pt>
    <dgm:pt modelId="{F6EA99B6-FE99-4252-887D-53319E4DDD6F}">
      <dgm:prSet/>
      <dgm:spPr>
        <a:ln>
          <a:noFill/>
        </a:ln>
      </dgm:spPr>
      <dgm:t>
        <a:bodyPr/>
        <a:lstStyle/>
        <a:p>
          <a:r>
            <a:rPr lang="en-US" b="0" i="0" dirty="0">
              <a:latin typeface="Arial Nova" panose="020B0504020202020204" pitchFamily="34" charset="0"/>
            </a:rPr>
            <a:t>All Meraki devices can be centrally managed through the Meraki Dashboard, thus MRs can be configured, monitored, and troubleshot from any location with internet access</a:t>
          </a:r>
          <a:endParaRPr lang="en-IN" dirty="0">
            <a:latin typeface="Arial Nova" panose="020B0504020202020204" pitchFamily="34" charset="0"/>
          </a:endParaRPr>
        </a:p>
      </dgm:t>
    </dgm:pt>
    <dgm:pt modelId="{0FDB0DFE-B9E1-4951-B422-B53A764D7206}" type="parTrans" cxnId="{95723486-5163-4B54-9505-DCC132255276}">
      <dgm:prSet/>
      <dgm:spPr/>
      <dgm:t>
        <a:bodyPr/>
        <a:lstStyle/>
        <a:p>
          <a:endParaRPr lang="en-IN"/>
        </a:p>
      </dgm:t>
    </dgm:pt>
    <dgm:pt modelId="{CC71D559-2DF8-4104-900C-629C3958B2AB}" type="sibTrans" cxnId="{95723486-5163-4B54-9505-DCC132255276}">
      <dgm:prSet/>
      <dgm:spPr/>
      <dgm:t>
        <a:bodyPr/>
        <a:lstStyle/>
        <a:p>
          <a:endParaRPr lang="en-IN"/>
        </a:p>
      </dgm:t>
    </dgm:pt>
    <dgm:pt modelId="{114EC6C0-54A1-4B29-BBDC-9F38C4B7094E}">
      <dgm:prSet/>
      <dgm:spPr>
        <a:ln>
          <a:noFill/>
        </a:ln>
      </dgm:spPr>
      <dgm:t>
        <a:bodyPr/>
        <a:lstStyle/>
        <a:p>
          <a:r>
            <a:rPr lang="en-US" b="1" i="0" dirty="0">
              <a:latin typeface="Arial Nova" panose="020B0504020202020204" pitchFamily="34" charset="0"/>
            </a:rPr>
            <a:t>Zero-touch Deployment</a:t>
          </a:r>
          <a:endParaRPr lang="en-IN" dirty="0">
            <a:latin typeface="Arial Nova" panose="020B0504020202020204" pitchFamily="34" charset="0"/>
          </a:endParaRPr>
        </a:p>
      </dgm:t>
    </dgm:pt>
    <dgm:pt modelId="{1B3266E9-256A-4AC1-AD9B-27C8DE41175A}" type="parTrans" cxnId="{FA6A940D-F150-4AAF-9815-0130A6EDF6A1}">
      <dgm:prSet/>
      <dgm:spPr/>
      <dgm:t>
        <a:bodyPr/>
        <a:lstStyle/>
        <a:p>
          <a:endParaRPr lang="en-IN"/>
        </a:p>
      </dgm:t>
    </dgm:pt>
    <dgm:pt modelId="{128BACF9-D855-46D3-B0AD-B0033B112BAC}" type="sibTrans" cxnId="{FA6A940D-F150-4AAF-9815-0130A6EDF6A1}">
      <dgm:prSet/>
      <dgm:spPr/>
      <dgm:t>
        <a:bodyPr/>
        <a:lstStyle/>
        <a:p>
          <a:endParaRPr lang="en-IN"/>
        </a:p>
      </dgm:t>
    </dgm:pt>
    <dgm:pt modelId="{9E4D0D12-CFEF-424B-96C7-478E9DAD50C0}">
      <dgm:prSet/>
      <dgm:spPr>
        <a:ln>
          <a:noFill/>
        </a:ln>
      </dgm:spPr>
      <dgm:t>
        <a:bodyPr/>
        <a:lstStyle/>
        <a:p>
          <a:r>
            <a:rPr lang="en-US" b="0" i="0" dirty="0">
              <a:latin typeface="Arial Nova" panose="020B0504020202020204" pitchFamily="34" charset="0"/>
            </a:rPr>
            <a:t>All Meraki devices can be deployed with minimal manual configuration. Once connected to the network, they automatically pull configurations from the cloud, streamlining the deployment process</a:t>
          </a:r>
          <a:endParaRPr lang="en-IN" dirty="0">
            <a:latin typeface="Arial Nova" panose="020B0504020202020204" pitchFamily="34" charset="0"/>
          </a:endParaRPr>
        </a:p>
      </dgm:t>
    </dgm:pt>
    <dgm:pt modelId="{09B34602-EF7F-4714-9089-13F3D951B5AD}" type="parTrans" cxnId="{F3C3185E-39AA-49ED-90ED-68F8FB893AA6}">
      <dgm:prSet/>
      <dgm:spPr/>
      <dgm:t>
        <a:bodyPr/>
        <a:lstStyle/>
        <a:p>
          <a:endParaRPr lang="en-IN"/>
        </a:p>
      </dgm:t>
    </dgm:pt>
    <dgm:pt modelId="{D94D9009-20B5-44AC-9CFC-86C1404B9964}" type="sibTrans" cxnId="{F3C3185E-39AA-49ED-90ED-68F8FB893AA6}">
      <dgm:prSet/>
      <dgm:spPr/>
      <dgm:t>
        <a:bodyPr/>
        <a:lstStyle/>
        <a:p>
          <a:endParaRPr lang="en-IN"/>
        </a:p>
      </dgm:t>
    </dgm:pt>
    <dgm:pt modelId="{D25DF429-CA7C-4BC0-8320-ABB26E4E7DEB}">
      <dgm:prSet/>
      <dgm:spPr>
        <a:ln>
          <a:noFill/>
        </a:ln>
      </dgm:spPr>
      <dgm:t>
        <a:bodyPr/>
        <a:lstStyle/>
        <a:p>
          <a:r>
            <a:rPr lang="en-US" b="1" i="0" dirty="0">
              <a:latin typeface="Arial Nova" panose="020B0504020202020204" pitchFamily="34" charset="0"/>
            </a:rPr>
            <a:t>Intelligent Radio Assignment</a:t>
          </a:r>
          <a:endParaRPr lang="en-IN" dirty="0">
            <a:latin typeface="Arial Nova" panose="020B0504020202020204" pitchFamily="34" charset="0"/>
          </a:endParaRPr>
        </a:p>
      </dgm:t>
    </dgm:pt>
    <dgm:pt modelId="{FE857D01-E9F7-4825-8EBF-61E062E841EC}" type="parTrans" cxnId="{53EBC280-5F65-4E50-96EF-59331E0664F9}">
      <dgm:prSet/>
      <dgm:spPr/>
      <dgm:t>
        <a:bodyPr/>
        <a:lstStyle/>
        <a:p>
          <a:endParaRPr lang="en-IN"/>
        </a:p>
      </dgm:t>
    </dgm:pt>
    <dgm:pt modelId="{037E3305-27F7-4433-990F-EC28C7F1EBB9}" type="sibTrans" cxnId="{53EBC280-5F65-4E50-96EF-59331E0664F9}">
      <dgm:prSet/>
      <dgm:spPr/>
      <dgm:t>
        <a:bodyPr/>
        <a:lstStyle/>
        <a:p>
          <a:endParaRPr lang="en-IN"/>
        </a:p>
      </dgm:t>
    </dgm:pt>
    <dgm:pt modelId="{9D846343-5266-42FE-893B-312811E73090}">
      <dgm:prSet/>
      <dgm:spPr>
        <a:ln>
          <a:noFill/>
        </a:ln>
      </dgm:spPr>
      <dgm:t>
        <a:bodyPr/>
        <a:lstStyle/>
        <a:p>
          <a:r>
            <a:rPr lang="en-US" b="0" i="0" dirty="0">
              <a:latin typeface="Arial Nova" panose="020B0504020202020204" pitchFamily="34" charset="0"/>
            </a:rPr>
            <a:t>Support intelligent radio assignment, which optimizes the allocation of 2.4 GHz and 5 GHz frequencies based on real-time usage and interference conditions</a:t>
          </a:r>
          <a:endParaRPr lang="en-IN" dirty="0">
            <a:latin typeface="Arial Nova" panose="020B0504020202020204" pitchFamily="34" charset="0"/>
          </a:endParaRPr>
        </a:p>
      </dgm:t>
    </dgm:pt>
    <dgm:pt modelId="{61FFCCB7-188C-4599-809F-3191D3FFFC5D}" type="parTrans" cxnId="{C2D0BBFC-6D0E-402F-9812-42C5A621074A}">
      <dgm:prSet/>
      <dgm:spPr/>
      <dgm:t>
        <a:bodyPr/>
        <a:lstStyle/>
        <a:p>
          <a:endParaRPr lang="en-IN"/>
        </a:p>
      </dgm:t>
    </dgm:pt>
    <dgm:pt modelId="{A09EFD19-EB5A-4479-B380-2F0CD58C0F61}" type="sibTrans" cxnId="{C2D0BBFC-6D0E-402F-9812-42C5A621074A}">
      <dgm:prSet/>
      <dgm:spPr/>
      <dgm:t>
        <a:bodyPr/>
        <a:lstStyle/>
        <a:p>
          <a:endParaRPr lang="en-IN"/>
        </a:p>
      </dgm:t>
    </dgm:pt>
    <dgm:pt modelId="{45C384FE-3CCE-4835-89BB-877B2B3BE37F}">
      <dgm:prSet/>
      <dgm:spPr>
        <a:ln>
          <a:noFill/>
        </a:ln>
      </dgm:spPr>
      <dgm:t>
        <a:bodyPr/>
        <a:lstStyle/>
        <a:p>
          <a:r>
            <a:rPr lang="en-US" b="1" i="0" dirty="0">
              <a:latin typeface="Arial Nova" panose="020B0504020202020204" pitchFamily="34" charset="0"/>
            </a:rPr>
            <a:t>Mesh Networking</a:t>
          </a:r>
          <a:endParaRPr lang="en-IN" dirty="0">
            <a:latin typeface="Arial Nova" panose="020B0504020202020204" pitchFamily="34" charset="0"/>
          </a:endParaRPr>
        </a:p>
      </dgm:t>
    </dgm:pt>
    <dgm:pt modelId="{AB6DF701-E0BC-4E9D-84DB-7247BB883C76}" type="parTrans" cxnId="{E40A9252-2895-49C8-BA57-1041BB9F1CCD}">
      <dgm:prSet/>
      <dgm:spPr/>
      <dgm:t>
        <a:bodyPr/>
        <a:lstStyle/>
        <a:p>
          <a:endParaRPr lang="en-IN"/>
        </a:p>
      </dgm:t>
    </dgm:pt>
    <dgm:pt modelId="{CFA5C3D9-3E8C-4F81-992D-5BB2C18DA9A5}" type="sibTrans" cxnId="{E40A9252-2895-49C8-BA57-1041BB9F1CCD}">
      <dgm:prSet/>
      <dgm:spPr/>
      <dgm:t>
        <a:bodyPr/>
        <a:lstStyle/>
        <a:p>
          <a:endParaRPr lang="en-IN"/>
        </a:p>
      </dgm:t>
    </dgm:pt>
    <dgm:pt modelId="{581EC169-B453-4F2E-8B2E-8FE0BD5C0271}">
      <dgm:prSet/>
      <dgm:spPr>
        <a:ln>
          <a:noFill/>
        </a:ln>
      </dgm:spPr>
      <dgm:t>
        <a:bodyPr/>
        <a:lstStyle/>
        <a:p>
          <a:r>
            <a:rPr lang="en-US" b="0" i="0" dirty="0">
              <a:latin typeface="Arial Nova" panose="020B0504020202020204" pitchFamily="34" charset="0"/>
            </a:rPr>
            <a:t>Support mesh networking, allowing MRs to wirelessly extend the network coverage without the need for additional cabling</a:t>
          </a:r>
          <a:endParaRPr lang="en-IN" dirty="0">
            <a:latin typeface="Arial Nova" panose="020B0504020202020204" pitchFamily="34" charset="0"/>
          </a:endParaRPr>
        </a:p>
      </dgm:t>
    </dgm:pt>
    <dgm:pt modelId="{E49AC7BA-FA0C-44E6-908C-64CF32E36404}" type="parTrans" cxnId="{0F821750-BA50-4131-9615-B2ED9D13BC17}">
      <dgm:prSet/>
      <dgm:spPr/>
      <dgm:t>
        <a:bodyPr/>
        <a:lstStyle/>
        <a:p>
          <a:endParaRPr lang="en-IN"/>
        </a:p>
      </dgm:t>
    </dgm:pt>
    <dgm:pt modelId="{93BECF87-B9BC-479F-B6A5-8F0429588B12}" type="sibTrans" cxnId="{0F821750-BA50-4131-9615-B2ED9D13BC17}">
      <dgm:prSet/>
      <dgm:spPr/>
      <dgm:t>
        <a:bodyPr/>
        <a:lstStyle/>
        <a:p>
          <a:endParaRPr lang="en-IN"/>
        </a:p>
      </dgm:t>
    </dgm:pt>
    <dgm:pt modelId="{32AB7769-1BC4-47C7-9A9F-8B75B7F31134}">
      <dgm:prSet/>
      <dgm:spPr>
        <a:ln>
          <a:noFill/>
        </a:ln>
      </dgm:spPr>
      <dgm:t>
        <a:bodyPr/>
        <a:lstStyle/>
        <a:p>
          <a:r>
            <a:rPr lang="en-US" b="1" i="0" dirty="0">
              <a:latin typeface="Arial Nova" panose="020B0504020202020204" pitchFamily="34" charset="0"/>
            </a:rPr>
            <a:t>Auto RF Management</a:t>
          </a:r>
          <a:endParaRPr lang="en-IN" dirty="0">
            <a:latin typeface="Arial Nova" panose="020B0504020202020204" pitchFamily="34" charset="0"/>
          </a:endParaRPr>
        </a:p>
      </dgm:t>
    </dgm:pt>
    <dgm:pt modelId="{4B34F384-07A7-4D14-874F-143B669021B4}" type="parTrans" cxnId="{EA298008-774E-4422-ADB9-B0CBC46975A2}">
      <dgm:prSet/>
      <dgm:spPr/>
      <dgm:t>
        <a:bodyPr/>
        <a:lstStyle/>
        <a:p>
          <a:endParaRPr lang="en-IN"/>
        </a:p>
      </dgm:t>
    </dgm:pt>
    <dgm:pt modelId="{48CECC44-0720-442E-AF37-D1C909A7AA73}" type="sibTrans" cxnId="{EA298008-774E-4422-ADB9-B0CBC46975A2}">
      <dgm:prSet/>
      <dgm:spPr/>
      <dgm:t>
        <a:bodyPr/>
        <a:lstStyle/>
        <a:p>
          <a:endParaRPr lang="en-IN"/>
        </a:p>
      </dgm:t>
    </dgm:pt>
    <dgm:pt modelId="{960A6B82-6E78-4616-BCA0-1B40C281C34D}">
      <dgm:prSet/>
      <dgm:spPr>
        <a:ln>
          <a:noFill/>
        </a:ln>
      </dgm:spPr>
      <dgm:t>
        <a:bodyPr/>
        <a:lstStyle/>
        <a:p>
          <a:r>
            <a:rPr lang="en-US" b="0" i="0" dirty="0">
              <a:latin typeface="Arial Nova" panose="020B0504020202020204" pitchFamily="34" charset="0"/>
            </a:rPr>
            <a:t>The Auto RF feature continuously monitors the radio environment and adjusts settings dynamically to optimize performance</a:t>
          </a:r>
          <a:endParaRPr lang="en-IN" dirty="0">
            <a:latin typeface="Arial Nova" panose="020B0504020202020204" pitchFamily="34" charset="0"/>
          </a:endParaRPr>
        </a:p>
      </dgm:t>
    </dgm:pt>
    <dgm:pt modelId="{A9BD050C-9DA4-4F1A-A0D6-17AE5B679BAE}" type="parTrans" cxnId="{1DE0D036-696D-4012-A4AD-17744A293A6A}">
      <dgm:prSet/>
      <dgm:spPr/>
      <dgm:t>
        <a:bodyPr/>
        <a:lstStyle/>
        <a:p>
          <a:endParaRPr lang="en-IN"/>
        </a:p>
      </dgm:t>
    </dgm:pt>
    <dgm:pt modelId="{E9BF1812-1044-4BF7-89BC-424C8674F8C9}" type="sibTrans" cxnId="{1DE0D036-696D-4012-A4AD-17744A293A6A}">
      <dgm:prSet/>
      <dgm:spPr/>
      <dgm:t>
        <a:bodyPr/>
        <a:lstStyle/>
        <a:p>
          <a:endParaRPr lang="en-IN"/>
        </a:p>
      </dgm:t>
    </dgm:pt>
    <dgm:pt modelId="{0CF9B2CE-F33B-47E7-9D6B-8C5388E18604}" type="pres">
      <dgm:prSet presAssocID="{E7D364FB-F60D-4187-A613-4D3269A1771F}" presName="theList" presStyleCnt="0">
        <dgm:presLayoutVars>
          <dgm:dir/>
          <dgm:animLvl val="lvl"/>
          <dgm:resizeHandles val="exact"/>
        </dgm:presLayoutVars>
      </dgm:prSet>
      <dgm:spPr/>
    </dgm:pt>
    <dgm:pt modelId="{B9CCD6C4-A957-45BC-918E-07C521829FEC}" type="pres">
      <dgm:prSet presAssocID="{67D4A4BF-3D81-4A67-9F54-D5BBB1F7768B}" presName="compNode" presStyleCnt="0"/>
      <dgm:spPr/>
    </dgm:pt>
    <dgm:pt modelId="{E6901388-2A47-4FE7-B54F-F363E989A38E}" type="pres">
      <dgm:prSet presAssocID="{67D4A4BF-3D81-4A67-9F54-D5BBB1F7768B}" presName="aNode" presStyleLbl="bgShp" presStyleIdx="0" presStyleCnt="5"/>
      <dgm:spPr/>
    </dgm:pt>
    <dgm:pt modelId="{FDC87A58-5DB9-4670-9371-344B05A9944F}" type="pres">
      <dgm:prSet presAssocID="{67D4A4BF-3D81-4A67-9F54-D5BBB1F7768B}" presName="textNode" presStyleLbl="bgShp" presStyleIdx="0" presStyleCnt="5"/>
      <dgm:spPr/>
    </dgm:pt>
    <dgm:pt modelId="{B1956794-DF0B-4E9F-814B-34120387FC02}" type="pres">
      <dgm:prSet presAssocID="{67D4A4BF-3D81-4A67-9F54-D5BBB1F7768B}" presName="compChildNode" presStyleCnt="0"/>
      <dgm:spPr/>
    </dgm:pt>
    <dgm:pt modelId="{1B4D28A8-36DC-42EA-BC89-0F20D6C35F6D}" type="pres">
      <dgm:prSet presAssocID="{67D4A4BF-3D81-4A67-9F54-D5BBB1F7768B}" presName="theInnerList" presStyleCnt="0"/>
      <dgm:spPr/>
    </dgm:pt>
    <dgm:pt modelId="{B56A849A-F16A-4884-A61B-C73A41C8FC94}" type="pres">
      <dgm:prSet presAssocID="{F6EA99B6-FE99-4252-887D-53319E4DDD6F}" presName="childNode" presStyleLbl="node1" presStyleIdx="0" presStyleCnt="5">
        <dgm:presLayoutVars>
          <dgm:bulletEnabled val="1"/>
        </dgm:presLayoutVars>
      </dgm:prSet>
      <dgm:spPr/>
    </dgm:pt>
    <dgm:pt modelId="{ADDC3A78-D5A0-4697-9EE2-54BA704E8EA6}" type="pres">
      <dgm:prSet presAssocID="{67D4A4BF-3D81-4A67-9F54-D5BBB1F7768B}" presName="aSpace" presStyleCnt="0"/>
      <dgm:spPr/>
    </dgm:pt>
    <dgm:pt modelId="{5C37608F-013D-47FF-8BF6-24B19E276792}" type="pres">
      <dgm:prSet presAssocID="{114EC6C0-54A1-4B29-BBDC-9F38C4B7094E}" presName="compNode" presStyleCnt="0"/>
      <dgm:spPr/>
    </dgm:pt>
    <dgm:pt modelId="{D3A4C80C-8F7E-4CE5-9D6B-3F97318A8FA4}" type="pres">
      <dgm:prSet presAssocID="{114EC6C0-54A1-4B29-BBDC-9F38C4B7094E}" presName="aNode" presStyleLbl="bgShp" presStyleIdx="1" presStyleCnt="5"/>
      <dgm:spPr/>
    </dgm:pt>
    <dgm:pt modelId="{38945AB1-38C7-4044-BBCB-7613D299EC23}" type="pres">
      <dgm:prSet presAssocID="{114EC6C0-54A1-4B29-BBDC-9F38C4B7094E}" presName="textNode" presStyleLbl="bgShp" presStyleIdx="1" presStyleCnt="5"/>
      <dgm:spPr/>
    </dgm:pt>
    <dgm:pt modelId="{96096F42-D803-4CD0-AAE8-EEB8BE4D895F}" type="pres">
      <dgm:prSet presAssocID="{114EC6C0-54A1-4B29-BBDC-9F38C4B7094E}" presName="compChildNode" presStyleCnt="0"/>
      <dgm:spPr/>
    </dgm:pt>
    <dgm:pt modelId="{B24F1806-D3B0-4FA0-84E4-154E4CD1195B}" type="pres">
      <dgm:prSet presAssocID="{114EC6C0-54A1-4B29-BBDC-9F38C4B7094E}" presName="theInnerList" presStyleCnt="0"/>
      <dgm:spPr/>
    </dgm:pt>
    <dgm:pt modelId="{B4194822-B923-45FF-A1BE-18DF9667716E}" type="pres">
      <dgm:prSet presAssocID="{9E4D0D12-CFEF-424B-96C7-478E9DAD50C0}" presName="childNode" presStyleLbl="node1" presStyleIdx="1" presStyleCnt="5">
        <dgm:presLayoutVars>
          <dgm:bulletEnabled val="1"/>
        </dgm:presLayoutVars>
      </dgm:prSet>
      <dgm:spPr/>
    </dgm:pt>
    <dgm:pt modelId="{27F3AD47-2BF5-4C3B-8848-2A6155448497}" type="pres">
      <dgm:prSet presAssocID="{114EC6C0-54A1-4B29-BBDC-9F38C4B7094E}" presName="aSpace" presStyleCnt="0"/>
      <dgm:spPr/>
    </dgm:pt>
    <dgm:pt modelId="{710B4701-0F73-4CBD-8B40-08EA9BF78F6A}" type="pres">
      <dgm:prSet presAssocID="{D25DF429-CA7C-4BC0-8320-ABB26E4E7DEB}" presName="compNode" presStyleCnt="0"/>
      <dgm:spPr/>
    </dgm:pt>
    <dgm:pt modelId="{DAE8E5CC-4940-45C3-BD32-1F4B318C58F2}" type="pres">
      <dgm:prSet presAssocID="{D25DF429-CA7C-4BC0-8320-ABB26E4E7DEB}" presName="aNode" presStyleLbl="bgShp" presStyleIdx="2" presStyleCnt="5"/>
      <dgm:spPr/>
    </dgm:pt>
    <dgm:pt modelId="{B6818E6D-527C-414C-85BD-B4DA625AB681}" type="pres">
      <dgm:prSet presAssocID="{D25DF429-CA7C-4BC0-8320-ABB26E4E7DEB}" presName="textNode" presStyleLbl="bgShp" presStyleIdx="2" presStyleCnt="5"/>
      <dgm:spPr/>
    </dgm:pt>
    <dgm:pt modelId="{511738EF-3608-4259-AA4B-D2996ED0A5BA}" type="pres">
      <dgm:prSet presAssocID="{D25DF429-CA7C-4BC0-8320-ABB26E4E7DEB}" presName="compChildNode" presStyleCnt="0"/>
      <dgm:spPr/>
    </dgm:pt>
    <dgm:pt modelId="{FB758D22-E246-44D8-9761-53DBDE48A03B}" type="pres">
      <dgm:prSet presAssocID="{D25DF429-CA7C-4BC0-8320-ABB26E4E7DEB}" presName="theInnerList" presStyleCnt="0"/>
      <dgm:spPr/>
    </dgm:pt>
    <dgm:pt modelId="{2548DA10-A708-4314-B490-4175777EDB8A}" type="pres">
      <dgm:prSet presAssocID="{9D846343-5266-42FE-893B-312811E73090}" presName="childNode" presStyleLbl="node1" presStyleIdx="2" presStyleCnt="5">
        <dgm:presLayoutVars>
          <dgm:bulletEnabled val="1"/>
        </dgm:presLayoutVars>
      </dgm:prSet>
      <dgm:spPr/>
    </dgm:pt>
    <dgm:pt modelId="{B9EA1996-0890-44AB-8E53-14F2504673A7}" type="pres">
      <dgm:prSet presAssocID="{D25DF429-CA7C-4BC0-8320-ABB26E4E7DEB}" presName="aSpace" presStyleCnt="0"/>
      <dgm:spPr/>
    </dgm:pt>
    <dgm:pt modelId="{82193BF2-ECAD-4291-B957-34951A2FA426}" type="pres">
      <dgm:prSet presAssocID="{45C384FE-3CCE-4835-89BB-877B2B3BE37F}" presName="compNode" presStyleCnt="0"/>
      <dgm:spPr/>
    </dgm:pt>
    <dgm:pt modelId="{2D06FE1E-3E43-4F17-B042-3BA95020D655}" type="pres">
      <dgm:prSet presAssocID="{45C384FE-3CCE-4835-89BB-877B2B3BE37F}" presName="aNode" presStyleLbl="bgShp" presStyleIdx="3" presStyleCnt="5"/>
      <dgm:spPr/>
    </dgm:pt>
    <dgm:pt modelId="{02CB05E4-E5FC-4F9F-8956-DC9B399C0595}" type="pres">
      <dgm:prSet presAssocID="{45C384FE-3CCE-4835-89BB-877B2B3BE37F}" presName="textNode" presStyleLbl="bgShp" presStyleIdx="3" presStyleCnt="5"/>
      <dgm:spPr/>
    </dgm:pt>
    <dgm:pt modelId="{B8761A4E-3D0F-4057-BF57-7A3E9D15F48C}" type="pres">
      <dgm:prSet presAssocID="{45C384FE-3CCE-4835-89BB-877B2B3BE37F}" presName="compChildNode" presStyleCnt="0"/>
      <dgm:spPr/>
    </dgm:pt>
    <dgm:pt modelId="{F108DF79-19C9-46AE-A50F-1B78F6F1EC31}" type="pres">
      <dgm:prSet presAssocID="{45C384FE-3CCE-4835-89BB-877B2B3BE37F}" presName="theInnerList" presStyleCnt="0"/>
      <dgm:spPr/>
    </dgm:pt>
    <dgm:pt modelId="{DC5A33C6-619F-4836-819B-AA65BE21B48B}" type="pres">
      <dgm:prSet presAssocID="{581EC169-B453-4F2E-8B2E-8FE0BD5C0271}" presName="childNode" presStyleLbl="node1" presStyleIdx="3" presStyleCnt="5">
        <dgm:presLayoutVars>
          <dgm:bulletEnabled val="1"/>
        </dgm:presLayoutVars>
      </dgm:prSet>
      <dgm:spPr/>
    </dgm:pt>
    <dgm:pt modelId="{231871D3-941A-4122-A102-81884CE5B605}" type="pres">
      <dgm:prSet presAssocID="{45C384FE-3CCE-4835-89BB-877B2B3BE37F}" presName="aSpace" presStyleCnt="0"/>
      <dgm:spPr/>
    </dgm:pt>
    <dgm:pt modelId="{BD539333-74DC-46F1-B081-D8D4F6FB92F4}" type="pres">
      <dgm:prSet presAssocID="{32AB7769-1BC4-47C7-9A9F-8B75B7F31134}" presName="compNode" presStyleCnt="0"/>
      <dgm:spPr/>
    </dgm:pt>
    <dgm:pt modelId="{DF72CB68-72FC-4EAC-8427-9CDF7479FCD9}" type="pres">
      <dgm:prSet presAssocID="{32AB7769-1BC4-47C7-9A9F-8B75B7F31134}" presName="aNode" presStyleLbl="bgShp" presStyleIdx="4" presStyleCnt="5"/>
      <dgm:spPr/>
    </dgm:pt>
    <dgm:pt modelId="{F01F9F09-E328-4FC0-8C96-B8CFB1945E4D}" type="pres">
      <dgm:prSet presAssocID="{32AB7769-1BC4-47C7-9A9F-8B75B7F31134}" presName="textNode" presStyleLbl="bgShp" presStyleIdx="4" presStyleCnt="5"/>
      <dgm:spPr/>
    </dgm:pt>
    <dgm:pt modelId="{DC1D53F0-5D9A-48D4-A33E-C7F42B70661D}" type="pres">
      <dgm:prSet presAssocID="{32AB7769-1BC4-47C7-9A9F-8B75B7F31134}" presName="compChildNode" presStyleCnt="0"/>
      <dgm:spPr/>
    </dgm:pt>
    <dgm:pt modelId="{79171081-8369-4E4E-9508-0214B8F5A85E}" type="pres">
      <dgm:prSet presAssocID="{32AB7769-1BC4-47C7-9A9F-8B75B7F31134}" presName="theInnerList" presStyleCnt="0"/>
      <dgm:spPr/>
    </dgm:pt>
    <dgm:pt modelId="{68AE47E4-82BE-49F7-A4AE-B76B2ED6B011}" type="pres">
      <dgm:prSet presAssocID="{960A6B82-6E78-4616-BCA0-1B40C281C34D}" presName="childNode" presStyleLbl="node1" presStyleIdx="4" presStyleCnt="5">
        <dgm:presLayoutVars>
          <dgm:bulletEnabled val="1"/>
        </dgm:presLayoutVars>
      </dgm:prSet>
      <dgm:spPr/>
    </dgm:pt>
  </dgm:ptLst>
  <dgm:cxnLst>
    <dgm:cxn modelId="{EA298008-774E-4422-ADB9-B0CBC46975A2}" srcId="{E7D364FB-F60D-4187-A613-4D3269A1771F}" destId="{32AB7769-1BC4-47C7-9A9F-8B75B7F31134}" srcOrd="4" destOrd="0" parTransId="{4B34F384-07A7-4D14-874F-143B669021B4}" sibTransId="{48CECC44-0720-442E-AF37-D1C909A7AA73}"/>
    <dgm:cxn modelId="{4A39520A-AAB9-4E37-8BF3-F352299F4C33}" type="presOf" srcId="{32AB7769-1BC4-47C7-9A9F-8B75B7F31134}" destId="{F01F9F09-E328-4FC0-8C96-B8CFB1945E4D}" srcOrd="1" destOrd="0" presId="urn:microsoft.com/office/officeart/2005/8/layout/lProcess2"/>
    <dgm:cxn modelId="{FA6A940D-F150-4AAF-9815-0130A6EDF6A1}" srcId="{E7D364FB-F60D-4187-A613-4D3269A1771F}" destId="{114EC6C0-54A1-4B29-BBDC-9F38C4B7094E}" srcOrd="1" destOrd="0" parTransId="{1B3266E9-256A-4AC1-AD9B-27C8DE41175A}" sibTransId="{128BACF9-D855-46D3-B0AD-B0033B112BAC}"/>
    <dgm:cxn modelId="{6D69771C-A927-4776-BB30-73D92D226433}" type="presOf" srcId="{45C384FE-3CCE-4835-89BB-877B2B3BE37F}" destId="{2D06FE1E-3E43-4F17-B042-3BA95020D655}" srcOrd="0" destOrd="0" presId="urn:microsoft.com/office/officeart/2005/8/layout/lProcess2"/>
    <dgm:cxn modelId="{1289D422-E3D3-4741-8461-D0C2EB049716}" type="presOf" srcId="{F6EA99B6-FE99-4252-887D-53319E4DDD6F}" destId="{B56A849A-F16A-4884-A61B-C73A41C8FC94}" srcOrd="0" destOrd="0" presId="urn:microsoft.com/office/officeart/2005/8/layout/lProcess2"/>
    <dgm:cxn modelId="{8C23A025-916D-40F4-926E-5B353C3336FD}" type="presOf" srcId="{114EC6C0-54A1-4B29-BBDC-9F38C4B7094E}" destId="{D3A4C80C-8F7E-4CE5-9D6B-3F97318A8FA4}" srcOrd="0" destOrd="0" presId="urn:microsoft.com/office/officeart/2005/8/layout/lProcess2"/>
    <dgm:cxn modelId="{C5991126-CF88-49F9-B77F-565E19384FA8}" type="presOf" srcId="{67D4A4BF-3D81-4A67-9F54-D5BBB1F7768B}" destId="{FDC87A58-5DB9-4670-9371-344B05A9944F}" srcOrd="1" destOrd="0" presId="urn:microsoft.com/office/officeart/2005/8/layout/lProcess2"/>
    <dgm:cxn modelId="{2C5F0433-B5A6-4114-A7A6-FD361C86F735}" type="presOf" srcId="{9E4D0D12-CFEF-424B-96C7-478E9DAD50C0}" destId="{B4194822-B923-45FF-A1BE-18DF9667716E}" srcOrd="0" destOrd="0" presId="urn:microsoft.com/office/officeart/2005/8/layout/lProcess2"/>
    <dgm:cxn modelId="{1DE0D036-696D-4012-A4AD-17744A293A6A}" srcId="{32AB7769-1BC4-47C7-9A9F-8B75B7F31134}" destId="{960A6B82-6E78-4616-BCA0-1B40C281C34D}" srcOrd="0" destOrd="0" parTransId="{A9BD050C-9DA4-4F1A-A0D6-17AE5B679BAE}" sibTransId="{E9BF1812-1044-4BF7-89BC-424C8674F8C9}"/>
    <dgm:cxn modelId="{3D60F15C-74DE-4806-906E-B07F3F855618}" type="presOf" srcId="{67D4A4BF-3D81-4A67-9F54-D5BBB1F7768B}" destId="{E6901388-2A47-4FE7-B54F-F363E989A38E}" srcOrd="0" destOrd="0" presId="urn:microsoft.com/office/officeart/2005/8/layout/lProcess2"/>
    <dgm:cxn modelId="{F3C3185E-39AA-49ED-90ED-68F8FB893AA6}" srcId="{114EC6C0-54A1-4B29-BBDC-9F38C4B7094E}" destId="{9E4D0D12-CFEF-424B-96C7-478E9DAD50C0}" srcOrd="0" destOrd="0" parTransId="{09B34602-EF7F-4714-9089-13F3D951B5AD}" sibTransId="{D94D9009-20B5-44AC-9CFC-86C1404B9964}"/>
    <dgm:cxn modelId="{0F821750-BA50-4131-9615-B2ED9D13BC17}" srcId="{45C384FE-3CCE-4835-89BB-877B2B3BE37F}" destId="{581EC169-B453-4F2E-8B2E-8FE0BD5C0271}" srcOrd="0" destOrd="0" parTransId="{E49AC7BA-FA0C-44E6-908C-64CF32E36404}" sibTransId="{93BECF87-B9BC-479F-B6A5-8F0429588B12}"/>
    <dgm:cxn modelId="{E40A9252-2895-49C8-BA57-1041BB9F1CCD}" srcId="{E7D364FB-F60D-4187-A613-4D3269A1771F}" destId="{45C384FE-3CCE-4835-89BB-877B2B3BE37F}" srcOrd="3" destOrd="0" parTransId="{AB6DF701-E0BC-4E9D-84DB-7247BB883C76}" sibTransId="{CFA5C3D9-3E8C-4F81-992D-5BB2C18DA9A5}"/>
    <dgm:cxn modelId="{1EB3BC7A-B69D-4644-BF5D-54530E6C4AEA}" type="presOf" srcId="{E7D364FB-F60D-4187-A613-4D3269A1771F}" destId="{0CF9B2CE-F33B-47E7-9D6B-8C5388E18604}" srcOrd="0" destOrd="0" presId="urn:microsoft.com/office/officeart/2005/8/layout/lProcess2"/>
    <dgm:cxn modelId="{53EBC280-5F65-4E50-96EF-59331E0664F9}" srcId="{E7D364FB-F60D-4187-A613-4D3269A1771F}" destId="{D25DF429-CA7C-4BC0-8320-ABB26E4E7DEB}" srcOrd="2" destOrd="0" parTransId="{FE857D01-E9F7-4825-8EBF-61E062E841EC}" sibTransId="{037E3305-27F7-4433-990F-EC28C7F1EBB9}"/>
    <dgm:cxn modelId="{95723486-5163-4B54-9505-DCC132255276}" srcId="{67D4A4BF-3D81-4A67-9F54-D5BBB1F7768B}" destId="{F6EA99B6-FE99-4252-887D-53319E4DDD6F}" srcOrd="0" destOrd="0" parTransId="{0FDB0DFE-B9E1-4951-B422-B53A764D7206}" sibTransId="{CC71D559-2DF8-4104-900C-629C3958B2AB}"/>
    <dgm:cxn modelId="{164B4989-E89E-4519-82AF-C379745C1AEA}" type="presOf" srcId="{45C384FE-3CCE-4835-89BB-877B2B3BE37F}" destId="{02CB05E4-E5FC-4F9F-8956-DC9B399C0595}" srcOrd="1" destOrd="0" presId="urn:microsoft.com/office/officeart/2005/8/layout/lProcess2"/>
    <dgm:cxn modelId="{D3410B8E-3152-4711-8B80-06BAE6EC9591}" type="presOf" srcId="{D25DF429-CA7C-4BC0-8320-ABB26E4E7DEB}" destId="{B6818E6D-527C-414C-85BD-B4DA625AB681}" srcOrd="1" destOrd="0" presId="urn:microsoft.com/office/officeart/2005/8/layout/lProcess2"/>
    <dgm:cxn modelId="{EB838C8E-52C5-4C91-9082-B9F1698DCA46}" type="presOf" srcId="{581EC169-B453-4F2E-8B2E-8FE0BD5C0271}" destId="{DC5A33C6-619F-4836-819B-AA65BE21B48B}" srcOrd="0" destOrd="0" presId="urn:microsoft.com/office/officeart/2005/8/layout/lProcess2"/>
    <dgm:cxn modelId="{50E6D090-93F4-4D51-AD16-6BF97C996D21}" srcId="{E7D364FB-F60D-4187-A613-4D3269A1771F}" destId="{67D4A4BF-3D81-4A67-9F54-D5BBB1F7768B}" srcOrd="0" destOrd="0" parTransId="{0B0CE8C9-DA89-4BD4-8785-1624D5FA7829}" sibTransId="{E51B1BE0-56C6-4AC7-977F-90FB9DB25E8D}"/>
    <dgm:cxn modelId="{1A4C7E92-B0DB-4F95-B495-D45FAC3B1DA7}" type="presOf" srcId="{32AB7769-1BC4-47C7-9A9F-8B75B7F31134}" destId="{DF72CB68-72FC-4EAC-8427-9CDF7479FCD9}" srcOrd="0" destOrd="0" presId="urn:microsoft.com/office/officeart/2005/8/layout/lProcess2"/>
    <dgm:cxn modelId="{AB6672CC-9903-46C8-AE86-BFFB58867F34}" type="presOf" srcId="{960A6B82-6E78-4616-BCA0-1B40C281C34D}" destId="{68AE47E4-82BE-49F7-A4AE-B76B2ED6B011}" srcOrd="0" destOrd="0" presId="urn:microsoft.com/office/officeart/2005/8/layout/lProcess2"/>
    <dgm:cxn modelId="{FC38D7D3-3BB4-4D01-A90B-CAB5C86A1D4B}" type="presOf" srcId="{114EC6C0-54A1-4B29-BBDC-9F38C4B7094E}" destId="{38945AB1-38C7-4044-BBCB-7613D299EC23}" srcOrd="1" destOrd="0" presId="urn:microsoft.com/office/officeart/2005/8/layout/lProcess2"/>
    <dgm:cxn modelId="{4CA1F1E2-29D9-4331-88A9-E4811E9F5350}" type="presOf" srcId="{D25DF429-CA7C-4BC0-8320-ABB26E4E7DEB}" destId="{DAE8E5CC-4940-45C3-BD32-1F4B318C58F2}" srcOrd="0" destOrd="0" presId="urn:microsoft.com/office/officeart/2005/8/layout/lProcess2"/>
    <dgm:cxn modelId="{488523FB-392A-4C20-B39E-3D27F1809370}" type="presOf" srcId="{9D846343-5266-42FE-893B-312811E73090}" destId="{2548DA10-A708-4314-B490-4175777EDB8A}" srcOrd="0" destOrd="0" presId="urn:microsoft.com/office/officeart/2005/8/layout/lProcess2"/>
    <dgm:cxn modelId="{C2D0BBFC-6D0E-402F-9812-42C5A621074A}" srcId="{D25DF429-CA7C-4BC0-8320-ABB26E4E7DEB}" destId="{9D846343-5266-42FE-893B-312811E73090}" srcOrd="0" destOrd="0" parTransId="{61FFCCB7-188C-4599-809F-3191D3FFFC5D}" sibTransId="{A09EFD19-EB5A-4479-B380-2F0CD58C0F61}"/>
    <dgm:cxn modelId="{63E65F41-582E-45C9-9769-61E035BF85BC}" type="presParOf" srcId="{0CF9B2CE-F33B-47E7-9D6B-8C5388E18604}" destId="{B9CCD6C4-A957-45BC-918E-07C521829FEC}" srcOrd="0" destOrd="0" presId="urn:microsoft.com/office/officeart/2005/8/layout/lProcess2"/>
    <dgm:cxn modelId="{5943B1E9-8FE9-4FEC-A0CA-6EECE4E2AB84}" type="presParOf" srcId="{B9CCD6C4-A957-45BC-918E-07C521829FEC}" destId="{E6901388-2A47-4FE7-B54F-F363E989A38E}" srcOrd="0" destOrd="0" presId="urn:microsoft.com/office/officeart/2005/8/layout/lProcess2"/>
    <dgm:cxn modelId="{98F64AA0-E4A3-433D-8516-E26A7F9D40D6}" type="presParOf" srcId="{B9CCD6C4-A957-45BC-918E-07C521829FEC}" destId="{FDC87A58-5DB9-4670-9371-344B05A9944F}" srcOrd="1" destOrd="0" presId="urn:microsoft.com/office/officeart/2005/8/layout/lProcess2"/>
    <dgm:cxn modelId="{D526E7CE-5C8D-4DBD-841E-C1202F726D7C}" type="presParOf" srcId="{B9CCD6C4-A957-45BC-918E-07C521829FEC}" destId="{B1956794-DF0B-4E9F-814B-34120387FC02}" srcOrd="2" destOrd="0" presId="urn:microsoft.com/office/officeart/2005/8/layout/lProcess2"/>
    <dgm:cxn modelId="{8E05ED28-9849-4B06-A4EE-44DD9FAE0651}" type="presParOf" srcId="{B1956794-DF0B-4E9F-814B-34120387FC02}" destId="{1B4D28A8-36DC-42EA-BC89-0F20D6C35F6D}" srcOrd="0" destOrd="0" presId="urn:microsoft.com/office/officeart/2005/8/layout/lProcess2"/>
    <dgm:cxn modelId="{BFFF4151-D640-4E9C-9998-1F18D213C74D}" type="presParOf" srcId="{1B4D28A8-36DC-42EA-BC89-0F20D6C35F6D}" destId="{B56A849A-F16A-4884-A61B-C73A41C8FC94}" srcOrd="0" destOrd="0" presId="urn:microsoft.com/office/officeart/2005/8/layout/lProcess2"/>
    <dgm:cxn modelId="{70C7E128-C011-4B43-8889-04C78EB977F7}" type="presParOf" srcId="{0CF9B2CE-F33B-47E7-9D6B-8C5388E18604}" destId="{ADDC3A78-D5A0-4697-9EE2-54BA704E8EA6}" srcOrd="1" destOrd="0" presId="urn:microsoft.com/office/officeart/2005/8/layout/lProcess2"/>
    <dgm:cxn modelId="{E68942CE-C4C9-4B4F-B5F7-06233684A2D3}" type="presParOf" srcId="{0CF9B2CE-F33B-47E7-9D6B-8C5388E18604}" destId="{5C37608F-013D-47FF-8BF6-24B19E276792}" srcOrd="2" destOrd="0" presId="urn:microsoft.com/office/officeart/2005/8/layout/lProcess2"/>
    <dgm:cxn modelId="{9BE5D57A-F32C-4E1B-9595-2853D2ED192B}" type="presParOf" srcId="{5C37608F-013D-47FF-8BF6-24B19E276792}" destId="{D3A4C80C-8F7E-4CE5-9D6B-3F97318A8FA4}" srcOrd="0" destOrd="0" presId="urn:microsoft.com/office/officeart/2005/8/layout/lProcess2"/>
    <dgm:cxn modelId="{D88A51C1-0530-40B8-8246-10406E2D16D6}" type="presParOf" srcId="{5C37608F-013D-47FF-8BF6-24B19E276792}" destId="{38945AB1-38C7-4044-BBCB-7613D299EC23}" srcOrd="1" destOrd="0" presId="urn:microsoft.com/office/officeart/2005/8/layout/lProcess2"/>
    <dgm:cxn modelId="{135F58C4-403C-479E-BFD5-FBCA5D5CC238}" type="presParOf" srcId="{5C37608F-013D-47FF-8BF6-24B19E276792}" destId="{96096F42-D803-4CD0-AAE8-EEB8BE4D895F}" srcOrd="2" destOrd="0" presId="urn:microsoft.com/office/officeart/2005/8/layout/lProcess2"/>
    <dgm:cxn modelId="{D942A9D5-68CB-4884-AF1B-78CF2C63CBB0}" type="presParOf" srcId="{96096F42-D803-4CD0-AAE8-EEB8BE4D895F}" destId="{B24F1806-D3B0-4FA0-84E4-154E4CD1195B}" srcOrd="0" destOrd="0" presId="urn:microsoft.com/office/officeart/2005/8/layout/lProcess2"/>
    <dgm:cxn modelId="{2A3CD14D-2B73-4198-B21E-AB92DC50E49F}" type="presParOf" srcId="{B24F1806-D3B0-4FA0-84E4-154E4CD1195B}" destId="{B4194822-B923-45FF-A1BE-18DF9667716E}" srcOrd="0" destOrd="0" presId="urn:microsoft.com/office/officeart/2005/8/layout/lProcess2"/>
    <dgm:cxn modelId="{09A143AF-46A5-43B9-8A20-0126A6996C03}" type="presParOf" srcId="{0CF9B2CE-F33B-47E7-9D6B-8C5388E18604}" destId="{27F3AD47-2BF5-4C3B-8848-2A6155448497}" srcOrd="3" destOrd="0" presId="urn:microsoft.com/office/officeart/2005/8/layout/lProcess2"/>
    <dgm:cxn modelId="{F4DCE620-8DDC-4B46-9BDB-B214F9BBBB13}" type="presParOf" srcId="{0CF9B2CE-F33B-47E7-9D6B-8C5388E18604}" destId="{710B4701-0F73-4CBD-8B40-08EA9BF78F6A}" srcOrd="4" destOrd="0" presId="urn:microsoft.com/office/officeart/2005/8/layout/lProcess2"/>
    <dgm:cxn modelId="{32200BA1-D4D4-4482-A4B7-CA38A8E41199}" type="presParOf" srcId="{710B4701-0F73-4CBD-8B40-08EA9BF78F6A}" destId="{DAE8E5CC-4940-45C3-BD32-1F4B318C58F2}" srcOrd="0" destOrd="0" presId="urn:microsoft.com/office/officeart/2005/8/layout/lProcess2"/>
    <dgm:cxn modelId="{52BED23A-201D-4EAD-B693-82FD186617A1}" type="presParOf" srcId="{710B4701-0F73-4CBD-8B40-08EA9BF78F6A}" destId="{B6818E6D-527C-414C-85BD-B4DA625AB681}" srcOrd="1" destOrd="0" presId="urn:microsoft.com/office/officeart/2005/8/layout/lProcess2"/>
    <dgm:cxn modelId="{AD115A5D-DA6D-44A2-AF3A-65C185FEA880}" type="presParOf" srcId="{710B4701-0F73-4CBD-8B40-08EA9BF78F6A}" destId="{511738EF-3608-4259-AA4B-D2996ED0A5BA}" srcOrd="2" destOrd="0" presId="urn:microsoft.com/office/officeart/2005/8/layout/lProcess2"/>
    <dgm:cxn modelId="{7CCCE0AF-9E31-43A5-858F-8E3C767C2AFF}" type="presParOf" srcId="{511738EF-3608-4259-AA4B-D2996ED0A5BA}" destId="{FB758D22-E246-44D8-9761-53DBDE48A03B}" srcOrd="0" destOrd="0" presId="urn:microsoft.com/office/officeart/2005/8/layout/lProcess2"/>
    <dgm:cxn modelId="{2A64203B-DE11-4356-B56C-3E98413693C1}" type="presParOf" srcId="{FB758D22-E246-44D8-9761-53DBDE48A03B}" destId="{2548DA10-A708-4314-B490-4175777EDB8A}" srcOrd="0" destOrd="0" presId="urn:microsoft.com/office/officeart/2005/8/layout/lProcess2"/>
    <dgm:cxn modelId="{B81DE1F0-8B84-40D3-B2E9-03B0EB3484BC}" type="presParOf" srcId="{0CF9B2CE-F33B-47E7-9D6B-8C5388E18604}" destId="{B9EA1996-0890-44AB-8E53-14F2504673A7}" srcOrd="5" destOrd="0" presId="urn:microsoft.com/office/officeart/2005/8/layout/lProcess2"/>
    <dgm:cxn modelId="{5B64E4D0-C119-42AF-8D4E-18CD31B989D3}" type="presParOf" srcId="{0CF9B2CE-F33B-47E7-9D6B-8C5388E18604}" destId="{82193BF2-ECAD-4291-B957-34951A2FA426}" srcOrd="6" destOrd="0" presId="urn:microsoft.com/office/officeart/2005/8/layout/lProcess2"/>
    <dgm:cxn modelId="{33ED4DCA-11B7-4B6A-A533-4574AEA7D431}" type="presParOf" srcId="{82193BF2-ECAD-4291-B957-34951A2FA426}" destId="{2D06FE1E-3E43-4F17-B042-3BA95020D655}" srcOrd="0" destOrd="0" presId="urn:microsoft.com/office/officeart/2005/8/layout/lProcess2"/>
    <dgm:cxn modelId="{7239568E-2EB8-4791-83B3-69675A634CF5}" type="presParOf" srcId="{82193BF2-ECAD-4291-B957-34951A2FA426}" destId="{02CB05E4-E5FC-4F9F-8956-DC9B399C0595}" srcOrd="1" destOrd="0" presId="urn:microsoft.com/office/officeart/2005/8/layout/lProcess2"/>
    <dgm:cxn modelId="{591E7BE3-A342-483C-B16F-0DCB4CCB04DB}" type="presParOf" srcId="{82193BF2-ECAD-4291-B957-34951A2FA426}" destId="{B8761A4E-3D0F-4057-BF57-7A3E9D15F48C}" srcOrd="2" destOrd="0" presId="urn:microsoft.com/office/officeart/2005/8/layout/lProcess2"/>
    <dgm:cxn modelId="{A98D93BA-1884-4D1E-8E1D-87A1CF628322}" type="presParOf" srcId="{B8761A4E-3D0F-4057-BF57-7A3E9D15F48C}" destId="{F108DF79-19C9-46AE-A50F-1B78F6F1EC31}" srcOrd="0" destOrd="0" presId="urn:microsoft.com/office/officeart/2005/8/layout/lProcess2"/>
    <dgm:cxn modelId="{4B26E510-10A4-4499-8FFD-B937F160D78E}" type="presParOf" srcId="{F108DF79-19C9-46AE-A50F-1B78F6F1EC31}" destId="{DC5A33C6-619F-4836-819B-AA65BE21B48B}" srcOrd="0" destOrd="0" presId="urn:microsoft.com/office/officeart/2005/8/layout/lProcess2"/>
    <dgm:cxn modelId="{C461C85C-C996-487C-B99E-0D60AC3A8A84}" type="presParOf" srcId="{0CF9B2CE-F33B-47E7-9D6B-8C5388E18604}" destId="{231871D3-941A-4122-A102-81884CE5B605}" srcOrd="7" destOrd="0" presId="urn:microsoft.com/office/officeart/2005/8/layout/lProcess2"/>
    <dgm:cxn modelId="{DFB53DD3-6C6C-4B09-AB90-F480CC00FF99}" type="presParOf" srcId="{0CF9B2CE-F33B-47E7-9D6B-8C5388E18604}" destId="{BD539333-74DC-46F1-B081-D8D4F6FB92F4}" srcOrd="8" destOrd="0" presId="urn:microsoft.com/office/officeart/2005/8/layout/lProcess2"/>
    <dgm:cxn modelId="{C24D5D51-290F-42EA-ADB1-A0DC57227571}" type="presParOf" srcId="{BD539333-74DC-46F1-B081-D8D4F6FB92F4}" destId="{DF72CB68-72FC-4EAC-8427-9CDF7479FCD9}" srcOrd="0" destOrd="0" presId="urn:microsoft.com/office/officeart/2005/8/layout/lProcess2"/>
    <dgm:cxn modelId="{934B2DA6-167A-402A-A9D7-D3322EED0B00}" type="presParOf" srcId="{BD539333-74DC-46F1-B081-D8D4F6FB92F4}" destId="{F01F9F09-E328-4FC0-8C96-B8CFB1945E4D}" srcOrd="1" destOrd="0" presId="urn:microsoft.com/office/officeart/2005/8/layout/lProcess2"/>
    <dgm:cxn modelId="{04E1ED93-72A7-4104-A8B5-6A825EFAAF1C}" type="presParOf" srcId="{BD539333-74DC-46F1-B081-D8D4F6FB92F4}" destId="{DC1D53F0-5D9A-48D4-A33E-C7F42B70661D}" srcOrd="2" destOrd="0" presId="urn:microsoft.com/office/officeart/2005/8/layout/lProcess2"/>
    <dgm:cxn modelId="{3100BA39-35E7-4221-87B2-ECAEE0FBA20D}" type="presParOf" srcId="{DC1D53F0-5D9A-48D4-A33E-C7F42B70661D}" destId="{79171081-8369-4E4E-9508-0214B8F5A85E}" srcOrd="0" destOrd="0" presId="urn:microsoft.com/office/officeart/2005/8/layout/lProcess2"/>
    <dgm:cxn modelId="{3D41F27C-AC14-4F47-87F0-0FDC5B0DCD6C}" type="presParOf" srcId="{79171081-8369-4E4E-9508-0214B8F5A85E}" destId="{68AE47E4-82BE-49F7-A4AE-B76B2ED6B011}"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7D364FB-F60D-4187-A613-4D3269A1771F}" type="doc">
      <dgm:prSet loTypeId="urn:microsoft.com/office/officeart/2005/8/layout/lProcess2" loCatId="list" qsTypeId="urn:microsoft.com/office/officeart/2005/8/quickstyle/simple1" qsCatId="simple" csTypeId="urn:microsoft.com/office/officeart/2005/8/colors/accent0_1" csCatId="mainScheme" phldr="1"/>
      <dgm:spPr/>
      <dgm:t>
        <a:bodyPr/>
        <a:lstStyle/>
        <a:p>
          <a:endParaRPr lang="en-IN"/>
        </a:p>
      </dgm:t>
    </dgm:pt>
    <dgm:pt modelId="{960A6B82-6E78-4616-BCA0-1B40C281C34D}">
      <dgm:prSet/>
      <dgm:spPr>
        <a:ln>
          <a:noFill/>
        </a:ln>
      </dgm:spPr>
      <dgm:t>
        <a:bodyPr/>
        <a:lstStyle/>
        <a:p>
          <a:r>
            <a:rPr lang="en-US" b="1" i="0" dirty="0">
              <a:latin typeface="Arial Nova" panose="020B0504020202020204" pitchFamily="34" charset="0"/>
            </a:rPr>
            <a:t>Integrated Security Features</a:t>
          </a:r>
          <a:endParaRPr lang="en-IN" dirty="0">
            <a:latin typeface="Arial Nova" panose="020B0504020202020204" pitchFamily="34" charset="0"/>
          </a:endParaRPr>
        </a:p>
      </dgm:t>
    </dgm:pt>
    <dgm:pt modelId="{A9BD050C-9DA4-4F1A-A0D6-17AE5B679BAE}" type="parTrans" cxnId="{1DE0D036-696D-4012-A4AD-17744A293A6A}">
      <dgm:prSet/>
      <dgm:spPr/>
      <dgm:t>
        <a:bodyPr/>
        <a:lstStyle/>
        <a:p>
          <a:endParaRPr lang="en-IN"/>
        </a:p>
      </dgm:t>
    </dgm:pt>
    <dgm:pt modelId="{E9BF1812-1044-4BF7-89BC-424C8674F8C9}" type="sibTrans" cxnId="{1DE0D036-696D-4012-A4AD-17744A293A6A}">
      <dgm:prSet/>
      <dgm:spPr/>
      <dgm:t>
        <a:bodyPr/>
        <a:lstStyle/>
        <a:p>
          <a:endParaRPr lang="en-IN"/>
        </a:p>
      </dgm:t>
    </dgm:pt>
    <dgm:pt modelId="{325EDD06-0948-44A8-A284-573D8D7B2750}">
      <dgm:prSet/>
      <dgm:spPr>
        <a:ln>
          <a:noFill/>
        </a:ln>
      </dgm:spPr>
      <dgm:t>
        <a:bodyPr/>
        <a:lstStyle/>
        <a:p>
          <a:r>
            <a:rPr lang="en-US" b="0" i="0" dirty="0">
              <a:latin typeface="Arial Nova" panose="020B0504020202020204" pitchFamily="34" charset="0"/>
            </a:rPr>
            <a:t>MRs include built-in security features such as WPA3 encryption, stateful firewall, integrated Layer 7 application visibility, and content filtering</a:t>
          </a:r>
          <a:endParaRPr lang="en-IN" dirty="0">
            <a:latin typeface="Arial Nova" panose="020B0504020202020204" pitchFamily="34" charset="0"/>
          </a:endParaRPr>
        </a:p>
      </dgm:t>
    </dgm:pt>
    <dgm:pt modelId="{14664737-47E1-4EB1-BB49-942CD5EC479F}" type="parTrans" cxnId="{A71F2FAE-2297-456D-A3C3-4FF409D9A51D}">
      <dgm:prSet/>
      <dgm:spPr/>
      <dgm:t>
        <a:bodyPr/>
        <a:lstStyle/>
        <a:p>
          <a:endParaRPr lang="en-IN"/>
        </a:p>
      </dgm:t>
    </dgm:pt>
    <dgm:pt modelId="{5C19C710-3C0F-42AD-9E7A-1E55AF930169}" type="sibTrans" cxnId="{A71F2FAE-2297-456D-A3C3-4FF409D9A51D}">
      <dgm:prSet/>
      <dgm:spPr/>
      <dgm:t>
        <a:bodyPr/>
        <a:lstStyle/>
        <a:p>
          <a:endParaRPr lang="en-IN"/>
        </a:p>
      </dgm:t>
    </dgm:pt>
    <dgm:pt modelId="{B521C92B-1BAA-4339-B03E-1CBC9731D170}">
      <dgm:prSet/>
      <dgm:spPr>
        <a:ln>
          <a:noFill/>
        </a:ln>
      </dgm:spPr>
      <dgm:t>
        <a:bodyPr/>
        <a:lstStyle/>
        <a:p>
          <a:r>
            <a:rPr lang="en-US" b="1" i="0" dirty="0">
              <a:latin typeface="Arial Nova" panose="020B0504020202020204" pitchFamily="34" charset="0"/>
            </a:rPr>
            <a:t>Scalability</a:t>
          </a:r>
          <a:endParaRPr lang="en-IN" dirty="0">
            <a:latin typeface="Arial Nova" panose="020B0504020202020204" pitchFamily="34" charset="0"/>
          </a:endParaRPr>
        </a:p>
      </dgm:t>
    </dgm:pt>
    <dgm:pt modelId="{F1F277AE-593C-4595-99AD-228DA91789AB}" type="parTrans" cxnId="{AC06432F-029D-4242-9E8B-61FF0A278B98}">
      <dgm:prSet/>
      <dgm:spPr/>
      <dgm:t>
        <a:bodyPr/>
        <a:lstStyle/>
        <a:p>
          <a:endParaRPr lang="en-IN"/>
        </a:p>
      </dgm:t>
    </dgm:pt>
    <dgm:pt modelId="{8EEFABAF-6EF2-4181-9FAC-13056C201A01}" type="sibTrans" cxnId="{AC06432F-029D-4242-9E8B-61FF0A278B98}">
      <dgm:prSet/>
      <dgm:spPr/>
      <dgm:t>
        <a:bodyPr/>
        <a:lstStyle/>
        <a:p>
          <a:endParaRPr lang="en-IN"/>
        </a:p>
      </dgm:t>
    </dgm:pt>
    <dgm:pt modelId="{37EE0630-E868-4DEA-AFC7-4A688938449A}">
      <dgm:prSet/>
      <dgm:spPr>
        <a:ln>
          <a:noFill/>
        </a:ln>
      </dgm:spPr>
      <dgm:t>
        <a:bodyPr/>
        <a:lstStyle/>
        <a:p>
          <a:r>
            <a:rPr lang="en-US" b="0" i="0" dirty="0">
              <a:latin typeface="Arial Nova" panose="020B0504020202020204" pitchFamily="34" charset="0"/>
            </a:rPr>
            <a:t>Meraki solutions are designed to scale easily, whether deploying a small network for a single location or managing large, distributed networks with thousands of access points.</a:t>
          </a:r>
          <a:endParaRPr lang="en-IN" dirty="0">
            <a:latin typeface="Arial Nova" panose="020B0504020202020204" pitchFamily="34" charset="0"/>
          </a:endParaRPr>
        </a:p>
      </dgm:t>
    </dgm:pt>
    <dgm:pt modelId="{609D937D-9B55-443B-B3DE-D8CC7AFA5755}" type="parTrans" cxnId="{B2491E2C-8FE8-41C2-B521-FFF7B6536B79}">
      <dgm:prSet/>
      <dgm:spPr/>
      <dgm:t>
        <a:bodyPr/>
        <a:lstStyle/>
        <a:p>
          <a:endParaRPr lang="en-IN"/>
        </a:p>
      </dgm:t>
    </dgm:pt>
    <dgm:pt modelId="{B10C1026-3B76-463F-8552-7C2888607C45}" type="sibTrans" cxnId="{B2491E2C-8FE8-41C2-B521-FFF7B6536B79}">
      <dgm:prSet/>
      <dgm:spPr/>
      <dgm:t>
        <a:bodyPr/>
        <a:lstStyle/>
        <a:p>
          <a:endParaRPr lang="en-IN"/>
        </a:p>
      </dgm:t>
    </dgm:pt>
    <dgm:pt modelId="{E4858C32-2666-498A-9C20-B7F08E071D48}">
      <dgm:prSet/>
      <dgm:spPr>
        <a:ln>
          <a:noFill/>
        </a:ln>
      </dgm:spPr>
      <dgm:t>
        <a:bodyPr/>
        <a:lstStyle/>
        <a:p>
          <a:r>
            <a:rPr lang="en-US" b="1" i="0" dirty="0">
              <a:latin typeface="Arial Nova" panose="020B0504020202020204" pitchFamily="34" charset="0"/>
            </a:rPr>
            <a:t>Location Analytics</a:t>
          </a:r>
          <a:endParaRPr lang="en-IN" dirty="0">
            <a:latin typeface="Arial Nova" panose="020B0504020202020204" pitchFamily="34" charset="0"/>
          </a:endParaRPr>
        </a:p>
      </dgm:t>
    </dgm:pt>
    <dgm:pt modelId="{22365036-EEAE-4031-8A79-1619FC57D425}" type="parTrans" cxnId="{21091309-31ED-44C1-BF0E-AD333827C70D}">
      <dgm:prSet/>
      <dgm:spPr/>
      <dgm:t>
        <a:bodyPr/>
        <a:lstStyle/>
        <a:p>
          <a:endParaRPr lang="en-IN"/>
        </a:p>
      </dgm:t>
    </dgm:pt>
    <dgm:pt modelId="{6D0CB861-C456-4EE9-8B7B-1DA954F5A625}" type="sibTrans" cxnId="{21091309-31ED-44C1-BF0E-AD333827C70D}">
      <dgm:prSet/>
      <dgm:spPr/>
      <dgm:t>
        <a:bodyPr/>
        <a:lstStyle/>
        <a:p>
          <a:endParaRPr lang="en-IN"/>
        </a:p>
      </dgm:t>
    </dgm:pt>
    <dgm:pt modelId="{85AF3970-4B74-4BA6-BD4D-224EA5B228B5}">
      <dgm:prSet/>
      <dgm:spPr>
        <a:ln>
          <a:noFill/>
        </a:ln>
      </dgm:spPr>
      <dgm:t>
        <a:bodyPr/>
        <a:lstStyle/>
        <a:p>
          <a:r>
            <a:rPr lang="en-US" b="0" i="0" dirty="0">
              <a:latin typeface="Arial Nova" panose="020B0504020202020204" pitchFamily="34" charset="0"/>
            </a:rPr>
            <a:t>MRs can provide location analytics, allowing ability to gather insights on visitor behavior, track foot traffic, and analyze user engagement within a physical space</a:t>
          </a:r>
          <a:endParaRPr lang="en-IN" dirty="0">
            <a:latin typeface="Arial Nova" panose="020B0504020202020204" pitchFamily="34" charset="0"/>
          </a:endParaRPr>
        </a:p>
      </dgm:t>
    </dgm:pt>
    <dgm:pt modelId="{C8AA7F3F-B41B-4224-BBFA-738FDD84A19A}" type="parTrans" cxnId="{340DD1E6-82EB-4830-945A-24FB4B779384}">
      <dgm:prSet/>
      <dgm:spPr/>
      <dgm:t>
        <a:bodyPr/>
        <a:lstStyle/>
        <a:p>
          <a:endParaRPr lang="en-IN"/>
        </a:p>
      </dgm:t>
    </dgm:pt>
    <dgm:pt modelId="{6A28A0F7-EAE0-4BF0-A6BC-48C0C6F115E0}" type="sibTrans" cxnId="{340DD1E6-82EB-4830-945A-24FB4B779384}">
      <dgm:prSet/>
      <dgm:spPr/>
      <dgm:t>
        <a:bodyPr/>
        <a:lstStyle/>
        <a:p>
          <a:endParaRPr lang="en-IN"/>
        </a:p>
      </dgm:t>
    </dgm:pt>
    <dgm:pt modelId="{8B814B8D-551D-4115-A90B-B0506CFF99A5}">
      <dgm:prSet/>
      <dgm:spPr>
        <a:ln>
          <a:noFill/>
        </a:ln>
      </dgm:spPr>
      <dgm:t>
        <a:bodyPr/>
        <a:lstStyle/>
        <a:p>
          <a:r>
            <a:rPr lang="en-US" b="1" i="0" dirty="0">
              <a:latin typeface="Arial Nova" panose="020B0504020202020204" pitchFamily="34" charset="0"/>
            </a:rPr>
            <a:t>Firmware Updates</a:t>
          </a:r>
          <a:endParaRPr lang="en-IN" dirty="0">
            <a:latin typeface="Arial Nova" panose="020B0504020202020204" pitchFamily="34" charset="0"/>
          </a:endParaRPr>
        </a:p>
      </dgm:t>
    </dgm:pt>
    <dgm:pt modelId="{7BF552AA-1DAB-4A83-9C5B-4C1647A66F4E}" type="parTrans" cxnId="{F2CCA789-6034-4E6A-889E-45BA8A514BCA}">
      <dgm:prSet/>
      <dgm:spPr/>
      <dgm:t>
        <a:bodyPr/>
        <a:lstStyle/>
        <a:p>
          <a:endParaRPr lang="en-IN"/>
        </a:p>
      </dgm:t>
    </dgm:pt>
    <dgm:pt modelId="{20F46C93-755E-4880-939F-C32D207C2CC6}" type="sibTrans" cxnId="{F2CCA789-6034-4E6A-889E-45BA8A514BCA}">
      <dgm:prSet/>
      <dgm:spPr/>
      <dgm:t>
        <a:bodyPr/>
        <a:lstStyle/>
        <a:p>
          <a:endParaRPr lang="en-IN"/>
        </a:p>
      </dgm:t>
    </dgm:pt>
    <dgm:pt modelId="{E1C07797-AC2C-4D21-BC7D-B7379568D66B}">
      <dgm:prSet/>
      <dgm:spPr>
        <a:ln>
          <a:noFill/>
        </a:ln>
      </dgm:spPr>
      <dgm:t>
        <a:bodyPr/>
        <a:lstStyle/>
        <a:p>
          <a:r>
            <a:rPr lang="en-US" b="0" i="0" dirty="0">
              <a:latin typeface="Arial Nova" panose="020B0504020202020204" pitchFamily="34" charset="0"/>
            </a:rPr>
            <a:t>Firmware updates are automatically managed through the cloud, ensuring that devices are always running the latest and most secure software.</a:t>
          </a:r>
          <a:endParaRPr lang="en-IN" dirty="0">
            <a:latin typeface="Arial Nova" panose="020B0504020202020204" pitchFamily="34" charset="0"/>
          </a:endParaRPr>
        </a:p>
      </dgm:t>
    </dgm:pt>
    <dgm:pt modelId="{3AA97BF6-5D98-4765-8EBC-8949617093C6}" type="parTrans" cxnId="{1AD735D6-C6CB-4FAF-84C5-48F3DF77C11C}">
      <dgm:prSet/>
      <dgm:spPr/>
      <dgm:t>
        <a:bodyPr/>
        <a:lstStyle/>
        <a:p>
          <a:endParaRPr lang="en-IN"/>
        </a:p>
      </dgm:t>
    </dgm:pt>
    <dgm:pt modelId="{910C2C29-6DE9-44B5-BCAB-A88AAD30B587}" type="sibTrans" cxnId="{1AD735D6-C6CB-4FAF-84C5-48F3DF77C11C}">
      <dgm:prSet/>
      <dgm:spPr/>
      <dgm:t>
        <a:bodyPr/>
        <a:lstStyle/>
        <a:p>
          <a:endParaRPr lang="en-IN"/>
        </a:p>
      </dgm:t>
    </dgm:pt>
    <dgm:pt modelId="{C066D143-0359-4048-B754-01189E992426}">
      <dgm:prSet/>
      <dgm:spPr>
        <a:ln>
          <a:noFill/>
        </a:ln>
      </dgm:spPr>
      <dgm:t>
        <a:bodyPr/>
        <a:lstStyle/>
        <a:p>
          <a:r>
            <a:rPr lang="en-US" b="1" i="0" dirty="0">
              <a:latin typeface="Arial Nova" panose="020B0504020202020204" pitchFamily="34" charset="0"/>
            </a:rPr>
            <a:t>Application Visibility &amp; Control</a:t>
          </a:r>
          <a:endParaRPr lang="en-IN" dirty="0">
            <a:latin typeface="Arial Nova" panose="020B0504020202020204" pitchFamily="34" charset="0"/>
          </a:endParaRPr>
        </a:p>
      </dgm:t>
    </dgm:pt>
    <dgm:pt modelId="{FE1C29FB-C6D6-4FE5-942F-78F755FDD8D1}" type="parTrans" cxnId="{DCC28C72-E764-439B-AD17-BC9A02411F5A}">
      <dgm:prSet/>
      <dgm:spPr/>
      <dgm:t>
        <a:bodyPr/>
        <a:lstStyle/>
        <a:p>
          <a:endParaRPr lang="en-IN"/>
        </a:p>
      </dgm:t>
    </dgm:pt>
    <dgm:pt modelId="{DA04DFC9-F001-43A6-BF1C-5B2C1506096C}" type="sibTrans" cxnId="{DCC28C72-E764-439B-AD17-BC9A02411F5A}">
      <dgm:prSet/>
      <dgm:spPr/>
      <dgm:t>
        <a:bodyPr/>
        <a:lstStyle/>
        <a:p>
          <a:endParaRPr lang="en-IN"/>
        </a:p>
      </dgm:t>
    </dgm:pt>
    <dgm:pt modelId="{AA609468-3647-4D00-971B-52B19FCE56DF}">
      <dgm:prSet/>
      <dgm:spPr>
        <a:ln>
          <a:noFill/>
        </a:ln>
      </dgm:spPr>
      <dgm:t>
        <a:bodyPr/>
        <a:lstStyle/>
        <a:p>
          <a:r>
            <a:rPr lang="en-US" b="0" i="0" dirty="0">
              <a:latin typeface="Arial Nova" panose="020B0504020202020204" pitchFamily="34" charset="0"/>
            </a:rPr>
            <a:t>MRs offer Layer 7 visibility, allowing administrators to see which applications are being used on the network for policy enforcement and network optimization.</a:t>
          </a:r>
          <a:endParaRPr lang="en-IN" dirty="0">
            <a:latin typeface="Arial Nova" panose="020B0504020202020204" pitchFamily="34" charset="0"/>
          </a:endParaRPr>
        </a:p>
      </dgm:t>
    </dgm:pt>
    <dgm:pt modelId="{ABA6C4EA-AF73-4254-B4A3-1C90EBE69B1E}" type="parTrans" cxnId="{489F488A-CECA-4FE4-B35B-D6859A6C9E82}">
      <dgm:prSet/>
      <dgm:spPr/>
      <dgm:t>
        <a:bodyPr/>
        <a:lstStyle/>
        <a:p>
          <a:endParaRPr lang="en-IN"/>
        </a:p>
      </dgm:t>
    </dgm:pt>
    <dgm:pt modelId="{926C49DF-839C-4E98-9E75-17D15422F8C6}" type="sibTrans" cxnId="{489F488A-CECA-4FE4-B35B-D6859A6C9E82}">
      <dgm:prSet/>
      <dgm:spPr/>
      <dgm:t>
        <a:bodyPr/>
        <a:lstStyle/>
        <a:p>
          <a:endParaRPr lang="en-IN"/>
        </a:p>
      </dgm:t>
    </dgm:pt>
    <dgm:pt modelId="{0CF9B2CE-F33B-47E7-9D6B-8C5388E18604}" type="pres">
      <dgm:prSet presAssocID="{E7D364FB-F60D-4187-A613-4D3269A1771F}" presName="theList" presStyleCnt="0">
        <dgm:presLayoutVars>
          <dgm:dir/>
          <dgm:animLvl val="lvl"/>
          <dgm:resizeHandles val="exact"/>
        </dgm:presLayoutVars>
      </dgm:prSet>
      <dgm:spPr/>
    </dgm:pt>
    <dgm:pt modelId="{E7AA5653-6340-43C7-A874-D095A67BB85C}" type="pres">
      <dgm:prSet presAssocID="{960A6B82-6E78-4616-BCA0-1B40C281C34D}" presName="compNode" presStyleCnt="0"/>
      <dgm:spPr/>
    </dgm:pt>
    <dgm:pt modelId="{DDB722DC-2210-463C-837E-990C6C4B5048}" type="pres">
      <dgm:prSet presAssocID="{960A6B82-6E78-4616-BCA0-1B40C281C34D}" presName="aNode" presStyleLbl="bgShp" presStyleIdx="0" presStyleCnt="5"/>
      <dgm:spPr/>
    </dgm:pt>
    <dgm:pt modelId="{E825AFB6-D800-4B13-A529-15A2AC530D01}" type="pres">
      <dgm:prSet presAssocID="{960A6B82-6E78-4616-BCA0-1B40C281C34D}" presName="textNode" presStyleLbl="bgShp" presStyleIdx="0" presStyleCnt="5"/>
      <dgm:spPr/>
    </dgm:pt>
    <dgm:pt modelId="{C3AAB065-FF97-4CC1-BF54-3555BE66F5F0}" type="pres">
      <dgm:prSet presAssocID="{960A6B82-6E78-4616-BCA0-1B40C281C34D}" presName="compChildNode" presStyleCnt="0"/>
      <dgm:spPr/>
    </dgm:pt>
    <dgm:pt modelId="{F92B6632-95B8-4173-A033-3AB948A5F301}" type="pres">
      <dgm:prSet presAssocID="{960A6B82-6E78-4616-BCA0-1B40C281C34D}" presName="theInnerList" presStyleCnt="0"/>
      <dgm:spPr/>
    </dgm:pt>
    <dgm:pt modelId="{EB725524-672B-45E8-9B98-969A554E5570}" type="pres">
      <dgm:prSet presAssocID="{325EDD06-0948-44A8-A284-573D8D7B2750}" presName="childNode" presStyleLbl="node1" presStyleIdx="0" presStyleCnt="5">
        <dgm:presLayoutVars>
          <dgm:bulletEnabled val="1"/>
        </dgm:presLayoutVars>
      </dgm:prSet>
      <dgm:spPr/>
    </dgm:pt>
    <dgm:pt modelId="{6FD7C682-87D4-4027-B519-BA0366EDB839}" type="pres">
      <dgm:prSet presAssocID="{960A6B82-6E78-4616-BCA0-1B40C281C34D}" presName="aSpace" presStyleCnt="0"/>
      <dgm:spPr/>
    </dgm:pt>
    <dgm:pt modelId="{2EE42950-255D-46D8-A19A-E00DFB72EE7C}" type="pres">
      <dgm:prSet presAssocID="{B521C92B-1BAA-4339-B03E-1CBC9731D170}" presName="compNode" presStyleCnt="0"/>
      <dgm:spPr/>
    </dgm:pt>
    <dgm:pt modelId="{F2ACD7F9-374A-465F-862A-3502E496F397}" type="pres">
      <dgm:prSet presAssocID="{B521C92B-1BAA-4339-B03E-1CBC9731D170}" presName="aNode" presStyleLbl="bgShp" presStyleIdx="1" presStyleCnt="5"/>
      <dgm:spPr/>
    </dgm:pt>
    <dgm:pt modelId="{0FDCBEF7-3384-45D5-BD49-50D4623C2D90}" type="pres">
      <dgm:prSet presAssocID="{B521C92B-1BAA-4339-B03E-1CBC9731D170}" presName="textNode" presStyleLbl="bgShp" presStyleIdx="1" presStyleCnt="5"/>
      <dgm:spPr/>
    </dgm:pt>
    <dgm:pt modelId="{1892EBC8-F8D4-45E8-8BAA-71864E4F70D5}" type="pres">
      <dgm:prSet presAssocID="{B521C92B-1BAA-4339-B03E-1CBC9731D170}" presName="compChildNode" presStyleCnt="0"/>
      <dgm:spPr/>
    </dgm:pt>
    <dgm:pt modelId="{5BC8011D-62A4-4CC5-BFFD-9AB8D053625D}" type="pres">
      <dgm:prSet presAssocID="{B521C92B-1BAA-4339-B03E-1CBC9731D170}" presName="theInnerList" presStyleCnt="0"/>
      <dgm:spPr/>
    </dgm:pt>
    <dgm:pt modelId="{2279BA15-EA75-4F35-8C02-080C5E26AB85}" type="pres">
      <dgm:prSet presAssocID="{37EE0630-E868-4DEA-AFC7-4A688938449A}" presName="childNode" presStyleLbl="node1" presStyleIdx="1" presStyleCnt="5">
        <dgm:presLayoutVars>
          <dgm:bulletEnabled val="1"/>
        </dgm:presLayoutVars>
      </dgm:prSet>
      <dgm:spPr/>
    </dgm:pt>
    <dgm:pt modelId="{E3A7CD71-D526-49F0-B687-5B38E1D99578}" type="pres">
      <dgm:prSet presAssocID="{B521C92B-1BAA-4339-B03E-1CBC9731D170}" presName="aSpace" presStyleCnt="0"/>
      <dgm:spPr/>
    </dgm:pt>
    <dgm:pt modelId="{0A1A7257-B249-48F6-B526-F78E6BA94EEB}" type="pres">
      <dgm:prSet presAssocID="{E4858C32-2666-498A-9C20-B7F08E071D48}" presName="compNode" presStyleCnt="0"/>
      <dgm:spPr/>
    </dgm:pt>
    <dgm:pt modelId="{5CD207C7-FF97-4D3D-9FBE-1944351BD5F6}" type="pres">
      <dgm:prSet presAssocID="{E4858C32-2666-498A-9C20-B7F08E071D48}" presName="aNode" presStyleLbl="bgShp" presStyleIdx="2" presStyleCnt="5"/>
      <dgm:spPr/>
    </dgm:pt>
    <dgm:pt modelId="{0914BE0C-C36D-4F8B-8538-D1F9197B5E18}" type="pres">
      <dgm:prSet presAssocID="{E4858C32-2666-498A-9C20-B7F08E071D48}" presName="textNode" presStyleLbl="bgShp" presStyleIdx="2" presStyleCnt="5"/>
      <dgm:spPr/>
    </dgm:pt>
    <dgm:pt modelId="{CDFDD482-D46A-4AC0-9412-34C4B430A3BB}" type="pres">
      <dgm:prSet presAssocID="{E4858C32-2666-498A-9C20-B7F08E071D48}" presName="compChildNode" presStyleCnt="0"/>
      <dgm:spPr/>
    </dgm:pt>
    <dgm:pt modelId="{08442988-84EE-43A7-95BF-D1543049399A}" type="pres">
      <dgm:prSet presAssocID="{E4858C32-2666-498A-9C20-B7F08E071D48}" presName="theInnerList" presStyleCnt="0"/>
      <dgm:spPr/>
    </dgm:pt>
    <dgm:pt modelId="{C8C06A51-6D10-4ED2-B739-AA45C140988A}" type="pres">
      <dgm:prSet presAssocID="{85AF3970-4B74-4BA6-BD4D-224EA5B228B5}" presName="childNode" presStyleLbl="node1" presStyleIdx="2" presStyleCnt="5">
        <dgm:presLayoutVars>
          <dgm:bulletEnabled val="1"/>
        </dgm:presLayoutVars>
      </dgm:prSet>
      <dgm:spPr/>
    </dgm:pt>
    <dgm:pt modelId="{B75FCB8F-A076-48C0-80D7-036DD8E1B614}" type="pres">
      <dgm:prSet presAssocID="{E4858C32-2666-498A-9C20-B7F08E071D48}" presName="aSpace" presStyleCnt="0"/>
      <dgm:spPr/>
    </dgm:pt>
    <dgm:pt modelId="{08F0D75F-06F6-49A5-920A-2CDEABE46A7D}" type="pres">
      <dgm:prSet presAssocID="{8B814B8D-551D-4115-A90B-B0506CFF99A5}" presName="compNode" presStyleCnt="0"/>
      <dgm:spPr/>
    </dgm:pt>
    <dgm:pt modelId="{01ADE72C-ACE5-4778-8FBA-AA40066D88A9}" type="pres">
      <dgm:prSet presAssocID="{8B814B8D-551D-4115-A90B-B0506CFF99A5}" presName="aNode" presStyleLbl="bgShp" presStyleIdx="3" presStyleCnt="5"/>
      <dgm:spPr/>
    </dgm:pt>
    <dgm:pt modelId="{322DE4A2-D589-4D91-BE66-4D04E787AE46}" type="pres">
      <dgm:prSet presAssocID="{8B814B8D-551D-4115-A90B-B0506CFF99A5}" presName="textNode" presStyleLbl="bgShp" presStyleIdx="3" presStyleCnt="5"/>
      <dgm:spPr/>
    </dgm:pt>
    <dgm:pt modelId="{9138D00E-98F8-406F-AE69-AFCD96CCE035}" type="pres">
      <dgm:prSet presAssocID="{8B814B8D-551D-4115-A90B-B0506CFF99A5}" presName="compChildNode" presStyleCnt="0"/>
      <dgm:spPr/>
    </dgm:pt>
    <dgm:pt modelId="{4309DD6A-9203-4994-9B2A-0F9A37AC1F61}" type="pres">
      <dgm:prSet presAssocID="{8B814B8D-551D-4115-A90B-B0506CFF99A5}" presName="theInnerList" presStyleCnt="0"/>
      <dgm:spPr/>
    </dgm:pt>
    <dgm:pt modelId="{CF62AAA7-C222-4660-8676-6EE9AAEEA8A0}" type="pres">
      <dgm:prSet presAssocID="{E1C07797-AC2C-4D21-BC7D-B7379568D66B}" presName="childNode" presStyleLbl="node1" presStyleIdx="3" presStyleCnt="5">
        <dgm:presLayoutVars>
          <dgm:bulletEnabled val="1"/>
        </dgm:presLayoutVars>
      </dgm:prSet>
      <dgm:spPr/>
    </dgm:pt>
    <dgm:pt modelId="{EBA2CEDB-CC87-4560-81FF-DD44CF2D0605}" type="pres">
      <dgm:prSet presAssocID="{8B814B8D-551D-4115-A90B-B0506CFF99A5}" presName="aSpace" presStyleCnt="0"/>
      <dgm:spPr/>
    </dgm:pt>
    <dgm:pt modelId="{5B99D17B-75CD-40F4-B753-A6EAAC95B1C4}" type="pres">
      <dgm:prSet presAssocID="{C066D143-0359-4048-B754-01189E992426}" presName="compNode" presStyleCnt="0"/>
      <dgm:spPr/>
    </dgm:pt>
    <dgm:pt modelId="{29B7B106-07F8-4A01-A082-D618F0C777B5}" type="pres">
      <dgm:prSet presAssocID="{C066D143-0359-4048-B754-01189E992426}" presName="aNode" presStyleLbl="bgShp" presStyleIdx="4" presStyleCnt="5"/>
      <dgm:spPr/>
    </dgm:pt>
    <dgm:pt modelId="{015EE3E0-74EF-4762-AF33-8CF10DAF5700}" type="pres">
      <dgm:prSet presAssocID="{C066D143-0359-4048-B754-01189E992426}" presName="textNode" presStyleLbl="bgShp" presStyleIdx="4" presStyleCnt="5"/>
      <dgm:spPr/>
    </dgm:pt>
    <dgm:pt modelId="{37A0716C-8333-47AD-B8C3-6EA86D3CBBB5}" type="pres">
      <dgm:prSet presAssocID="{C066D143-0359-4048-B754-01189E992426}" presName="compChildNode" presStyleCnt="0"/>
      <dgm:spPr/>
    </dgm:pt>
    <dgm:pt modelId="{9F09BBB4-6323-4273-BDB5-CA206A037976}" type="pres">
      <dgm:prSet presAssocID="{C066D143-0359-4048-B754-01189E992426}" presName="theInnerList" presStyleCnt="0"/>
      <dgm:spPr/>
    </dgm:pt>
    <dgm:pt modelId="{CD042FEE-546B-4BFB-96FE-B27E5747268E}" type="pres">
      <dgm:prSet presAssocID="{AA609468-3647-4D00-971B-52B19FCE56DF}" presName="childNode" presStyleLbl="node1" presStyleIdx="4" presStyleCnt="5">
        <dgm:presLayoutVars>
          <dgm:bulletEnabled val="1"/>
        </dgm:presLayoutVars>
      </dgm:prSet>
      <dgm:spPr/>
    </dgm:pt>
  </dgm:ptLst>
  <dgm:cxnLst>
    <dgm:cxn modelId="{21091309-31ED-44C1-BF0E-AD333827C70D}" srcId="{E7D364FB-F60D-4187-A613-4D3269A1771F}" destId="{E4858C32-2666-498A-9C20-B7F08E071D48}" srcOrd="2" destOrd="0" parTransId="{22365036-EEAE-4031-8A79-1619FC57D425}" sibTransId="{6D0CB861-C456-4EE9-8B7B-1DA954F5A625}"/>
    <dgm:cxn modelId="{DD4D840F-80C2-4301-AFED-3867127A7CA1}" type="presOf" srcId="{8B814B8D-551D-4115-A90B-B0506CFF99A5}" destId="{322DE4A2-D589-4D91-BE66-4D04E787AE46}" srcOrd="1" destOrd="0" presId="urn:microsoft.com/office/officeart/2005/8/layout/lProcess2"/>
    <dgm:cxn modelId="{9950C022-38AC-41C1-81C8-3628F0C119BB}" type="presOf" srcId="{E4858C32-2666-498A-9C20-B7F08E071D48}" destId="{5CD207C7-FF97-4D3D-9FBE-1944351BD5F6}" srcOrd="0" destOrd="0" presId="urn:microsoft.com/office/officeart/2005/8/layout/lProcess2"/>
    <dgm:cxn modelId="{B2491E2C-8FE8-41C2-B521-FFF7B6536B79}" srcId="{B521C92B-1BAA-4339-B03E-1CBC9731D170}" destId="{37EE0630-E868-4DEA-AFC7-4A688938449A}" srcOrd="0" destOrd="0" parTransId="{609D937D-9B55-443B-B3DE-D8CC7AFA5755}" sibTransId="{B10C1026-3B76-463F-8552-7C2888607C45}"/>
    <dgm:cxn modelId="{AC06432F-029D-4242-9E8B-61FF0A278B98}" srcId="{E7D364FB-F60D-4187-A613-4D3269A1771F}" destId="{B521C92B-1BAA-4339-B03E-1CBC9731D170}" srcOrd="1" destOrd="0" parTransId="{F1F277AE-593C-4595-99AD-228DA91789AB}" sibTransId="{8EEFABAF-6EF2-4181-9FAC-13056C201A01}"/>
    <dgm:cxn modelId="{1DE0D036-696D-4012-A4AD-17744A293A6A}" srcId="{E7D364FB-F60D-4187-A613-4D3269A1771F}" destId="{960A6B82-6E78-4616-BCA0-1B40C281C34D}" srcOrd="0" destOrd="0" parTransId="{A9BD050C-9DA4-4F1A-A0D6-17AE5B679BAE}" sibTransId="{E9BF1812-1044-4BF7-89BC-424C8674F8C9}"/>
    <dgm:cxn modelId="{ADA2093C-0D58-4DF9-8181-F141BB649E6F}" type="presOf" srcId="{960A6B82-6E78-4616-BCA0-1B40C281C34D}" destId="{E825AFB6-D800-4B13-A529-15A2AC530D01}" srcOrd="1" destOrd="0" presId="urn:microsoft.com/office/officeart/2005/8/layout/lProcess2"/>
    <dgm:cxn modelId="{2B9AE669-CCA2-491F-9641-E5C26CB429EE}" type="presOf" srcId="{AA609468-3647-4D00-971B-52B19FCE56DF}" destId="{CD042FEE-546B-4BFB-96FE-B27E5747268E}" srcOrd="0" destOrd="0" presId="urn:microsoft.com/office/officeart/2005/8/layout/lProcess2"/>
    <dgm:cxn modelId="{2B07B34D-8C7B-4400-A2E1-75CDAFF5B5B0}" type="presOf" srcId="{E1C07797-AC2C-4D21-BC7D-B7379568D66B}" destId="{CF62AAA7-C222-4660-8676-6EE9AAEEA8A0}" srcOrd="0" destOrd="0" presId="urn:microsoft.com/office/officeart/2005/8/layout/lProcess2"/>
    <dgm:cxn modelId="{DCC28C72-E764-439B-AD17-BC9A02411F5A}" srcId="{E7D364FB-F60D-4187-A613-4D3269A1771F}" destId="{C066D143-0359-4048-B754-01189E992426}" srcOrd="4" destOrd="0" parTransId="{FE1C29FB-C6D6-4FE5-942F-78F755FDD8D1}" sibTransId="{DA04DFC9-F001-43A6-BF1C-5B2C1506096C}"/>
    <dgm:cxn modelId="{1EB3BC7A-B69D-4644-BF5D-54530E6C4AEA}" type="presOf" srcId="{E7D364FB-F60D-4187-A613-4D3269A1771F}" destId="{0CF9B2CE-F33B-47E7-9D6B-8C5388E18604}" srcOrd="0" destOrd="0" presId="urn:microsoft.com/office/officeart/2005/8/layout/lProcess2"/>
    <dgm:cxn modelId="{549FB486-8408-4029-9414-9E987A32379C}" type="presOf" srcId="{C066D143-0359-4048-B754-01189E992426}" destId="{015EE3E0-74EF-4762-AF33-8CF10DAF5700}" srcOrd="1" destOrd="0" presId="urn:microsoft.com/office/officeart/2005/8/layout/lProcess2"/>
    <dgm:cxn modelId="{F2CCA789-6034-4E6A-889E-45BA8A514BCA}" srcId="{E7D364FB-F60D-4187-A613-4D3269A1771F}" destId="{8B814B8D-551D-4115-A90B-B0506CFF99A5}" srcOrd="3" destOrd="0" parTransId="{7BF552AA-1DAB-4A83-9C5B-4C1647A66F4E}" sibTransId="{20F46C93-755E-4880-939F-C32D207C2CC6}"/>
    <dgm:cxn modelId="{489F488A-CECA-4FE4-B35B-D6859A6C9E82}" srcId="{C066D143-0359-4048-B754-01189E992426}" destId="{AA609468-3647-4D00-971B-52B19FCE56DF}" srcOrd="0" destOrd="0" parTransId="{ABA6C4EA-AF73-4254-B4A3-1C90EBE69B1E}" sibTransId="{926C49DF-839C-4E98-9E75-17D15422F8C6}"/>
    <dgm:cxn modelId="{A7D42791-A638-46B7-B881-0B135C77E001}" type="presOf" srcId="{85AF3970-4B74-4BA6-BD4D-224EA5B228B5}" destId="{C8C06A51-6D10-4ED2-B739-AA45C140988A}" srcOrd="0" destOrd="0" presId="urn:microsoft.com/office/officeart/2005/8/layout/lProcess2"/>
    <dgm:cxn modelId="{A71F2FAE-2297-456D-A3C3-4FF409D9A51D}" srcId="{960A6B82-6E78-4616-BCA0-1B40C281C34D}" destId="{325EDD06-0948-44A8-A284-573D8D7B2750}" srcOrd="0" destOrd="0" parTransId="{14664737-47E1-4EB1-BB49-942CD5EC479F}" sibTransId="{5C19C710-3C0F-42AD-9E7A-1E55AF930169}"/>
    <dgm:cxn modelId="{B97D24B7-CF18-4999-B4B8-E393F4FE4735}" type="presOf" srcId="{C066D143-0359-4048-B754-01189E992426}" destId="{29B7B106-07F8-4A01-A082-D618F0C777B5}" srcOrd="0" destOrd="0" presId="urn:microsoft.com/office/officeart/2005/8/layout/lProcess2"/>
    <dgm:cxn modelId="{846A6FC2-63D4-41F3-8E96-D584144AD30F}" type="presOf" srcId="{37EE0630-E868-4DEA-AFC7-4A688938449A}" destId="{2279BA15-EA75-4F35-8C02-080C5E26AB85}" srcOrd="0" destOrd="0" presId="urn:microsoft.com/office/officeart/2005/8/layout/lProcess2"/>
    <dgm:cxn modelId="{10FC4FC5-2177-4BB5-A7BC-93685CFF2BD3}" type="presOf" srcId="{325EDD06-0948-44A8-A284-573D8D7B2750}" destId="{EB725524-672B-45E8-9B98-969A554E5570}" srcOrd="0" destOrd="0" presId="urn:microsoft.com/office/officeart/2005/8/layout/lProcess2"/>
    <dgm:cxn modelId="{1AD735D6-C6CB-4FAF-84C5-48F3DF77C11C}" srcId="{8B814B8D-551D-4115-A90B-B0506CFF99A5}" destId="{E1C07797-AC2C-4D21-BC7D-B7379568D66B}" srcOrd="0" destOrd="0" parTransId="{3AA97BF6-5D98-4765-8EBC-8949617093C6}" sibTransId="{910C2C29-6DE9-44B5-BCAB-A88AAD30B587}"/>
    <dgm:cxn modelId="{E386B4DA-9F05-494F-91DA-3728A8C78D5A}" type="presOf" srcId="{8B814B8D-551D-4115-A90B-B0506CFF99A5}" destId="{01ADE72C-ACE5-4778-8FBA-AA40066D88A9}" srcOrd="0" destOrd="0" presId="urn:microsoft.com/office/officeart/2005/8/layout/lProcess2"/>
    <dgm:cxn modelId="{283BEEE2-59D5-4380-87E3-2D553D468B9D}" type="presOf" srcId="{E4858C32-2666-498A-9C20-B7F08E071D48}" destId="{0914BE0C-C36D-4F8B-8538-D1F9197B5E18}" srcOrd="1" destOrd="0" presId="urn:microsoft.com/office/officeart/2005/8/layout/lProcess2"/>
    <dgm:cxn modelId="{340DD1E6-82EB-4830-945A-24FB4B779384}" srcId="{E4858C32-2666-498A-9C20-B7F08E071D48}" destId="{85AF3970-4B74-4BA6-BD4D-224EA5B228B5}" srcOrd="0" destOrd="0" parTransId="{C8AA7F3F-B41B-4224-BBFA-738FDD84A19A}" sibTransId="{6A28A0F7-EAE0-4BF0-A6BC-48C0C6F115E0}"/>
    <dgm:cxn modelId="{694367E7-D37F-4B35-98E3-B5424AAA8AA3}" type="presOf" srcId="{B521C92B-1BAA-4339-B03E-1CBC9731D170}" destId="{0FDCBEF7-3384-45D5-BD49-50D4623C2D90}" srcOrd="1" destOrd="0" presId="urn:microsoft.com/office/officeart/2005/8/layout/lProcess2"/>
    <dgm:cxn modelId="{4F6FA3EC-B704-4CAF-9AE7-FAF672EF8DAE}" type="presOf" srcId="{960A6B82-6E78-4616-BCA0-1B40C281C34D}" destId="{DDB722DC-2210-463C-837E-990C6C4B5048}" srcOrd="0" destOrd="0" presId="urn:microsoft.com/office/officeart/2005/8/layout/lProcess2"/>
    <dgm:cxn modelId="{3919A8FF-67F4-427B-9368-9006F9D9145E}" type="presOf" srcId="{B521C92B-1BAA-4339-B03E-1CBC9731D170}" destId="{F2ACD7F9-374A-465F-862A-3502E496F397}" srcOrd="0" destOrd="0" presId="urn:microsoft.com/office/officeart/2005/8/layout/lProcess2"/>
    <dgm:cxn modelId="{C5B70062-923B-442E-ADB1-DEEE7C4D0997}" type="presParOf" srcId="{0CF9B2CE-F33B-47E7-9D6B-8C5388E18604}" destId="{E7AA5653-6340-43C7-A874-D095A67BB85C}" srcOrd="0" destOrd="0" presId="urn:microsoft.com/office/officeart/2005/8/layout/lProcess2"/>
    <dgm:cxn modelId="{8B35B1AC-80CC-4C5A-95A1-0586AF1FF8C5}" type="presParOf" srcId="{E7AA5653-6340-43C7-A874-D095A67BB85C}" destId="{DDB722DC-2210-463C-837E-990C6C4B5048}" srcOrd="0" destOrd="0" presId="urn:microsoft.com/office/officeart/2005/8/layout/lProcess2"/>
    <dgm:cxn modelId="{7FDFACC3-FED8-4AD0-A9EC-4AEF02D125C4}" type="presParOf" srcId="{E7AA5653-6340-43C7-A874-D095A67BB85C}" destId="{E825AFB6-D800-4B13-A529-15A2AC530D01}" srcOrd="1" destOrd="0" presId="urn:microsoft.com/office/officeart/2005/8/layout/lProcess2"/>
    <dgm:cxn modelId="{B00BF6B0-6E17-453A-820E-1E65D1BA1ECA}" type="presParOf" srcId="{E7AA5653-6340-43C7-A874-D095A67BB85C}" destId="{C3AAB065-FF97-4CC1-BF54-3555BE66F5F0}" srcOrd="2" destOrd="0" presId="urn:microsoft.com/office/officeart/2005/8/layout/lProcess2"/>
    <dgm:cxn modelId="{1ED3A290-3F97-44D0-9842-84BE750CC7B0}" type="presParOf" srcId="{C3AAB065-FF97-4CC1-BF54-3555BE66F5F0}" destId="{F92B6632-95B8-4173-A033-3AB948A5F301}" srcOrd="0" destOrd="0" presId="urn:microsoft.com/office/officeart/2005/8/layout/lProcess2"/>
    <dgm:cxn modelId="{9E185D2C-821B-4F12-A99C-17169728A3C9}" type="presParOf" srcId="{F92B6632-95B8-4173-A033-3AB948A5F301}" destId="{EB725524-672B-45E8-9B98-969A554E5570}" srcOrd="0" destOrd="0" presId="urn:microsoft.com/office/officeart/2005/8/layout/lProcess2"/>
    <dgm:cxn modelId="{2CDD5BAD-AE93-4FA3-BF33-1F301F196D0E}" type="presParOf" srcId="{0CF9B2CE-F33B-47E7-9D6B-8C5388E18604}" destId="{6FD7C682-87D4-4027-B519-BA0366EDB839}" srcOrd="1" destOrd="0" presId="urn:microsoft.com/office/officeart/2005/8/layout/lProcess2"/>
    <dgm:cxn modelId="{95A855A2-8778-4B24-BFD3-4E5A8C6CA76C}" type="presParOf" srcId="{0CF9B2CE-F33B-47E7-9D6B-8C5388E18604}" destId="{2EE42950-255D-46D8-A19A-E00DFB72EE7C}" srcOrd="2" destOrd="0" presId="urn:microsoft.com/office/officeart/2005/8/layout/lProcess2"/>
    <dgm:cxn modelId="{F7A6ECA5-A436-410B-9F05-31A0985C9C7D}" type="presParOf" srcId="{2EE42950-255D-46D8-A19A-E00DFB72EE7C}" destId="{F2ACD7F9-374A-465F-862A-3502E496F397}" srcOrd="0" destOrd="0" presId="urn:microsoft.com/office/officeart/2005/8/layout/lProcess2"/>
    <dgm:cxn modelId="{3B2561CA-9BF0-4A44-BEFF-D07F23A99E52}" type="presParOf" srcId="{2EE42950-255D-46D8-A19A-E00DFB72EE7C}" destId="{0FDCBEF7-3384-45D5-BD49-50D4623C2D90}" srcOrd="1" destOrd="0" presId="urn:microsoft.com/office/officeart/2005/8/layout/lProcess2"/>
    <dgm:cxn modelId="{66A54DC9-1A76-4BDA-A6AF-FC2A12F45422}" type="presParOf" srcId="{2EE42950-255D-46D8-A19A-E00DFB72EE7C}" destId="{1892EBC8-F8D4-45E8-8BAA-71864E4F70D5}" srcOrd="2" destOrd="0" presId="urn:microsoft.com/office/officeart/2005/8/layout/lProcess2"/>
    <dgm:cxn modelId="{B8493EA2-A8CE-460A-9D42-0D1C4DF022DF}" type="presParOf" srcId="{1892EBC8-F8D4-45E8-8BAA-71864E4F70D5}" destId="{5BC8011D-62A4-4CC5-BFFD-9AB8D053625D}" srcOrd="0" destOrd="0" presId="urn:microsoft.com/office/officeart/2005/8/layout/lProcess2"/>
    <dgm:cxn modelId="{E1070FAE-DE79-4998-8114-D1B7FA540BD7}" type="presParOf" srcId="{5BC8011D-62A4-4CC5-BFFD-9AB8D053625D}" destId="{2279BA15-EA75-4F35-8C02-080C5E26AB85}" srcOrd="0" destOrd="0" presId="urn:microsoft.com/office/officeart/2005/8/layout/lProcess2"/>
    <dgm:cxn modelId="{1DC5084E-A920-4CAF-AC93-B0F7357E2242}" type="presParOf" srcId="{0CF9B2CE-F33B-47E7-9D6B-8C5388E18604}" destId="{E3A7CD71-D526-49F0-B687-5B38E1D99578}" srcOrd="3" destOrd="0" presId="urn:microsoft.com/office/officeart/2005/8/layout/lProcess2"/>
    <dgm:cxn modelId="{2EA6C667-5426-4EAF-9800-7712363ACE5F}" type="presParOf" srcId="{0CF9B2CE-F33B-47E7-9D6B-8C5388E18604}" destId="{0A1A7257-B249-48F6-B526-F78E6BA94EEB}" srcOrd="4" destOrd="0" presId="urn:microsoft.com/office/officeart/2005/8/layout/lProcess2"/>
    <dgm:cxn modelId="{E6E26038-FD35-4AA3-AC19-472518C503C1}" type="presParOf" srcId="{0A1A7257-B249-48F6-B526-F78E6BA94EEB}" destId="{5CD207C7-FF97-4D3D-9FBE-1944351BD5F6}" srcOrd="0" destOrd="0" presId="urn:microsoft.com/office/officeart/2005/8/layout/lProcess2"/>
    <dgm:cxn modelId="{815C5AA9-FC5A-4814-8A54-B618D239F966}" type="presParOf" srcId="{0A1A7257-B249-48F6-B526-F78E6BA94EEB}" destId="{0914BE0C-C36D-4F8B-8538-D1F9197B5E18}" srcOrd="1" destOrd="0" presId="urn:microsoft.com/office/officeart/2005/8/layout/lProcess2"/>
    <dgm:cxn modelId="{7872E67D-DE1A-41F2-AF66-DC13F1A9265D}" type="presParOf" srcId="{0A1A7257-B249-48F6-B526-F78E6BA94EEB}" destId="{CDFDD482-D46A-4AC0-9412-34C4B430A3BB}" srcOrd="2" destOrd="0" presId="urn:microsoft.com/office/officeart/2005/8/layout/lProcess2"/>
    <dgm:cxn modelId="{7078E451-C99A-4131-AEEB-A15DE44A0377}" type="presParOf" srcId="{CDFDD482-D46A-4AC0-9412-34C4B430A3BB}" destId="{08442988-84EE-43A7-95BF-D1543049399A}" srcOrd="0" destOrd="0" presId="urn:microsoft.com/office/officeart/2005/8/layout/lProcess2"/>
    <dgm:cxn modelId="{1DC8C52D-2ACE-4C57-9D17-57B39973E93E}" type="presParOf" srcId="{08442988-84EE-43A7-95BF-D1543049399A}" destId="{C8C06A51-6D10-4ED2-B739-AA45C140988A}" srcOrd="0" destOrd="0" presId="urn:microsoft.com/office/officeart/2005/8/layout/lProcess2"/>
    <dgm:cxn modelId="{C85DEBB5-8D38-48DF-981A-558B0BFEBA9D}" type="presParOf" srcId="{0CF9B2CE-F33B-47E7-9D6B-8C5388E18604}" destId="{B75FCB8F-A076-48C0-80D7-036DD8E1B614}" srcOrd="5" destOrd="0" presId="urn:microsoft.com/office/officeart/2005/8/layout/lProcess2"/>
    <dgm:cxn modelId="{0357494C-599E-449D-8567-18B33CB73E3B}" type="presParOf" srcId="{0CF9B2CE-F33B-47E7-9D6B-8C5388E18604}" destId="{08F0D75F-06F6-49A5-920A-2CDEABE46A7D}" srcOrd="6" destOrd="0" presId="urn:microsoft.com/office/officeart/2005/8/layout/lProcess2"/>
    <dgm:cxn modelId="{93FA4715-3732-4F05-8D9A-2B9E802959C5}" type="presParOf" srcId="{08F0D75F-06F6-49A5-920A-2CDEABE46A7D}" destId="{01ADE72C-ACE5-4778-8FBA-AA40066D88A9}" srcOrd="0" destOrd="0" presId="urn:microsoft.com/office/officeart/2005/8/layout/lProcess2"/>
    <dgm:cxn modelId="{48EC841D-EEE9-459F-851A-2EAD10439897}" type="presParOf" srcId="{08F0D75F-06F6-49A5-920A-2CDEABE46A7D}" destId="{322DE4A2-D589-4D91-BE66-4D04E787AE46}" srcOrd="1" destOrd="0" presId="urn:microsoft.com/office/officeart/2005/8/layout/lProcess2"/>
    <dgm:cxn modelId="{5D35338A-B5CB-488B-A712-69CE1267EEA7}" type="presParOf" srcId="{08F0D75F-06F6-49A5-920A-2CDEABE46A7D}" destId="{9138D00E-98F8-406F-AE69-AFCD96CCE035}" srcOrd="2" destOrd="0" presId="urn:microsoft.com/office/officeart/2005/8/layout/lProcess2"/>
    <dgm:cxn modelId="{0DFE7C35-94E4-44CC-A435-92396F3512C6}" type="presParOf" srcId="{9138D00E-98F8-406F-AE69-AFCD96CCE035}" destId="{4309DD6A-9203-4994-9B2A-0F9A37AC1F61}" srcOrd="0" destOrd="0" presId="urn:microsoft.com/office/officeart/2005/8/layout/lProcess2"/>
    <dgm:cxn modelId="{D60B00ED-2773-4DB4-BAE7-04E2FA9BE397}" type="presParOf" srcId="{4309DD6A-9203-4994-9B2A-0F9A37AC1F61}" destId="{CF62AAA7-C222-4660-8676-6EE9AAEEA8A0}" srcOrd="0" destOrd="0" presId="urn:microsoft.com/office/officeart/2005/8/layout/lProcess2"/>
    <dgm:cxn modelId="{9A08F004-5491-4877-A51A-2A778312D8CB}" type="presParOf" srcId="{0CF9B2CE-F33B-47E7-9D6B-8C5388E18604}" destId="{EBA2CEDB-CC87-4560-81FF-DD44CF2D0605}" srcOrd="7" destOrd="0" presId="urn:microsoft.com/office/officeart/2005/8/layout/lProcess2"/>
    <dgm:cxn modelId="{217BBF65-231C-4D14-9D0D-E4E4A34365DF}" type="presParOf" srcId="{0CF9B2CE-F33B-47E7-9D6B-8C5388E18604}" destId="{5B99D17B-75CD-40F4-B753-A6EAAC95B1C4}" srcOrd="8" destOrd="0" presId="urn:microsoft.com/office/officeart/2005/8/layout/lProcess2"/>
    <dgm:cxn modelId="{FD4C1D53-F0E7-45EA-9023-8FBC171A0FCE}" type="presParOf" srcId="{5B99D17B-75CD-40F4-B753-A6EAAC95B1C4}" destId="{29B7B106-07F8-4A01-A082-D618F0C777B5}" srcOrd="0" destOrd="0" presId="urn:microsoft.com/office/officeart/2005/8/layout/lProcess2"/>
    <dgm:cxn modelId="{EBFD20FF-139F-4461-B14A-136256B8EB7D}" type="presParOf" srcId="{5B99D17B-75CD-40F4-B753-A6EAAC95B1C4}" destId="{015EE3E0-74EF-4762-AF33-8CF10DAF5700}" srcOrd="1" destOrd="0" presId="urn:microsoft.com/office/officeart/2005/8/layout/lProcess2"/>
    <dgm:cxn modelId="{9306F1B4-06A4-4B52-84D3-846BAF9D0022}" type="presParOf" srcId="{5B99D17B-75CD-40F4-B753-A6EAAC95B1C4}" destId="{37A0716C-8333-47AD-B8C3-6EA86D3CBBB5}" srcOrd="2" destOrd="0" presId="urn:microsoft.com/office/officeart/2005/8/layout/lProcess2"/>
    <dgm:cxn modelId="{3584251E-07D0-4753-9C2E-AEA7E07E3B08}" type="presParOf" srcId="{37A0716C-8333-47AD-B8C3-6EA86D3CBBB5}" destId="{9F09BBB4-6323-4273-BDB5-CA206A037976}" srcOrd="0" destOrd="0" presId="urn:microsoft.com/office/officeart/2005/8/layout/lProcess2"/>
    <dgm:cxn modelId="{C9E3E2E1-A2B6-4710-A7AF-2FA7064AA43E}" type="presParOf" srcId="{9F09BBB4-6323-4273-BDB5-CA206A037976}" destId="{CD042FEE-546B-4BFB-96FE-B27E5747268E}" srcOrd="0" destOrd="0" presId="urn:microsoft.com/office/officeart/2005/8/layout/l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6C83A29-0E82-4F5A-A407-7B0B0871EFBC}"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IN"/>
        </a:p>
      </dgm:t>
    </dgm:pt>
    <dgm:pt modelId="{A158952B-AD52-4468-84A6-B27EB46A53C2}">
      <dgm:prSet custT="1"/>
      <dgm:spPr>
        <a:solidFill>
          <a:schemeClr val="accent3">
            <a:lumMod val="20000"/>
            <a:lumOff val="80000"/>
          </a:schemeClr>
        </a:solidFill>
        <a:ln>
          <a:noFill/>
        </a:ln>
      </dgm:spPr>
      <dgm:t>
        <a:bodyPr/>
        <a:lstStyle/>
        <a:p>
          <a:r>
            <a:rPr lang="en-US" sz="1800" dirty="0">
              <a:solidFill>
                <a:schemeClr val="tx1">
                  <a:lumMod val="95000"/>
                  <a:lumOff val="5000"/>
                </a:schemeClr>
              </a:solidFill>
              <a:latin typeface="Arial Nova" panose="020B0504020202020204" pitchFamily="34" charset="0"/>
            </a:rPr>
            <a:t>Network Visibility and Monitoring</a:t>
          </a:r>
          <a:endParaRPr lang="en-IN" sz="1800" dirty="0">
            <a:solidFill>
              <a:schemeClr val="tx1">
                <a:lumMod val="95000"/>
                <a:lumOff val="5000"/>
              </a:schemeClr>
            </a:solidFill>
            <a:latin typeface="Arial Nova" panose="020B0504020202020204" pitchFamily="34" charset="0"/>
          </a:endParaRPr>
        </a:p>
      </dgm:t>
    </dgm:pt>
    <dgm:pt modelId="{ED4EE01F-5C82-440B-A1E6-057074A5742C}" type="parTrans" cxnId="{807D482A-1A99-4F1F-9B67-A852CB896304}">
      <dgm:prSet/>
      <dgm:spPr/>
      <dgm:t>
        <a:bodyPr/>
        <a:lstStyle/>
        <a:p>
          <a:endParaRPr lang="en-IN">
            <a:latin typeface="Arial Nova" panose="020B0504020202020204" pitchFamily="34" charset="0"/>
          </a:endParaRPr>
        </a:p>
      </dgm:t>
    </dgm:pt>
    <dgm:pt modelId="{7648F882-5830-4110-BCEC-EED3E31263E5}" type="sibTrans" cxnId="{807D482A-1A99-4F1F-9B67-A852CB896304}">
      <dgm:prSet/>
      <dgm:spPr/>
      <dgm:t>
        <a:bodyPr/>
        <a:lstStyle/>
        <a:p>
          <a:endParaRPr lang="en-IN">
            <a:latin typeface="Arial Nova" panose="020B0504020202020204" pitchFamily="34" charset="0"/>
          </a:endParaRPr>
        </a:p>
      </dgm:t>
    </dgm:pt>
    <dgm:pt modelId="{A9220C1C-657A-4201-B88F-125E29AB0106}">
      <dgm:prSet/>
      <dgm:spPr>
        <a:solidFill>
          <a:schemeClr val="bg1"/>
        </a:solidFill>
        <a:ln>
          <a:noFill/>
        </a:ln>
      </dgm:spPr>
      <dgm:t>
        <a:bodyPr/>
        <a:lstStyle/>
        <a:p>
          <a:r>
            <a:rPr lang="en-US" dirty="0">
              <a:solidFill>
                <a:schemeClr val="tx1">
                  <a:lumMod val="95000"/>
                  <a:lumOff val="5000"/>
                </a:schemeClr>
              </a:solidFill>
              <a:latin typeface="Arial Nova" panose="020B0504020202020204" pitchFamily="34" charset="0"/>
            </a:rPr>
            <a:t>The Meraki Dashboard provides comprehensive visibility into the network, including real-time monitoring, traffic analysis, and historical data. This allows administrators to quickly identify and address network issues</a:t>
          </a:r>
          <a:endParaRPr lang="en-IN" dirty="0">
            <a:solidFill>
              <a:schemeClr val="tx1">
                <a:lumMod val="95000"/>
                <a:lumOff val="5000"/>
              </a:schemeClr>
            </a:solidFill>
            <a:latin typeface="Arial Nova" panose="020B0504020202020204" pitchFamily="34" charset="0"/>
          </a:endParaRPr>
        </a:p>
      </dgm:t>
    </dgm:pt>
    <dgm:pt modelId="{0026346D-4227-4184-B903-2F27FFB35339}" type="parTrans" cxnId="{18D3CFF0-F2DC-46E9-90A9-490442A3D835}">
      <dgm:prSet/>
      <dgm:spPr/>
      <dgm:t>
        <a:bodyPr/>
        <a:lstStyle/>
        <a:p>
          <a:endParaRPr lang="en-IN">
            <a:latin typeface="Arial Nova" panose="020B0504020202020204" pitchFamily="34" charset="0"/>
          </a:endParaRPr>
        </a:p>
      </dgm:t>
    </dgm:pt>
    <dgm:pt modelId="{DCF6D29E-18F3-4073-8F87-DD32C2B7FE29}" type="sibTrans" cxnId="{18D3CFF0-F2DC-46E9-90A9-490442A3D835}">
      <dgm:prSet/>
      <dgm:spPr/>
      <dgm:t>
        <a:bodyPr/>
        <a:lstStyle/>
        <a:p>
          <a:endParaRPr lang="en-IN">
            <a:latin typeface="Arial Nova" panose="020B0504020202020204" pitchFamily="34" charset="0"/>
          </a:endParaRPr>
        </a:p>
      </dgm:t>
    </dgm:pt>
    <dgm:pt modelId="{FA868B8C-8C88-4749-A000-115C9773A06A}">
      <dgm:prSet custT="1"/>
      <dgm:spPr>
        <a:solidFill>
          <a:schemeClr val="accent3">
            <a:lumMod val="20000"/>
            <a:lumOff val="80000"/>
          </a:schemeClr>
        </a:solidFill>
        <a:ln>
          <a:noFill/>
        </a:ln>
      </dgm:spPr>
      <dgm:t>
        <a:bodyPr/>
        <a:lstStyle/>
        <a:p>
          <a:r>
            <a:rPr lang="en-US" sz="1800" dirty="0">
              <a:solidFill>
                <a:schemeClr val="tx1">
                  <a:lumMod val="95000"/>
                  <a:lumOff val="5000"/>
                </a:schemeClr>
              </a:solidFill>
              <a:latin typeface="Arial Nova" panose="020B0504020202020204" pitchFamily="34" charset="0"/>
            </a:rPr>
            <a:t>Power over Ethernet (PoE) Support</a:t>
          </a:r>
          <a:endParaRPr lang="en-IN" sz="1800" dirty="0">
            <a:solidFill>
              <a:schemeClr val="tx1">
                <a:lumMod val="95000"/>
                <a:lumOff val="5000"/>
              </a:schemeClr>
            </a:solidFill>
            <a:latin typeface="Arial Nova" panose="020B0504020202020204" pitchFamily="34" charset="0"/>
          </a:endParaRPr>
        </a:p>
      </dgm:t>
    </dgm:pt>
    <dgm:pt modelId="{D9B5AC28-B03B-4A16-96F4-1F1B07F1FDDF}" type="parTrans" cxnId="{ADD5A54D-8B89-4E8A-8B83-918EB33C247A}">
      <dgm:prSet/>
      <dgm:spPr/>
      <dgm:t>
        <a:bodyPr/>
        <a:lstStyle/>
        <a:p>
          <a:endParaRPr lang="en-IN">
            <a:latin typeface="Arial Nova" panose="020B0504020202020204" pitchFamily="34" charset="0"/>
          </a:endParaRPr>
        </a:p>
      </dgm:t>
    </dgm:pt>
    <dgm:pt modelId="{4F5E9647-6F76-4447-ACEA-21D1FE6663FD}" type="sibTrans" cxnId="{ADD5A54D-8B89-4E8A-8B83-918EB33C247A}">
      <dgm:prSet/>
      <dgm:spPr/>
      <dgm:t>
        <a:bodyPr/>
        <a:lstStyle/>
        <a:p>
          <a:endParaRPr lang="en-IN">
            <a:latin typeface="Arial Nova" panose="020B0504020202020204" pitchFamily="34" charset="0"/>
          </a:endParaRPr>
        </a:p>
      </dgm:t>
    </dgm:pt>
    <dgm:pt modelId="{ABE670A9-63E6-4850-9472-1D7A919E797F}">
      <dgm:prSet/>
      <dgm:spPr>
        <a:solidFill>
          <a:schemeClr val="bg1"/>
        </a:solidFill>
        <a:ln>
          <a:noFill/>
        </a:ln>
      </dgm:spPr>
      <dgm:t>
        <a:bodyPr/>
        <a:lstStyle/>
        <a:p>
          <a:r>
            <a:rPr lang="en-US" dirty="0">
              <a:solidFill>
                <a:schemeClr val="tx1">
                  <a:lumMod val="95000"/>
                  <a:lumOff val="5000"/>
                </a:schemeClr>
              </a:solidFill>
              <a:latin typeface="Arial Nova" panose="020B0504020202020204" pitchFamily="34" charset="0"/>
            </a:rPr>
            <a:t>Many Meraki switches support Power over Ethernet (PoE) and PoE+ to power devices such as IP phones, cameras, and access points directly through the Ethernet cable, eliminating the need for separate power sources</a:t>
          </a:r>
          <a:endParaRPr lang="en-IN" dirty="0">
            <a:solidFill>
              <a:schemeClr val="tx1">
                <a:lumMod val="95000"/>
                <a:lumOff val="5000"/>
              </a:schemeClr>
            </a:solidFill>
            <a:latin typeface="Arial Nova" panose="020B0504020202020204" pitchFamily="34" charset="0"/>
          </a:endParaRPr>
        </a:p>
      </dgm:t>
    </dgm:pt>
    <dgm:pt modelId="{C2363A3C-E6BB-48DE-8EB4-ACDC03C8B340}" type="parTrans" cxnId="{87846942-9BBB-4D12-81EF-A785625AD390}">
      <dgm:prSet/>
      <dgm:spPr/>
      <dgm:t>
        <a:bodyPr/>
        <a:lstStyle/>
        <a:p>
          <a:endParaRPr lang="en-IN">
            <a:latin typeface="Arial Nova" panose="020B0504020202020204" pitchFamily="34" charset="0"/>
          </a:endParaRPr>
        </a:p>
      </dgm:t>
    </dgm:pt>
    <dgm:pt modelId="{5E4914CE-3A3F-4A88-A599-06FC2CC63B78}" type="sibTrans" cxnId="{87846942-9BBB-4D12-81EF-A785625AD390}">
      <dgm:prSet/>
      <dgm:spPr/>
      <dgm:t>
        <a:bodyPr/>
        <a:lstStyle/>
        <a:p>
          <a:endParaRPr lang="en-IN">
            <a:latin typeface="Arial Nova" panose="020B0504020202020204" pitchFamily="34" charset="0"/>
          </a:endParaRPr>
        </a:p>
      </dgm:t>
    </dgm:pt>
    <dgm:pt modelId="{A73F57FF-ECFD-47B7-A42B-65EDAEC46046}">
      <dgm:prSet custT="1"/>
      <dgm:spPr>
        <a:solidFill>
          <a:schemeClr val="accent3">
            <a:lumMod val="20000"/>
            <a:lumOff val="80000"/>
          </a:schemeClr>
        </a:solidFill>
        <a:ln>
          <a:noFill/>
        </a:ln>
      </dgm:spPr>
      <dgm:t>
        <a:bodyPr/>
        <a:lstStyle/>
        <a:p>
          <a:r>
            <a:rPr lang="en-US" sz="1800" dirty="0">
              <a:solidFill>
                <a:schemeClr val="tx1">
                  <a:lumMod val="95000"/>
                  <a:lumOff val="5000"/>
                </a:schemeClr>
              </a:solidFill>
              <a:latin typeface="Arial Nova" panose="020B0504020202020204" pitchFamily="34" charset="0"/>
            </a:rPr>
            <a:t>Stacking and Virtual Stacking</a:t>
          </a:r>
          <a:endParaRPr lang="en-IN" sz="1800" dirty="0">
            <a:solidFill>
              <a:schemeClr val="tx1">
                <a:lumMod val="95000"/>
                <a:lumOff val="5000"/>
              </a:schemeClr>
            </a:solidFill>
            <a:latin typeface="Arial Nova" panose="020B0504020202020204" pitchFamily="34" charset="0"/>
          </a:endParaRPr>
        </a:p>
      </dgm:t>
    </dgm:pt>
    <dgm:pt modelId="{676C96FE-D4DA-4B1E-A0AE-813EFF026D38}" type="parTrans" cxnId="{4A530F43-8DFC-4427-A82C-8AD5DBDF4698}">
      <dgm:prSet/>
      <dgm:spPr/>
      <dgm:t>
        <a:bodyPr/>
        <a:lstStyle/>
        <a:p>
          <a:endParaRPr lang="en-IN">
            <a:latin typeface="Arial Nova" panose="020B0504020202020204" pitchFamily="34" charset="0"/>
          </a:endParaRPr>
        </a:p>
      </dgm:t>
    </dgm:pt>
    <dgm:pt modelId="{7E7A807A-7EEF-4F77-9F2D-55F2A50BA945}" type="sibTrans" cxnId="{4A530F43-8DFC-4427-A82C-8AD5DBDF4698}">
      <dgm:prSet/>
      <dgm:spPr/>
      <dgm:t>
        <a:bodyPr/>
        <a:lstStyle/>
        <a:p>
          <a:endParaRPr lang="en-IN">
            <a:latin typeface="Arial Nova" panose="020B0504020202020204" pitchFamily="34" charset="0"/>
          </a:endParaRPr>
        </a:p>
      </dgm:t>
    </dgm:pt>
    <dgm:pt modelId="{BBD8F891-FC55-4FB3-96E7-4C5344C9B133}">
      <dgm:prSet/>
      <dgm:spPr>
        <a:solidFill>
          <a:schemeClr val="bg1"/>
        </a:solidFill>
        <a:ln>
          <a:noFill/>
        </a:ln>
      </dgm:spPr>
      <dgm:t>
        <a:bodyPr/>
        <a:lstStyle/>
        <a:p>
          <a:r>
            <a:rPr lang="en-US" dirty="0">
              <a:solidFill>
                <a:schemeClr val="tx1">
                  <a:lumMod val="95000"/>
                  <a:lumOff val="5000"/>
                </a:schemeClr>
              </a:solidFill>
              <a:latin typeface="Arial Nova" panose="020B0504020202020204" pitchFamily="34" charset="0"/>
            </a:rPr>
            <a:t>Meraki switches support physical stacking, allowing multiple switches to be interconnected and managed as a single logical unit. Virtual stacking is also supported, enabling the management of multiple switches as a single entity, even if they are not physically stacked</a:t>
          </a:r>
          <a:endParaRPr lang="en-IN" dirty="0">
            <a:solidFill>
              <a:schemeClr val="tx1">
                <a:lumMod val="95000"/>
                <a:lumOff val="5000"/>
              </a:schemeClr>
            </a:solidFill>
            <a:latin typeface="Arial Nova" panose="020B0504020202020204" pitchFamily="34" charset="0"/>
          </a:endParaRPr>
        </a:p>
      </dgm:t>
    </dgm:pt>
    <dgm:pt modelId="{F1583F4C-57DF-402B-9630-063568D5697E}" type="parTrans" cxnId="{08943F55-569B-4BFB-8A83-2AAB2502CB22}">
      <dgm:prSet/>
      <dgm:spPr/>
      <dgm:t>
        <a:bodyPr/>
        <a:lstStyle/>
        <a:p>
          <a:endParaRPr lang="en-IN">
            <a:latin typeface="Arial Nova" panose="020B0504020202020204" pitchFamily="34" charset="0"/>
          </a:endParaRPr>
        </a:p>
      </dgm:t>
    </dgm:pt>
    <dgm:pt modelId="{892FAB6E-F88F-4CD8-8D1F-C27FC335F49A}" type="sibTrans" cxnId="{08943F55-569B-4BFB-8A83-2AAB2502CB22}">
      <dgm:prSet/>
      <dgm:spPr/>
      <dgm:t>
        <a:bodyPr/>
        <a:lstStyle/>
        <a:p>
          <a:endParaRPr lang="en-IN">
            <a:latin typeface="Arial Nova" panose="020B0504020202020204" pitchFamily="34" charset="0"/>
          </a:endParaRPr>
        </a:p>
      </dgm:t>
    </dgm:pt>
    <dgm:pt modelId="{AFF74C95-A53C-43C7-899F-43BB4C0571F1}">
      <dgm:prSet custT="1"/>
      <dgm:spPr>
        <a:solidFill>
          <a:schemeClr val="accent3">
            <a:lumMod val="20000"/>
            <a:lumOff val="80000"/>
          </a:schemeClr>
        </a:solidFill>
        <a:ln>
          <a:noFill/>
        </a:ln>
      </dgm:spPr>
      <dgm:t>
        <a:bodyPr/>
        <a:lstStyle/>
        <a:p>
          <a:r>
            <a:rPr lang="en-US" sz="1800" dirty="0">
              <a:solidFill>
                <a:schemeClr val="tx1">
                  <a:lumMod val="95000"/>
                  <a:lumOff val="5000"/>
                </a:schemeClr>
              </a:solidFill>
              <a:latin typeface="Arial Nova" panose="020B0504020202020204" pitchFamily="34" charset="0"/>
            </a:rPr>
            <a:t>Smart Link Aggregation</a:t>
          </a:r>
          <a:endParaRPr lang="en-IN" sz="1800" dirty="0">
            <a:solidFill>
              <a:schemeClr val="tx1">
                <a:lumMod val="95000"/>
                <a:lumOff val="5000"/>
              </a:schemeClr>
            </a:solidFill>
            <a:latin typeface="Arial Nova" panose="020B0504020202020204" pitchFamily="34" charset="0"/>
          </a:endParaRPr>
        </a:p>
      </dgm:t>
    </dgm:pt>
    <dgm:pt modelId="{87977DE2-23E0-486E-8637-44DFEBD2DCF0}" type="parTrans" cxnId="{8DE1DCF7-8D6B-4B5C-B812-C444B1B80F07}">
      <dgm:prSet/>
      <dgm:spPr/>
      <dgm:t>
        <a:bodyPr/>
        <a:lstStyle/>
        <a:p>
          <a:endParaRPr lang="en-IN">
            <a:latin typeface="Arial Nova" panose="020B0504020202020204" pitchFamily="34" charset="0"/>
          </a:endParaRPr>
        </a:p>
      </dgm:t>
    </dgm:pt>
    <dgm:pt modelId="{0FA4E023-308E-4BE5-8B14-39DC96231B87}" type="sibTrans" cxnId="{8DE1DCF7-8D6B-4B5C-B812-C444B1B80F07}">
      <dgm:prSet/>
      <dgm:spPr/>
      <dgm:t>
        <a:bodyPr/>
        <a:lstStyle/>
        <a:p>
          <a:endParaRPr lang="en-IN">
            <a:latin typeface="Arial Nova" panose="020B0504020202020204" pitchFamily="34" charset="0"/>
          </a:endParaRPr>
        </a:p>
      </dgm:t>
    </dgm:pt>
    <dgm:pt modelId="{A452965A-9E78-4A52-9CA2-1B6CC9C9797C}">
      <dgm:prSet/>
      <dgm:spPr>
        <a:solidFill>
          <a:schemeClr val="bg1"/>
        </a:solidFill>
        <a:ln>
          <a:noFill/>
        </a:ln>
      </dgm:spPr>
      <dgm:t>
        <a:bodyPr/>
        <a:lstStyle/>
        <a:p>
          <a:r>
            <a:rPr lang="en-US" dirty="0">
              <a:solidFill>
                <a:schemeClr val="tx1">
                  <a:lumMod val="95000"/>
                  <a:lumOff val="5000"/>
                </a:schemeClr>
              </a:solidFill>
              <a:latin typeface="Arial Nova" panose="020B0504020202020204" pitchFamily="34" charset="0"/>
            </a:rPr>
            <a:t>Meraki switches support link aggregation, allowing multiple physical links to be combined into a single logical link. This enhances redundancy and increases available bandwidth between switches and connected devices</a:t>
          </a:r>
          <a:endParaRPr lang="en-IN" dirty="0">
            <a:solidFill>
              <a:schemeClr val="tx1">
                <a:lumMod val="95000"/>
                <a:lumOff val="5000"/>
              </a:schemeClr>
            </a:solidFill>
            <a:latin typeface="Arial Nova" panose="020B0504020202020204" pitchFamily="34" charset="0"/>
          </a:endParaRPr>
        </a:p>
      </dgm:t>
    </dgm:pt>
    <dgm:pt modelId="{D5C75DC8-8D23-4B34-8677-F93EDF784942}" type="parTrans" cxnId="{92378392-0488-40A9-86D0-0F27408FFDBB}">
      <dgm:prSet/>
      <dgm:spPr/>
      <dgm:t>
        <a:bodyPr/>
        <a:lstStyle/>
        <a:p>
          <a:endParaRPr lang="en-IN">
            <a:latin typeface="Arial Nova" panose="020B0504020202020204" pitchFamily="34" charset="0"/>
          </a:endParaRPr>
        </a:p>
      </dgm:t>
    </dgm:pt>
    <dgm:pt modelId="{5965F86F-0173-44E1-A792-8385A71395EF}" type="sibTrans" cxnId="{92378392-0488-40A9-86D0-0F27408FFDBB}">
      <dgm:prSet/>
      <dgm:spPr/>
      <dgm:t>
        <a:bodyPr/>
        <a:lstStyle/>
        <a:p>
          <a:endParaRPr lang="en-IN">
            <a:latin typeface="Arial Nova" panose="020B0504020202020204" pitchFamily="34" charset="0"/>
          </a:endParaRPr>
        </a:p>
      </dgm:t>
    </dgm:pt>
    <dgm:pt modelId="{44B07B40-92B6-4037-B230-3873156E2BD3}" type="pres">
      <dgm:prSet presAssocID="{B6C83A29-0E82-4F5A-A407-7B0B0871EFBC}" presName="Name0" presStyleCnt="0">
        <dgm:presLayoutVars>
          <dgm:dir/>
          <dgm:animLvl val="lvl"/>
          <dgm:resizeHandles val="exact"/>
        </dgm:presLayoutVars>
      </dgm:prSet>
      <dgm:spPr/>
    </dgm:pt>
    <dgm:pt modelId="{0E9A6F2E-7690-4EE5-A995-8DC93E53B174}" type="pres">
      <dgm:prSet presAssocID="{A158952B-AD52-4468-84A6-B27EB46A53C2}" presName="linNode" presStyleCnt="0"/>
      <dgm:spPr/>
    </dgm:pt>
    <dgm:pt modelId="{DA31188E-72D2-4C07-9BCB-0B2A203E96E9}" type="pres">
      <dgm:prSet presAssocID="{A158952B-AD52-4468-84A6-B27EB46A53C2}" presName="parentText" presStyleLbl="node1" presStyleIdx="0" presStyleCnt="4" custScaleX="82351" custLinFactNeighborX="-5312">
        <dgm:presLayoutVars>
          <dgm:chMax val="1"/>
          <dgm:bulletEnabled val="1"/>
        </dgm:presLayoutVars>
      </dgm:prSet>
      <dgm:spPr/>
    </dgm:pt>
    <dgm:pt modelId="{F99845FB-DA3E-487B-BAC6-E3298EDB4DDE}" type="pres">
      <dgm:prSet presAssocID="{A158952B-AD52-4468-84A6-B27EB46A53C2}" presName="descendantText" presStyleLbl="alignAccFollowNode1" presStyleIdx="0" presStyleCnt="4" custScaleX="149483" custScaleY="100501" custLinFactNeighborX="-1525">
        <dgm:presLayoutVars>
          <dgm:bulletEnabled val="1"/>
        </dgm:presLayoutVars>
      </dgm:prSet>
      <dgm:spPr/>
    </dgm:pt>
    <dgm:pt modelId="{C150432F-C9D1-4758-872A-C08DF24F5333}" type="pres">
      <dgm:prSet presAssocID="{7648F882-5830-4110-BCEC-EED3E31263E5}" presName="sp" presStyleCnt="0"/>
      <dgm:spPr/>
    </dgm:pt>
    <dgm:pt modelId="{94CC9F9A-B4A3-446C-A81C-070E39D07A5D}" type="pres">
      <dgm:prSet presAssocID="{FA868B8C-8C88-4749-A000-115C9773A06A}" presName="linNode" presStyleCnt="0"/>
      <dgm:spPr/>
    </dgm:pt>
    <dgm:pt modelId="{39F7A0C3-B8D8-449A-8F9A-6DE3010CD3C1}" type="pres">
      <dgm:prSet presAssocID="{FA868B8C-8C88-4749-A000-115C9773A06A}" presName="parentText" presStyleLbl="node1" presStyleIdx="1" presStyleCnt="4" custScaleX="82351" custLinFactNeighborX="-5312">
        <dgm:presLayoutVars>
          <dgm:chMax val="1"/>
          <dgm:bulletEnabled val="1"/>
        </dgm:presLayoutVars>
      </dgm:prSet>
      <dgm:spPr/>
    </dgm:pt>
    <dgm:pt modelId="{313B5A34-50AE-418F-BCDD-A0D599CA9D16}" type="pres">
      <dgm:prSet presAssocID="{FA868B8C-8C88-4749-A000-115C9773A06A}" presName="descendantText" presStyleLbl="alignAccFollowNode1" presStyleIdx="1" presStyleCnt="4" custScaleX="149483" custScaleY="100501" custLinFactNeighborX="-1525">
        <dgm:presLayoutVars>
          <dgm:bulletEnabled val="1"/>
        </dgm:presLayoutVars>
      </dgm:prSet>
      <dgm:spPr/>
    </dgm:pt>
    <dgm:pt modelId="{20FA9EFA-3C35-4F30-B611-1C72C6CC1881}" type="pres">
      <dgm:prSet presAssocID="{4F5E9647-6F76-4447-ACEA-21D1FE6663FD}" presName="sp" presStyleCnt="0"/>
      <dgm:spPr/>
    </dgm:pt>
    <dgm:pt modelId="{ABB70059-4265-43B2-9282-0392A28350EF}" type="pres">
      <dgm:prSet presAssocID="{A73F57FF-ECFD-47B7-A42B-65EDAEC46046}" presName="linNode" presStyleCnt="0"/>
      <dgm:spPr/>
    </dgm:pt>
    <dgm:pt modelId="{0A28D4C4-EE41-4D18-AD22-6BBC996FFF2E}" type="pres">
      <dgm:prSet presAssocID="{A73F57FF-ECFD-47B7-A42B-65EDAEC46046}" presName="parentText" presStyleLbl="node1" presStyleIdx="2" presStyleCnt="4" custScaleX="82351" custLinFactNeighborX="-5312">
        <dgm:presLayoutVars>
          <dgm:chMax val="1"/>
          <dgm:bulletEnabled val="1"/>
        </dgm:presLayoutVars>
      </dgm:prSet>
      <dgm:spPr/>
    </dgm:pt>
    <dgm:pt modelId="{E4458F1E-5C88-4C8D-A342-873AE7FE73A1}" type="pres">
      <dgm:prSet presAssocID="{A73F57FF-ECFD-47B7-A42B-65EDAEC46046}" presName="descendantText" presStyleLbl="alignAccFollowNode1" presStyleIdx="2" presStyleCnt="4" custScaleX="149483" custScaleY="100501" custLinFactNeighborX="-1525">
        <dgm:presLayoutVars>
          <dgm:bulletEnabled val="1"/>
        </dgm:presLayoutVars>
      </dgm:prSet>
      <dgm:spPr/>
    </dgm:pt>
    <dgm:pt modelId="{32BC3681-9737-4A19-B46F-7AF6382A638A}" type="pres">
      <dgm:prSet presAssocID="{7E7A807A-7EEF-4F77-9F2D-55F2A50BA945}" presName="sp" presStyleCnt="0"/>
      <dgm:spPr/>
    </dgm:pt>
    <dgm:pt modelId="{06E94005-F4E4-496A-A8C2-4C4452B51744}" type="pres">
      <dgm:prSet presAssocID="{AFF74C95-A53C-43C7-899F-43BB4C0571F1}" presName="linNode" presStyleCnt="0"/>
      <dgm:spPr/>
    </dgm:pt>
    <dgm:pt modelId="{94A36A1B-1A76-4A89-83EF-F49E76C57692}" type="pres">
      <dgm:prSet presAssocID="{AFF74C95-A53C-43C7-899F-43BB4C0571F1}" presName="parentText" presStyleLbl="node1" presStyleIdx="3" presStyleCnt="4" custScaleX="82351" custLinFactNeighborX="-5312">
        <dgm:presLayoutVars>
          <dgm:chMax val="1"/>
          <dgm:bulletEnabled val="1"/>
        </dgm:presLayoutVars>
      </dgm:prSet>
      <dgm:spPr/>
    </dgm:pt>
    <dgm:pt modelId="{03698868-84E9-47E0-BB27-C526543D7365}" type="pres">
      <dgm:prSet presAssocID="{AFF74C95-A53C-43C7-899F-43BB4C0571F1}" presName="descendantText" presStyleLbl="alignAccFollowNode1" presStyleIdx="3" presStyleCnt="4" custScaleX="149483" custScaleY="100501" custLinFactNeighborX="-1525">
        <dgm:presLayoutVars>
          <dgm:bulletEnabled val="1"/>
        </dgm:presLayoutVars>
      </dgm:prSet>
      <dgm:spPr/>
    </dgm:pt>
  </dgm:ptLst>
  <dgm:cxnLst>
    <dgm:cxn modelId="{04E90609-14B7-4028-9D08-F2187A232B87}" type="presOf" srcId="{ABE670A9-63E6-4850-9472-1D7A919E797F}" destId="{313B5A34-50AE-418F-BCDD-A0D599CA9D16}" srcOrd="0" destOrd="0" presId="urn:microsoft.com/office/officeart/2005/8/layout/vList5"/>
    <dgm:cxn modelId="{807D482A-1A99-4F1F-9B67-A852CB896304}" srcId="{B6C83A29-0E82-4F5A-A407-7B0B0871EFBC}" destId="{A158952B-AD52-4468-84A6-B27EB46A53C2}" srcOrd="0" destOrd="0" parTransId="{ED4EE01F-5C82-440B-A1E6-057074A5742C}" sibTransId="{7648F882-5830-4110-BCEC-EED3E31263E5}"/>
    <dgm:cxn modelId="{87846942-9BBB-4D12-81EF-A785625AD390}" srcId="{FA868B8C-8C88-4749-A000-115C9773A06A}" destId="{ABE670A9-63E6-4850-9472-1D7A919E797F}" srcOrd="0" destOrd="0" parTransId="{C2363A3C-E6BB-48DE-8EB4-ACDC03C8B340}" sibTransId="{5E4914CE-3A3F-4A88-A599-06FC2CC63B78}"/>
    <dgm:cxn modelId="{4A530F43-8DFC-4427-A82C-8AD5DBDF4698}" srcId="{B6C83A29-0E82-4F5A-A407-7B0B0871EFBC}" destId="{A73F57FF-ECFD-47B7-A42B-65EDAEC46046}" srcOrd="2" destOrd="0" parTransId="{676C96FE-D4DA-4B1E-A0AE-813EFF026D38}" sibTransId="{7E7A807A-7EEF-4F77-9F2D-55F2A50BA945}"/>
    <dgm:cxn modelId="{8B99AF6A-BC92-4AF6-826E-CA97B318C2F5}" type="presOf" srcId="{B6C83A29-0E82-4F5A-A407-7B0B0871EFBC}" destId="{44B07B40-92B6-4037-B230-3873156E2BD3}" srcOrd="0" destOrd="0" presId="urn:microsoft.com/office/officeart/2005/8/layout/vList5"/>
    <dgm:cxn modelId="{ADD5A54D-8B89-4E8A-8B83-918EB33C247A}" srcId="{B6C83A29-0E82-4F5A-A407-7B0B0871EFBC}" destId="{FA868B8C-8C88-4749-A000-115C9773A06A}" srcOrd="1" destOrd="0" parTransId="{D9B5AC28-B03B-4A16-96F4-1F1B07F1FDDF}" sibTransId="{4F5E9647-6F76-4447-ACEA-21D1FE6663FD}"/>
    <dgm:cxn modelId="{8802CD6D-65E0-4A91-85CB-89D073D47555}" type="presOf" srcId="{AFF74C95-A53C-43C7-899F-43BB4C0571F1}" destId="{94A36A1B-1A76-4A89-83EF-F49E76C57692}" srcOrd="0" destOrd="0" presId="urn:microsoft.com/office/officeart/2005/8/layout/vList5"/>
    <dgm:cxn modelId="{08943F55-569B-4BFB-8A83-2AAB2502CB22}" srcId="{A73F57FF-ECFD-47B7-A42B-65EDAEC46046}" destId="{BBD8F891-FC55-4FB3-96E7-4C5344C9B133}" srcOrd="0" destOrd="0" parTransId="{F1583F4C-57DF-402B-9630-063568D5697E}" sibTransId="{892FAB6E-F88F-4CD8-8D1F-C27FC335F49A}"/>
    <dgm:cxn modelId="{92378392-0488-40A9-86D0-0F27408FFDBB}" srcId="{AFF74C95-A53C-43C7-899F-43BB4C0571F1}" destId="{A452965A-9E78-4A52-9CA2-1B6CC9C9797C}" srcOrd="0" destOrd="0" parTransId="{D5C75DC8-8D23-4B34-8677-F93EDF784942}" sibTransId="{5965F86F-0173-44E1-A792-8385A71395EF}"/>
    <dgm:cxn modelId="{24ACD993-7287-4FDB-820D-3C650E73D3F6}" type="presOf" srcId="{A158952B-AD52-4468-84A6-B27EB46A53C2}" destId="{DA31188E-72D2-4C07-9BCB-0B2A203E96E9}" srcOrd="0" destOrd="0" presId="urn:microsoft.com/office/officeart/2005/8/layout/vList5"/>
    <dgm:cxn modelId="{E7699F98-0EF7-4F65-BB0A-37A998F4326D}" type="presOf" srcId="{A452965A-9E78-4A52-9CA2-1B6CC9C9797C}" destId="{03698868-84E9-47E0-BB27-C526543D7365}" srcOrd="0" destOrd="0" presId="urn:microsoft.com/office/officeart/2005/8/layout/vList5"/>
    <dgm:cxn modelId="{DBD55D9D-3169-441D-BBA1-B13BE89FC6AA}" type="presOf" srcId="{A73F57FF-ECFD-47B7-A42B-65EDAEC46046}" destId="{0A28D4C4-EE41-4D18-AD22-6BBC996FFF2E}" srcOrd="0" destOrd="0" presId="urn:microsoft.com/office/officeart/2005/8/layout/vList5"/>
    <dgm:cxn modelId="{A88A66AA-872E-4760-8A24-BB52DF10B602}" type="presOf" srcId="{A9220C1C-657A-4201-B88F-125E29AB0106}" destId="{F99845FB-DA3E-487B-BAC6-E3298EDB4DDE}" srcOrd="0" destOrd="0" presId="urn:microsoft.com/office/officeart/2005/8/layout/vList5"/>
    <dgm:cxn modelId="{95A55AAF-8AF6-4D76-8029-4E63FA8D9FA6}" type="presOf" srcId="{FA868B8C-8C88-4749-A000-115C9773A06A}" destId="{39F7A0C3-B8D8-449A-8F9A-6DE3010CD3C1}" srcOrd="0" destOrd="0" presId="urn:microsoft.com/office/officeart/2005/8/layout/vList5"/>
    <dgm:cxn modelId="{18D3CFF0-F2DC-46E9-90A9-490442A3D835}" srcId="{A158952B-AD52-4468-84A6-B27EB46A53C2}" destId="{A9220C1C-657A-4201-B88F-125E29AB0106}" srcOrd="0" destOrd="0" parTransId="{0026346D-4227-4184-B903-2F27FFB35339}" sibTransId="{DCF6D29E-18F3-4073-8F87-DD32C2B7FE29}"/>
    <dgm:cxn modelId="{8DE1DCF7-8D6B-4B5C-B812-C444B1B80F07}" srcId="{B6C83A29-0E82-4F5A-A407-7B0B0871EFBC}" destId="{AFF74C95-A53C-43C7-899F-43BB4C0571F1}" srcOrd="3" destOrd="0" parTransId="{87977DE2-23E0-486E-8637-44DFEBD2DCF0}" sibTransId="{0FA4E023-308E-4BE5-8B14-39DC96231B87}"/>
    <dgm:cxn modelId="{44DFEEFB-9D62-4154-8073-594A23334A5A}" type="presOf" srcId="{BBD8F891-FC55-4FB3-96E7-4C5344C9B133}" destId="{E4458F1E-5C88-4C8D-A342-873AE7FE73A1}" srcOrd="0" destOrd="0" presId="urn:microsoft.com/office/officeart/2005/8/layout/vList5"/>
    <dgm:cxn modelId="{5CA3E122-EF36-48CE-A418-536167035F43}" type="presParOf" srcId="{44B07B40-92B6-4037-B230-3873156E2BD3}" destId="{0E9A6F2E-7690-4EE5-A995-8DC93E53B174}" srcOrd="0" destOrd="0" presId="urn:microsoft.com/office/officeart/2005/8/layout/vList5"/>
    <dgm:cxn modelId="{E88CD824-2A1C-41C5-BABF-F591499F4A68}" type="presParOf" srcId="{0E9A6F2E-7690-4EE5-A995-8DC93E53B174}" destId="{DA31188E-72D2-4C07-9BCB-0B2A203E96E9}" srcOrd="0" destOrd="0" presId="urn:microsoft.com/office/officeart/2005/8/layout/vList5"/>
    <dgm:cxn modelId="{410E5DEA-499E-41F5-9B17-EE739440DCD0}" type="presParOf" srcId="{0E9A6F2E-7690-4EE5-A995-8DC93E53B174}" destId="{F99845FB-DA3E-487B-BAC6-E3298EDB4DDE}" srcOrd="1" destOrd="0" presId="urn:microsoft.com/office/officeart/2005/8/layout/vList5"/>
    <dgm:cxn modelId="{BE326A25-7B5E-49A9-ADCD-2CCB40B87DDA}" type="presParOf" srcId="{44B07B40-92B6-4037-B230-3873156E2BD3}" destId="{C150432F-C9D1-4758-872A-C08DF24F5333}" srcOrd="1" destOrd="0" presId="urn:microsoft.com/office/officeart/2005/8/layout/vList5"/>
    <dgm:cxn modelId="{28B912E5-33B8-4E2D-8BFC-59761602FBD3}" type="presParOf" srcId="{44B07B40-92B6-4037-B230-3873156E2BD3}" destId="{94CC9F9A-B4A3-446C-A81C-070E39D07A5D}" srcOrd="2" destOrd="0" presId="urn:microsoft.com/office/officeart/2005/8/layout/vList5"/>
    <dgm:cxn modelId="{3678B680-F2AD-4541-8698-0514B8A8531A}" type="presParOf" srcId="{94CC9F9A-B4A3-446C-A81C-070E39D07A5D}" destId="{39F7A0C3-B8D8-449A-8F9A-6DE3010CD3C1}" srcOrd="0" destOrd="0" presId="urn:microsoft.com/office/officeart/2005/8/layout/vList5"/>
    <dgm:cxn modelId="{73B0C7B2-665B-41C6-AC73-BD2A5AC1426B}" type="presParOf" srcId="{94CC9F9A-B4A3-446C-A81C-070E39D07A5D}" destId="{313B5A34-50AE-418F-BCDD-A0D599CA9D16}" srcOrd="1" destOrd="0" presId="urn:microsoft.com/office/officeart/2005/8/layout/vList5"/>
    <dgm:cxn modelId="{4745EA1A-11D0-4E65-B052-F02CF8D44E37}" type="presParOf" srcId="{44B07B40-92B6-4037-B230-3873156E2BD3}" destId="{20FA9EFA-3C35-4F30-B611-1C72C6CC1881}" srcOrd="3" destOrd="0" presId="urn:microsoft.com/office/officeart/2005/8/layout/vList5"/>
    <dgm:cxn modelId="{3D90B339-C4ED-4E8E-96CE-769833CA137C}" type="presParOf" srcId="{44B07B40-92B6-4037-B230-3873156E2BD3}" destId="{ABB70059-4265-43B2-9282-0392A28350EF}" srcOrd="4" destOrd="0" presId="urn:microsoft.com/office/officeart/2005/8/layout/vList5"/>
    <dgm:cxn modelId="{65D306F1-2D55-43DC-A86A-69A416F1265D}" type="presParOf" srcId="{ABB70059-4265-43B2-9282-0392A28350EF}" destId="{0A28D4C4-EE41-4D18-AD22-6BBC996FFF2E}" srcOrd="0" destOrd="0" presId="urn:microsoft.com/office/officeart/2005/8/layout/vList5"/>
    <dgm:cxn modelId="{6AAB5721-02DF-4EFD-9501-48E24DB372F8}" type="presParOf" srcId="{ABB70059-4265-43B2-9282-0392A28350EF}" destId="{E4458F1E-5C88-4C8D-A342-873AE7FE73A1}" srcOrd="1" destOrd="0" presId="urn:microsoft.com/office/officeart/2005/8/layout/vList5"/>
    <dgm:cxn modelId="{FCEEA43C-2CFF-4AD9-8252-DAECA476CD15}" type="presParOf" srcId="{44B07B40-92B6-4037-B230-3873156E2BD3}" destId="{32BC3681-9737-4A19-B46F-7AF6382A638A}" srcOrd="5" destOrd="0" presId="urn:microsoft.com/office/officeart/2005/8/layout/vList5"/>
    <dgm:cxn modelId="{BF2CAC56-A7A9-4219-8EE2-4C2530CCE0D5}" type="presParOf" srcId="{44B07B40-92B6-4037-B230-3873156E2BD3}" destId="{06E94005-F4E4-496A-A8C2-4C4452B51744}" srcOrd="6" destOrd="0" presId="urn:microsoft.com/office/officeart/2005/8/layout/vList5"/>
    <dgm:cxn modelId="{EAE1DD20-80AB-4ABB-85E9-507C65248E67}" type="presParOf" srcId="{06E94005-F4E4-496A-A8C2-4C4452B51744}" destId="{94A36A1B-1A76-4A89-83EF-F49E76C57692}" srcOrd="0" destOrd="0" presId="urn:microsoft.com/office/officeart/2005/8/layout/vList5"/>
    <dgm:cxn modelId="{FDEABA67-2BFB-4440-BBC4-6377BC7E17F0}" type="presParOf" srcId="{06E94005-F4E4-496A-A8C2-4C4452B51744}" destId="{03698868-84E9-47E0-BB27-C526543D736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26F9701-16E0-4665-951F-959F35E3D50B}"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IN"/>
        </a:p>
      </dgm:t>
    </dgm:pt>
    <dgm:pt modelId="{0EE9423F-B358-436C-9D3F-E22C3258A042}">
      <dgm:prSet custT="1"/>
      <dgm:spPr>
        <a:solidFill>
          <a:schemeClr val="accent3">
            <a:lumMod val="20000"/>
            <a:lumOff val="80000"/>
          </a:schemeClr>
        </a:solidFill>
        <a:ln>
          <a:noFill/>
        </a:ln>
      </dgm:spPr>
      <dgm:t>
        <a:bodyPr/>
        <a:lstStyle/>
        <a:p>
          <a:r>
            <a:rPr lang="en-US" sz="1400" b="1" dirty="0">
              <a:latin typeface="Arial Nova" panose="020B0504020202020204" pitchFamily="34" charset="0"/>
            </a:rPr>
            <a:t>Unified Threat Management (UTM)</a:t>
          </a:r>
        </a:p>
        <a:p>
          <a:endParaRPr lang="en-US" sz="1200" dirty="0">
            <a:latin typeface="Arial Nova" panose="020B0504020202020204" pitchFamily="34" charset="0"/>
          </a:endParaRPr>
        </a:p>
        <a:p>
          <a:r>
            <a:rPr lang="en-US" sz="1200" dirty="0">
              <a:latin typeface="Arial Nova" panose="020B0504020202020204" pitchFamily="34" charset="0"/>
            </a:rPr>
            <a:t>Integrates various security features into a single appliance, offering UTM capabilities. This includes firewall, VPN, intrusion prevention, content filtering, and antivirus functionalities</a:t>
          </a:r>
          <a:endParaRPr lang="en-IN" sz="1200" dirty="0">
            <a:latin typeface="Arial Nova" panose="020B0504020202020204" pitchFamily="34" charset="0"/>
          </a:endParaRPr>
        </a:p>
      </dgm:t>
    </dgm:pt>
    <dgm:pt modelId="{286FACC9-FD92-416E-B332-5B80F7DB0A43}" type="parTrans" cxnId="{BDC343CC-D98A-4C38-B1F3-A4CFAE914533}">
      <dgm:prSet/>
      <dgm:spPr/>
      <dgm:t>
        <a:bodyPr/>
        <a:lstStyle/>
        <a:p>
          <a:endParaRPr lang="en-IN" sz="1200">
            <a:latin typeface="Arial Nova" panose="020B0504020202020204" pitchFamily="34" charset="0"/>
          </a:endParaRPr>
        </a:p>
      </dgm:t>
    </dgm:pt>
    <dgm:pt modelId="{AE5FE490-3608-45A0-94F0-5046476E843A}" type="sibTrans" cxnId="{BDC343CC-D98A-4C38-B1F3-A4CFAE914533}">
      <dgm:prSet/>
      <dgm:spPr/>
      <dgm:t>
        <a:bodyPr/>
        <a:lstStyle/>
        <a:p>
          <a:endParaRPr lang="en-IN" sz="1200">
            <a:latin typeface="Arial Nova" panose="020B0504020202020204" pitchFamily="34" charset="0"/>
          </a:endParaRPr>
        </a:p>
      </dgm:t>
    </dgm:pt>
    <dgm:pt modelId="{11B378EE-8DB9-4D9F-8F30-FDFDB22156F1}">
      <dgm:prSet custT="1"/>
      <dgm:spPr>
        <a:solidFill>
          <a:schemeClr val="accent3">
            <a:lumMod val="20000"/>
            <a:lumOff val="80000"/>
          </a:schemeClr>
        </a:solidFill>
        <a:ln>
          <a:noFill/>
        </a:ln>
      </dgm:spPr>
      <dgm:t>
        <a:bodyPr/>
        <a:lstStyle/>
        <a:p>
          <a:pPr marL="0" lvl="0" indent="0" algn="ctr" defTabSz="622300">
            <a:lnSpc>
              <a:spcPct val="90000"/>
            </a:lnSpc>
            <a:spcBef>
              <a:spcPct val="0"/>
            </a:spcBef>
            <a:spcAft>
              <a:spcPct val="35000"/>
            </a:spcAft>
            <a:buNone/>
          </a:pPr>
          <a:r>
            <a:rPr lang="en-US" sz="1400" b="1" kern="1200" dirty="0">
              <a:solidFill>
                <a:prstClr val="black">
                  <a:hueOff val="0"/>
                  <a:satOff val="0"/>
                  <a:lumOff val="0"/>
                  <a:alphaOff val="0"/>
                </a:prstClr>
              </a:solidFill>
              <a:latin typeface="Arial Nova" panose="020B0504020202020204" pitchFamily="34" charset="0"/>
              <a:ea typeface="+mn-ea"/>
              <a:cs typeface="+mn-cs"/>
            </a:rPr>
            <a:t>Cloud Management</a:t>
          </a:r>
        </a:p>
        <a:p>
          <a:pPr marL="0" lvl="0" algn="ctr" defTabSz="533400">
            <a:lnSpc>
              <a:spcPct val="90000"/>
            </a:lnSpc>
            <a:spcBef>
              <a:spcPct val="0"/>
            </a:spcBef>
            <a:spcAft>
              <a:spcPct val="35000"/>
            </a:spcAft>
            <a:buNone/>
          </a:pPr>
          <a:endParaRPr lang="en-US" sz="1200" kern="1200" dirty="0">
            <a:latin typeface="Arial Nova" panose="020B0504020202020204" pitchFamily="34" charset="0"/>
          </a:endParaRPr>
        </a:p>
        <a:p>
          <a:pPr marL="0" lvl="0" algn="ctr" defTabSz="533400">
            <a:lnSpc>
              <a:spcPct val="90000"/>
            </a:lnSpc>
            <a:spcBef>
              <a:spcPct val="0"/>
            </a:spcBef>
            <a:spcAft>
              <a:spcPct val="35000"/>
            </a:spcAft>
            <a:buNone/>
          </a:pPr>
          <a:r>
            <a:rPr lang="en-US" sz="1200" kern="1200" dirty="0">
              <a:latin typeface="Arial Nova" panose="020B0504020202020204" pitchFamily="34" charset="0"/>
            </a:rPr>
            <a:t>Fully cloud managed. Administrators can configure and monitor the MX devices using the Cisco Meraki dashboard, a centralized and intuitive web-based interface</a:t>
          </a:r>
          <a:endParaRPr lang="en-IN" sz="1200" kern="1200" dirty="0">
            <a:latin typeface="Arial Nova" panose="020B0504020202020204" pitchFamily="34" charset="0"/>
          </a:endParaRPr>
        </a:p>
      </dgm:t>
    </dgm:pt>
    <dgm:pt modelId="{27564D30-7A4F-4E2C-993E-081E7E858E7C}" type="parTrans" cxnId="{95455702-5567-4086-ABAE-E3D3D9829836}">
      <dgm:prSet/>
      <dgm:spPr/>
      <dgm:t>
        <a:bodyPr/>
        <a:lstStyle/>
        <a:p>
          <a:endParaRPr lang="en-IN" sz="1200">
            <a:latin typeface="Arial Nova" panose="020B0504020202020204" pitchFamily="34" charset="0"/>
          </a:endParaRPr>
        </a:p>
      </dgm:t>
    </dgm:pt>
    <dgm:pt modelId="{23BE73EA-243E-4382-8940-166B8DC9B68C}" type="sibTrans" cxnId="{95455702-5567-4086-ABAE-E3D3D9829836}">
      <dgm:prSet/>
      <dgm:spPr/>
      <dgm:t>
        <a:bodyPr/>
        <a:lstStyle/>
        <a:p>
          <a:endParaRPr lang="en-IN" sz="1200">
            <a:latin typeface="Arial Nova" panose="020B0504020202020204" pitchFamily="34" charset="0"/>
          </a:endParaRPr>
        </a:p>
      </dgm:t>
    </dgm:pt>
    <dgm:pt modelId="{FC4FC7A5-60FB-480A-991B-5B1E5B16A42C}">
      <dgm:prSet custT="1"/>
      <dgm:spPr>
        <a:solidFill>
          <a:schemeClr val="accent3">
            <a:lumMod val="20000"/>
            <a:lumOff val="80000"/>
          </a:schemeClr>
        </a:solidFill>
        <a:ln>
          <a:noFill/>
        </a:ln>
      </dgm:spPr>
      <dgm:t>
        <a:bodyPr/>
        <a:lstStyle/>
        <a:p>
          <a:pPr marL="0" lvl="0" indent="0" algn="ctr" defTabSz="622300">
            <a:lnSpc>
              <a:spcPct val="90000"/>
            </a:lnSpc>
            <a:spcBef>
              <a:spcPct val="0"/>
            </a:spcBef>
            <a:spcAft>
              <a:spcPct val="35000"/>
            </a:spcAft>
            <a:buNone/>
          </a:pPr>
          <a:r>
            <a:rPr lang="en-US" sz="1400" b="1" kern="1200" dirty="0">
              <a:solidFill>
                <a:prstClr val="black">
                  <a:hueOff val="0"/>
                  <a:satOff val="0"/>
                  <a:lumOff val="0"/>
                  <a:alphaOff val="0"/>
                </a:prstClr>
              </a:solidFill>
              <a:latin typeface="Arial Nova" panose="020B0504020202020204" pitchFamily="34" charset="0"/>
              <a:ea typeface="+mn-ea"/>
              <a:cs typeface="+mn-cs"/>
            </a:rPr>
            <a:t>Auto VPN and SD-WAN</a:t>
          </a:r>
        </a:p>
        <a:p>
          <a:pPr marL="0" lvl="0" algn="ctr" defTabSz="533400">
            <a:lnSpc>
              <a:spcPct val="90000"/>
            </a:lnSpc>
            <a:spcBef>
              <a:spcPct val="0"/>
            </a:spcBef>
            <a:spcAft>
              <a:spcPct val="35000"/>
            </a:spcAft>
            <a:buNone/>
          </a:pPr>
          <a:endParaRPr lang="en-US" sz="1200" kern="1200" dirty="0">
            <a:latin typeface="Arial Nova" panose="020B0504020202020204" pitchFamily="34" charset="0"/>
          </a:endParaRPr>
        </a:p>
        <a:p>
          <a:pPr marL="0" lvl="0" algn="ctr" defTabSz="533400">
            <a:lnSpc>
              <a:spcPct val="90000"/>
            </a:lnSpc>
            <a:spcBef>
              <a:spcPct val="0"/>
            </a:spcBef>
            <a:spcAft>
              <a:spcPct val="35000"/>
            </a:spcAft>
            <a:buNone/>
          </a:pPr>
          <a:r>
            <a:rPr lang="en-US" sz="1200" kern="1200" dirty="0">
              <a:latin typeface="Arial Nova" panose="020B0504020202020204" pitchFamily="34" charset="0"/>
            </a:rPr>
            <a:t>Support Auto VPN, making it easier to establish secure site-to-site VPN connections.SD-WAN is also supported, optimizing the performance of network traffic across multiple locations</a:t>
          </a:r>
          <a:endParaRPr lang="en-IN" sz="1200" kern="1200" dirty="0">
            <a:latin typeface="Arial Nova" panose="020B0504020202020204" pitchFamily="34" charset="0"/>
          </a:endParaRPr>
        </a:p>
      </dgm:t>
    </dgm:pt>
    <dgm:pt modelId="{DD278CE3-DD86-4F37-9022-69EF67ECBD06}" type="parTrans" cxnId="{B1AFF5BF-6DF6-46ED-8C7F-4FA84681032C}">
      <dgm:prSet/>
      <dgm:spPr/>
      <dgm:t>
        <a:bodyPr/>
        <a:lstStyle/>
        <a:p>
          <a:endParaRPr lang="en-IN" sz="1200">
            <a:latin typeface="Arial Nova" panose="020B0504020202020204" pitchFamily="34" charset="0"/>
          </a:endParaRPr>
        </a:p>
      </dgm:t>
    </dgm:pt>
    <dgm:pt modelId="{0CD98930-4D90-4AEE-8200-83830696B432}" type="sibTrans" cxnId="{B1AFF5BF-6DF6-46ED-8C7F-4FA84681032C}">
      <dgm:prSet/>
      <dgm:spPr/>
      <dgm:t>
        <a:bodyPr/>
        <a:lstStyle/>
        <a:p>
          <a:endParaRPr lang="en-IN" sz="1200">
            <a:latin typeface="Arial Nova" panose="020B0504020202020204" pitchFamily="34" charset="0"/>
          </a:endParaRPr>
        </a:p>
      </dgm:t>
    </dgm:pt>
    <dgm:pt modelId="{58D59188-8E4C-40F9-AA89-B400936A2300}">
      <dgm:prSet custT="1"/>
      <dgm:spPr>
        <a:solidFill>
          <a:schemeClr val="accent3">
            <a:lumMod val="20000"/>
            <a:lumOff val="80000"/>
          </a:schemeClr>
        </a:solidFill>
        <a:ln>
          <a:noFill/>
        </a:ln>
      </dgm:spPr>
      <dgm:t>
        <a:bodyPr/>
        <a:lstStyle/>
        <a:p>
          <a:pPr marL="0" lvl="0" indent="0" algn="ctr" defTabSz="622300">
            <a:lnSpc>
              <a:spcPct val="90000"/>
            </a:lnSpc>
            <a:spcBef>
              <a:spcPct val="0"/>
            </a:spcBef>
            <a:spcAft>
              <a:spcPct val="35000"/>
            </a:spcAft>
            <a:buNone/>
          </a:pPr>
          <a:r>
            <a:rPr lang="en-US" sz="1400" b="1" kern="1200" dirty="0">
              <a:solidFill>
                <a:prstClr val="black">
                  <a:hueOff val="0"/>
                  <a:satOff val="0"/>
                  <a:lumOff val="0"/>
                  <a:alphaOff val="0"/>
                </a:prstClr>
              </a:solidFill>
              <a:latin typeface="Arial Nova" panose="020B0504020202020204" pitchFamily="34" charset="0"/>
              <a:ea typeface="+mn-ea"/>
              <a:cs typeface="+mn-cs"/>
            </a:rPr>
            <a:t>Application Visibility and Control</a:t>
          </a:r>
        </a:p>
        <a:p>
          <a:pPr marL="0" lvl="0" algn="ctr" defTabSz="533400">
            <a:lnSpc>
              <a:spcPct val="90000"/>
            </a:lnSpc>
            <a:spcBef>
              <a:spcPct val="0"/>
            </a:spcBef>
            <a:spcAft>
              <a:spcPct val="35000"/>
            </a:spcAft>
            <a:buNone/>
          </a:pPr>
          <a:endParaRPr lang="en-US" sz="1200" kern="1200" dirty="0">
            <a:latin typeface="Arial Nova" panose="020B0504020202020204" pitchFamily="34" charset="0"/>
          </a:endParaRPr>
        </a:p>
        <a:p>
          <a:pPr marL="0" lvl="0" algn="ctr" defTabSz="533400">
            <a:lnSpc>
              <a:spcPct val="90000"/>
            </a:lnSpc>
            <a:spcBef>
              <a:spcPct val="0"/>
            </a:spcBef>
            <a:spcAft>
              <a:spcPct val="35000"/>
            </a:spcAft>
            <a:buNone/>
          </a:pPr>
          <a:r>
            <a:rPr lang="en-US" sz="1200" kern="1200" dirty="0">
              <a:latin typeface="Arial Nova" panose="020B0504020202020204" pitchFamily="34" charset="0"/>
            </a:rPr>
            <a:t>Provide visibility into network traffic, allowing administrators to monitor and control the usage of applications. This helps in optimizing bandwidth and ensuring appropriate application access policies</a:t>
          </a:r>
          <a:endParaRPr lang="en-IN" sz="1200" kern="1200" dirty="0">
            <a:latin typeface="Arial Nova" panose="020B0504020202020204" pitchFamily="34" charset="0"/>
          </a:endParaRPr>
        </a:p>
      </dgm:t>
    </dgm:pt>
    <dgm:pt modelId="{55173E83-FC44-4953-AAAB-5CF00F33EBEC}" type="parTrans" cxnId="{7EBF196D-4526-4407-97DB-D9B6CD07C188}">
      <dgm:prSet/>
      <dgm:spPr/>
      <dgm:t>
        <a:bodyPr/>
        <a:lstStyle/>
        <a:p>
          <a:endParaRPr lang="en-IN" sz="1200">
            <a:latin typeface="Arial Nova" panose="020B0504020202020204" pitchFamily="34" charset="0"/>
          </a:endParaRPr>
        </a:p>
      </dgm:t>
    </dgm:pt>
    <dgm:pt modelId="{752DE549-4881-4E64-8F9F-3E341134B3B3}" type="sibTrans" cxnId="{7EBF196D-4526-4407-97DB-D9B6CD07C188}">
      <dgm:prSet/>
      <dgm:spPr/>
      <dgm:t>
        <a:bodyPr/>
        <a:lstStyle/>
        <a:p>
          <a:endParaRPr lang="en-IN" sz="1200">
            <a:latin typeface="Arial Nova" panose="020B0504020202020204" pitchFamily="34" charset="0"/>
          </a:endParaRPr>
        </a:p>
      </dgm:t>
    </dgm:pt>
    <dgm:pt modelId="{FAD2E625-5193-4734-A5D7-80D47DFABAA7}">
      <dgm:prSet custT="1"/>
      <dgm:spPr>
        <a:solidFill>
          <a:schemeClr val="accent3">
            <a:lumMod val="20000"/>
            <a:lumOff val="80000"/>
          </a:schemeClr>
        </a:solidFill>
        <a:ln>
          <a:noFill/>
        </a:ln>
      </dgm:spPr>
      <dgm:t>
        <a:bodyPr/>
        <a:lstStyle/>
        <a:p>
          <a:pPr marL="0" lvl="0" indent="0" algn="ctr" defTabSz="622300">
            <a:lnSpc>
              <a:spcPct val="90000"/>
            </a:lnSpc>
            <a:spcBef>
              <a:spcPct val="0"/>
            </a:spcBef>
            <a:spcAft>
              <a:spcPct val="35000"/>
            </a:spcAft>
            <a:buNone/>
          </a:pPr>
          <a:r>
            <a:rPr lang="en-US" sz="1400" b="1" kern="1200" dirty="0">
              <a:solidFill>
                <a:prstClr val="black">
                  <a:hueOff val="0"/>
                  <a:satOff val="0"/>
                  <a:lumOff val="0"/>
                  <a:alphaOff val="0"/>
                </a:prstClr>
              </a:solidFill>
              <a:latin typeface="Arial Nova" panose="020B0504020202020204" pitchFamily="34" charset="0"/>
              <a:ea typeface="+mn-ea"/>
              <a:cs typeface="+mn-cs"/>
            </a:rPr>
            <a:t>Threat Intelligence Integration</a:t>
          </a:r>
        </a:p>
        <a:p>
          <a:pPr marL="0" lvl="0" algn="ctr" defTabSz="533400">
            <a:lnSpc>
              <a:spcPct val="90000"/>
            </a:lnSpc>
            <a:spcBef>
              <a:spcPct val="0"/>
            </a:spcBef>
            <a:spcAft>
              <a:spcPct val="35000"/>
            </a:spcAft>
            <a:buNone/>
          </a:pPr>
          <a:endParaRPr lang="en-US" sz="1200" kern="1200" dirty="0">
            <a:latin typeface="Arial Nova" panose="020B0504020202020204" pitchFamily="34" charset="0"/>
          </a:endParaRPr>
        </a:p>
        <a:p>
          <a:pPr marL="0" lvl="0" algn="ctr" defTabSz="533400">
            <a:lnSpc>
              <a:spcPct val="90000"/>
            </a:lnSpc>
            <a:spcBef>
              <a:spcPct val="0"/>
            </a:spcBef>
            <a:spcAft>
              <a:spcPct val="35000"/>
            </a:spcAft>
            <a:buNone/>
          </a:pPr>
          <a:r>
            <a:rPr lang="en-US" sz="1200" kern="1200" dirty="0">
              <a:latin typeface="Arial Nova" panose="020B0504020202020204" pitchFamily="34" charset="0"/>
            </a:rPr>
            <a:t>Leverage threat intelligence to enhance security. MX can identify and block threats based on real-time data and updates from Cisco's Threat Intelligence feeds</a:t>
          </a:r>
          <a:endParaRPr lang="en-IN" sz="1200" kern="1200" dirty="0">
            <a:latin typeface="Arial Nova" panose="020B0504020202020204" pitchFamily="34" charset="0"/>
          </a:endParaRPr>
        </a:p>
      </dgm:t>
    </dgm:pt>
    <dgm:pt modelId="{9BE654B9-11B5-47FB-A840-556CB42A00DD}" type="parTrans" cxnId="{C9F933E2-094D-4A77-8463-833D66938A2F}">
      <dgm:prSet/>
      <dgm:spPr/>
      <dgm:t>
        <a:bodyPr/>
        <a:lstStyle/>
        <a:p>
          <a:endParaRPr lang="en-IN" sz="1200">
            <a:latin typeface="Arial Nova" panose="020B0504020202020204" pitchFamily="34" charset="0"/>
          </a:endParaRPr>
        </a:p>
      </dgm:t>
    </dgm:pt>
    <dgm:pt modelId="{7C6E9249-C60B-45B3-9D15-6BA9C3DE2E10}" type="sibTrans" cxnId="{C9F933E2-094D-4A77-8463-833D66938A2F}">
      <dgm:prSet/>
      <dgm:spPr/>
      <dgm:t>
        <a:bodyPr/>
        <a:lstStyle/>
        <a:p>
          <a:endParaRPr lang="en-IN" sz="1200">
            <a:latin typeface="Arial Nova" panose="020B0504020202020204" pitchFamily="34" charset="0"/>
          </a:endParaRPr>
        </a:p>
      </dgm:t>
    </dgm:pt>
    <dgm:pt modelId="{40DC3DC6-8A3E-4DED-906B-CE390A1818A8}">
      <dgm:prSet custT="1"/>
      <dgm:spPr>
        <a:solidFill>
          <a:schemeClr val="accent3">
            <a:lumMod val="20000"/>
            <a:lumOff val="80000"/>
          </a:schemeClr>
        </a:solidFill>
        <a:ln>
          <a:noFill/>
        </a:ln>
      </dgm:spPr>
      <dgm:t>
        <a:bodyPr/>
        <a:lstStyle/>
        <a:p>
          <a:pPr marL="0" lvl="0" indent="0" algn="ctr" defTabSz="622300">
            <a:lnSpc>
              <a:spcPct val="90000"/>
            </a:lnSpc>
            <a:spcBef>
              <a:spcPct val="0"/>
            </a:spcBef>
            <a:spcAft>
              <a:spcPct val="35000"/>
            </a:spcAft>
            <a:buNone/>
          </a:pPr>
          <a:r>
            <a:rPr lang="en-US" sz="1400" b="1" kern="1200" dirty="0">
              <a:solidFill>
                <a:prstClr val="black">
                  <a:hueOff val="0"/>
                  <a:satOff val="0"/>
                  <a:lumOff val="0"/>
                  <a:alphaOff val="0"/>
                </a:prstClr>
              </a:solidFill>
              <a:latin typeface="Arial Nova" panose="020B0504020202020204" pitchFamily="34" charset="0"/>
              <a:ea typeface="+mn-ea"/>
              <a:cs typeface="+mn-cs"/>
            </a:rPr>
            <a:t>Content Filtering</a:t>
          </a:r>
        </a:p>
        <a:p>
          <a:pPr marL="0" lvl="0" algn="ctr" defTabSz="533400">
            <a:lnSpc>
              <a:spcPct val="90000"/>
            </a:lnSpc>
            <a:spcBef>
              <a:spcPct val="0"/>
            </a:spcBef>
            <a:spcAft>
              <a:spcPct val="35000"/>
            </a:spcAft>
            <a:buNone/>
          </a:pPr>
          <a:endParaRPr lang="en-US" sz="1200" kern="1200" dirty="0">
            <a:latin typeface="Arial Nova" panose="020B0504020202020204" pitchFamily="34" charset="0"/>
          </a:endParaRPr>
        </a:p>
        <a:p>
          <a:pPr marL="0" lvl="0" algn="ctr" defTabSz="533400">
            <a:lnSpc>
              <a:spcPct val="90000"/>
            </a:lnSpc>
            <a:spcBef>
              <a:spcPct val="0"/>
            </a:spcBef>
            <a:spcAft>
              <a:spcPct val="35000"/>
            </a:spcAft>
            <a:buNone/>
          </a:pPr>
          <a:r>
            <a:rPr lang="en-US" sz="1200" kern="1200" dirty="0">
              <a:latin typeface="Arial Nova" panose="020B0504020202020204" pitchFamily="34" charset="0"/>
            </a:rPr>
            <a:t>The MX series includes content filtering capabilities, allowing administrators to enforce web usage policies and block access to inappropriate or non-business-related content</a:t>
          </a:r>
          <a:endParaRPr lang="en-IN" sz="1200" kern="1200" dirty="0">
            <a:latin typeface="Arial Nova" panose="020B0504020202020204" pitchFamily="34" charset="0"/>
          </a:endParaRPr>
        </a:p>
      </dgm:t>
    </dgm:pt>
    <dgm:pt modelId="{6620C515-1774-426F-B15A-236277F601A6}" type="parTrans" cxnId="{0AF772F8-0F1E-4716-9DFD-6767DB381B78}">
      <dgm:prSet/>
      <dgm:spPr/>
      <dgm:t>
        <a:bodyPr/>
        <a:lstStyle/>
        <a:p>
          <a:endParaRPr lang="en-IN" sz="1200">
            <a:latin typeface="Arial Nova" panose="020B0504020202020204" pitchFamily="34" charset="0"/>
          </a:endParaRPr>
        </a:p>
      </dgm:t>
    </dgm:pt>
    <dgm:pt modelId="{2CBA3746-E30A-4397-A577-261A9476B977}" type="sibTrans" cxnId="{0AF772F8-0F1E-4716-9DFD-6767DB381B78}">
      <dgm:prSet/>
      <dgm:spPr/>
      <dgm:t>
        <a:bodyPr/>
        <a:lstStyle/>
        <a:p>
          <a:endParaRPr lang="en-IN" sz="1200">
            <a:latin typeface="Arial Nova" panose="020B0504020202020204" pitchFamily="34" charset="0"/>
          </a:endParaRPr>
        </a:p>
      </dgm:t>
    </dgm:pt>
    <dgm:pt modelId="{7EF0EC38-B530-4607-9EC5-32E2F53FFDEC}">
      <dgm:prSet custT="1"/>
      <dgm:spPr>
        <a:solidFill>
          <a:schemeClr val="accent3">
            <a:lumMod val="20000"/>
            <a:lumOff val="80000"/>
          </a:schemeClr>
        </a:solidFill>
        <a:ln>
          <a:noFill/>
        </a:ln>
      </dgm:spPr>
      <dgm:t>
        <a:bodyPr/>
        <a:lstStyle/>
        <a:p>
          <a:pPr marL="0" lvl="0" indent="0" algn="ctr" defTabSz="622300">
            <a:lnSpc>
              <a:spcPct val="90000"/>
            </a:lnSpc>
            <a:spcBef>
              <a:spcPct val="0"/>
            </a:spcBef>
            <a:spcAft>
              <a:spcPct val="35000"/>
            </a:spcAft>
            <a:buNone/>
          </a:pPr>
          <a:r>
            <a:rPr lang="en-US" sz="1400" b="1" kern="1200" dirty="0">
              <a:solidFill>
                <a:prstClr val="black">
                  <a:hueOff val="0"/>
                  <a:satOff val="0"/>
                  <a:lumOff val="0"/>
                  <a:alphaOff val="0"/>
                </a:prstClr>
              </a:solidFill>
              <a:latin typeface="Arial Nova" panose="020B0504020202020204" pitchFamily="34" charset="0"/>
              <a:ea typeface="+mn-ea"/>
              <a:cs typeface="+mn-cs"/>
            </a:rPr>
            <a:t>Layer 7 Firewall</a:t>
          </a:r>
        </a:p>
        <a:p>
          <a:pPr marL="0" lvl="0" algn="ctr" defTabSz="533400">
            <a:lnSpc>
              <a:spcPct val="90000"/>
            </a:lnSpc>
            <a:spcBef>
              <a:spcPct val="0"/>
            </a:spcBef>
            <a:spcAft>
              <a:spcPct val="35000"/>
            </a:spcAft>
            <a:buNone/>
          </a:pPr>
          <a:endParaRPr lang="en-US" sz="1200" kern="1200" dirty="0">
            <a:latin typeface="Arial Nova" panose="020B0504020202020204" pitchFamily="34" charset="0"/>
          </a:endParaRPr>
        </a:p>
        <a:p>
          <a:pPr marL="0" lvl="0" algn="ctr" defTabSz="533400">
            <a:lnSpc>
              <a:spcPct val="90000"/>
            </a:lnSpc>
            <a:spcBef>
              <a:spcPct val="0"/>
            </a:spcBef>
            <a:spcAft>
              <a:spcPct val="35000"/>
            </a:spcAft>
            <a:buNone/>
          </a:pPr>
          <a:r>
            <a:rPr lang="en-US" sz="1200" kern="1200" dirty="0">
              <a:latin typeface="Arial Nova" panose="020B0504020202020204" pitchFamily="34" charset="0"/>
            </a:rPr>
            <a:t>Meraki MX firewalls operate at the application layer (Layer 7) of the OSI model, allowing for granular control and visibility into applications and user activities on the network</a:t>
          </a:r>
          <a:endParaRPr lang="en-IN" sz="1200" kern="1200" dirty="0">
            <a:latin typeface="Arial Nova" panose="020B0504020202020204" pitchFamily="34" charset="0"/>
          </a:endParaRPr>
        </a:p>
      </dgm:t>
    </dgm:pt>
    <dgm:pt modelId="{8EC66DF0-F63F-49F3-99AF-B5592FF71E23}" type="parTrans" cxnId="{987B0D3C-B0E0-485D-A4FE-5C3495509239}">
      <dgm:prSet/>
      <dgm:spPr/>
      <dgm:t>
        <a:bodyPr/>
        <a:lstStyle/>
        <a:p>
          <a:endParaRPr lang="en-IN" sz="1200">
            <a:latin typeface="Arial Nova" panose="020B0504020202020204" pitchFamily="34" charset="0"/>
          </a:endParaRPr>
        </a:p>
      </dgm:t>
    </dgm:pt>
    <dgm:pt modelId="{1146B34B-7E1A-45E0-966C-72049A3993D4}" type="sibTrans" cxnId="{987B0D3C-B0E0-485D-A4FE-5C3495509239}">
      <dgm:prSet/>
      <dgm:spPr/>
      <dgm:t>
        <a:bodyPr/>
        <a:lstStyle/>
        <a:p>
          <a:endParaRPr lang="en-IN" sz="1200">
            <a:latin typeface="Arial Nova" panose="020B0504020202020204" pitchFamily="34" charset="0"/>
          </a:endParaRPr>
        </a:p>
      </dgm:t>
    </dgm:pt>
    <dgm:pt modelId="{5DF60754-D483-4FAB-8742-AACAC43B36CE}">
      <dgm:prSet custT="1"/>
      <dgm:spPr>
        <a:solidFill>
          <a:schemeClr val="accent3">
            <a:lumMod val="20000"/>
            <a:lumOff val="80000"/>
          </a:schemeClr>
        </a:solidFill>
        <a:ln>
          <a:noFill/>
        </a:ln>
      </dgm:spPr>
      <dgm:t>
        <a:bodyPr/>
        <a:lstStyle/>
        <a:p>
          <a:pPr marL="0" lvl="0" indent="0" algn="ctr" defTabSz="622300">
            <a:lnSpc>
              <a:spcPct val="90000"/>
            </a:lnSpc>
            <a:spcBef>
              <a:spcPct val="0"/>
            </a:spcBef>
            <a:spcAft>
              <a:spcPct val="35000"/>
            </a:spcAft>
            <a:buNone/>
          </a:pPr>
          <a:r>
            <a:rPr lang="en-US" sz="1400" b="1" kern="1200" dirty="0">
              <a:solidFill>
                <a:prstClr val="black">
                  <a:hueOff val="0"/>
                  <a:satOff val="0"/>
                  <a:lumOff val="0"/>
                  <a:alphaOff val="0"/>
                </a:prstClr>
              </a:solidFill>
              <a:latin typeface="Arial Nova" panose="020B0504020202020204" pitchFamily="34" charset="0"/>
              <a:ea typeface="+mn-ea"/>
              <a:cs typeface="+mn-cs"/>
            </a:rPr>
            <a:t>Integration with Other Meraki Devices</a:t>
          </a:r>
        </a:p>
        <a:p>
          <a:pPr marL="0" lvl="0" algn="ctr" defTabSz="533400">
            <a:lnSpc>
              <a:spcPct val="90000"/>
            </a:lnSpc>
            <a:spcBef>
              <a:spcPct val="0"/>
            </a:spcBef>
            <a:spcAft>
              <a:spcPct val="35000"/>
            </a:spcAft>
            <a:buNone/>
          </a:pPr>
          <a:endParaRPr lang="en-US" sz="1200" kern="1200" dirty="0">
            <a:latin typeface="Arial Nova" panose="020B0504020202020204" pitchFamily="34" charset="0"/>
          </a:endParaRPr>
        </a:p>
        <a:p>
          <a:pPr marL="0" lvl="0" algn="ctr" defTabSz="533400">
            <a:lnSpc>
              <a:spcPct val="90000"/>
            </a:lnSpc>
            <a:spcBef>
              <a:spcPct val="0"/>
            </a:spcBef>
            <a:spcAft>
              <a:spcPct val="35000"/>
            </a:spcAft>
            <a:buNone/>
          </a:pPr>
          <a:r>
            <a:rPr lang="en-US" sz="1200" kern="1200" dirty="0">
              <a:latin typeface="Arial Nova" panose="020B0504020202020204" pitchFamily="34" charset="0"/>
            </a:rPr>
            <a:t>MX firewalls seamlessly integrate with other Meraki devices, such as Meraki access points and switches, creating a unified and centrally managed network infrastructure</a:t>
          </a:r>
          <a:endParaRPr lang="en-IN" sz="1200" kern="1200" dirty="0">
            <a:latin typeface="Arial Nova" panose="020B0504020202020204" pitchFamily="34" charset="0"/>
          </a:endParaRPr>
        </a:p>
      </dgm:t>
    </dgm:pt>
    <dgm:pt modelId="{FE3A31EC-669A-4AB2-90FE-77D6E2F80292}" type="parTrans" cxnId="{93D811F9-C318-4093-B89F-4679F0754EBF}">
      <dgm:prSet/>
      <dgm:spPr/>
      <dgm:t>
        <a:bodyPr/>
        <a:lstStyle/>
        <a:p>
          <a:endParaRPr lang="en-IN" sz="1200">
            <a:latin typeface="Arial Nova" panose="020B0504020202020204" pitchFamily="34" charset="0"/>
          </a:endParaRPr>
        </a:p>
      </dgm:t>
    </dgm:pt>
    <dgm:pt modelId="{8AF9D6E2-4D66-48EB-9731-C72AC3D7620A}" type="sibTrans" cxnId="{93D811F9-C318-4093-B89F-4679F0754EBF}">
      <dgm:prSet/>
      <dgm:spPr/>
      <dgm:t>
        <a:bodyPr/>
        <a:lstStyle/>
        <a:p>
          <a:endParaRPr lang="en-IN" sz="1200">
            <a:latin typeface="Arial Nova" panose="020B0504020202020204" pitchFamily="34" charset="0"/>
          </a:endParaRPr>
        </a:p>
      </dgm:t>
    </dgm:pt>
    <dgm:pt modelId="{88624C39-C9F2-46DC-B39F-53B738725409}" type="pres">
      <dgm:prSet presAssocID="{526F9701-16E0-4665-951F-959F35E3D50B}" presName="diagram" presStyleCnt="0">
        <dgm:presLayoutVars>
          <dgm:dir/>
          <dgm:resizeHandles val="exact"/>
        </dgm:presLayoutVars>
      </dgm:prSet>
      <dgm:spPr/>
    </dgm:pt>
    <dgm:pt modelId="{0223511A-3F26-4D17-9A21-576D3C38830C}" type="pres">
      <dgm:prSet presAssocID="{0EE9423F-B358-436C-9D3F-E22C3258A042}" presName="node" presStyleLbl="node1" presStyleIdx="0" presStyleCnt="8" custScaleX="443490" custScaleY="564375">
        <dgm:presLayoutVars>
          <dgm:bulletEnabled val="1"/>
        </dgm:presLayoutVars>
      </dgm:prSet>
      <dgm:spPr/>
    </dgm:pt>
    <dgm:pt modelId="{EE095247-2ABE-499E-A02E-C1348B2492C5}" type="pres">
      <dgm:prSet presAssocID="{AE5FE490-3608-45A0-94F0-5046476E843A}" presName="sibTrans" presStyleCnt="0"/>
      <dgm:spPr/>
    </dgm:pt>
    <dgm:pt modelId="{FC7C6F6C-38FA-4B5C-8DDC-F267E8DE0FF3}" type="pres">
      <dgm:prSet presAssocID="{11B378EE-8DB9-4D9F-8F30-FDFDB22156F1}" presName="node" presStyleLbl="node1" presStyleIdx="1" presStyleCnt="8" custScaleX="443490" custScaleY="564375">
        <dgm:presLayoutVars>
          <dgm:bulletEnabled val="1"/>
        </dgm:presLayoutVars>
      </dgm:prSet>
      <dgm:spPr/>
    </dgm:pt>
    <dgm:pt modelId="{47C62C73-0C83-4FA7-982A-4147D6BEC3B2}" type="pres">
      <dgm:prSet presAssocID="{23BE73EA-243E-4382-8940-166B8DC9B68C}" presName="sibTrans" presStyleCnt="0"/>
      <dgm:spPr/>
    </dgm:pt>
    <dgm:pt modelId="{0DE4DECC-56A2-4116-BB38-B8FFA489DBB7}" type="pres">
      <dgm:prSet presAssocID="{FC4FC7A5-60FB-480A-991B-5B1E5B16A42C}" presName="node" presStyleLbl="node1" presStyleIdx="2" presStyleCnt="8" custScaleX="443490" custScaleY="564375">
        <dgm:presLayoutVars>
          <dgm:bulletEnabled val="1"/>
        </dgm:presLayoutVars>
      </dgm:prSet>
      <dgm:spPr/>
    </dgm:pt>
    <dgm:pt modelId="{CA5B6A3C-2A22-4474-AFCD-3915DA172959}" type="pres">
      <dgm:prSet presAssocID="{0CD98930-4D90-4AEE-8200-83830696B432}" presName="sibTrans" presStyleCnt="0"/>
      <dgm:spPr/>
    </dgm:pt>
    <dgm:pt modelId="{08665194-A3C7-4306-BE6E-7DB44AAAC841}" type="pres">
      <dgm:prSet presAssocID="{58D59188-8E4C-40F9-AA89-B400936A2300}" presName="node" presStyleLbl="node1" presStyleIdx="3" presStyleCnt="8" custScaleX="443490" custScaleY="564375">
        <dgm:presLayoutVars>
          <dgm:bulletEnabled val="1"/>
        </dgm:presLayoutVars>
      </dgm:prSet>
      <dgm:spPr/>
    </dgm:pt>
    <dgm:pt modelId="{B27C85E4-980B-4600-BA3B-E4AC7E2B5760}" type="pres">
      <dgm:prSet presAssocID="{752DE549-4881-4E64-8F9F-3E341134B3B3}" presName="sibTrans" presStyleCnt="0"/>
      <dgm:spPr/>
    </dgm:pt>
    <dgm:pt modelId="{EAAA71A8-76A5-4265-8157-6DF0D0BFA111}" type="pres">
      <dgm:prSet presAssocID="{FAD2E625-5193-4734-A5D7-80D47DFABAA7}" presName="node" presStyleLbl="node1" presStyleIdx="4" presStyleCnt="8" custScaleX="443490" custScaleY="564375">
        <dgm:presLayoutVars>
          <dgm:bulletEnabled val="1"/>
        </dgm:presLayoutVars>
      </dgm:prSet>
      <dgm:spPr/>
    </dgm:pt>
    <dgm:pt modelId="{8D386D40-0AB8-4306-859B-CD3E80F485A8}" type="pres">
      <dgm:prSet presAssocID="{7C6E9249-C60B-45B3-9D15-6BA9C3DE2E10}" presName="sibTrans" presStyleCnt="0"/>
      <dgm:spPr/>
    </dgm:pt>
    <dgm:pt modelId="{29A99BCA-4872-459C-9F87-570B60019328}" type="pres">
      <dgm:prSet presAssocID="{40DC3DC6-8A3E-4DED-906B-CE390A1818A8}" presName="node" presStyleLbl="node1" presStyleIdx="5" presStyleCnt="8" custScaleX="443490" custScaleY="564375">
        <dgm:presLayoutVars>
          <dgm:bulletEnabled val="1"/>
        </dgm:presLayoutVars>
      </dgm:prSet>
      <dgm:spPr/>
    </dgm:pt>
    <dgm:pt modelId="{81543542-88E9-47FD-B1F7-60A192CED534}" type="pres">
      <dgm:prSet presAssocID="{2CBA3746-E30A-4397-A577-261A9476B977}" presName="sibTrans" presStyleCnt="0"/>
      <dgm:spPr/>
    </dgm:pt>
    <dgm:pt modelId="{74479537-A7CB-4EBE-8675-374C2DBE3526}" type="pres">
      <dgm:prSet presAssocID="{7EF0EC38-B530-4607-9EC5-32E2F53FFDEC}" presName="node" presStyleLbl="node1" presStyleIdx="6" presStyleCnt="8" custScaleX="443490" custScaleY="564375">
        <dgm:presLayoutVars>
          <dgm:bulletEnabled val="1"/>
        </dgm:presLayoutVars>
      </dgm:prSet>
      <dgm:spPr/>
    </dgm:pt>
    <dgm:pt modelId="{5BBC38C0-ED58-4A79-AF17-0132ECAB7C24}" type="pres">
      <dgm:prSet presAssocID="{1146B34B-7E1A-45E0-966C-72049A3993D4}" presName="sibTrans" presStyleCnt="0"/>
      <dgm:spPr/>
    </dgm:pt>
    <dgm:pt modelId="{E2065FCE-4114-4AA7-9918-83A8D189F8EE}" type="pres">
      <dgm:prSet presAssocID="{5DF60754-D483-4FAB-8742-AACAC43B36CE}" presName="node" presStyleLbl="node1" presStyleIdx="7" presStyleCnt="8" custScaleX="443490" custScaleY="564375">
        <dgm:presLayoutVars>
          <dgm:bulletEnabled val="1"/>
        </dgm:presLayoutVars>
      </dgm:prSet>
      <dgm:spPr/>
    </dgm:pt>
  </dgm:ptLst>
  <dgm:cxnLst>
    <dgm:cxn modelId="{95455702-5567-4086-ABAE-E3D3D9829836}" srcId="{526F9701-16E0-4665-951F-959F35E3D50B}" destId="{11B378EE-8DB9-4D9F-8F30-FDFDB22156F1}" srcOrd="1" destOrd="0" parTransId="{27564D30-7A4F-4E2C-993E-081E7E858E7C}" sibTransId="{23BE73EA-243E-4382-8940-166B8DC9B68C}"/>
    <dgm:cxn modelId="{987B0D3C-B0E0-485D-A4FE-5C3495509239}" srcId="{526F9701-16E0-4665-951F-959F35E3D50B}" destId="{7EF0EC38-B530-4607-9EC5-32E2F53FFDEC}" srcOrd="6" destOrd="0" parTransId="{8EC66DF0-F63F-49F3-99AF-B5592FF71E23}" sibTransId="{1146B34B-7E1A-45E0-966C-72049A3993D4}"/>
    <dgm:cxn modelId="{7EBF196D-4526-4407-97DB-D9B6CD07C188}" srcId="{526F9701-16E0-4665-951F-959F35E3D50B}" destId="{58D59188-8E4C-40F9-AA89-B400936A2300}" srcOrd="3" destOrd="0" parTransId="{55173E83-FC44-4953-AAAB-5CF00F33EBEC}" sibTransId="{752DE549-4881-4E64-8F9F-3E341134B3B3}"/>
    <dgm:cxn modelId="{0193EB71-335E-4B75-9FBE-0D3198C52EF4}" type="presOf" srcId="{FC4FC7A5-60FB-480A-991B-5B1E5B16A42C}" destId="{0DE4DECC-56A2-4116-BB38-B8FFA489DBB7}" srcOrd="0" destOrd="0" presId="urn:microsoft.com/office/officeart/2005/8/layout/default"/>
    <dgm:cxn modelId="{D9F20D94-C5C7-49DD-BF37-7E9F3F213771}" type="presOf" srcId="{FAD2E625-5193-4734-A5D7-80D47DFABAA7}" destId="{EAAA71A8-76A5-4265-8157-6DF0D0BFA111}" srcOrd="0" destOrd="0" presId="urn:microsoft.com/office/officeart/2005/8/layout/default"/>
    <dgm:cxn modelId="{3569039A-7C84-4811-90EB-8B7AF9CD61B5}" type="presOf" srcId="{526F9701-16E0-4665-951F-959F35E3D50B}" destId="{88624C39-C9F2-46DC-B39F-53B738725409}" srcOrd="0" destOrd="0" presId="urn:microsoft.com/office/officeart/2005/8/layout/default"/>
    <dgm:cxn modelId="{53128DAD-A800-4AB4-8C39-49E294930F58}" type="presOf" srcId="{5DF60754-D483-4FAB-8742-AACAC43B36CE}" destId="{E2065FCE-4114-4AA7-9918-83A8D189F8EE}" srcOrd="0" destOrd="0" presId="urn:microsoft.com/office/officeart/2005/8/layout/default"/>
    <dgm:cxn modelId="{B1AFF5BF-6DF6-46ED-8C7F-4FA84681032C}" srcId="{526F9701-16E0-4665-951F-959F35E3D50B}" destId="{FC4FC7A5-60FB-480A-991B-5B1E5B16A42C}" srcOrd="2" destOrd="0" parTransId="{DD278CE3-DD86-4F37-9022-69EF67ECBD06}" sibTransId="{0CD98930-4D90-4AEE-8200-83830696B432}"/>
    <dgm:cxn modelId="{EB251CC7-7B0F-4B18-B605-EE8E14143CE6}" type="presOf" srcId="{7EF0EC38-B530-4607-9EC5-32E2F53FFDEC}" destId="{74479537-A7CB-4EBE-8675-374C2DBE3526}" srcOrd="0" destOrd="0" presId="urn:microsoft.com/office/officeart/2005/8/layout/default"/>
    <dgm:cxn modelId="{BDC343CC-D98A-4C38-B1F3-A4CFAE914533}" srcId="{526F9701-16E0-4665-951F-959F35E3D50B}" destId="{0EE9423F-B358-436C-9D3F-E22C3258A042}" srcOrd="0" destOrd="0" parTransId="{286FACC9-FD92-416E-B332-5B80F7DB0A43}" sibTransId="{AE5FE490-3608-45A0-94F0-5046476E843A}"/>
    <dgm:cxn modelId="{64E02DD1-9519-4A63-8244-B28132E8504A}" type="presOf" srcId="{11B378EE-8DB9-4D9F-8F30-FDFDB22156F1}" destId="{FC7C6F6C-38FA-4B5C-8DDC-F267E8DE0FF3}" srcOrd="0" destOrd="0" presId="urn:microsoft.com/office/officeart/2005/8/layout/default"/>
    <dgm:cxn modelId="{42903ED4-CFC9-423A-B17B-D418320AF3C4}" type="presOf" srcId="{40DC3DC6-8A3E-4DED-906B-CE390A1818A8}" destId="{29A99BCA-4872-459C-9F87-570B60019328}" srcOrd="0" destOrd="0" presId="urn:microsoft.com/office/officeart/2005/8/layout/default"/>
    <dgm:cxn modelId="{590BF1D8-C6A2-4804-B8CF-8870581C15AC}" type="presOf" srcId="{0EE9423F-B358-436C-9D3F-E22C3258A042}" destId="{0223511A-3F26-4D17-9A21-576D3C38830C}" srcOrd="0" destOrd="0" presId="urn:microsoft.com/office/officeart/2005/8/layout/default"/>
    <dgm:cxn modelId="{C9F933E2-094D-4A77-8463-833D66938A2F}" srcId="{526F9701-16E0-4665-951F-959F35E3D50B}" destId="{FAD2E625-5193-4734-A5D7-80D47DFABAA7}" srcOrd="4" destOrd="0" parTransId="{9BE654B9-11B5-47FB-A840-556CB42A00DD}" sibTransId="{7C6E9249-C60B-45B3-9D15-6BA9C3DE2E10}"/>
    <dgm:cxn modelId="{0AF772F8-0F1E-4716-9DFD-6767DB381B78}" srcId="{526F9701-16E0-4665-951F-959F35E3D50B}" destId="{40DC3DC6-8A3E-4DED-906B-CE390A1818A8}" srcOrd="5" destOrd="0" parTransId="{6620C515-1774-426F-B15A-236277F601A6}" sibTransId="{2CBA3746-E30A-4397-A577-261A9476B977}"/>
    <dgm:cxn modelId="{93D811F9-C318-4093-B89F-4679F0754EBF}" srcId="{526F9701-16E0-4665-951F-959F35E3D50B}" destId="{5DF60754-D483-4FAB-8742-AACAC43B36CE}" srcOrd="7" destOrd="0" parTransId="{FE3A31EC-669A-4AB2-90FE-77D6E2F80292}" sibTransId="{8AF9D6E2-4D66-48EB-9731-C72AC3D7620A}"/>
    <dgm:cxn modelId="{17763FFD-29B4-4AD4-AACA-ECAE7B37190C}" type="presOf" srcId="{58D59188-8E4C-40F9-AA89-B400936A2300}" destId="{08665194-A3C7-4306-BE6E-7DB44AAAC841}" srcOrd="0" destOrd="0" presId="urn:microsoft.com/office/officeart/2005/8/layout/default"/>
    <dgm:cxn modelId="{8DEE0885-9EFC-45FB-BA00-09A9CD60AD22}" type="presParOf" srcId="{88624C39-C9F2-46DC-B39F-53B738725409}" destId="{0223511A-3F26-4D17-9A21-576D3C38830C}" srcOrd="0" destOrd="0" presId="urn:microsoft.com/office/officeart/2005/8/layout/default"/>
    <dgm:cxn modelId="{E4552D41-341F-4E16-B5EF-F21788FF0E9E}" type="presParOf" srcId="{88624C39-C9F2-46DC-B39F-53B738725409}" destId="{EE095247-2ABE-499E-A02E-C1348B2492C5}" srcOrd="1" destOrd="0" presId="urn:microsoft.com/office/officeart/2005/8/layout/default"/>
    <dgm:cxn modelId="{5012D318-DD9C-495C-8F0F-C019D250E74C}" type="presParOf" srcId="{88624C39-C9F2-46DC-B39F-53B738725409}" destId="{FC7C6F6C-38FA-4B5C-8DDC-F267E8DE0FF3}" srcOrd="2" destOrd="0" presId="urn:microsoft.com/office/officeart/2005/8/layout/default"/>
    <dgm:cxn modelId="{8D60503B-F7D6-4F8D-8CFE-0DF04ED0DAEE}" type="presParOf" srcId="{88624C39-C9F2-46DC-B39F-53B738725409}" destId="{47C62C73-0C83-4FA7-982A-4147D6BEC3B2}" srcOrd="3" destOrd="0" presId="urn:microsoft.com/office/officeart/2005/8/layout/default"/>
    <dgm:cxn modelId="{D176BA0A-9138-42C1-8F43-6978216D4E15}" type="presParOf" srcId="{88624C39-C9F2-46DC-B39F-53B738725409}" destId="{0DE4DECC-56A2-4116-BB38-B8FFA489DBB7}" srcOrd="4" destOrd="0" presId="urn:microsoft.com/office/officeart/2005/8/layout/default"/>
    <dgm:cxn modelId="{BF7C8A76-8C30-45CE-8185-6BBC1308CCC1}" type="presParOf" srcId="{88624C39-C9F2-46DC-B39F-53B738725409}" destId="{CA5B6A3C-2A22-4474-AFCD-3915DA172959}" srcOrd="5" destOrd="0" presId="urn:microsoft.com/office/officeart/2005/8/layout/default"/>
    <dgm:cxn modelId="{DA7DFFA6-C496-4E98-969C-DB2284A61E6F}" type="presParOf" srcId="{88624C39-C9F2-46DC-B39F-53B738725409}" destId="{08665194-A3C7-4306-BE6E-7DB44AAAC841}" srcOrd="6" destOrd="0" presId="urn:microsoft.com/office/officeart/2005/8/layout/default"/>
    <dgm:cxn modelId="{6F1A377A-D28A-44AD-B6E4-5001602827D8}" type="presParOf" srcId="{88624C39-C9F2-46DC-B39F-53B738725409}" destId="{B27C85E4-980B-4600-BA3B-E4AC7E2B5760}" srcOrd="7" destOrd="0" presId="urn:microsoft.com/office/officeart/2005/8/layout/default"/>
    <dgm:cxn modelId="{51919F34-8A49-40DB-B3F9-475044296273}" type="presParOf" srcId="{88624C39-C9F2-46DC-B39F-53B738725409}" destId="{EAAA71A8-76A5-4265-8157-6DF0D0BFA111}" srcOrd="8" destOrd="0" presId="urn:microsoft.com/office/officeart/2005/8/layout/default"/>
    <dgm:cxn modelId="{B8E9E5D8-6F0A-4723-BC6B-B84D5071B8AC}" type="presParOf" srcId="{88624C39-C9F2-46DC-B39F-53B738725409}" destId="{8D386D40-0AB8-4306-859B-CD3E80F485A8}" srcOrd="9" destOrd="0" presId="urn:microsoft.com/office/officeart/2005/8/layout/default"/>
    <dgm:cxn modelId="{7CF2E732-7386-4310-B4FA-03EADFBFF0E7}" type="presParOf" srcId="{88624C39-C9F2-46DC-B39F-53B738725409}" destId="{29A99BCA-4872-459C-9F87-570B60019328}" srcOrd="10" destOrd="0" presId="urn:microsoft.com/office/officeart/2005/8/layout/default"/>
    <dgm:cxn modelId="{264A0EA0-23FA-4D71-BFC8-51F601660EBF}" type="presParOf" srcId="{88624C39-C9F2-46DC-B39F-53B738725409}" destId="{81543542-88E9-47FD-B1F7-60A192CED534}" srcOrd="11" destOrd="0" presId="urn:microsoft.com/office/officeart/2005/8/layout/default"/>
    <dgm:cxn modelId="{6860E0FC-C79C-4336-B800-810F5AC9AC4F}" type="presParOf" srcId="{88624C39-C9F2-46DC-B39F-53B738725409}" destId="{74479537-A7CB-4EBE-8675-374C2DBE3526}" srcOrd="12" destOrd="0" presId="urn:microsoft.com/office/officeart/2005/8/layout/default"/>
    <dgm:cxn modelId="{67561415-8910-4890-B03D-02821F2271F3}" type="presParOf" srcId="{88624C39-C9F2-46DC-B39F-53B738725409}" destId="{5BBC38C0-ED58-4A79-AF17-0132ECAB7C24}" srcOrd="13" destOrd="0" presId="urn:microsoft.com/office/officeart/2005/8/layout/default"/>
    <dgm:cxn modelId="{21A5D313-5473-4972-AB19-91EE981BA608}" type="presParOf" srcId="{88624C39-C9F2-46DC-B39F-53B738725409}" destId="{E2065FCE-4114-4AA7-9918-83A8D189F8EE}"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7CAE2AF-C5AA-41FC-94AF-7B3078D59515}" type="doc">
      <dgm:prSet loTypeId="urn:microsoft.com/office/officeart/2005/8/layout/vList5" loCatId="list" qsTypeId="urn:microsoft.com/office/officeart/2005/8/quickstyle/simple1" qsCatId="simple" csTypeId="urn:microsoft.com/office/officeart/2005/8/colors/accent0_1" csCatId="mainScheme" phldr="1"/>
      <dgm:spPr/>
      <dgm:t>
        <a:bodyPr/>
        <a:lstStyle/>
        <a:p>
          <a:endParaRPr lang="en-IN"/>
        </a:p>
      </dgm:t>
    </dgm:pt>
    <dgm:pt modelId="{36A676D3-6C10-4594-BF49-E11F7A471BEA}">
      <dgm:prSet custT="1"/>
      <dgm:spPr>
        <a:solidFill>
          <a:schemeClr val="accent3">
            <a:lumMod val="20000"/>
            <a:lumOff val="80000"/>
          </a:schemeClr>
        </a:solidFill>
        <a:ln w="25400" cap="flat" cmpd="sng" algn="ctr">
          <a:noFill/>
          <a:prstDash val="solid"/>
        </a:ln>
        <a:effectLst/>
      </dgm:spPr>
      <dgm:t>
        <a:bodyPr spcFirstLastPara="0" vert="horz" wrap="square" lIns="68580" tIns="34290" rIns="68580" bIns="34290" numCol="1" spcCol="1270" anchor="ctr" anchorCtr="0"/>
        <a:lstStyle/>
        <a:p>
          <a:pPr marL="0" lvl="0" indent="0" algn="ctr" defTabSz="800100">
            <a:lnSpc>
              <a:spcPct val="90000"/>
            </a:lnSpc>
            <a:spcBef>
              <a:spcPct val="0"/>
            </a:spcBef>
            <a:spcAft>
              <a:spcPct val="35000"/>
            </a:spcAft>
            <a:buNone/>
          </a:pPr>
          <a:r>
            <a:rPr lang="en-US" sz="1200" b="1" kern="1200" dirty="0">
              <a:solidFill>
                <a:prstClr val="black">
                  <a:lumMod val="95000"/>
                  <a:lumOff val="5000"/>
                </a:prstClr>
              </a:solidFill>
              <a:latin typeface="Arial Nova" panose="020B0504020202020204" pitchFamily="34" charset="0"/>
              <a:ea typeface="+mn-ea"/>
              <a:cs typeface="+mn-cs"/>
            </a:rPr>
            <a:t>Cellular Connectivity</a:t>
          </a:r>
          <a:endParaRPr lang="en-IN" sz="1200" b="1" kern="1200" dirty="0">
            <a:solidFill>
              <a:prstClr val="black">
                <a:lumMod val="95000"/>
                <a:lumOff val="5000"/>
              </a:prstClr>
            </a:solidFill>
            <a:latin typeface="Arial Nova" panose="020B0504020202020204" pitchFamily="34" charset="0"/>
            <a:ea typeface="+mn-ea"/>
            <a:cs typeface="+mn-cs"/>
          </a:endParaRPr>
        </a:p>
      </dgm:t>
    </dgm:pt>
    <dgm:pt modelId="{D0B32C31-8456-415F-B727-A5B99B8D7125}" type="parTrans" cxnId="{93FD2BC6-6DA4-4DF9-860B-2AED4EAF5C77}">
      <dgm:prSet/>
      <dgm:spPr/>
      <dgm:t>
        <a:bodyPr/>
        <a:lstStyle/>
        <a:p>
          <a:endParaRPr lang="en-IN" sz="1100">
            <a:latin typeface="Arial Nova" panose="020B0504020202020204" pitchFamily="34" charset="0"/>
          </a:endParaRPr>
        </a:p>
      </dgm:t>
    </dgm:pt>
    <dgm:pt modelId="{FE0E823E-328D-4812-B814-D466FAEF3C7A}" type="sibTrans" cxnId="{93FD2BC6-6DA4-4DF9-860B-2AED4EAF5C77}">
      <dgm:prSet/>
      <dgm:spPr/>
      <dgm:t>
        <a:bodyPr/>
        <a:lstStyle/>
        <a:p>
          <a:endParaRPr lang="en-IN" sz="1100">
            <a:latin typeface="Arial Nova" panose="020B0504020202020204" pitchFamily="34" charset="0"/>
          </a:endParaRPr>
        </a:p>
      </dgm:t>
    </dgm:pt>
    <dgm:pt modelId="{98CA64FC-836A-462B-A615-798AA7ACFF9F}">
      <dgm:prSet custT="1"/>
      <dgm:spPr>
        <a:solidFill>
          <a:schemeClr val="accent3">
            <a:lumMod val="20000"/>
            <a:lumOff val="80000"/>
          </a:schemeClr>
        </a:solidFill>
        <a:ln w="25400" cap="flat" cmpd="sng" algn="ctr">
          <a:noFill/>
          <a:prstDash val="solid"/>
        </a:ln>
        <a:effectLst/>
      </dgm:spPr>
      <dgm:t>
        <a:bodyPr spcFirstLastPara="0" vert="horz" wrap="square" lIns="68580" tIns="34290" rIns="68580" bIns="34290" numCol="1" spcCol="1270" anchor="ctr" anchorCtr="0"/>
        <a:lstStyle/>
        <a:p>
          <a:pPr marL="0" lvl="0" indent="0" algn="ctr" defTabSz="800100">
            <a:lnSpc>
              <a:spcPct val="90000"/>
            </a:lnSpc>
            <a:spcBef>
              <a:spcPct val="0"/>
            </a:spcBef>
            <a:spcAft>
              <a:spcPct val="35000"/>
            </a:spcAft>
            <a:buNone/>
          </a:pPr>
          <a:r>
            <a:rPr lang="en-US" sz="1200" b="1" kern="1200" dirty="0">
              <a:solidFill>
                <a:prstClr val="black">
                  <a:lumMod val="95000"/>
                  <a:lumOff val="5000"/>
                </a:prstClr>
              </a:solidFill>
              <a:latin typeface="Arial Nova" panose="020B0504020202020204" pitchFamily="34" charset="0"/>
              <a:ea typeface="+mn-ea"/>
              <a:cs typeface="+mn-cs"/>
            </a:rPr>
            <a:t>Primary or Backup Connectivity</a:t>
          </a:r>
          <a:endParaRPr lang="en-IN" sz="1200" b="1" kern="1200" dirty="0">
            <a:solidFill>
              <a:prstClr val="black">
                <a:lumMod val="95000"/>
                <a:lumOff val="5000"/>
              </a:prstClr>
            </a:solidFill>
            <a:latin typeface="Arial Nova" panose="020B0504020202020204" pitchFamily="34" charset="0"/>
            <a:ea typeface="+mn-ea"/>
            <a:cs typeface="+mn-cs"/>
          </a:endParaRPr>
        </a:p>
      </dgm:t>
    </dgm:pt>
    <dgm:pt modelId="{EBEB4741-2CBB-49E1-8EB5-7885AE9EC7B0}" type="parTrans" cxnId="{B612D00A-ECF6-4077-8141-C5637067C80E}">
      <dgm:prSet/>
      <dgm:spPr/>
      <dgm:t>
        <a:bodyPr/>
        <a:lstStyle/>
        <a:p>
          <a:endParaRPr lang="en-IN" sz="1100">
            <a:latin typeface="Arial Nova" panose="020B0504020202020204" pitchFamily="34" charset="0"/>
          </a:endParaRPr>
        </a:p>
      </dgm:t>
    </dgm:pt>
    <dgm:pt modelId="{2D4D510A-F209-44AA-8345-162597BF1DBD}" type="sibTrans" cxnId="{B612D00A-ECF6-4077-8141-C5637067C80E}">
      <dgm:prSet/>
      <dgm:spPr/>
      <dgm:t>
        <a:bodyPr/>
        <a:lstStyle/>
        <a:p>
          <a:endParaRPr lang="en-IN" sz="1100">
            <a:latin typeface="Arial Nova" panose="020B0504020202020204" pitchFamily="34" charset="0"/>
          </a:endParaRPr>
        </a:p>
      </dgm:t>
    </dgm:pt>
    <dgm:pt modelId="{6CF9FA5F-7003-4410-82E3-7192453EC35F}">
      <dgm:prSet custT="1"/>
      <dgm:spPr>
        <a:solidFill>
          <a:schemeClr val="accent3">
            <a:lumMod val="20000"/>
            <a:lumOff val="80000"/>
          </a:schemeClr>
        </a:solidFill>
        <a:ln w="25400" cap="flat" cmpd="sng" algn="ctr">
          <a:noFill/>
          <a:prstDash val="solid"/>
        </a:ln>
        <a:effectLst/>
      </dgm:spPr>
      <dgm:t>
        <a:bodyPr spcFirstLastPara="0" vert="horz" wrap="square" lIns="68580" tIns="34290" rIns="68580" bIns="34290" numCol="1" spcCol="1270" anchor="ctr" anchorCtr="0"/>
        <a:lstStyle/>
        <a:p>
          <a:r>
            <a:rPr lang="en-US" sz="1200" b="1" dirty="0">
              <a:latin typeface="Arial Nova" panose="020B0504020202020204" pitchFamily="34" charset="0"/>
            </a:rPr>
            <a:t>Cloud Management</a:t>
          </a:r>
          <a:endParaRPr lang="en-IN" sz="1200" b="1" dirty="0">
            <a:latin typeface="Arial Nova" panose="020B0504020202020204" pitchFamily="34" charset="0"/>
          </a:endParaRPr>
        </a:p>
      </dgm:t>
    </dgm:pt>
    <dgm:pt modelId="{56C18DDB-F682-490F-B97F-231CADB3F671}" type="parTrans" cxnId="{1523AF57-0ED2-4D9F-97EE-2764509E127F}">
      <dgm:prSet/>
      <dgm:spPr/>
      <dgm:t>
        <a:bodyPr/>
        <a:lstStyle/>
        <a:p>
          <a:endParaRPr lang="en-IN" sz="1100">
            <a:latin typeface="Arial Nova" panose="020B0504020202020204" pitchFamily="34" charset="0"/>
          </a:endParaRPr>
        </a:p>
      </dgm:t>
    </dgm:pt>
    <dgm:pt modelId="{1DF7CAB8-FECC-488B-B8AC-6C73A4811DE2}" type="sibTrans" cxnId="{1523AF57-0ED2-4D9F-97EE-2764509E127F}">
      <dgm:prSet/>
      <dgm:spPr/>
      <dgm:t>
        <a:bodyPr/>
        <a:lstStyle/>
        <a:p>
          <a:endParaRPr lang="en-IN" sz="1100">
            <a:latin typeface="Arial Nova" panose="020B0504020202020204" pitchFamily="34" charset="0"/>
          </a:endParaRPr>
        </a:p>
      </dgm:t>
    </dgm:pt>
    <dgm:pt modelId="{DF3E40D5-8668-4184-BFDA-018C933D691B}">
      <dgm:prSet custT="1"/>
      <dgm:spPr>
        <a:solidFill>
          <a:schemeClr val="accent3">
            <a:lumMod val="20000"/>
            <a:lumOff val="80000"/>
          </a:schemeClr>
        </a:solidFill>
        <a:ln w="25400" cap="flat" cmpd="sng" algn="ctr">
          <a:noFill/>
          <a:prstDash val="solid"/>
        </a:ln>
        <a:effectLst/>
      </dgm:spPr>
      <dgm:t>
        <a:bodyPr spcFirstLastPara="0" vert="horz" wrap="square" lIns="68580" tIns="34290" rIns="68580" bIns="34290" numCol="1" spcCol="1270" anchor="ctr" anchorCtr="0"/>
        <a:lstStyle/>
        <a:p>
          <a:pPr marL="0" lvl="0" indent="0" algn="ctr" defTabSz="800100">
            <a:lnSpc>
              <a:spcPct val="90000"/>
            </a:lnSpc>
            <a:spcBef>
              <a:spcPct val="0"/>
            </a:spcBef>
            <a:spcAft>
              <a:spcPct val="35000"/>
            </a:spcAft>
            <a:buNone/>
          </a:pPr>
          <a:r>
            <a:rPr lang="en-US" sz="1200" b="1" kern="1200" dirty="0">
              <a:solidFill>
                <a:prstClr val="black">
                  <a:lumMod val="95000"/>
                  <a:lumOff val="5000"/>
                </a:prstClr>
              </a:solidFill>
              <a:latin typeface="Arial Nova" panose="020B0504020202020204" pitchFamily="34" charset="0"/>
              <a:ea typeface="+mn-ea"/>
              <a:cs typeface="+mn-cs"/>
            </a:rPr>
            <a:t>Remote Locations</a:t>
          </a:r>
          <a:endParaRPr lang="en-IN" sz="1200" b="1" kern="1200" dirty="0">
            <a:solidFill>
              <a:prstClr val="black">
                <a:lumMod val="95000"/>
                <a:lumOff val="5000"/>
              </a:prstClr>
            </a:solidFill>
            <a:latin typeface="Arial Nova" panose="020B0504020202020204" pitchFamily="34" charset="0"/>
            <a:ea typeface="+mn-ea"/>
            <a:cs typeface="+mn-cs"/>
          </a:endParaRPr>
        </a:p>
      </dgm:t>
    </dgm:pt>
    <dgm:pt modelId="{17ACB840-B012-4FEE-A929-7032CF4B725C}" type="parTrans" cxnId="{E19B00CE-3475-458F-9532-62514CF7D0C4}">
      <dgm:prSet/>
      <dgm:spPr/>
      <dgm:t>
        <a:bodyPr/>
        <a:lstStyle/>
        <a:p>
          <a:endParaRPr lang="en-IN" sz="1100">
            <a:latin typeface="Arial Nova" panose="020B0504020202020204" pitchFamily="34" charset="0"/>
          </a:endParaRPr>
        </a:p>
      </dgm:t>
    </dgm:pt>
    <dgm:pt modelId="{A18A7DB0-0507-45CC-B580-C28D406D055D}" type="sibTrans" cxnId="{E19B00CE-3475-458F-9532-62514CF7D0C4}">
      <dgm:prSet/>
      <dgm:spPr/>
      <dgm:t>
        <a:bodyPr/>
        <a:lstStyle/>
        <a:p>
          <a:endParaRPr lang="en-IN" sz="1100">
            <a:latin typeface="Arial Nova" panose="020B0504020202020204" pitchFamily="34" charset="0"/>
          </a:endParaRPr>
        </a:p>
      </dgm:t>
    </dgm:pt>
    <dgm:pt modelId="{350057FF-1C5D-41C0-9770-9DD460E510FC}">
      <dgm:prSet custT="1"/>
      <dgm:spPr>
        <a:solidFill>
          <a:schemeClr val="accent3">
            <a:lumMod val="20000"/>
            <a:lumOff val="80000"/>
          </a:schemeClr>
        </a:solidFill>
        <a:ln w="25400" cap="flat" cmpd="sng" algn="ctr">
          <a:noFill/>
          <a:prstDash val="solid"/>
        </a:ln>
        <a:effectLst/>
      </dgm:spPr>
      <dgm:t>
        <a:bodyPr spcFirstLastPara="0" vert="horz" wrap="square" lIns="68580" tIns="34290" rIns="68580" bIns="34290" numCol="1" spcCol="1270" anchor="ctr" anchorCtr="0"/>
        <a:lstStyle/>
        <a:p>
          <a:pPr marL="0" lvl="0" indent="0" algn="ctr" defTabSz="800100">
            <a:lnSpc>
              <a:spcPct val="90000"/>
            </a:lnSpc>
            <a:spcBef>
              <a:spcPct val="0"/>
            </a:spcBef>
            <a:spcAft>
              <a:spcPct val="35000"/>
            </a:spcAft>
            <a:buNone/>
          </a:pPr>
          <a:r>
            <a:rPr lang="en-US" sz="1200" b="1" kern="1200" dirty="0">
              <a:solidFill>
                <a:prstClr val="black">
                  <a:lumMod val="95000"/>
                  <a:lumOff val="5000"/>
                </a:prstClr>
              </a:solidFill>
              <a:latin typeface="Arial Nova" panose="020B0504020202020204" pitchFamily="34" charset="0"/>
              <a:ea typeface="+mn-ea"/>
              <a:cs typeface="+mn-cs"/>
            </a:rPr>
            <a:t>High Availability</a:t>
          </a:r>
          <a:endParaRPr lang="en-IN" sz="1200" b="1" kern="1200" dirty="0">
            <a:solidFill>
              <a:prstClr val="black">
                <a:lumMod val="95000"/>
                <a:lumOff val="5000"/>
              </a:prstClr>
            </a:solidFill>
            <a:latin typeface="Arial Nova" panose="020B0504020202020204" pitchFamily="34" charset="0"/>
            <a:ea typeface="+mn-ea"/>
            <a:cs typeface="+mn-cs"/>
          </a:endParaRPr>
        </a:p>
      </dgm:t>
    </dgm:pt>
    <dgm:pt modelId="{AD5AFE9D-4183-442E-A19A-563263A20961}" type="parTrans" cxnId="{11CC79A8-D837-4E46-A397-9528B13DB4FE}">
      <dgm:prSet/>
      <dgm:spPr/>
      <dgm:t>
        <a:bodyPr/>
        <a:lstStyle/>
        <a:p>
          <a:endParaRPr lang="en-IN" sz="1100">
            <a:latin typeface="Arial Nova" panose="020B0504020202020204" pitchFamily="34" charset="0"/>
          </a:endParaRPr>
        </a:p>
      </dgm:t>
    </dgm:pt>
    <dgm:pt modelId="{FC46D666-18DC-4819-8766-425E0D53B039}" type="sibTrans" cxnId="{11CC79A8-D837-4E46-A397-9528B13DB4FE}">
      <dgm:prSet/>
      <dgm:spPr/>
      <dgm:t>
        <a:bodyPr/>
        <a:lstStyle/>
        <a:p>
          <a:endParaRPr lang="en-IN" sz="1100">
            <a:latin typeface="Arial Nova" panose="020B0504020202020204" pitchFamily="34" charset="0"/>
          </a:endParaRPr>
        </a:p>
      </dgm:t>
    </dgm:pt>
    <dgm:pt modelId="{451D7D0C-AD95-4001-A1A4-EE96AFC92062}">
      <dgm:prSet custT="1"/>
      <dgm:spPr>
        <a:solidFill>
          <a:schemeClr val="bg1"/>
        </a:solidFill>
        <a:ln>
          <a:noFill/>
        </a:ln>
      </dgm:spPr>
      <dgm:t>
        <a:bodyPr/>
        <a:lstStyle/>
        <a:p>
          <a:r>
            <a:rPr lang="en-US" sz="1200" dirty="0">
              <a:latin typeface="Arial Nova" panose="020B0504020202020204" pitchFamily="34" charset="0"/>
            </a:rPr>
            <a:t>The MG is equipped with cellular capabilities, allowing organizations to establish a reliable and secure internet connection using cellular networks</a:t>
          </a:r>
          <a:endParaRPr lang="en-IN" sz="1200" dirty="0">
            <a:latin typeface="Arial Nova" panose="020B0504020202020204" pitchFamily="34" charset="0"/>
          </a:endParaRPr>
        </a:p>
      </dgm:t>
    </dgm:pt>
    <dgm:pt modelId="{1C1C9657-0368-4746-9F52-3F5206820F5B}" type="parTrans" cxnId="{9BDB50BA-FA11-4D75-9A14-9ED16C90DD81}">
      <dgm:prSet/>
      <dgm:spPr/>
      <dgm:t>
        <a:bodyPr/>
        <a:lstStyle/>
        <a:p>
          <a:endParaRPr lang="en-IN" sz="1100">
            <a:latin typeface="Arial Nova" panose="020B0504020202020204" pitchFamily="34" charset="0"/>
          </a:endParaRPr>
        </a:p>
      </dgm:t>
    </dgm:pt>
    <dgm:pt modelId="{7D0ECDD9-24E6-449E-A112-0381C1DB40DB}" type="sibTrans" cxnId="{9BDB50BA-FA11-4D75-9A14-9ED16C90DD81}">
      <dgm:prSet/>
      <dgm:spPr/>
      <dgm:t>
        <a:bodyPr/>
        <a:lstStyle/>
        <a:p>
          <a:endParaRPr lang="en-IN" sz="1100">
            <a:latin typeface="Arial Nova" panose="020B0504020202020204" pitchFamily="34" charset="0"/>
          </a:endParaRPr>
        </a:p>
      </dgm:t>
    </dgm:pt>
    <dgm:pt modelId="{69D54A4D-5CE4-48DD-8033-99631B0B4349}">
      <dgm:prSet custT="1"/>
      <dgm:spPr>
        <a:solidFill>
          <a:schemeClr val="bg1"/>
        </a:solidFill>
        <a:ln>
          <a:noFill/>
        </a:ln>
      </dgm:spPr>
      <dgm:t>
        <a:bodyPr/>
        <a:lstStyle/>
        <a:p>
          <a:r>
            <a:rPr lang="en-US" sz="1200" dirty="0">
              <a:latin typeface="Arial Nova" panose="020B0504020202020204" pitchFamily="34" charset="0"/>
            </a:rPr>
            <a:t>It can serve as either the primary or backup connectivity option, providing flexibility for businesses in various scenarios, especially in locations where wired internet is challenging to deploy</a:t>
          </a:r>
          <a:endParaRPr lang="en-IN" sz="1200" dirty="0">
            <a:latin typeface="Arial Nova" panose="020B0504020202020204" pitchFamily="34" charset="0"/>
          </a:endParaRPr>
        </a:p>
      </dgm:t>
    </dgm:pt>
    <dgm:pt modelId="{8CBF565A-17C3-415B-B393-6DADC8B3232B}" type="parTrans" cxnId="{EA00AFDE-3846-4DB7-A814-3BE263704AB5}">
      <dgm:prSet/>
      <dgm:spPr/>
      <dgm:t>
        <a:bodyPr/>
        <a:lstStyle/>
        <a:p>
          <a:endParaRPr lang="en-IN" sz="1100">
            <a:latin typeface="Arial Nova" panose="020B0504020202020204" pitchFamily="34" charset="0"/>
          </a:endParaRPr>
        </a:p>
      </dgm:t>
    </dgm:pt>
    <dgm:pt modelId="{3BA509EE-A8C5-4936-9412-96D10B8387F1}" type="sibTrans" cxnId="{EA00AFDE-3846-4DB7-A814-3BE263704AB5}">
      <dgm:prSet/>
      <dgm:spPr/>
      <dgm:t>
        <a:bodyPr/>
        <a:lstStyle/>
        <a:p>
          <a:endParaRPr lang="en-IN" sz="1100">
            <a:latin typeface="Arial Nova" panose="020B0504020202020204" pitchFamily="34" charset="0"/>
          </a:endParaRPr>
        </a:p>
      </dgm:t>
    </dgm:pt>
    <dgm:pt modelId="{CDE274A8-B45C-4829-BFDE-55A17C666450}">
      <dgm:prSet custT="1"/>
      <dgm:spPr>
        <a:solidFill>
          <a:schemeClr val="bg1"/>
        </a:solidFill>
        <a:ln>
          <a:noFill/>
        </a:ln>
      </dgm:spPr>
      <dgm:t>
        <a:bodyPr/>
        <a:lstStyle/>
        <a:p>
          <a:r>
            <a:rPr lang="en-US" sz="1200" dirty="0">
              <a:latin typeface="Arial Nova" panose="020B0504020202020204" pitchFamily="34" charset="0"/>
            </a:rPr>
            <a:t>Like other Meraki devices, the MG is managed through the Cisco Meraki dashboard, offering centralized and cloud-based management. This simplifies configuration, monitoring, and troubleshooting</a:t>
          </a:r>
          <a:endParaRPr lang="en-IN" sz="1200" dirty="0">
            <a:latin typeface="Arial Nova" panose="020B0504020202020204" pitchFamily="34" charset="0"/>
          </a:endParaRPr>
        </a:p>
      </dgm:t>
    </dgm:pt>
    <dgm:pt modelId="{01D87C5D-B14A-44C4-96DB-898B0D9544DE}" type="parTrans" cxnId="{2A23DE29-B593-4C7A-A736-50A89C33B101}">
      <dgm:prSet/>
      <dgm:spPr/>
      <dgm:t>
        <a:bodyPr/>
        <a:lstStyle/>
        <a:p>
          <a:endParaRPr lang="en-IN" sz="1100">
            <a:latin typeface="Arial Nova" panose="020B0504020202020204" pitchFamily="34" charset="0"/>
          </a:endParaRPr>
        </a:p>
      </dgm:t>
    </dgm:pt>
    <dgm:pt modelId="{C83C9580-A5BB-49AC-882E-36A8FBF4D549}" type="sibTrans" cxnId="{2A23DE29-B593-4C7A-A736-50A89C33B101}">
      <dgm:prSet/>
      <dgm:spPr/>
      <dgm:t>
        <a:bodyPr/>
        <a:lstStyle/>
        <a:p>
          <a:endParaRPr lang="en-IN" sz="1100">
            <a:latin typeface="Arial Nova" panose="020B0504020202020204" pitchFamily="34" charset="0"/>
          </a:endParaRPr>
        </a:p>
      </dgm:t>
    </dgm:pt>
    <dgm:pt modelId="{C578FDE7-ED82-4B77-8539-5DA5E57D64BA}">
      <dgm:prSet custT="1"/>
      <dgm:spPr>
        <a:solidFill>
          <a:schemeClr val="bg1"/>
        </a:solidFill>
        <a:ln>
          <a:noFill/>
        </a:ln>
      </dgm:spPr>
      <dgm:t>
        <a:bodyPr/>
        <a:lstStyle/>
        <a:p>
          <a:r>
            <a:rPr lang="en-US" sz="1200" dirty="0">
              <a:latin typeface="Arial Nova" panose="020B0504020202020204" pitchFamily="34" charset="0"/>
            </a:rPr>
            <a:t>The MG is suitable for use in remote locations, branch offices, or temporary setups where traditional wired internet connectivity might be unavailable or impractical</a:t>
          </a:r>
          <a:endParaRPr lang="en-IN" sz="1200" dirty="0">
            <a:latin typeface="Arial Nova" panose="020B0504020202020204" pitchFamily="34" charset="0"/>
          </a:endParaRPr>
        </a:p>
      </dgm:t>
    </dgm:pt>
    <dgm:pt modelId="{593FF94A-B92A-4E42-A941-668E4E0A2C33}" type="parTrans" cxnId="{92F91D7C-A984-4F8B-8FE5-15FE55B86645}">
      <dgm:prSet/>
      <dgm:spPr/>
      <dgm:t>
        <a:bodyPr/>
        <a:lstStyle/>
        <a:p>
          <a:endParaRPr lang="en-IN" sz="1100">
            <a:latin typeface="Arial Nova" panose="020B0504020202020204" pitchFamily="34" charset="0"/>
          </a:endParaRPr>
        </a:p>
      </dgm:t>
    </dgm:pt>
    <dgm:pt modelId="{C251D54A-668D-4919-99B4-57F3338F5121}" type="sibTrans" cxnId="{92F91D7C-A984-4F8B-8FE5-15FE55B86645}">
      <dgm:prSet/>
      <dgm:spPr/>
      <dgm:t>
        <a:bodyPr/>
        <a:lstStyle/>
        <a:p>
          <a:endParaRPr lang="en-IN" sz="1100">
            <a:latin typeface="Arial Nova" panose="020B0504020202020204" pitchFamily="34" charset="0"/>
          </a:endParaRPr>
        </a:p>
      </dgm:t>
    </dgm:pt>
    <dgm:pt modelId="{BE72156C-6043-48D2-80A7-E43001B98BF5}">
      <dgm:prSet custT="1"/>
      <dgm:spPr>
        <a:solidFill>
          <a:schemeClr val="bg1"/>
        </a:solidFill>
        <a:ln>
          <a:noFill/>
        </a:ln>
      </dgm:spPr>
      <dgm:t>
        <a:bodyPr/>
        <a:lstStyle/>
        <a:p>
          <a:r>
            <a:rPr lang="en-US" sz="1200" dirty="0">
              <a:latin typeface="Arial Nova" panose="020B0504020202020204" pitchFamily="34" charset="0"/>
            </a:rPr>
            <a:t>Organizations can use the MG to ensure high availability and continuity of operations, especially in cases where a reliable internet connection is critical for business functions</a:t>
          </a:r>
          <a:endParaRPr lang="en-IN" sz="1200" dirty="0">
            <a:latin typeface="Arial Nova" panose="020B0504020202020204" pitchFamily="34" charset="0"/>
          </a:endParaRPr>
        </a:p>
      </dgm:t>
    </dgm:pt>
    <dgm:pt modelId="{D03D1051-ED84-48F5-BCDB-E62842735F06}" type="parTrans" cxnId="{E39C3675-2D0A-4B20-9132-3FE0A34EDF33}">
      <dgm:prSet/>
      <dgm:spPr/>
      <dgm:t>
        <a:bodyPr/>
        <a:lstStyle/>
        <a:p>
          <a:endParaRPr lang="en-IN" sz="1100">
            <a:latin typeface="Arial Nova" panose="020B0504020202020204" pitchFamily="34" charset="0"/>
          </a:endParaRPr>
        </a:p>
      </dgm:t>
    </dgm:pt>
    <dgm:pt modelId="{7381D695-7BB7-48B6-A0E3-D91FD63FBC2D}" type="sibTrans" cxnId="{E39C3675-2D0A-4B20-9132-3FE0A34EDF33}">
      <dgm:prSet/>
      <dgm:spPr/>
      <dgm:t>
        <a:bodyPr/>
        <a:lstStyle/>
        <a:p>
          <a:endParaRPr lang="en-IN" sz="1100">
            <a:latin typeface="Arial Nova" panose="020B0504020202020204" pitchFamily="34" charset="0"/>
          </a:endParaRPr>
        </a:p>
      </dgm:t>
    </dgm:pt>
    <dgm:pt modelId="{B9062E1F-CD97-4C15-B8E1-160E4D083E77}" type="pres">
      <dgm:prSet presAssocID="{97CAE2AF-C5AA-41FC-94AF-7B3078D59515}" presName="Name0" presStyleCnt="0">
        <dgm:presLayoutVars>
          <dgm:dir/>
          <dgm:animLvl val="lvl"/>
          <dgm:resizeHandles val="exact"/>
        </dgm:presLayoutVars>
      </dgm:prSet>
      <dgm:spPr/>
    </dgm:pt>
    <dgm:pt modelId="{CA5E4E4E-50F6-4BC9-8C6C-BE30C679E883}" type="pres">
      <dgm:prSet presAssocID="{36A676D3-6C10-4594-BF49-E11F7A471BEA}" presName="linNode" presStyleCnt="0"/>
      <dgm:spPr/>
    </dgm:pt>
    <dgm:pt modelId="{A7FAB5DF-0EA6-4440-A1B8-CCC318DA9F5F}" type="pres">
      <dgm:prSet presAssocID="{36A676D3-6C10-4594-BF49-E11F7A471BEA}" presName="parentText" presStyleLbl="node1" presStyleIdx="0" presStyleCnt="5" custScaleX="52892" custScaleY="68105">
        <dgm:presLayoutVars>
          <dgm:chMax val="1"/>
          <dgm:bulletEnabled val="1"/>
        </dgm:presLayoutVars>
      </dgm:prSet>
      <dgm:spPr>
        <a:xfrm>
          <a:off x="592" y="1862"/>
          <a:ext cx="1208064" cy="814247"/>
        </a:xfrm>
        <a:prstGeom prst="rect">
          <a:avLst/>
        </a:prstGeom>
      </dgm:spPr>
    </dgm:pt>
    <dgm:pt modelId="{7411400E-E439-4A88-BB06-6DBD1E7C5116}" type="pres">
      <dgm:prSet presAssocID="{36A676D3-6C10-4594-BF49-E11F7A471BEA}" presName="descendantText" presStyleLbl="alignAccFollowNode1" presStyleIdx="0" presStyleCnt="5" custScaleX="123213" custScaleY="73453">
        <dgm:presLayoutVars>
          <dgm:bulletEnabled val="1"/>
        </dgm:presLayoutVars>
      </dgm:prSet>
      <dgm:spPr>
        <a:prstGeom prst="rect">
          <a:avLst/>
        </a:prstGeom>
      </dgm:spPr>
    </dgm:pt>
    <dgm:pt modelId="{77B685D8-DC9A-46C9-9E58-2DDC45CEF317}" type="pres">
      <dgm:prSet presAssocID="{FE0E823E-328D-4812-B814-D466FAEF3C7A}" presName="sp" presStyleCnt="0"/>
      <dgm:spPr/>
    </dgm:pt>
    <dgm:pt modelId="{A4672752-2D8E-4F04-A723-8B45048CA76F}" type="pres">
      <dgm:prSet presAssocID="{98CA64FC-836A-462B-A615-798AA7ACFF9F}" presName="linNode" presStyleCnt="0"/>
      <dgm:spPr/>
    </dgm:pt>
    <dgm:pt modelId="{E8001D2B-85F0-41DB-88A2-031A9BD30A8C}" type="pres">
      <dgm:prSet presAssocID="{98CA64FC-836A-462B-A615-798AA7ACFF9F}" presName="parentText" presStyleLbl="node1" presStyleIdx="1" presStyleCnt="5" custScaleX="52892" custScaleY="68105">
        <dgm:presLayoutVars>
          <dgm:chMax val="1"/>
          <dgm:bulletEnabled val="1"/>
        </dgm:presLayoutVars>
      </dgm:prSet>
      <dgm:spPr>
        <a:xfrm>
          <a:off x="592" y="856821"/>
          <a:ext cx="1208064" cy="814247"/>
        </a:xfrm>
        <a:prstGeom prst="rect">
          <a:avLst/>
        </a:prstGeom>
      </dgm:spPr>
    </dgm:pt>
    <dgm:pt modelId="{D0B87F5C-5723-45E8-A608-7C2D82EAB287}" type="pres">
      <dgm:prSet presAssocID="{98CA64FC-836A-462B-A615-798AA7ACFF9F}" presName="descendantText" presStyleLbl="alignAccFollowNode1" presStyleIdx="1" presStyleCnt="5" custScaleX="123213" custScaleY="73453">
        <dgm:presLayoutVars>
          <dgm:bulletEnabled val="1"/>
        </dgm:presLayoutVars>
      </dgm:prSet>
      <dgm:spPr>
        <a:prstGeom prst="rect">
          <a:avLst/>
        </a:prstGeom>
      </dgm:spPr>
    </dgm:pt>
    <dgm:pt modelId="{386809B5-CC6D-471E-85E0-FEEC7C21BC6F}" type="pres">
      <dgm:prSet presAssocID="{2D4D510A-F209-44AA-8345-162597BF1DBD}" presName="sp" presStyleCnt="0"/>
      <dgm:spPr/>
    </dgm:pt>
    <dgm:pt modelId="{940055A5-CAFE-4731-B99B-CF69AD50D68A}" type="pres">
      <dgm:prSet presAssocID="{6CF9FA5F-7003-4410-82E3-7192453EC35F}" presName="linNode" presStyleCnt="0"/>
      <dgm:spPr/>
    </dgm:pt>
    <dgm:pt modelId="{A7F7F6A5-1A0D-4BC8-83B0-DC51004A5F82}" type="pres">
      <dgm:prSet presAssocID="{6CF9FA5F-7003-4410-82E3-7192453EC35F}" presName="parentText" presStyleLbl="node1" presStyleIdx="2" presStyleCnt="5" custScaleX="52892" custScaleY="68105">
        <dgm:presLayoutVars>
          <dgm:chMax val="1"/>
          <dgm:bulletEnabled val="1"/>
        </dgm:presLayoutVars>
      </dgm:prSet>
      <dgm:spPr>
        <a:xfrm>
          <a:off x="592" y="1711781"/>
          <a:ext cx="1208064" cy="814247"/>
        </a:xfrm>
        <a:prstGeom prst="rect">
          <a:avLst/>
        </a:prstGeom>
      </dgm:spPr>
    </dgm:pt>
    <dgm:pt modelId="{746A740D-3C7B-4578-A1F4-0D7FD2590053}" type="pres">
      <dgm:prSet presAssocID="{6CF9FA5F-7003-4410-82E3-7192453EC35F}" presName="descendantText" presStyleLbl="alignAccFollowNode1" presStyleIdx="2" presStyleCnt="5" custScaleX="123213" custScaleY="73453">
        <dgm:presLayoutVars>
          <dgm:bulletEnabled val="1"/>
        </dgm:presLayoutVars>
      </dgm:prSet>
      <dgm:spPr>
        <a:prstGeom prst="rect">
          <a:avLst/>
        </a:prstGeom>
      </dgm:spPr>
    </dgm:pt>
    <dgm:pt modelId="{0264AAD5-9A82-4520-BF1A-C4F98F3BD676}" type="pres">
      <dgm:prSet presAssocID="{1DF7CAB8-FECC-488B-B8AC-6C73A4811DE2}" presName="sp" presStyleCnt="0"/>
      <dgm:spPr/>
    </dgm:pt>
    <dgm:pt modelId="{A4632A85-3889-4E68-AC9F-2A47722A8EB8}" type="pres">
      <dgm:prSet presAssocID="{DF3E40D5-8668-4184-BFDA-018C933D691B}" presName="linNode" presStyleCnt="0"/>
      <dgm:spPr/>
    </dgm:pt>
    <dgm:pt modelId="{AD638473-B23E-43B0-B164-C7EA2359F77B}" type="pres">
      <dgm:prSet presAssocID="{DF3E40D5-8668-4184-BFDA-018C933D691B}" presName="parentText" presStyleLbl="node1" presStyleIdx="3" presStyleCnt="5" custScaleX="52892" custScaleY="68105">
        <dgm:presLayoutVars>
          <dgm:chMax val="1"/>
          <dgm:bulletEnabled val="1"/>
        </dgm:presLayoutVars>
      </dgm:prSet>
      <dgm:spPr>
        <a:xfrm>
          <a:off x="592" y="2566740"/>
          <a:ext cx="1208064" cy="814247"/>
        </a:xfrm>
        <a:prstGeom prst="rect">
          <a:avLst/>
        </a:prstGeom>
      </dgm:spPr>
    </dgm:pt>
    <dgm:pt modelId="{ABD35E66-BFA7-43C3-AD58-A822B45EBD84}" type="pres">
      <dgm:prSet presAssocID="{DF3E40D5-8668-4184-BFDA-018C933D691B}" presName="descendantText" presStyleLbl="alignAccFollowNode1" presStyleIdx="3" presStyleCnt="5" custScaleX="123213" custScaleY="73453">
        <dgm:presLayoutVars>
          <dgm:bulletEnabled val="1"/>
        </dgm:presLayoutVars>
      </dgm:prSet>
      <dgm:spPr>
        <a:prstGeom prst="rect">
          <a:avLst/>
        </a:prstGeom>
      </dgm:spPr>
    </dgm:pt>
    <dgm:pt modelId="{D3E3FBBC-EBC7-49BE-92E6-830C72C965E8}" type="pres">
      <dgm:prSet presAssocID="{A18A7DB0-0507-45CC-B580-C28D406D055D}" presName="sp" presStyleCnt="0"/>
      <dgm:spPr/>
    </dgm:pt>
    <dgm:pt modelId="{D32A8EAB-45C0-40AB-B7B0-8173E8168124}" type="pres">
      <dgm:prSet presAssocID="{350057FF-1C5D-41C0-9770-9DD460E510FC}" presName="linNode" presStyleCnt="0"/>
      <dgm:spPr/>
    </dgm:pt>
    <dgm:pt modelId="{0AD596FF-BC9C-4DAA-9A76-AB0C69A8BE09}" type="pres">
      <dgm:prSet presAssocID="{350057FF-1C5D-41C0-9770-9DD460E510FC}" presName="parentText" presStyleLbl="node1" presStyleIdx="4" presStyleCnt="5" custScaleX="52892" custScaleY="68105">
        <dgm:presLayoutVars>
          <dgm:chMax val="1"/>
          <dgm:bulletEnabled val="1"/>
        </dgm:presLayoutVars>
      </dgm:prSet>
      <dgm:spPr>
        <a:xfrm>
          <a:off x="592" y="3421700"/>
          <a:ext cx="1208064" cy="814247"/>
        </a:xfrm>
        <a:prstGeom prst="rect">
          <a:avLst/>
        </a:prstGeom>
      </dgm:spPr>
    </dgm:pt>
    <dgm:pt modelId="{58D3E15A-7EE7-4204-A1E2-CE571FE962C0}" type="pres">
      <dgm:prSet presAssocID="{350057FF-1C5D-41C0-9770-9DD460E510FC}" presName="descendantText" presStyleLbl="alignAccFollowNode1" presStyleIdx="4" presStyleCnt="5" custScaleX="123213" custScaleY="73453">
        <dgm:presLayoutVars>
          <dgm:bulletEnabled val="1"/>
        </dgm:presLayoutVars>
      </dgm:prSet>
      <dgm:spPr>
        <a:prstGeom prst="rect">
          <a:avLst/>
        </a:prstGeom>
      </dgm:spPr>
    </dgm:pt>
  </dgm:ptLst>
  <dgm:cxnLst>
    <dgm:cxn modelId="{B612D00A-ECF6-4077-8141-C5637067C80E}" srcId="{97CAE2AF-C5AA-41FC-94AF-7B3078D59515}" destId="{98CA64FC-836A-462B-A615-798AA7ACFF9F}" srcOrd="1" destOrd="0" parTransId="{EBEB4741-2CBB-49E1-8EB5-7885AE9EC7B0}" sibTransId="{2D4D510A-F209-44AA-8345-162597BF1DBD}"/>
    <dgm:cxn modelId="{3DAAB210-3A07-4E24-A5C6-F8CC20FC4F9D}" type="presOf" srcId="{6CF9FA5F-7003-4410-82E3-7192453EC35F}" destId="{A7F7F6A5-1A0D-4BC8-83B0-DC51004A5F82}" srcOrd="0" destOrd="0" presId="urn:microsoft.com/office/officeart/2005/8/layout/vList5"/>
    <dgm:cxn modelId="{72EF731F-023E-41E9-8E8E-F45B50F1DF4B}" type="presOf" srcId="{69D54A4D-5CE4-48DD-8033-99631B0B4349}" destId="{D0B87F5C-5723-45E8-A608-7C2D82EAB287}" srcOrd="0" destOrd="0" presId="urn:microsoft.com/office/officeart/2005/8/layout/vList5"/>
    <dgm:cxn modelId="{2A23DE29-B593-4C7A-A736-50A89C33B101}" srcId="{6CF9FA5F-7003-4410-82E3-7192453EC35F}" destId="{CDE274A8-B45C-4829-BFDE-55A17C666450}" srcOrd="0" destOrd="0" parTransId="{01D87C5D-B14A-44C4-96DB-898B0D9544DE}" sibTransId="{C83C9580-A5BB-49AC-882E-36A8FBF4D549}"/>
    <dgm:cxn modelId="{EC1F5B66-3BCE-4191-B6FB-EBEC3ED2A3EB}" type="presOf" srcId="{C578FDE7-ED82-4B77-8539-5DA5E57D64BA}" destId="{ABD35E66-BFA7-43C3-AD58-A822B45EBD84}" srcOrd="0" destOrd="0" presId="urn:microsoft.com/office/officeart/2005/8/layout/vList5"/>
    <dgm:cxn modelId="{E39C3675-2D0A-4B20-9132-3FE0A34EDF33}" srcId="{350057FF-1C5D-41C0-9770-9DD460E510FC}" destId="{BE72156C-6043-48D2-80A7-E43001B98BF5}" srcOrd="0" destOrd="0" parTransId="{D03D1051-ED84-48F5-BCDB-E62842735F06}" sibTransId="{7381D695-7BB7-48B6-A0E3-D91FD63FBC2D}"/>
    <dgm:cxn modelId="{61EC6855-41D4-4315-8DF6-AF7F267858EA}" type="presOf" srcId="{36A676D3-6C10-4594-BF49-E11F7A471BEA}" destId="{A7FAB5DF-0EA6-4440-A1B8-CCC318DA9F5F}" srcOrd="0" destOrd="0" presId="urn:microsoft.com/office/officeart/2005/8/layout/vList5"/>
    <dgm:cxn modelId="{D9392C56-13D8-49F1-B4CC-AABE71D0EEAD}" type="presOf" srcId="{98CA64FC-836A-462B-A615-798AA7ACFF9F}" destId="{E8001D2B-85F0-41DB-88A2-031A9BD30A8C}" srcOrd="0" destOrd="0" presId="urn:microsoft.com/office/officeart/2005/8/layout/vList5"/>
    <dgm:cxn modelId="{1523AF57-0ED2-4D9F-97EE-2764509E127F}" srcId="{97CAE2AF-C5AA-41FC-94AF-7B3078D59515}" destId="{6CF9FA5F-7003-4410-82E3-7192453EC35F}" srcOrd="2" destOrd="0" parTransId="{56C18DDB-F682-490F-B97F-231CADB3F671}" sibTransId="{1DF7CAB8-FECC-488B-B8AC-6C73A4811DE2}"/>
    <dgm:cxn modelId="{92F91D7C-A984-4F8B-8FE5-15FE55B86645}" srcId="{DF3E40D5-8668-4184-BFDA-018C933D691B}" destId="{C578FDE7-ED82-4B77-8539-5DA5E57D64BA}" srcOrd="0" destOrd="0" parTransId="{593FF94A-B92A-4E42-A941-668E4E0A2C33}" sibTransId="{C251D54A-668D-4919-99B4-57F3338F5121}"/>
    <dgm:cxn modelId="{BA267B89-2A8D-44DF-A1E4-30A9DC10EE5E}" type="presOf" srcId="{97CAE2AF-C5AA-41FC-94AF-7B3078D59515}" destId="{B9062E1F-CD97-4C15-B8E1-160E4D083E77}" srcOrd="0" destOrd="0" presId="urn:microsoft.com/office/officeart/2005/8/layout/vList5"/>
    <dgm:cxn modelId="{41D06394-9CB2-4863-83A4-D201E7E5109A}" type="presOf" srcId="{350057FF-1C5D-41C0-9770-9DD460E510FC}" destId="{0AD596FF-BC9C-4DAA-9A76-AB0C69A8BE09}" srcOrd="0" destOrd="0" presId="urn:microsoft.com/office/officeart/2005/8/layout/vList5"/>
    <dgm:cxn modelId="{E797BD9D-A8FE-4480-83A6-E329B54DDE98}" type="presOf" srcId="{DF3E40D5-8668-4184-BFDA-018C933D691B}" destId="{AD638473-B23E-43B0-B164-C7EA2359F77B}" srcOrd="0" destOrd="0" presId="urn:microsoft.com/office/officeart/2005/8/layout/vList5"/>
    <dgm:cxn modelId="{11CC79A8-D837-4E46-A397-9528B13DB4FE}" srcId="{97CAE2AF-C5AA-41FC-94AF-7B3078D59515}" destId="{350057FF-1C5D-41C0-9770-9DD460E510FC}" srcOrd="4" destOrd="0" parTransId="{AD5AFE9D-4183-442E-A19A-563263A20961}" sibTransId="{FC46D666-18DC-4819-8766-425E0D53B039}"/>
    <dgm:cxn modelId="{2186DAB0-95CE-4A14-9413-4665A7FC4536}" type="presOf" srcId="{BE72156C-6043-48D2-80A7-E43001B98BF5}" destId="{58D3E15A-7EE7-4204-A1E2-CE571FE962C0}" srcOrd="0" destOrd="0" presId="urn:microsoft.com/office/officeart/2005/8/layout/vList5"/>
    <dgm:cxn modelId="{9BDB50BA-FA11-4D75-9A14-9ED16C90DD81}" srcId="{36A676D3-6C10-4594-BF49-E11F7A471BEA}" destId="{451D7D0C-AD95-4001-A1A4-EE96AFC92062}" srcOrd="0" destOrd="0" parTransId="{1C1C9657-0368-4746-9F52-3F5206820F5B}" sibTransId="{7D0ECDD9-24E6-449E-A112-0381C1DB40DB}"/>
    <dgm:cxn modelId="{93FD2BC6-6DA4-4DF9-860B-2AED4EAF5C77}" srcId="{97CAE2AF-C5AA-41FC-94AF-7B3078D59515}" destId="{36A676D3-6C10-4594-BF49-E11F7A471BEA}" srcOrd="0" destOrd="0" parTransId="{D0B32C31-8456-415F-B727-A5B99B8D7125}" sibTransId="{FE0E823E-328D-4812-B814-D466FAEF3C7A}"/>
    <dgm:cxn modelId="{E19B00CE-3475-458F-9532-62514CF7D0C4}" srcId="{97CAE2AF-C5AA-41FC-94AF-7B3078D59515}" destId="{DF3E40D5-8668-4184-BFDA-018C933D691B}" srcOrd="3" destOrd="0" parTransId="{17ACB840-B012-4FEE-A929-7032CF4B725C}" sibTransId="{A18A7DB0-0507-45CC-B580-C28D406D055D}"/>
    <dgm:cxn modelId="{78A594DC-E570-4CA7-B38A-240273A7D6A8}" type="presOf" srcId="{451D7D0C-AD95-4001-A1A4-EE96AFC92062}" destId="{7411400E-E439-4A88-BB06-6DBD1E7C5116}" srcOrd="0" destOrd="0" presId="urn:microsoft.com/office/officeart/2005/8/layout/vList5"/>
    <dgm:cxn modelId="{EA00AFDE-3846-4DB7-A814-3BE263704AB5}" srcId="{98CA64FC-836A-462B-A615-798AA7ACFF9F}" destId="{69D54A4D-5CE4-48DD-8033-99631B0B4349}" srcOrd="0" destOrd="0" parTransId="{8CBF565A-17C3-415B-B393-6DADC8B3232B}" sibTransId="{3BA509EE-A8C5-4936-9412-96D10B8387F1}"/>
    <dgm:cxn modelId="{43651BE6-682E-43F9-B679-D1A0A70DD72E}" type="presOf" srcId="{CDE274A8-B45C-4829-BFDE-55A17C666450}" destId="{746A740D-3C7B-4578-A1F4-0D7FD2590053}" srcOrd="0" destOrd="0" presId="urn:microsoft.com/office/officeart/2005/8/layout/vList5"/>
    <dgm:cxn modelId="{50B9452D-6C39-48B0-9023-CD1215F0408C}" type="presParOf" srcId="{B9062E1F-CD97-4C15-B8E1-160E4D083E77}" destId="{CA5E4E4E-50F6-4BC9-8C6C-BE30C679E883}" srcOrd="0" destOrd="0" presId="urn:microsoft.com/office/officeart/2005/8/layout/vList5"/>
    <dgm:cxn modelId="{BFE1A75C-32AE-4C69-9B1A-1C215887A87A}" type="presParOf" srcId="{CA5E4E4E-50F6-4BC9-8C6C-BE30C679E883}" destId="{A7FAB5DF-0EA6-4440-A1B8-CCC318DA9F5F}" srcOrd="0" destOrd="0" presId="urn:microsoft.com/office/officeart/2005/8/layout/vList5"/>
    <dgm:cxn modelId="{A5CF408B-BD56-4EE6-90AE-DEE6E32A8FF1}" type="presParOf" srcId="{CA5E4E4E-50F6-4BC9-8C6C-BE30C679E883}" destId="{7411400E-E439-4A88-BB06-6DBD1E7C5116}" srcOrd="1" destOrd="0" presId="urn:microsoft.com/office/officeart/2005/8/layout/vList5"/>
    <dgm:cxn modelId="{3AC6EC7B-C463-491D-94A9-9AEF0647A8A8}" type="presParOf" srcId="{B9062E1F-CD97-4C15-B8E1-160E4D083E77}" destId="{77B685D8-DC9A-46C9-9E58-2DDC45CEF317}" srcOrd="1" destOrd="0" presId="urn:microsoft.com/office/officeart/2005/8/layout/vList5"/>
    <dgm:cxn modelId="{C9F6E933-1D33-435D-A159-27C253086232}" type="presParOf" srcId="{B9062E1F-CD97-4C15-B8E1-160E4D083E77}" destId="{A4672752-2D8E-4F04-A723-8B45048CA76F}" srcOrd="2" destOrd="0" presId="urn:microsoft.com/office/officeart/2005/8/layout/vList5"/>
    <dgm:cxn modelId="{D6EDD23E-4067-4FA3-91D5-CEA364F63791}" type="presParOf" srcId="{A4672752-2D8E-4F04-A723-8B45048CA76F}" destId="{E8001D2B-85F0-41DB-88A2-031A9BD30A8C}" srcOrd="0" destOrd="0" presId="urn:microsoft.com/office/officeart/2005/8/layout/vList5"/>
    <dgm:cxn modelId="{5CEB9FA3-F211-4A39-BE12-CD6365CACAD2}" type="presParOf" srcId="{A4672752-2D8E-4F04-A723-8B45048CA76F}" destId="{D0B87F5C-5723-45E8-A608-7C2D82EAB287}" srcOrd="1" destOrd="0" presId="urn:microsoft.com/office/officeart/2005/8/layout/vList5"/>
    <dgm:cxn modelId="{55746D3A-D32F-415A-86CF-15352004C7BA}" type="presParOf" srcId="{B9062E1F-CD97-4C15-B8E1-160E4D083E77}" destId="{386809B5-CC6D-471E-85E0-FEEC7C21BC6F}" srcOrd="3" destOrd="0" presId="urn:microsoft.com/office/officeart/2005/8/layout/vList5"/>
    <dgm:cxn modelId="{EA3A71C2-EAA0-4111-8626-D1F1ED674CEE}" type="presParOf" srcId="{B9062E1F-CD97-4C15-B8E1-160E4D083E77}" destId="{940055A5-CAFE-4731-B99B-CF69AD50D68A}" srcOrd="4" destOrd="0" presId="urn:microsoft.com/office/officeart/2005/8/layout/vList5"/>
    <dgm:cxn modelId="{76E8C7CE-19ED-46DC-8132-0E75E8FE3EE7}" type="presParOf" srcId="{940055A5-CAFE-4731-B99B-CF69AD50D68A}" destId="{A7F7F6A5-1A0D-4BC8-83B0-DC51004A5F82}" srcOrd="0" destOrd="0" presId="urn:microsoft.com/office/officeart/2005/8/layout/vList5"/>
    <dgm:cxn modelId="{F0D1E0A5-CFE1-4D04-9931-66F77EAEB8C1}" type="presParOf" srcId="{940055A5-CAFE-4731-B99B-CF69AD50D68A}" destId="{746A740D-3C7B-4578-A1F4-0D7FD2590053}" srcOrd="1" destOrd="0" presId="urn:microsoft.com/office/officeart/2005/8/layout/vList5"/>
    <dgm:cxn modelId="{B3A816A7-058F-4229-A713-FC13AA3C0A06}" type="presParOf" srcId="{B9062E1F-CD97-4C15-B8E1-160E4D083E77}" destId="{0264AAD5-9A82-4520-BF1A-C4F98F3BD676}" srcOrd="5" destOrd="0" presId="urn:microsoft.com/office/officeart/2005/8/layout/vList5"/>
    <dgm:cxn modelId="{4B1C757D-45E1-4B36-8A48-D3E8A66972BD}" type="presParOf" srcId="{B9062E1F-CD97-4C15-B8E1-160E4D083E77}" destId="{A4632A85-3889-4E68-AC9F-2A47722A8EB8}" srcOrd="6" destOrd="0" presId="urn:microsoft.com/office/officeart/2005/8/layout/vList5"/>
    <dgm:cxn modelId="{742B2BEB-B4E6-4887-80B9-88199AECF743}" type="presParOf" srcId="{A4632A85-3889-4E68-AC9F-2A47722A8EB8}" destId="{AD638473-B23E-43B0-B164-C7EA2359F77B}" srcOrd="0" destOrd="0" presId="urn:microsoft.com/office/officeart/2005/8/layout/vList5"/>
    <dgm:cxn modelId="{9DADCA8C-D399-40A1-BA0C-C3B9B4350A49}" type="presParOf" srcId="{A4632A85-3889-4E68-AC9F-2A47722A8EB8}" destId="{ABD35E66-BFA7-43C3-AD58-A822B45EBD84}" srcOrd="1" destOrd="0" presId="urn:microsoft.com/office/officeart/2005/8/layout/vList5"/>
    <dgm:cxn modelId="{9C561126-09AA-4F8F-B8AB-45F527934DA4}" type="presParOf" srcId="{B9062E1F-CD97-4C15-B8E1-160E4D083E77}" destId="{D3E3FBBC-EBC7-49BE-92E6-830C72C965E8}" srcOrd="7" destOrd="0" presId="urn:microsoft.com/office/officeart/2005/8/layout/vList5"/>
    <dgm:cxn modelId="{65579732-DB5F-44FC-A78D-72BD5A72C003}" type="presParOf" srcId="{B9062E1F-CD97-4C15-B8E1-160E4D083E77}" destId="{D32A8EAB-45C0-40AB-B7B0-8173E8168124}" srcOrd="8" destOrd="0" presId="urn:microsoft.com/office/officeart/2005/8/layout/vList5"/>
    <dgm:cxn modelId="{47C3B9E6-7E4F-4D93-9AF5-DE83CFEC258D}" type="presParOf" srcId="{D32A8EAB-45C0-40AB-B7B0-8173E8168124}" destId="{0AD596FF-BC9C-4DAA-9A76-AB0C69A8BE09}" srcOrd="0" destOrd="0" presId="urn:microsoft.com/office/officeart/2005/8/layout/vList5"/>
    <dgm:cxn modelId="{4A808631-D62B-4EA5-A233-66276456B8CD}" type="presParOf" srcId="{D32A8EAB-45C0-40AB-B7B0-8173E8168124}" destId="{58D3E15A-7EE7-4204-A1E2-CE571FE962C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7CAE2AF-C5AA-41FC-94AF-7B3078D59515}" type="doc">
      <dgm:prSet loTypeId="urn:microsoft.com/office/officeart/2005/8/layout/lProcess2" loCatId="list" qsTypeId="urn:microsoft.com/office/officeart/2005/8/quickstyle/simple1" qsCatId="simple" csTypeId="urn:microsoft.com/office/officeart/2005/8/colors/accent0_1" csCatId="mainScheme" phldr="1"/>
      <dgm:spPr/>
      <dgm:t>
        <a:bodyPr/>
        <a:lstStyle/>
        <a:p>
          <a:endParaRPr lang="en-IN"/>
        </a:p>
      </dgm:t>
    </dgm:pt>
    <dgm:pt modelId="{11E18588-4702-49D4-91C4-F0F2EBC2ADA0}">
      <dgm:prSet custT="1"/>
      <dgm:spPr>
        <a:solidFill>
          <a:srgbClr val="9BBB59">
            <a:lumMod val="20000"/>
            <a:lumOff val="80000"/>
          </a:srgbClr>
        </a:solidFill>
        <a:ln w="25400" cap="flat" cmpd="sng" algn="ctr">
          <a:noFill/>
          <a:prstDash val="solid"/>
        </a:ln>
        <a:effectLst/>
      </dgm:spPr>
      <dgm:t>
        <a:bodyPr spcFirstLastPara="0" vert="horz" wrap="square" lIns="68580" tIns="34290" rIns="68580" bIns="34290" numCol="1" spcCol="1270" anchor="ctr" anchorCtr="0"/>
        <a:lstStyle/>
        <a:p>
          <a:pPr marL="0" lvl="0" indent="0" algn="ctr" defTabSz="800100">
            <a:lnSpc>
              <a:spcPct val="90000"/>
            </a:lnSpc>
            <a:spcBef>
              <a:spcPct val="0"/>
            </a:spcBef>
            <a:spcAft>
              <a:spcPct val="35000"/>
            </a:spcAft>
            <a:buFont typeface="+mj-lt"/>
            <a:buNone/>
          </a:pPr>
          <a:r>
            <a:rPr lang="en-US" sz="1200" b="1" kern="1200" dirty="0">
              <a:solidFill>
                <a:prstClr val="black">
                  <a:lumMod val="95000"/>
                  <a:lumOff val="5000"/>
                </a:prstClr>
              </a:solidFill>
              <a:latin typeface="Arial Nova" panose="020B0504020202020204" pitchFamily="34" charset="0"/>
              <a:ea typeface="+mn-ea"/>
              <a:cs typeface="+mn-cs"/>
            </a:rPr>
            <a:t>Cloud Management</a:t>
          </a:r>
        </a:p>
      </dgm:t>
    </dgm:pt>
    <dgm:pt modelId="{03A5E750-60DE-4631-973C-F479A15C4F4E}" type="parTrans" cxnId="{E0487F67-9D44-4ED3-81F3-C7ADAFF79C7F}">
      <dgm:prSet/>
      <dgm:spPr/>
      <dgm:t>
        <a:bodyPr/>
        <a:lstStyle/>
        <a:p>
          <a:endParaRPr lang="en-IN">
            <a:latin typeface="Arial Nova" panose="020B0504020202020204" pitchFamily="34" charset="0"/>
          </a:endParaRPr>
        </a:p>
      </dgm:t>
    </dgm:pt>
    <dgm:pt modelId="{83F67A54-4836-4060-B780-38F30C7BEE4B}" type="sibTrans" cxnId="{E0487F67-9D44-4ED3-81F3-C7ADAFF79C7F}">
      <dgm:prSet/>
      <dgm:spPr/>
      <dgm:t>
        <a:bodyPr/>
        <a:lstStyle/>
        <a:p>
          <a:endParaRPr lang="en-IN">
            <a:latin typeface="Arial Nova" panose="020B0504020202020204" pitchFamily="34" charset="0"/>
          </a:endParaRPr>
        </a:p>
      </dgm:t>
    </dgm:pt>
    <dgm:pt modelId="{92A363D5-D7EC-4DA3-8F48-03CFF2F1225C}">
      <dgm:prSet custT="1"/>
      <dgm:spPr>
        <a:solidFill>
          <a:srgbClr val="9BBB59">
            <a:lumMod val="20000"/>
            <a:lumOff val="80000"/>
          </a:srgbClr>
        </a:solidFill>
        <a:ln w="25400" cap="flat" cmpd="sng" algn="ctr">
          <a:noFill/>
          <a:prstDash val="solid"/>
        </a:ln>
        <a:effectLst/>
      </dgm:spPr>
      <dgm:t>
        <a:bodyPr spcFirstLastPara="0" vert="horz" wrap="square" lIns="68580" tIns="34290" rIns="68580" bIns="34290" numCol="1" spcCol="1270" anchor="ctr" anchorCtr="0"/>
        <a:lstStyle/>
        <a:p>
          <a:pPr marL="0" lvl="0" indent="0" algn="ctr" defTabSz="800100">
            <a:lnSpc>
              <a:spcPct val="90000"/>
            </a:lnSpc>
            <a:spcBef>
              <a:spcPct val="0"/>
            </a:spcBef>
            <a:spcAft>
              <a:spcPct val="35000"/>
            </a:spcAft>
            <a:buFont typeface="+mj-lt"/>
            <a:buNone/>
          </a:pPr>
          <a:r>
            <a:rPr lang="en-US" sz="1200" b="1" kern="1200" dirty="0">
              <a:solidFill>
                <a:prstClr val="black">
                  <a:lumMod val="95000"/>
                  <a:lumOff val="5000"/>
                </a:prstClr>
              </a:solidFill>
              <a:latin typeface="Arial Nova" panose="020B0504020202020204" pitchFamily="34" charset="0"/>
              <a:ea typeface="+mn-ea"/>
              <a:cs typeface="+mn-cs"/>
            </a:rPr>
            <a:t>Simplified Deployment</a:t>
          </a:r>
        </a:p>
      </dgm:t>
    </dgm:pt>
    <dgm:pt modelId="{E2AA83E4-F4A6-4AFD-ACAA-320438F1BFE0}" type="parTrans" cxnId="{2ADCEDCB-B811-481C-9FBF-90C43CC5B13E}">
      <dgm:prSet/>
      <dgm:spPr/>
      <dgm:t>
        <a:bodyPr/>
        <a:lstStyle/>
        <a:p>
          <a:endParaRPr lang="en-IN">
            <a:latin typeface="Arial Nova" panose="020B0504020202020204" pitchFamily="34" charset="0"/>
          </a:endParaRPr>
        </a:p>
      </dgm:t>
    </dgm:pt>
    <dgm:pt modelId="{84BE36D7-F1FC-45FA-A7F8-6169C4B9CFAB}" type="sibTrans" cxnId="{2ADCEDCB-B811-481C-9FBF-90C43CC5B13E}">
      <dgm:prSet/>
      <dgm:spPr/>
      <dgm:t>
        <a:bodyPr/>
        <a:lstStyle/>
        <a:p>
          <a:endParaRPr lang="en-IN">
            <a:latin typeface="Arial Nova" panose="020B0504020202020204" pitchFamily="34" charset="0"/>
          </a:endParaRPr>
        </a:p>
      </dgm:t>
    </dgm:pt>
    <dgm:pt modelId="{749E3AD2-4341-486D-AAC3-5026B70977EF}">
      <dgm:prSet custT="1"/>
      <dgm:spPr>
        <a:solidFill>
          <a:srgbClr val="9BBB59">
            <a:lumMod val="20000"/>
            <a:lumOff val="80000"/>
          </a:srgbClr>
        </a:solidFill>
        <a:ln w="25400" cap="flat" cmpd="sng" algn="ctr">
          <a:noFill/>
          <a:prstDash val="solid"/>
        </a:ln>
        <a:effectLst/>
      </dgm:spPr>
      <dgm:t>
        <a:bodyPr spcFirstLastPara="0" vert="horz" wrap="square" lIns="68580" tIns="34290" rIns="68580" bIns="34290" numCol="1" spcCol="1270" anchor="ctr" anchorCtr="0"/>
        <a:lstStyle/>
        <a:p>
          <a:pPr marL="0" lvl="0" indent="0" algn="ctr" defTabSz="800100">
            <a:lnSpc>
              <a:spcPct val="90000"/>
            </a:lnSpc>
            <a:spcBef>
              <a:spcPct val="0"/>
            </a:spcBef>
            <a:spcAft>
              <a:spcPct val="35000"/>
            </a:spcAft>
            <a:buFont typeface="+mj-lt"/>
            <a:buNone/>
          </a:pPr>
          <a:r>
            <a:rPr lang="en-US" sz="1200" b="1" kern="1200" dirty="0">
              <a:solidFill>
                <a:prstClr val="black">
                  <a:lumMod val="95000"/>
                  <a:lumOff val="5000"/>
                </a:prstClr>
              </a:solidFill>
              <a:latin typeface="Arial Nova" panose="020B0504020202020204" pitchFamily="34" charset="0"/>
              <a:ea typeface="+mn-ea"/>
              <a:cs typeface="+mn-cs"/>
            </a:rPr>
            <a:t>Edge Storage</a:t>
          </a:r>
        </a:p>
      </dgm:t>
    </dgm:pt>
    <dgm:pt modelId="{B8E14A1C-9CBB-419E-8957-12D00B145EDC}" type="parTrans" cxnId="{4BBC9245-93C5-4EAD-AA63-4E755E3422B2}">
      <dgm:prSet/>
      <dgm:spPr/>
      <dgm:t>
        <a:bodyPr/>
        <a:lstStyle/>
        <a:p>
          <a:endParaRPr lang="en-IN">
            <a:latin typeface="Arial Nova" panose="020B0504020202020204" pitchFamily="34" charset="0"/>
          </a:endParaRPr>
        </a:p>
      </dgm:t>
    </dgm:pt>
    <dgm:pt modelId="{84D662B4-9B07-4C1F-BC5F-5DA0FE02235A}" type="sibTrans" cxnId="{4BBC9245-93C5-4EAD-AA63-4E755E3422B2}">
      <dgm:prSet/>
      <dgm:spPr/>
      <dgm:t>
        <a:bodyPr/>
        <a:lstStyle/>
        <a:p>
          <a:endParaRPr lang="en-IN">
            <a:latin typeface="Arial Nova" panose="020B0504020202020204" pitchFamily="34" charset="0"/>
          </a:endParaRPr>
        </a:p>
      </dgm:t>
    </dgm:pt>
    <dgm:pt modelId="{BE1C42AE-A785-4D7E-AA89-329071AD0D50}">
      <dgm:prSet custT="1"/>
      <dgm:spPr>
        <a:solidFill>
          <a:srgbClr val="9BBB59">
            <a:lumMod val="20000"/>
            <a:lumOff val="80000"/>
          </a:srgbClr>
        </a:solidFill>
        <a:ln w="25400" cap="flat" cmpd="sng" algn="ctr">
          <a:noFill/>
          <a:prstDash val="solid"/>
        </a:ln>
        <a:effectLst/>
      </dgm:spPr>
      <dgm:t>
        <a:bodyPr spcFirstLastPara="0" vert="horz" wrap="square" lIns="68580" tIns="34290" rIns="68580" bIns="34290" numCol="1" spcCol="1270" anchor="ctr" anchorCtr="0"/>
        <a:lstStyle/>
        <a:p>
          <a:pPr marL="0" lvl="0" indent="0" algn="ctr" defTabSz="800100">
            <a:lnSpc>
              <a:spcPct val="90000"/>
            </a:lnSpc>
            <a:spcBef>
              <a:spcPct val="0"/>
            </a:spcBef>
            <a:spcAft>
              <a:spcPct val="35000"/>
            </a:spcAft>
            <a:buFont typeface="+mj-lt"/>
            <a:buNone/>
          </a:pPr>
          <a:r>
            <a:rPr lang="en-US" sz="1200" b="1" kern="1200" dirty="0">
              <a:solidFill>
                <a:prstClr val="black">
                  <a:lumMod val="95000"/>
                  <a:lumOff val="5000"/>
                </a:prstClr>
              </a:solidFill>
              <a:latin typeface="Arial Nova" panose="020B0504020202020204" pitchFamily="34" charset="0"/>
              <a:ea typeface="+mn-ea"/>
              <a:cs typeface="+mn-cs"/>
            </a:rPr>
            <a:t>Motion Search and Object Detection</a:t>
          </a:r>
        </a:p>
      </dgm:t>
    </dgm:pt>
    <dgm:pt modelId="{4A12E0B8-D7CD-491F-893B-12020E9B95D5}" type="parTrans" cxnId="{E8C4AC28-AA1C-44C7-A9B4-B8C23724966D}">
      <dgm:prSet/>
      <dgm:spPr/>
      <dgm:t>
        <a:bodyPr/>
        <a:lstStyle/>
        <a:p>
          <a:endParaRPr lang="en-IN">
            <a:latin typeface="Arial Nova" panose="020B0504020202020204" pitchFamily="34" charset="0"/>
          </a:endParaRPr>
        </a:p>
      </dgm:t>
    </dgm:pt>
    <dgm:pt modelId="{7982915D-7DD8-4249-A0A2-4E829314A2BB}" type="sibTrans" cxnId="{E8C4AC28-AA1C-44C7-A9B4-B8C23724966D}">
      <dgm:prSet/>
      <dgm:spPr/>
      <dgm:t>
        <a:bodyPr/>
        <a:lstStyle/>
        <a:p>
          <a:endParaRPr lang="en-IN">
            <a:latin typeface="Arial Nova" panose="020B0504020202020204" pitchFamily="34" charset="0"/>
          </a:endParaRPr>
        </a:p>
      </dgm:t>
    </dgm:pt>
    <dgm:pt modelId="{66DAA54B-3987-4290-81C4-400819ACD37E}">
      <dgm:prSet custT="1"/>
      <dgm:spPr>
        <a:solidFill>
          <a:srgbClr val="9BBB59">
            <a:lumMod val="20000"/>
            <a:lumOff val="80000"/>
          </a:srgbClr>
        </a:solidFill>
        <a:ln w="25400" cap="flat" cmpd="sng" algn="ctr">
          <a:noFill/>
          <a:prstDash val="solid"/>
        </a:ln>
        <a:effectLst/>
      </dgm:spPr>
      <dgm:t>
        <a:bodyPr spcFirstLastPara="0" vert="horz" wrap="square" lIns="68580" tIns="34290" rIns="68580" bIns="34290" numCol="1" spcCol="1270" anchor="ctr" anchorCtr="0"/>
        <a:lstStyle/>
        <a:p>
          <a:pPr marL="0" lvl="0" indent="0" algn="ctr" defTabSz="800100">
            <a:lnSpc>
              <a:spcPct val="90000"/>
            </a:lnSpc>
            <a:spcBef>
              <a:spcPct val="0"/>
            </a:spcBef>
            <a:spcAft>
              <a:spcPct val="35000"/>
            </a:spcAft>
            <a:buFont typeface="+mj-lt"/>
            <a:buNone/>
          </a:pPr>
          <a:r>
            <a:rPr lang="en-US" sz="1200" b="1" kern="1200" dirty="0">
              <a:solidFill>
                <a:prstClr val="black">
                  <a:lumMod val="95000"/>
                  <a:lumOff val="5000"/>
                </a:prstClr>
              </a:solidFill>
              <a:latin typeface="Arial Nova" panose="020B0504020202020204" pitchFamily="34" charset="0"/>
              <a:ea typeface="+mn-ea"/>
              <a:cs typeface="+mn-cs"/>
            </a:rPr>
            <a:t>Scalability</a:t>
          </a:r>
        </a:p>
      </dgm:t>
    </dgm:pt>
    <dgm:pt modelId="{772FEB7F-4DE7-466E-9369-C86E873B6A70}" type="parTrans" cxnId="{B9494829-56D9-424A-8927-D7D72EF359C5}">
      <dgm:prSet/>
      <dgm:spPr/>
      <dgm:t>
        <a:bodyPr/>
        <a:lstStyle/>
        <a:p>
          <a:endParaRPr lang="en-IN">
            <a:latin typeface="Arial Nova" panose="020B0504020202020204" pitchFamily="34" charset="0"/>
          </a:endParaRPr>
        </a:p>
      </dgm:t>
    </dgm:pt>
    <dgm:pt modelId="{4C3B4B68-B571-4D86-AEC9-EDEB65FFFBA3}" type="sibTrans" cxnId="{B9494829-56D9-424A-8927-D7D72EF359C5}">
      <dgm:prSet/>
      <dgm:spPr/>
      <dgm:t>
        <a:bodyPr/>
        <a:lstStyle/>
        <a:p>
          <a:endParaRPr lang="en-IN">
            <a:latin typeface="Arial Nova" panose="020B0504020202020204" pitchFamily="34" charset="0"/>
          </a:endParaRPr>
        </a:p>
      </dgm:t>
    </dgm:pt>
    <dgm:pt modelId="{C92E0C61-556A-4E3D-831D-A16A3A9D715F}">
      <dgm:prSet custT="1"/>
      <dgm:spPr>
        <a:solidFill>
          <a:srgbClr val="9BBB59">
            <a:lumMod val="20000"/>
            <a:lumOff val="80000"/>
          </a:srgbClr>
        </a:solidFill>
        <a:ln w="25400" cap="flat" cmpd="sng" algn="ctr">
          <a:noFill/>
          <a:prstDash val="solid"/>
        </a:ln>
        <a:effectLst/>
      </dgm:spPr>
      <dgm:t>
        <a:bodyPr spcFirstLastPara="0" vert="horz" wrap="square" lIns="68580" tIns="34290" rIns="68580" bIns="34290" numCol="1" spcCol="1270" anchor="ctr" anchorCtr="0"/>
        <a:lstStyle/>
        <a:p>
          <a:pPr marL="0" lvl="0" indent="0" algn="ctr" defTabSz="800100">
            <a:lnSpc>
              <a:spcPct val="90000"/>
            </a:lnSpc>
            <a:spcBef>
              <a:spcPct val="0"/>
            </a:spcBef>
            <a:spcAft>
              <a:spcPct val="35000"/>
            </a:spcAft>
            <a:buFont typeface="+mj-lt"/>
            <a:buNone/>
          </a:pPr>
          <a:r>
            <a:rPr lang="en-US" sz="1200" b="1" kern="1200" dirty="0">
              <a:solidFill>
                <a:prstClr val="black">
                  <a:lumMod val="95000"/>
                  <a:lumOff val="5000"/>
                </a:prstClr>
              </a:solidFill>
              <a:latin typeface="Arial Nova" panose="020B0504020202020204" pitchFamily="34" charset="0"/>
              <a:ea typeface="+mn-ea"/>
              <a:cs typeface="+mn-cs"/>
            </a:rPr>
            <a:t>Integration with Meraki Ecosystem</a:t>
          </a:r>
        </a:p>
      </dgm:t>
    </dgm:pt>
    <dgm:pt modelId="{545A174A-647E-49FC-A6DE-682B7C1F4A21}" type="parTrans" cxnId="{D0A4408A-994A-4814-BEFD-84C79251F267}">
      <dgm:prSet/>
      <dgm:spPr/>
      <dgm:t>
        <a:bodyPr/>
        <a:lstStyle/>
        <a:p>
          <a:endParaRPr lang="en-IN">
            <a:latin typeface="Arial Nova" panose="020B0504020202020204" pitchFamily="34" charset="0"/>
          </a:endParaRPr>
        </a:p>
      </dgm:t>
    </dgm:pt>
    <dgm:pt modelId="{1D69DBC7-5CD4-4F12-8790-636D8CE33B51}" type="sibTrans" cxnId="{D0A4408A-994A-4814-BEFD-84C79251F267}">
      <dgm:prSet/>
      <dgm:spPr/>
      <dgm:t>
        <a:bodyPr/>
        <a:lstStyle/>
        <a:p>
          <a:endParaRPr lang="en-IN">
            <a:latin typeface="Arial Nova" panose="020B0504020202020204" pitchFamily="34" charset="0"/>
          </a:endParaRPr>
        </a:p>
      </dgm:t>
    </dgm:pt>
    <dgm:pt modelId="{75F8F49B-50D7-4D93-9B00-1216421ADFB0}">
      <dgm:prSet custT="1"/>
      <dgm:spPr>
        <a:solidFill>
          <a:srgbClr val="9BBB59">
            <a:lumMod val="20000"/>
            <a:lumOff val="80000"/>
          </a:srgbClr>
        </a:solidFill>
        <a:ln w="25400" cap="flat" cmpd="sng" algn="ctr">
          <a:noFill/>
          <a:prstDash val="solid"/>
        </a:ln>
        <a:effectLst/>
      </dgm:spPr>
      <dgm:t>
        <a:bodyPr spcFirstLastPara="0" vert="horz" wrap="square" lIns="68580" tIns="34290" rIns="68580" bIns="34290" numCol="1" spcCol="1270" anchor="ctr" anchorCtr="0"/>
        <a:lstStyle/>
        <a:p>
          <a:pPr marL="0" lvl="0" indent="0" algn="ctr" defTabSz="800100">
            <a:lnSpc>
              <a:spcPct val="90000"/>
            </a:lnSpc>
            <a:spcBef>
              <a:spcPct val="0"/>
            </a:spcBef>
            <a:spcAft>
              <a:spcPct val="35000"/>
            </a:spcAft>
            <a:buFont typeface="+mj-lt"/>
            <a:buNone/>
          </a:pPr>
          <a:r>
            <a:rPr lang="en-US" sz="1200" b="1" kern="1200" dirty="0">
              <a:solidFill>
                <a:prstClr val="black">
                  <a:lumMod val="95000"/>
                  <a:lumOff val="5000"/>
                </a:prstClr>
              </a:solidFill>
              <a:latin typeface="Arial Nova" panose="020B0504020202020204" pitchFamily="34" charset="0"/>
              <a:ea typeface="+mn-ea"/>
              <a:cs typeface="+mn-cs"/>
            </a:rPr>
            <a:t>Secure Communication</a:t>
          </a:r>
        </a:p>
      </dgm:t>
    </dgm:pt>
    <dgm:pt modelId="{729D16DD-4BF6-4D2D-9AF5-CD46153B68E7}" type="parTrans" cxnId="{6B85792D-4587-4584-B4F8-01F7F8EBBEAF}">
      <dgm:prSet/>
      <dgm:spPr/>
      <dgm:t>
        <a:bodyPr/>
        <a:lstStyle/>
        <a:p>
          <a:endParaRPr lang="en-IN">
            <a:latin typeface="Arial Nova" panose="020B0504020202020204" pitchFamily="34" charset="0"/>
          </a:endParaRPr>
        </a:p>
      </dgm:t>
    </dgm:pt>
    <dgm:pt modelId="{6E47162C-580E-4D6C-A30A-28FB5A421BAF}" type="sibTrans" cxnId="{6B85792D-4587-4584-B4F8-01F7F8EBBEAF}">
      <dgm:prSet/>
      <dgm:spPr/>
      <dgm:t>
        <a:bodyPr/>
        <a:lstStyle/>
        <a:p>
          <a:endParaRPr lang="en-IN">
            <a:latin typeface="Arial Nova" panose="020B0504020202020204" pitchFamily="34" charset="0"/>
          </a:endParaRPr>
        </a:p>
      </dgm:t>
    </dgm:pt>
    <dgm:pt modelId="{13142A7C-8546-4959-809B-C3E781466395}">
      <dgm:prSet custT="1"/>
      <dgm:spPr>
        <a:solidFill>
          <a:srgbClr val="9BBB59">
            <a:lumMod val="20000"/>
            <a:lumOff val="80000"/>
          </a:srgbClr>
        </a:solidFill>
        <a:ln w="25400" cap="flat" cmpd="sng" algn="ctr">
          <a:noFill/>
          <a:prstDash val="solid"/>
        </a:ln>
        <a:effectLst/>
      </dgm:spPr>
      <dgm:t>
        <a:bodyPr spcFirstLastPara="0" vert="horz" wrap="square" lIns="68580" tIns="34290" rIns="68580" bIns="34290" numCol="1" spcCol="1270" anchor="ctr" anchorCtr="0"/>
        <a:lstStyle/>
        <a:p>
          <a:pPr marL="0" lvl="0" indent="0" algn="ctr" defTabSz="800100">
            <a:lnSpc>
              <a:spcPct val="90000"/>
            </a:lnSpc>
            <a:spcBef>
              <a:spcPct val="0"/>
            </a:spcBef>
            <a:spcAft>
              <a:spcPct val="35000"/>
            </a:spcAft>
            <a:buFont typeface="+mj-lt"/>
            <a:buNone/>
          </a:pPr>
          <a:r>
            <a:rPr lang="en-US" sz="1200" b="1" kern="1200" dirty="0">
              <a:solidFill>
                <a:prstClr val="black">
                  <a:lumMod val="95000"/>
                  <a:lumOff val="5000"/>
                </a:prstClr>
              </a:solidFill>
              <a:latin typeface="Arial Nova" panose="020B0504020202020204" pitchFamily="34" charset="0"/>
              <a:ea typeface="+mn-ea"/>
              <a:cs typeface="+mn-cs"/>
            </a:rPr>
            <a:t>Video Retention and Access Control</a:t>
          </a:r>
        </a:p>
      </dgm:t>
    </dgm:pt>
    <dgm:pt modelId="{CC72F78E-3B97-4EAE-9844-208BD166C801}" type="parTrans" cxnId="{97329FCC-3E2F-4879-B27D-9D1259B420CF}">
      <dgm:prSet/>
      <dgm:spPr/>
      <dgm:t>
        <a:bodyPr/>
        <a:lstStyle/>
        <a:p>
          <a:endParaRPr lang="en-IN">
            <a:latin typeface="Arial Nova" panose="020B0504020202020204" pitchFamily="34" charset="0"/>
          </a:endParaRPr>
        </a:p>
      </dgm:t>
    </dgm:pt>
    <dgm:pt modelId="{AA48E708-630C-4A2D-96F2-3E209848C793}" type="sibTrans" cxnId="{97329FCC-3E2F-4879-B27D-9D1259B420CF}">
      <dgm:prSet/>
      <dgm:spPr/>
      <dgm:t>
        <a:bodyPr/>
        <a:lstStyle/>
        <a:p>
          <a:endParaRPr lang="en-IN">
            <a:latin typeface="Arial Nova" panose="020B0504020202020204" pitchFamily="34" charset="0"/>
          </a:endParaRPr>
        </a:p>
      </dgm:t>
    </dgm:pt>
    <dgm:pt modelId="{BA68CCC6-D0E2-4422-A818-38DF49A0784C}">
      <dgm:prSet custT="1"/>
      <dgm:spPr>
        <a:ln>
          <a:noFill/>
        </a:ln>
      </dgm:spPr>
      <dgm:t>
        <a:bodyPr/>
        <a:lstStyle/>
        <a:p>
          <a:pPr>
            <a:buFont typeface="+mj-lt"/>
            <a:buAutoNum type="arabicPeriod"/>
          </a:pPr>
          <a:r>
            <a:rPr lang="en-US" sz="900" b="0" i="0" dirty="0">
              <a:latin typeface="Arial Nova" panose="020B0504020202020204" pitchFamily="34" charset="0"/>
            </a:rPr>
            <a:t>MV cameras are managed through the Meraki dashboard. This allows for easy configuration, monitoring, and management of the cameras from any location</a:t>
          </a:r>
        </a:p>
      </dgm:t>
    </dgm:pt>
    <dgm:pt modelId="{46B31BEE-E4EF-439A-B4A5-6AF3C33C3D58}" type="parTrans" cxnId="{AE66C972-5456-4782-B07B-F204B089EDA2}">
      <dgm:prSet/>
      <dgm:spPr/>
      <dgm:t>
        <a:bodyPr/>
        <a:lstStyle/>
        <a:p>
          <a:endParaRPr lang="en-IN">
            <a:latin typeface="Arial Nova" panose="020B0504020202020204" pitchFamily="34" charset="0"/>
          </a:endParaRPr>
        </a:p>
      </dgm:t>
    </dgm:pt>
    <dgm:pt modelId="{21DA842E-F57A-47A9-9D60-3375462E9296}" type="sibTrans" cxnId="{AE66C972-5456-4782-B07B-F204B089EDA2}">
      <dgm:prSet/>
      <dgm:spPr/>
      <dgm:t>
        <a:bodyPr/>
        <a:lstStyle/>
        <a:p>
          <a:endParaRPr lang="en-IN">
            <a:latin typeface="Arial Nova" panose="020B0504020202020204" pitchFamily="34" charset="0"/>
          </a:endParaRPr>
        </a:p>
      </dgm:t>
    </dgm:pt>
    <dgm:pt modelId="{118505E0-03A0-46A1-AB66-3BEE5E900939}">
      <dgm:prSet custT="1"/>
      <dgm:spPr>
        <a:ln>
          <a:noFill/>
        </a:ln>
      </dgm:spPr>
      <dgm:t>
        <a:bodyPr/>
        <a:lstStyle/>
        <a:p>
          <a:pPr>
            <a:buFont typeface="+mj-lt"/>
            <a:buAutoNum type="arabicPeriod"/>
          </a:pPr>
          <a:r>
            <a:rPr lang="en-US" sz="900" b="0" i="0" dirty="0">
              <a:latin typeface="Arial Nova" panose="020B0504020202020204" pitchFamily="34" charset="0"/>
            </a:rPr>
            <a:t>The cloud-managed architecture eliminates the need for on-premises servers. Deployment is simpler compared to traditional video surveillance systems.</a:t>
          </a:r>
        </a:p>
      </dgm:t>
    </dgm:pt>
    <dgm:pt modelId="{79FCE181-95B6-47D0-876B-58C8AC679720}" type="parTrans" cxnId="{43F8C67D-430E-433E-93BB-CAAC17A8CCB0}">
      <dgm:prSet/>
      <dgm:spPr/>
      <dgm:t>
        <a:bodyPr/>
        <a:lstStyle/>
        <a:p>
          <a:endParaRPr lang="en-IN">
            <a:latin typeface="Arial Nova" panose="020B0504020202020204" pitchFamily="34" charset="0"/>
          </a:endParaRPr>
        </a:p>
      </dgm:t>
    </dgm:pt>
    <dgm:pt modelId="{D5BE9BA2-E0B2-49D0-B3D4-629513CA6684}" type="sibTrans" cxnId="{43F8C67D-430E-433E-93BB-CAAC17A8CCB0}">
      <dgm:prSet/>
      <dgm:spPr/>
      <dgm:t>
        <a:bodyPr/>
        <a:lstStyle/>
        <a:p>
          <a:endParaRPr lang="en-IN">
            <a:latin typeface="Arial Nova" panose="020B0504020202020204" pitchFamily="34" charset="0"/>
          </a:endParaRPr>
        </a:p>
      </dgm:t>
    </dgm:pt>
    <dgm:pt modelId="{FFC14022-E5AE-4667-83F2-F7C855B58C82}">
      <dgm:prSet custT="1"/>
      <dgm:spPr>
        <a:ln>
          <a:noFill/>
        </a:ln>
      </dgm:spPr>
      <dgm:t>
        <a:bodyPr/>
        <a:lstStyle/>
        <a:p>
          <a:pPr>
            <a:buFont typeface="+mj-lt"/>
            <a:buAutoNum type="arabicPeriod"/>
          </a:pPr>
          <a:r>
            <a:rPr lang="en-US" sz="900" b="0" i="0" dirty="0">
              <a:latin typeface="Arial Nova" panose="020B0504020202020204" pitchFamily="34" charset="0"/>
            </a:rPr>
            <a:t>MV cameras come with built-in storage. Video footage is stored locally on the camera, enhancing reliability and reducing complexity</a:t>
          </a:r>
        </a:p>
      </dgm:t>
    </dgm:pt>
    <dgm:pt modelId="{0FD1C0CD-CB1E-4CE3-A124-B89CA7C629D5}" type="parTrans" cxnId="{368D9E75-CAD6-4A21-AD96-F6A10436C553}">
      <dgm:prSet/>
      <dgm:spPr/>
      <dgm:t>
        <a:bodyPr/>
        <a:lstStyle/>
        <a:p>
          <a:endParaRPr lang="en-IN">
            <a:latin typeface="Arial Nova" panose="020B0504020202020204" pitchFamily="34" charset="0"/>
          </a:endParaRPr>
        </a:p>
      </dgm:t>
    </dgm:pt>
    <dgm:pt modelId="{2051CCE8-9F93-4CDA-993B-54C957A9D598}" type="sibTrans" cxnId="{368D9E75-CAD6-4A21-AD96-F6A10436C553}">
      <dgm:prSet/>
      <dgm:spPr/>
      <dgm:t>
        <a:bodyPr/>
        <a:lstStyle/>
        <a:p>
          <a:endParaRPr lang="en-IN">
            <a:latin typeface="Arial Nova" panose="020B0504020202020204" pitchFamily="34" charset="0"/>
          </a:endParaRPr>
        </a:p>
      </dgm:t>
    </dgm:pt>
    <dgm:pt modelId="{6F6DEBF8-2283-44C1-B382-82C8831DCC0C}">
      <dgm:prSet custT="1"/>
      <dgm:spPr>
        <a:ln>
          <a:noFill/>
        </a:ln>
      </dgm:spPr>
      <dgm:t>
        <a:bodyPr/>
        <a:lstStyle/>
        <a:p>
          <a:pPr>
            <a:buFont typeface="+mj-lt"/>
            <a:buAutoNum type="arabicPeriod"/>
          </a:pPr>
          <a:r>
            <a:rPr lang="en-US" sz="900" b="0" i="0">
              <a:latin typeface="Arial Nova" panose="020B0504020202020204" pitchFamily="34" charset="0"/>
            </a:rPr>
            <a:t>MV </a:t>
          </a:r>
          <a:r>
            <a:rPr lang="en-US" sz="900" b="0" i="0" dirty="0">
              <a:latin typeface="Arial Nova" panose="020B0504020202020204" pitchFamily="34" charset="0"/>
            </a:rPr>
            <a:t>cameras offer advanced analytics features such as motion search and object detection. Users can easily search for specific events or objects within the video footage using the Meraki dashboard.</a:t>
          </a:r>
        </a:p>
      </dgm:t>
    </dgm:pt>
    <dgm:pt modelId="{A8B01B0E-3C4F-4BAF-A87A-3D7679EE5F59}" type="parTrans" cxnId="{A7CD6F67-4820-47B3-89D3-34F0330CAB4D}">
      <dgm:prSet/>
      <dgm:spPr/>
      <dgm:t>
        <a:bodyPr/>
        <a:lstStyle/>
        <a:p>
          <a:endParaRPr lang="en-IN">
            <a:latin typeface="Arial Nova" panose="020B0504020202020204" pitchFamily="34" charset="0"/>
          </a:endParaRPr>
        </a:p>
      </dgm:t>
    </dgm:pt>
    <dgm:pt modelId="{77882BF6-3801-4CD5-8997-4D0388D4D8C2}" type="sibTrans" cxnId="{A7CD6F67-4820-47B3-89D3-34F0330CAB4D}">
      <dgm:prSet/>
      <dgm:spPr/>
      <dgm:t>
        <a:bodyPr/>
        <a:lstStyle/>
        <a:p>
          <a:endParaRPr lang="en-IN">
            <a:latin typeface="Arial Nova" panose="020B0504020202020204" pitchFamily="34" charset="0"/>
          </a:endParaRPr>
        </a:p>
      </dgm:t>
    </dgm:pt>
    <dgm:pt modelId="{543C4F42-B610-437D-A00A-59B54839704D}">
      <dgm:prSet custT="1"/>
      <dgm:spPr>
        <a:ln>
          <a:noFill/>
        </a:ln>
      </dgm:spPr>
      <dgm:t>
        <a:bodyPr/>
        <a:lstStyle/>
        <a:p>
          <a:pPr>
            <a:buFont typeface="+mj-lt"/>
            <a:buAutoNum type="arabicPeriod"/>
          </a:pPr>
          <a:r>
            <a:rPr lang="en-US" sz="900" b="0" i="0" dirty="0">
              <a:latin typeface="Arial Nova" panose="020B0504020202020204" pitchFamily="34" charset="0"/>
            </a:rPr>
            <a:t>Meraki MV is scales easily. Additional cameras can be added to the network, and the cloud-based management simplifies the scaling process.</a:t>
          </a:r>
        </a:p>
      </dgm:t>
    </dgm:pt>
    <dgm:pt modelId="{63286153-AC00-4816-A3C9-235AFE955587}" type="parTrans" cxnId="{7A2D1416-17B8-4BF9-8236-0A8EFDDDFACB}">
      <dgm:prSet/>
      <dgm:spPr/>
      <dgm:t>
        <a:bodyPr/>
        <a:lstStyle/>
        <a:p>
          <a:endParaRPr lang="en-IN">
            <a:latin typeface="Arial Nova" panose="020B0504020202020204" pitchFamily="34" charset="0"/>
          </a:endParaRPr>
        </a:p>
      </dgm:t>
    </dgm:pt>
    <dgm:pt modelId="{4838DCB7-A4AD-48E7-A6E6-5B038AB75367}" type="sibTrans" cxnId="{7A2D1416-17B8-4BF9-8236-0A8EFDDDFACB}">
      <dgm:prSet/>
      <dgm:spPr/>
      <dgm:t>
        <a:bodyPr/>
        <a:lstStyle/>
        <a:p>
          <a:endParaRPr lang="en-IN">
            <a:latin typeface="Arial Nova" panose="020B0504020202020204" pitchFamily="34" charset="0"/>
          </a:endParaRPr>
        </a:p>
      </dgm:t>
    </dgm:pt>
    <dgm:pt modelId="{A36FF205-D961-41F8-8A5E-70A1A31B8E9A}">
      <dgm:prSet custT="1"/>
      <dgm:spPr>
        <a:ln>
          <a:noFill/>
        </a:ln>
      </dgm:spPr>
      <dgm:t>
        <a:bodyPr/>
        <a:lstStyle/>
        <a:p>
          <a:pPr>
            <a:buFont typeface="+mj-lt"/>
            <a:buAutoNum type="arabicPeriod"/>
          </a:pPr>
          <a:r>
            <a:rPr lang="en-US" sz="900" b="0" i="0" dirty="0">
              <a:latin typeface="Arial Nova" panose="020B0504020202020204" pitchFamily="34" charset="0"/>
            </a:rPr>
            <a:t>MV cameras seamlessly integrate with other Meraki products, including MR, MS, and MX. This allows for a unified and easily manageable network infrastructure.</a:t>
          </a:r>
        </a:p>
      </dgm:t>
    </dgm:pt>
    <dgm:pt modelId="{96CCEFF6-A9C3-4C36-8388-D6C17E6211F5}" type="parTrans" cxnId="{45056D48-A5FA-40D3-AF7D-104E89889E86}">
      <dgm:prSet/>
      <dgm:spPr/>
      <dgm:t>
        <a:bodyPr/>
        <a:lstStyle/>
        <a:p>
          <a:endParaRPr lang="en-IN">
            <a:latin typeface="Arial Nova" panose="020B0504020202020204" pitchFamily="34" charset="0"/>
          </a:endParaRPr>
        </a:p>
      </dgm:t>
    </dgm:pt>
    <dgm:pt modelId="{55BC9180-3D19-4440-A3D5-10A6574E07E2}" type="sibTrans" cxnId="{45056D48-A5FA-40D3-AF7D-104E89889E86}">
      <dgm:prSet/>
      <dgm:spPr/>
      <dgm:t>
        <a:bodyPr/>
        <a:lstStyle/>
        <a:p>
          <a:endParaRPr lang="en-IN">
            <a:latin typeface="Arial Nova" panose="020B0504020202020204" pitchFamily="34" charset="0"/>
          </a:endParaRPr>
        </a:p>
      </dgm:t>
    </dgm:pt>
    <dgm:pt modelId="{BB3B057E-B38C-494C-BB29-7A7D554815AC}">
      <dgm:prSet custT="1"/>
      <dgm:spPr>
        <a:ln>
          <a:noFill/>
        </a:ln>
      </dgm:spPr>
      <dgm:t>
        <a:bodyPr/>
        <a:lstStyle/>
        <a:p>
          <a:pPr>
            <a:buFont typeface="+mj-lt"/>
            <a:buAutoNum type="arabicPeriod"/>
          </a:pPr>
          <a:r>
            <a:rPr lang="en-US" sz="900" b="0" i="0" dirty="0">
              <a:latin typeface="Arial Nova" panose="020B0504020202020204" pitchFamily="34" charset="0"/>
            </a:rPr>
            <a:t>All communication between Meraki MV cameras and the Meraki cloud is encrypted, ensuring the security and privacy of video data.</a:t>
          </a:r>
        </a:p>
      </dgm:t>
    </dgm:pt>
    <dgm:pt modelId="{E523C0AE-67CB-4776-9A6D-9BDD167C3A66}" type="parTrans" cxnId="{1820ED18-96E7-456B-9FF7-9E1FA58A41C6}">
      <dgm:prSet/>
      <dgm:spPr/>
      <dgm:t>
        <a:bodyPr/>
        <a:lstStyle/>
        <a:p>
          <a:endParaRPr lang="en-IN">
            <a:latin typeface="Arial Nova" panose="020B0504020202020204" pitchFamily="34" charset="0"/>
          </a:endParaRPr>
        </a:p>
      </dgm:t>
    </dgm:pt>
    <dgm:pt modelId="{A9DDD974-C167-4AB5-A552-D76D95C4C4AA}" type="sibTrans" cxnId="{1820ED18-96E7-456B-9FF7-9E1FA58A41C6}">
      <dgm:prSet/>
      <dgm:spPr/>
      <dgm:t>
        <a:bodyPr/>
        <a:lstStyle/>
        <a:p>
          <a:endParaRPr lang="en-IN">
            <a:latin typeface="Arial Nova" panose="020B0504020202020204" pitchFamily="34" charset="0"/>
          </a:endParaRPr>
        </a:p>
      </dgm:t>
    </dgm:pt>
    <dgm:pt modelId="{6B2C2936-AAAE-4A41-B328-F5EB0F47A983}">
      <dgm:prSet custT="1"/>
      <dgm:spPr>
        <a:ln>
          <a:noFill/>
        </a:ln>
      </dgm:spPr>
      <dgm:t>
        <a:bodyPr/>
        <a:lstStyle/>
        <a:p>
          <a:pPr>
            <a:buFont typeface="+mj-lt"/>
            <a:buAutoNum type="arabicPeriod"/>
          </a:pPr>
          <a:r>
            <a:rPr lang="en-US" sz="900" b="0" i="0" dirty="0">
              <a:latin typeface="Arial Nova" panose="020B0504020202020204" pitchFamily="34" charset="0"/>
            </a:rPr>
            <a:t>The Meraki dashboard provides controls for video retention policies. Access control settings ensure that only authorized individuals can view or download video footage.</a:t>
          </a:r>
        </a:p>
      </dgm:t>
    </dgm:pt>
    <dgm:pt modelId="{8A2B1DB7-0F4E-4410-811F-0012598DA20D}" type="parTrans" cxnId="{C1AF9288-BCF7-4F74-9BF0-762F9B50E4FA}">
      <dgm:prSet/>
      <dgm:spPr/>
      <dgm:t>
        <a:bodyPr/>
        <a:lstStyle/>
        <a:p>
          <a:endParaRPr lang="en-IN">
            <a:latin typeface="Arial Nova" panose="020B0504020202020204" pitchFamily="34" charset="0"/>
          </a:endParaRPr>
        </a:p>
      </dgm:t>
    </dgm:pt>
    <dgm:pt modelId="{464EDD63-A3A0-4A0E-AE3A-A67C4D8F95A2}" type="sibTrans" cxnId="{C1AF9288-BCF7-4F74-9BF0-762F9B50E4FA}">
      <dgm:prSet/>
      <dgm:spPr/>
      <dgm:t>
        <a:bodyPr/>
        <a:lstStyle/>
        <a:p>
          <a:endParaRPr lang="en-IN">
            <a:latin typeface="Arial Nova" panose="020B0504020202020204" pitchFamily="34" charset="0"/>
          </a:endParaRPr>
        </a:p>
      </dgm:t>
    </dgm:pt>
    <dgm:pt modelId="{137AEFCE-B1E8-4C3A-A3F7-979195ECA16C}" type="pres">
      <dgm:prSet presAssocID="{97CAE2AF-C5AA-41FC-94AF-7B3078D59515}" presName="theList" presStyleCnt="0">
        <dgm:presLayoutVars>
          <dgm:dir/>
          <dgm:animLvl val="lvl"/>
          <dgm:resizeHandles val="exact"/>
        </dgm:presLayoutVars>
      </dgm:prSet>
      <dgm:spPr/>
    </dgm:pt>
    <dgm:pt modelId="{54A842B5-6BC4-4FE4-A9B2-EC5B3E144D9B}" type="pres">
      <dgm:prSet presAssocID="{11E18588-4702-49D4-91C4-F0F2EBC2ADA0}" presName="compNode" presStyleCnt="0"/>
      <dgm:spPr/>
    </dgm:pt>
    <dgm:pt modelId="{688B9B14-E674-4A05-8526-DCC52BE769CE}" type="pres">
      <dgm:prSet presAssocID="{11E18588-4702-49D4-91C4-F0F2EBC2ADA0}" presName="aNode" presStyleLbl="bgShp" presStyleIdx="0" presStyleCnt="8"/>
      <dgm:spPr/>
    </dgm:pt>
    <dgm:pt modelId="{A3A42A63-A6E9-4515-9DDA-4475E723FAFB}" type="pres">
      <dgm:prSet presAssocID="{11E18588-4702-49D4-91C4-F0F2EBC2ADA0}" presName="textNode" presStyleLbl="bgShp" presStyleIdx="0" presStyleCnt="8"/>
      <dgm:spPr/>
    </dgm:pt>
    <dgm:pt modelId="{84A5FF21-4BBC-43C3-9CCC-94156479D9DC}" type="pres">
      <dgm:prSet presAssocID="{11E18588-4702-49D4-91C4-F0F2EBC2ADA0}" presName="compChildNode" presStyleCnt="0"/>
      <dgm:spPr/>
    </dgm:pt>
    <dgm:pt modelId="{2F28917E-82CE-44EC-8F4E-046D36935EED}" type="pres">
      <dgm:prSet presAssocID="{11E18588-4702-49D4-91C4-F0F2EBC2ADA0}" presName="theInnerList" presStyleCnt="0"/>
      <dgm:spPr/>
    </dgm:pt>
    <dgm:pt modelId="{933B876F-E793-4C18-A1DF-AD74CA93BA7C}" type="pres">
      <dgm:prSet presAssocID="{BA68CCC6-D0E2-4422-A818-38DF49A0784C}" presName="childNode" presStyleLbl="node1" presStyleIdx="0" presStyleCnt="8">
        <dgm:presLayoutVars>
          <dgm:bulletEnabled val="1"/>
        </dgm:presLayoutVars>
      </dgm:prSet>
      <dgm:spPr/>
    </dgm:pt>
    <dgm:pt modelId="{99602186-FE0D-4CDB-A8F7-E25BD9F89EC8}" type="pres">
      <dgm:prSet presAssocID="{11E18588-4702-49D4-91C4-F0F2EBC2ADA0}" presName="aSpace" presStyleCnt="0"/>
      <dgm:spPr/>
    </dgm:pt>
    <dgm:pt modelId="{B4C9E70D-0347-4935-A769-63C9AC62C280}" type="pres">
      <dgm:prSet presAssocID="{92A363D5-D7EC-4DA3-8F48-03CFF2F1225C}" presName="compNode" presStyleCnt="0"/>
      <dgm:spPr/>
    </dgm:pt>
    <dgm:pt modelId="{9D7704B9-E9AD-4807-8D32-9B0E83513FFB}" type="pres">
      <dgm:prSet presAssocID="{92A363D5-D7EC-4DA3-8F48-03CFF2F1225C}" presName="aNode" presStyleLbl="bgShp" presStyleIdx="1" presStyleCnt="8"/>
      <dgm:spPr/>
    </dgm:pt>
    <dgm:pt modelId="{4FBC468E-B548-4EA3-A47B-94A87E661F62}" type="pres">
      <dgm:prSet presAssocID="{92A363D5-D7EC-4DA3-8F48-03CFF2F1225C}" presName="textNode" presStyleLbl="bgShp" presStyleIdx="1" presStyleCnt="8"/>
      <dgm:spPr/>
    </dgm:pt>
    <dgm:pt modelId="{C50AFEFE-5D90-4E79-BF1F-5FEFB1DA6D3A}" type="pres">
      <dgm:prSet presAssocID="{92A363D5-D7EC-4DA3-8F48-03CFF2F1225C}" presName="compChildNode" presStyleCnt="0"/>
      <dgm:spPr/>
    </dgm:pt>
    <dgm:pt modelId="{BCF809C3-0099-4B1B-B169-FC9954C86EC7}" type="pres">
      <dgm:prSet presAssocID="{92A363D5-D7EC-4DA3-8F48-03CFF2F1225C}" presName="theInnerList" presStyleCnt="0"/>
      <dgm:spPr/>
    </dgm:pt>
    <dgm:pt modelId="{14B0792C-5858-4990-BFA8-8AAD6CCC0E24}" type="pres">
      <dgm:prSet presAssocID="{118505E0-03A0-46A1-AB66-3BEE5E900939}" presName="childNode" presStyleLbl="node1" presStyleIdx="1" presStyleCnt="8">
        <dgm:presLayoutVars>
          <dgm:bulletEnabled val="1"/>
        </dgm:presLayoutVars>
      </dgm:prSet>
      <dgm:spPr/>
    </dgm:pt>
    <dgm:pt modelId="{354AE5E9-5209-4261-A15A-A99C3364026A}" type="pres">
      <dgm:prSet presAssocID="{92A363D5-D7EC-4DA3-8F48-03CFF2F1225C}" presName="aSpace" presStyleCnt="0"/>
      <dgm:spPr/>
    </dgm:pt>
    <dgm:pt modelId="{37CA9BE6-A531-4D60-A34D-53A735E65B40}" type="pres">
      <dgm:prSet presAssocID="{749E3AD2-4341-486D-AAC3-5026B70977EF}" presName="compNode" presStyleCnt="0"/>
      <dgm:spPr/>
    </dgm:pt>
    <dgm:pt modelId="{B00C34AD-9205-4FB4-82FF-7AD926F08B7C}" type="pres">
      <dgm:prSet presAssocID="{749E3AD2-4341-486D-AAC3-5026B70977EF}" presName="aNode" presStyleLbl="bgShp" presStyleIdx="2" presStyleCnt="8"/>
      <dgm:spPr/>
    </dgm:pt>
    <dgm:pt modelId="{8E5EDBC3-426F-47C8-B70C-E89331D49943}" type="pres">
      <dgm:prSet presAssocID="{749E3AD2-4341-486D-AAC3-5026B70977EF}" presName="textNode" presStyleLbl="bgShp" presStyleIdx="2" presStyleCnt="8"/>
      <dgm:spPr/>
    </dgm:pt>
    <dgm:pt modelId="{2E9D8C38-7882-491A-8317-43FEC3382FF5}" type="pres">
      <dgm:prSet presAssocID="{749E3AD2-4341-486D-AAC3-5026B70977EF}" presName="compChildNode" presStyleCnt="0"/>
      <dgm:spPr/>
    </dgm:pt>
    <dgm:pt modelId="{8E597814-698E-466D-9767-15B2C9D6E1B9}" type="pres">
      <dgm:prSet presAssocID="{749E3AD2-4341-486D-AAC3-5026B70977EF}" presName="theInnerList" presStyleCnt="0"/>
      <dgm:spPr/>
    </dgm:pt>
    <dgm:pt modelId="{F0D971D0-6024-4237-94DA-1AA3DD847183}" type="pres">
      <dgm:prSet presAssocID="{FFC14022-E5AE-4667-83F2-F7C855B58C82}" presName="childNode" presStyleLbl="node1" presStyleIdx="2" presStyleCnt="8">
        <dgm:presLayoutVars>
          <dgm:bulletEnabled val="1"/>
        </dgm:presLayoutVars>
      </dgm:prSet>
      <dgm:spPr/>
    </dgm:pt>
    <dgm:pt modelId="{0B3E0A21-E5FF-41C4-BB3A-01B9FA2A3956}" type="pres">
      <dgm:prSet presAssocID="{749E3AD2-4341-486D-AAC3-5026B70977EF}" presName="aSpace" presStyleCnt="0"/>
      <dgm:spPr/>
    </dgm:pt>
    <dgm:pt modelId="{0CB8B7D8-0348-4BD5-82B8-4461C3F24E18}" type="pres">
      <dgm:prSet presAssocID="{BE1C42AE-A785-4D7E-AA89-329071AD0D50}" presName="compNode" presStyleCnt="0"/>
      <dgm:spPr/>
    </dgm:pt>
    <dgm:pt modelId="{688C1BA6-EB75-4E08-8085-F7D6A57FB20C}" type="pres">
      <dgm:prSet presAssocID="{BE1C42AE-A785-4D7E-AA89-329071AD0D50}" presName="aNode" presStyleLbl="bgShp" presStyleIdx="3" presStyleCnt="8"/>
      <dgm:spPr/>
    </dgm:pt>
    <dgm:pt modelId="{5607B062-1E03-40C4-9F36-0B5ADBE90EBF}" type="pres">
      <dgm:prSet presAssocID="{BE1C42AE-A785-4D7E-AA89-329071AD0D50}" presName="textNode" presStyleLbl="bgShp" presStyleIdx="3" presStyleCnt="8"/>
      <dgm:spPr/>
    </dgm:pt>
    <dgm:pt modelId="{9FC264EF-D73D-4995-9FD6-200FC1ACBFF3}" type="pres">
      <dgm:prSet presAssocID="{BE1C42AE-A785-4D7E-AA89-329071AD0D50}" presName="compChildNode" presStyleCnt="0"/>
      <dgm:spPr/>
    </dgm:pt>
    <dgm:pt modelId="{78513766-F979-4A0D-9079-4A905CC08890}" type="pres">
      <dgm:prSet presAssocID="{BE1C42AE-A785-4D7E-AA89-329071AD0D50}" presName="theInnerList" presStyleCnt="0"/>
      <dgm:spPr/>
    </dgm:pt>
    <dgm:pt modelId="{30B015F4-5EAD-48EB-99EA-229A52558BD6}" type="pres">
      <dgm:prSet presAssocID="{6F6DEBF8-2283-44C1-B382-82C8831DCC0C}" presName="childNode" presStyleLbl="node1" presStyleIdx="3" presStyleCnt="8">
        <dgm:presLayoutVars>
          <dgm:bulletEnabled val="1"/>
        </dgm:presLayoutVars>
      </dgm:prSet>
      <dgm:spPr/>
    </dgm:pt>
    <dgm:pt modelId="{DDEA3D32-E7A8-401E-8F6D-E6385C7417B1}" type="pres">
      <dgm:prSet presAssocID="{BE1C42AE-A785-4D7E-AA89-329071AD0D50}" presName="aSpace" presStyleCnt="0"/>
      <dgm:spPr/>
    </dgm:pt>
    <dgm:pt modelId="{BFA656AA-5259-423F-89AA-B358A3E1B502}" type="pres">
      <dgm:prSet presAssocID="{66DAA54B-3987-4290-81C4-400819ACD37E}" presName="compNode" presStyleCnt="0"/>
      <dgm:spPr/>
    </dgm:pt>
    <dgm:pt modelId="{F5BA1621-AE7A-43BE-9F80-89F9F3FC3D72}" type="pres">
      <dgm:prSet presAssocID="{66DAA54B-3987-4290-81C4-400819ACD37E}" presName="aNode" presStyleLbl="bgShp" presStyleIdx="4" presStyleCnt="8"/>
      <dgm:spPr/>
    </dgm:pt>
    <dgm:pt modelId="{E0269792-BE37-4668-98D2-14E5EFACE665}" type="pres">
      <dgm:prSet presAssocID="{66DAA54B-3987-4290-81C4-400819ACD37E}" presName="textNode" presStyleLbl="bgShp" presStyleIdx="4" presStyleCnt="8"/>
      <dgm:spPr/>
    </dgm:pt>
    <dgm:pt modelId="{3E05AB51-A37D-4AA2-9AFD-DE8E273C3985}" type="pres">
      <dgm:prSet presAssocID="{66DAA54B-3987-4290-81C4-400819ACD37E}" presName="compChildNode" presStyleCnt="0"/>
      <dgm:spPr/>
    </dgm:pt>
    <dgm:pt modelId="{310E24DC-439F-4532-86F7-C42A51BF5838}" type="pres">
      <dgm:prSet presAssocID="{66DAA54B-3987-4290-81C4-400819ACD37E}" presName="theInnerList" presStyleCnt="0"/>
      <dgm:spPr/>
    </dgm:pt>
    <dgm:pt modelId="{63BE8629-A258-4816-A140-35DB827149BC}" type="pres">
      <dgm:prSet presAssocID="{543C4F42-B610-437D-A00A-59B54839704D}" presName="childNode" presStyleLbl="node1" presStyleIdx="4" presStyleCnt="8">
        <dgm:presLayoutVars>
          <dgm:bulletEnabled val="1"/>
        </dgm:presLayoutVars>
      </dgm:prSet>
      <dgm:spPr/>
    </dgm:pt>
    <dgm:pt modelId="{12AF2DC0-DCE7-41C7-9FE1-5239D63AA6C2}" type="pres">
      <dgm:prSet presAssocID="{66DAA54B-3987-4290-81C4-400819ACD37E}" presName="aSpace" presStyleCnt="0"/>
      <dgm:spPr/>
    </dgm:pt>
    <dgm:pt modelId="{4678C4FD-C688-4CE4-8F58-931948D264C7}" type="pres">
      <dgm:prSet presAssocID="{C92E0C61-556A-4E3D-831D-A16A3A9D715F}" presName="compNode" presStyleCnt="0"/>
      <dgm:spPr/>
    </dgm:pt>
    <dgm:pt modelId="{281846C9-869D-4F46-BC84-ADA976006AB3}" type="pres">
      <dgm:prSet presAssocID="{C92E0C61-556A-4E3D-831D-A16A3A9D715F}" presName="aNode" presStyleLbl="bgShp" presStyleIdx="5" presStyleCnt="8"/>
      <dgm:spPr/>
    </dgm:pt>
    <dgm:pt modelId="{B8823ADE-A552-47A3-988F-61748F286B80}" type="pres">
      <dgm:prSet presAssocID="{C92E0C61-556A-4E3D-831D-A16A3A9D715F}" presName="textNode" presStyleLbl="bgShp" presStyleIdx="5" presStyleCnt="8"/>
      <dgm:spPr/>
    </dgm:pt>
    <dgm:pt modelId="{58597845-3233-49E1-A481-2480A4544800}" type="pres">
      <dgm:prSet presAssocID="{C92E0C61-556A-4E3D-831D-A16A3A9D715F}" presName="compChildNode" presStyleCnt="0"/>
      <dgm:spPr/>
    </dgm:pt>
    <dgm:pt modelId="{495EBAF5-EAC4-465B-BB46-1B455F22599A}" type="pres">
      <dgm:prSet presAssocID="{C92E0C61-556A-4E3D-831D-A16A3A9D715F}" presName="theInnerList" presStyleCnt="0"/>
      <dgm:spPr/>
    </dgm:pt>
    <dgm:pt modelId="{D9B7639A-5D07-4CB1-B278-74C12F4CA924}" type="pres">
      <dgm:prSet presAssocID="{A36FF205-D961-41F8-8A5E-70A1A31B8E9A}" presName="childNode" presStyleLbl="node1" presStyleIdx="5" presStyleCnt="8">
        <dgm:presLayoutVars>
          <dgm:bulletEnabled val="1"/>
        </dgm:presLayoutVars>
      </dgm:prSet>
      <dgm:spPr/>
    </dgm:pt>
    <dgm:pt modelId="{EBC24B87-6D2A-4BE1-A828-10F16723492C}" type="pres">
      <dgm:prSet presAssocID="{C92E0C61-556A-4E3D-831D-A16A3A9D715F}" presName="aSpace" presStyleCnt="0"/>
      <dgm:spPr/>
    </dgm:pt>
    <dgm:pt modelId="{E03D0E41-35A5-4C0A-A6DC-F9A538C7C31C}" type="pres">
      <dgm:prSet presAssocID="{75F8F49B-50D7-4D93-9B00-1216421ADFB0}" presName="compNode" presStyleCnt="0"/>
      <dgm:spPr/>
    </dgm:pt>
    <dgm:pt modelId="{523ED2DE-726E-41B3-ACFC-6B8F3FD0DAAC}" type="pres">
      <dgm:prSet presAssocID="{75F8F49B-50D7-4D93-9B00-1216421ADFB0}" presName="aNode" presStyleLbl="bgShp" presStyleIdx="6" presStyleCnt="8"/>
      <dgm:spPr/>
    </dgm:pt>
    <dgm:pt modelId="{5B22F0AD-2AF9-46B3-9719-F0F538BFBA21}" type="pres">
      <dgm:prSet presAssocID="{75F8F49B-50D7-4D93-9B00-1216421ADFB0}" presName="textNode" presStyleLbl="bgShp" presStyleIdx="6" presStyleCnt="8"/>
      <dgm:spPr/>
    </dgm:pt>
    <dgm:pt modelId="{412CD2C4-6F3C-4ACF-990E-F80601762972}" type="pres">
      <dgm:prSet presAssocID="{75F8F49B-50D7-4D93-9B00-1216421ADFB0}" presName="compChildNode" presStyleCnt="0"/>
      <dgm:spPr/>
    </dgm:pt>
    <dgm:pt modelId="{69009D69-FE7E-4534-BE87-3AA4489B3BC5}" type="pres">
      <dgm:prSet presAssocID="{75F8F49B-50D7-4D93-9B00-1216421ADFB0}" presName="theInnerList" presStyleCnt="0"/>
      <dgm:spPr/>
    </dgm:pt>
    <dgm:pt modelId="{D1D6CD82-2280-4328-9BCC-0DF494CCD2CF}" type="pres">
      <dgm:prSet presAssocID="{BB3B057E-B38C-494C-BB29-7A7D554815AC}" presName="childNode" presStyleLbl="node1" presStyleIdx="6" presStyleCnt="8">
        <dgm:presLayoutVars>
          <dgm:bulletEnabled val="1"/>
        </dgm:presLayoutVars>
      </dgm:prSet>
      <dgm:spPr/>
    </dgm:pt>
    <dgm:pt modelId="{BE71DDD5-8FC3-4CAA-8F7E-894E21CBA536}" type="pres">
      <dgm:prSet presAssocID="{75F8F49B-50D7-4D93-9B00-1216421ADFB0}" presName="aSpace" presStyleCnt="0"/>
      <dgm:spPr/>
    </dgm:pt>
    <dgm:pt modelId="{A28568D7-73A7-44E1-9DBC-2DEA68E86600}" type="pres">
      <dgm:prSet presAssocID="{13142A7C-8546-4959-809B-C3E781466395}" presName="compNode" presStyleCnt="0"/>
      <dgm:spPr/>
    </dgm:pt>
    <dgm:pt modelId="{0EB5A378-6A3E-4B16-B292-7D607105A89D}" type="pres">
      <dgm:prSet presAssocID="{13142A7C-8546-4959-809B-C3E781466395}" presName="aNode" presStyleLbl="bgShp" presStyleIdx="7" presStyleCnt="8"/>
      <dgm:spPr/>
    </dgm:pt>
    <dgm:pt modelId="{5FE504FA-5478-4DF3-9ABB-5BC86B83FCA0}" type="pres">
      <dgm:prSet presAssocID="{13142A7C-8546-4959-809B-C3E781466395}" presName="textNode" presStyleLbl="bgShp" presStyleIdx="7" presStyleCnt="8"/>
      <dgm:spPr/>
    </dgm:pt>
    <dgm:pt modelId="{DB1C6D47-10BA-4A33-B50A-D029ECFF0EF2}" type="pres">
      <dgm:prSet presAssocID="{13142A7C-8546-4959-809B-C3E781466395}" presName="compChildNode" presStyleCnt="0"/>
      <dgm:spPr/>
    </dgm:pt>
    <dgm:pt modelId="{90D7A871-E00E-499B-BAA3-6CE64916BB0E}" type="pres">
      <dgm:prSet presAssocID="{13142A7C-8546-4959-809B-C3E781466395}" presName="theInnerList" presStyleCnt="0"/>
      <dgm:spPr/>
    </dgm:pt>
    <dgm:pt modelId="{6B725700-853C-408F-8BA2-F92A576FFCB2}" type="pres">
      <dgm:prSet presAssocID="{6B2C2936-AAAE-4A41-B328-F5EB0F47A983}" presName="childNode" presStyleLbl="node1" presStyleIdx="7" presStyleCnt="8">
        <dgm:presLayoutVars>
          <dgm:bulletEnabled val="1"/>
        </dgm:presLayoutVars>
      </dgm:prSet>
      <dgm:spPr/>
    </dgm:pt>
  </dgm:ptLst>
  <dgm:cxnLst>
    <dgm:cxn modelId="{731CF603-AB78-438A-BB7E-BDF4103E6A05}" type="presOf" srcId="{75F8F49B-50D7-4D93-9B00-1216421ADFB0}" destId="{5B22F0AD-2AF9-46B3-9719-F0F538BFBA21}" srcOrd="1" destOrd="0" presId="urn:microsoft.com/office/officeart/2005/8/layout/lProcess2"/>
    <dgm:cxn modelId="{AC368D14-D4DD-49B1-8BFF-A24B4126706D}" type="presOf" srcId="{BE1C42AE-A785-4D7E-AA89-329071AD0D50}" destId="{688C1BA6-EB75-4E08-8085-F7D6A57FB20C}" srcOrd="0" destOrd="0" presId="urn:microsoft.com/office/officeart/2005/8/layout/lProcess2"/>
    <dgm:cxn modelId="{7A2D1416-17B8-4BF9-8236-0A8EFDDDFACB}" srcId="{66DAA54B-3987-4290-81C4-400819ACD37E}" destId="{543C4F42-B610-437D-A00A-59B54839704D}" srcOrd="0" destOrd="0" parTransId="{63286153-AC00-4816-A3C9-235AFE955587}" sibTransId="{4838DCB7-A4AD-48E7-A6E6-5B038AB75367}"/>
    <dgm:cxn modelId="{1820ED18-96E7-456B-9FF7-9E1FA58A41C6}" srcId="{75F8F49B-50D7-4D93-9B00-1216421ADFB0}" destId="{BB3B057E-B38C-494C-BB29-7A7D554815AC}" srcOrd="0" destOrd="0" parTransId="{E523C0AE-67CB-4776-9A6D-9BDD167C3A66}" sibTransId="{A9DDD974-C167-4AB5-A552-D76D95C4C4AA}"/>
    <dgm:cxn modelId="{E8C4AC28-AA1C-44C7-A9B4-B8C23724966D}" srcId="{97CAE2AF-C5AA-41FC-94AF-7B3078D59515}" destId="{BE1C42AE-A785-4D7E-AA89-329071AD0D50}" srcOrd="3" destOrd="0" parTransId="{4A12E0B8-D7CD-491F-893B-12020E9B95D5}" sibTransId="{7982915D-7DD8-4249-A0A2-4E829314A2BB}"/>
    <dgm:cxn modelId="{01CF1F29-92BD-47B7-9962-B0FE7352B2E8}" type="presOf" srcId="{C92E0C61-556A-4E3D-831D-A16A3A9D715F}" destId="{281846C9-869D-4F46-BC84-ADA976006AB3}" srcOrd="0" destOrd="0" presId="urn:microsoft.com/office/officeart/2005/8/layout/lProcess2"/>
    <dgm:cxn modelId="{B9494829-56D9-424A-8927-D7D72EF359C5}" srcId="{97CAE2AF-C5AA-41FC-94AF-7B3078D59515}" destId="{66DAA54B-3987-4290-81C4-400819ACD37E}" srcOrd="4" destOrd="0" parTransId="{772FEB7F-4DE7-466E-9369-C86E873B6A70}" sibTransId="{4C3B4B68-B571-4D86-AEC9-EDEB65FFFBA3}"/>
    <dgm:cxn modelId="{BB044D29-A96A-42FF-9B73-754DE11A2A5D}" type="presOf" srcId="{11E18588-4702-49D4-91C4-F0F2EBC2ADA0}" destId="{A3A42A63-A6E9-4515-9DDA-4475E723FAFB}" srcOrd="1" destOrd="0" presId="urn:microsoft.com/office/officeart/2005/8/layout/lProcess2"/>
    <dgm:cxn modelId="{6B85792D-4587-4584-B4F8-01F7F8EBBEAF}" srcId="{97CAE2AF-C5AA-41FC-94AF-7B3078D59515}" destId="{75F8F49B-50D7-4D93-9B00-1216421ADFB0}" srcOrd="6" destOrd="0" parTransId="{729D16DD-4BF6-4D2D-9AF5-CD46153B68E7}" sibTransId="{6E47162C-580E-4D6C-A30A-28FB5A421BAF}"/>
    <dgm:cxn modelId="{E025B833-0E95-41C7-9C09-67F2C7EB5E43}" type="presOf" srcId="{749E3AD2-4341-486D-AAC3-5026B70977EF}" destId="{8E5EDBC3-426F-47C8-B70C-E89331D49943}" srcOrd="1" destOrd="0" presId="urn:microsoft.com/office/officeart/2005/8/layout/lProcess2"/>
    <dgm:cxn modelId="{B3402665-7C1C-47CD-9393-46F92C607E0D}" type="presOf" srcId="{66DAA54B-3987-4290-81C4-400819ACD37E}" destId="{F5BA1621-AE7A-43BE-9F80-89F9F3FC3D72}" srcOrd="0" destOrd="0" presId="urn:microsoft.com/office/officeart/2005/8/layout/lProcess2"/>
    <dgm:cxn modelId="{4BBC9245-93C5-4EAD-AA63-4E755E3422B2}" srcId="{97CAE2AF-C5AA-41FC-94AF-7B3078D59515}" destId="{749E3AD2-4341-486D-AAC3-5026B70977EF}" srcOrd="2" destOrd="0" parTransId="{B8E14A1C-9CBB-419E-8957-12D00B145EDC}" sibTransId="{84D662B4-9B07-4C1F-BC5F-5DA0FE02235A}"/>
    <dgm:cxn modelId="{A7CD6F67-4820-47B3-89D3-34F0330CAB4D}" srcId="{BE1C42AE-A785-4D7E-AA89-329071AD0D50}" destId="{6F6DEBF8-2283-44C1-B382-82C8831DCC0C}" srcOrd="0" destOrd="0" parTransId="{A8B01B0E-3C4F-4BAF-A87A-3D7679EE5F59}" sibTransId="{77882BF6-3801-4CD5-8997-4D0388D4D8C2}"/>
    <dgm:cxn modelId="{E0487F67-9D44-4ED3-81F3-C7ADAFF79C7F}" srcId="{97CAE2AF-C5AA-41FC-94AF-7B3078D59515}" destId="{11E18588-4702-49D4-91C4-F0F2EBC2ADA0}" srcOrd="0" destOrd="0" parTransId="{03A5E750-60DE-4631-973C-F479A15C4F4E}" sibTransId="{83F67A54-4836-4060-B780-38F30C7BEE4B}"/>
    <dgm:cxn modelId="{45056D48-A5FA-40D3-AF7D-104E89889E86}" srcId="{C92E0C61-556A-4E3D-831D-A16A3A9D715F}" destId="{A36FF205-D961-41F8-8A5E-70A1A31B8E9A}" srcOrd="0" destOrd="0" parTransId="{96CCEFF6-A9C3-4C36-8388-D6C17E6211F5}" sibTransId="{55BC9180-3D19-4440-A3D5-10A6574E07E2}"/>
    <dgm:cxn modelId="{4D22F66C-9D50-4922-9F66-55F979D6CA9D}" type="presOf" srcId="{FFC14022-E5AE-4667-83F2-F7C855B58C82}" destId="{F0D971D0-6024-4237-94DA-1AA3DD847183}" srcOrd="0" destOrd="0" presId="urn:microsoft.com/office/officeart/2005/8/layout/lProcess2"/>
    <dgm:cxn modelId="{12224E4F-593B-42A3-8734-AA9B4CBBCD93}" type="presOf" srcId="{BA68CCC6-D0E2-4422-A818-38DF49A0784C}" destId="{933B876F-E793-4C18-A1DF-AD74CA93BA7C}" srcOrd="0" destOrd="0" presId="urn:microsoft.com/office/officeart/2005/8/layout/lProcess2"/>
    <dgm:cxn modelId="{F8AEC94F-9770-4274-AA76-0566CF681808}" type="presOf" srcId="{BE1C42AE-A785-4D7E-AA89-329071AD0D50}" destId="{5607B062-1E03-40C4-9F36-0B5ADBE90EBF}" srcOrd="1" destOrd="0" presId="urn:microsoft.com/office/officeart/2005/8/layout/lProcess2"/>
    <dgm:cxn modelId="{59194872-BE37-4DD7-9845-3F619F7B30E4}" type="presOf" srcId="{92A363D5-D7EC-4DA3-8F48-03CFF2F1225C}" destId="{4FBC468E-B548-4EA3-A47B-94A87E661F62}" srcOrd="1" destOrd="0" presId="urn:microsoft.com/office/officeart/2005/8/layout/lProcess2"/>
    <dgm:cxn modelId="{AE66C972-5456-4782-B07B-F204B089EDA2}" srcId="{11E18588-4702-49D4-91C4-F0F2EBC2ADA0}" destId="{BA68CCC6-D0E2-4422-A818-38DF49A0784C}" srcOrd="0" destOrd="0" parTransId="{46B31BEE-E4EF-439A-B4A5-6AF3C33C3D58}" sibTransId="{21DA842E-F57A-47A9-9D60-3375462E9296}"/>
    <dgm:cxn modelId="{368D9E75-CAD6-4A21-AD96-F6A10436C553}" srcId="{749E3AD2-4341-486D-AAC3-5026B70977EF}" destId="{FFC14022-E5AE-4667-83F2-F7C855B58C82}" srcOrd="0" destOrd="0" parTransId="{0FD1C0CD-CB1E-4CE3-A124-B89CA7C629D5}" sibTransId="{2051CCE8-9F93-4CDA-993B-54C957A9D598}"/>
    <dgm:cxn modelId="{CDAD9457-5476-4798-B2EC-7347A0E733F8}" type="presOf" srcId="{C92E0C61-556A-4E3D-831D-A16A3A9D715F}" destId="{B8823ADE-A552-47A3-988F-61748F286B80}" srcOrd="1" destOrd="0" presId="urn:microsoft.com/office/officeart/2005/8/layout/lProcess2"/>
    <dgm:cxn modelId="{43F8C67D-430E-433E-93BB-CAAC17A8CCB0}" srcId="{92A363D5-D7EC-4DA3-8F48-03CFF2F1225C}" destId="{118505E0-03A0-46A1-AB66-3BEE5E900939}" srcOrd="0" destOrd="0" parTransId="{79FCE181-95B6-47D0-876B-58C8AC679720}" sibTransId="{D5BE9BA2-E0B2-49D0-B3D4-629513CA6684}"/>
    <dgm:cxn modelId="{A815C480-20C9-45FD-B0B2-4EA82CD6A281}" type="presOf" srcId="{92A363D5-D7EC-4DA3-8F48-03CFF2F1225C}" destId="{9D7704B9-E9AD-4807-8D32-9B0E83513FFB}" srcOrd="0" destOrd="0" presId="urn:microsoft.com/office/officeart/2005/8/layout/lProcess2"/>
    <dgm:cxn modelId="{C1AF9288-BCF7-4F74-9BF0-762F9B50E4FA}" srcId="{13142A7C-8546-4959-809B-C3E781466395}" destId="{6B2C2936-AAAE-4A41-B328-F5EB0F47A983}" srcOrd="0" destOrd="0" parTransId="{8A2B1DB7-0F4E-4410-811F-0012598DA20D}" sibTransId="{464EDD63-A3A0-4A0E-AE3A-A67C4D8F95A2}"/>
    <dgm:cxn modelId="{D0A4408A-994A-4814-BEFD-84C79251F267}" srcId="{97CAE2AF-C5AA-41FC-94AF-7B3078D59515}" destId="{C92E0C61-556A-4E3D-831D-A16A3A9D715F}" srcOrd="5" destOrd="0" parTransId="{545A174A-647E-49FC-A6DE-682B7C1F4A21}" sibTransId="{1D69DBC7-5CD4-4F12-8790-636D8CE33B51}"/>
    <dgm:cxn modelId="{050EF496-C920-4197-A421-736460629B8F}" type="presOf" srcId="{13142A7C-8546-4959-809B-C3E781466395}" destId="{0EB5A378-6A3E-4B16-B292-7D607105A89D}" srcOrd="0" destOrd="0" presId="urn:microsoft.com/office/officeart/2005/8/layout/lProcess2"/>
    <dgm:cxn modelId="{A728139B-3B36-4D01-8D79-9C5226796C2A}" type="presOf" srcId="{6F6DEBF8-2283-44C1-B382-82C8831DCC0C}" destId="{30B015F4-5EAD-48EB-99EA-229A52558BD6}" srcOrd="0" destOrd="0" presId="urn:microsoft.com/office/officeart/2005/8/layout/lProcess2"/>
    <dgm:cxn modelId="{3FEA589C-4A27-4000-824A-76D3ADB6EB3F}" type="presOf" srcId="{118505E0-03A0-46A1-AB66-3BEE5E900939}" destId="{14B0792C-5858-4990-BFA8-8AAD6CCC0E24}" srcOrd="0" destOrd="0" presId="urn:microsoft.com/office/officeart/2005/8/layout/lProcess2"/>
    <dgm:cxn modelId="{A05FBF9C-0A8D-4BED-9CE0-9EFD38C046EB}" type="presOf" srcId="{6B2C2936-AAAE-4A41-B328-F5EB0F47A983}" destId="{6B725700-853C-408F-8BA2-F92A576FFCB2}" srcOrd="0" destOrd="0" presId="urn:microsoft.com/office/officeart/2005/8/layout/lProcess2"/>
    <dgm:cxn modelId="{15FC209D-07F6-4C76-B474-C462FB73B52F}" type="presOf" srcId="{11E18588-4702-49D4-91C4-F0F2EBC2ADA0}" destId="{688B9B14-E674-4A05-8526-DCC52BE769CE}" srcOrd="0" destOrd="0" presId="urn:microsoft.com/office/officeart/2005/8/layout/lProcess2"/>
    <dgm:cxn modelId="{89B8C89F-E72B-4E00-9CEB-7B8D9DD7479C}" type="presOf" srcId="{97CAE2AF-C5AA-41FC-94AF-7B3078D59515}" destId="{137AEFCE-B1E8-4C3A-A3F7-979195ECA16C}" srcOrd="0" destOrd="0" presId="urn:microsoft.com/office/officeart/2005/8/layout/lProcess2"/>
    <dgm:cxn modelId="{843E68B7-60A3-47C0-AF20-06146BB6C9FD}" type="presOf" srcId="{BB3B057E-B38C-494C-BB29-7A7D554815AC}" destId="{D1D6CD82-2280-4328-9BCC-0DF494CCD2CF}" srcOrd="0" destOrd="0" presId="urn:microsoft.com/office/officeart/2005/8/layout/lProcess2"/>
    <dgm:cxn modelId="{C3D995BD-3127-4FF7-9450-835D998E2507}" type="presOf" srcId="{13142A7C-8546-4959-809B-C3E781466395}" destId="{5FE504FA-5478-4DF3-9ABB-5BC86B83FCA0}" srcOrd="1" destOrd="0" presId="urn:microsoft.com/office/officeart/2005/8/layout/lProcess2"/>
    <dgm:cxn modelId="{A5D6D0C9-6952-48BD-8AD6-83805FF80309}" type="presOf" srcId="{66DAA54B-3987-4290-81C4-400819ACD37E}" destId="{E0269792-BE37-4668-98D2-14E5EFACE665}" srcOrd="1" destOrd="0" presId="urn:microsoft.com/office/officeart/2005/8/layout/lProcess2"/>
    <dgm:cxn modelId="{2ADCEDCB-B811-481C-9FBF-90C43CC5B13E}" srcId="{97CAE2AF-C5AA-41FC-94AF-7B3078D59515}" destId="{92A363D5-D7EC-4DA3-8F48-03CFF2F1225C}" srcOrd="1" destOrd="0" parTransId="{E2AA83E4-F4A6-4AFD-ACAA-320438F1BFE0}" sibTransId="{84BE36D7-F1FC-45FA-A7F8-6169C4B9CFAB}"/>
    <dgm:cxn modelId="{97329FCC-3E2F-4879-B27D-9D1259B420CF}" srcId="{97CAE2AF-C5AA-41FC-94AF-7B3078D59515}" destId="{13142A7C-8546-4959-809B-C3E781466395}" srcOrd="7" destOrd="0" parTransId="{CC72F78E-3B97-4EAE-9844-208BD166C801}" sibTransId="{AA48E708-630C-4A2D-96F2-3E209848C793}"/>
    <dgm:cxn modelId="{C58A20E0-F2B1-4DF2-A27F-C753510E2BE9}" type="presOf" srcId="{A36FF205-D961-41F8-8A5E-70A1A31B8E9A}" destId="{D9B7639A-5D07-4CB1-B278-74C12F4CA924}" srcOrd="0" destOrd="0" presId="urn:microsoft.com/office/officeart/2005/8/layout/lProcess2"/>
    <dgm:cxn modelId="{E20FEFEB-2B4C-4818-B611-397BCBE020BD}" type="presOf" srcId="{75F8F49B-50D7-4D93-9B00-1216421ADFB0}" destId="{523ED2DE-726E-41B3-ACFC-6B8F3FD0DAAC}" srcOrd="0" destOrd="0" presId="urn:microsoft.com/office/officeart/2005/8/layout/lProcess2"/>
    <dgm:cxn modelId="{F2A8C3EC-A65C-47EB-AC69-59DD0E0BD44A}" type="presOf" srcId="{543C4F42-B610-437D-A00A-59B54839704D}" destId="{63BE8629-A258-4816-A140-35DB827149BC}" srcOrd="0" destOrd="0" presId="urn:microsoft.com/office/officeart/2005/8/layout/lProcess2"/>
    <dgm:cxn modelId="{28AE80FF-2714-41A8-9B54-7A89609926EF}" type="presOf" srcId="{749E3AD2-4341-486D-AAC3-5026B70977EF}" destId="{B00C34AD-9205-4FB4-82FF-7AD926F08B7C}" srcOrd="0" destOrd="0" presId="urn:microsoft.com/office/officeart/2005/8/layout/lProcess2"/>
    <dgm:cxn modelId="{EF884347-723C-4FA6-A9E2-B8FCAE942DDD}" type="presParOf" srcId="{137AEFCE-B1E8-4C3A-A3F7-979195ECA16C}" destId="{54A842B5-6BC4-4FE4-A9B2-EC5B3E144D9B}" srcOrd="0" destOrd="0" presId="urn:microsoft.com/office/officeart/2005/8/layout/lProcess2"/>
    <dgm:cxn modelId="{B4455430-EDED-4FE1-A042-9127E244ADB5}" type="presParOf" srcId="{54A842B5-6BC4-4FE4-A9B2-EC5B3E144D9B}" destId="{688B9B14-E674-4A05-8526-DCC52BE769CE}" srcOrd="0" destOrd="0" presId="urn:microsoft.com/office/officeart/2005/8/layout/lProcess2"/>
    <dgm:cxn modelId="{2F7BAFE9-C444-41C3-A11C-2E902671D4BE}" type="presParOf" srcId="{54A842B5-6BC4-4FE4-A9B2-EC5B3E144D9B}" destId="{A3A42A63-A6E9-4515-9DDA-4475E723FAFB}" srcOrd="1" destOrd="0" presId="urn:microsoft.com/office/officeart/2005/8/layout/lProcess2"/>
    <dgm:cxn modelId="{F8F9E5E5-7613-440B-89C3-58DC67130A67}" type="presParOf" srcId="{54A842B5-6BC4-4FE4-A9B2-EC5B3E144D9B}" destId="{84A5FF21-4BBC-43C3-9CCC-94156479D9DC}" srcOrd="2" destOrd="0" presId="urn:microsoft.com/office/officeart/2005/8/layout/lProcess2"/>
    <dgm:cxn modelId="{3D22DFFD-EDE8-4422-A550-B2D690188F0A}" type="presParOf" srcId="{84A5FF21-4BBC-43C3-9CCC-94156479D9DC}" destId="{2F28917E-82CE-44EC-8F4E-046D36935EED}" srcOrd="0" destOrd="0" presId="urn:microsoft.com/office/officeart/2005/8/layout/lProcess2"/>
    <dgm:cxn modelId="{607CAB72-EDF6-4ABC-8AC6-6D9E28230A22}" type="presParOf" srcId="{2F28917E-82CE-44EC-8F4E-046D36935EED}" destId="{933B876F-E793-4C18-A1DF-AD74CA93BA7C}" srcOrd="0" destOrd="0" presId="urn:microsoft.com/office/officeart/2005/8/layout/lProcess2"/>
    <dgm:cxn modelId="{A034FF19-F38D-43E3-8B98-8AB2D542F3A3}" type="presParOf" srcId="{137AEFCE-B1E8-4C3A-A3F7-979195ECA16C}" destId="{99602186-FE0D-4CDB-A8F7-E25BD9F89EC8}" srcOrd="1" destOrd="0" presId="urn:microsoft.com/office/officeart/2005/8/layout/lProcess2"/>
    <dgm:cxn modelId="{C745BFE3-6412-403E-8187-BBF10056D815}" type="presParOf" srcId="{137AEFCE-B1E8-4C3A-A3F7-979195ECA16C}" destId="{B4C9E70D-0347-4935-A769-63C9AC62C280}" srcOrd="2" destOrd="0" presId="urn:microsoft.com/office/officeart/2005/8/layout/lProcess2"/>
    <dgm:cxn modelId="{6836D0CC-C28A-44F4-97B4-C4DF3A7D64A9}" type="presParOf" srcId="{B4C9E70D-0347-4935-A769-63C9AC62C280}" destId="{9D7704B9-E9AD-4807-8D32-9B0E83513FFB}" srcOrd="0" destOrd="0" presId="urn:microsoft.com/office/officeart/2005/8/layout/lProcess2"/>
    <dgm:cxn modelId="{6067F535-E906-4809-BDA6-4D92CF4110B4}" type="presParOf" srcId="{B4C9E70D-0347-4935-A769-63C9AC62C280}" destId="{4FBC468E-B548-4EA3-A47B-94A87E661F62}" srcOrd="1" destOrd="0" presId="urn:microsoft.com/office/officeart/2005/8/layout/lProcess2"/>
    <dgm:cxn modelId="{0F5C7F1D-D78A-4F3C-B1ED-FC0B114CBC6B}" type="presParOf" srcId="{B4C9E70D-0347-4935-A769-63C9AC62C280}" destId="{C50AFEFE-5D90-4E79-BF1F-5FEFB1DA6D3A}" srcOrd="2" destOrd="0" presId="urn:microsoft.com/office/officeart/2005/8/layout/lProcess2"/>
    <dgm:cxn modelId="{97B842F2-932F-4CF6-BAB0-028CAF0BD565}" type="presParOf" srcId="{C50AFEFE-5D90-4E79-BF1F-5FEFB1DA6D3A}" destId="{BCF809C3-0099-4B1B-B169-FC9954C86EC7}" srcOrd="0" destOrd="0" presId="urn:microsoft.com/office/officeart/2005/8/layout/lProcess2"/>
    <dgm:cxn modelId="{F78EFC7F-ECCD-4994-8989-99EFDCDF1048}" type="presParOf" srcId="{BCF809C3-0099-4B1B-B169-FC9954C86EC7}" destId="{14B0792C-5858-4990-BFA8-8AAD6CCC0E24}" srcOrd="0" destOrd="0" presId="urn:microsoft.com/office/officeart/2005/8/layout/lProcess2"/>
    <dgm:cxn modelId="{CC5B6E0F-4BBC-427C-91E1-46B169B76D4E}" type="presParOf" srcId="{137AEFCE-B1E8-4C3A-A3F7-979195ECA16C}" destId="{354AE5E9-5209-4261-A15A-A99C3364026A}" srcOrd="3" destOrd="0" presId="urn:microsoft.com/office/officeart/2005/8/layout/lProcess2"/>
    <dgm:cxn modelId="{0D390F65-8DA0-426D-BDF4-AAC9AA51AE4F}" type="presParOf" srcId="{137AEFCE-B1E8-4C3A-A3F7-979195ECA16C}" destId="{37CA9BE6-A531-4D60-A34D-53A735E65B40}" srcOrd="4" destOrd="0" presId="urn:microsoft.com/office/officeart/2005/8/layout/lProcess2"/>
    <dgm:cxn modelId="{28F6E2C8-9529-4143-80FC-87C9FB800A01}" type="presParOf" srcId="{37CA9BE6-A531-4D60-A34D-53A735E65B40}" destId="{B00C34AD-9205-4FB4-82FF-7AD926F08B7C}" srcOrd="0" destOrd="0" presId="urn:microsoft.com/office/officeart/2005/8/layout/lProcess2"/>
    <dgm:cxn modelId="{63CD96D2-842B-44D4-B059-6EBD32FBE4CB}" type="presParOf" srcId="{37CA9BE6-A531-4D60-A34D-53A735E65B40}" destId="{8E5EDBC3-426F-47C8-B70C-E89331D49943}" srcOrd="1" destOrd="0" presId="urn:microsoft.com/office/officeart/2005/8/layout/lProcess2"/>
    <dgm:cxn modelId="{06B2541D-D639-4137-AD06-3C02912D35A1}" type="presParOf" srcId="{37CA9BE6-A531-4D60-A34D-53A735E65B40}" destId="{2E9D8C38-7882-491A-8317-43FEC3382FF5}" srcOrd="2" destOrd="0" presId="urn:microsoft.com/office/officeart/2005/8/layout/lProcess2"/>
    <dgm:cxn modelId="{65B9ABEA-2D72-4C64-8577-76C9F4489DC4}" type="presParOf" srcId="{2E9D8C38-7882-491A-8317-43FEC3382FF5}" destId="{8E597814-698E-466D-9767-15B2C9D6E1B9}" srcOrd="0" destOrd="0" presId="urn:microsoft.com/office/officeart/2005/8/layout/lProcess2"/>
    <dgm:cxn modelId="{0CE37022-2452-4AAD-BC90-989FE4B3DEA0}" type="presParOf" srcId="{8E597814-698E-466D-9767-15B2C9D6E1B9}" destId="{F0D971D0-6024-4237-94DA-1AA3DD847183}" srcOrd="0" destOrd="0" presId="urn:microsoft.com/office/officeart/2005/8/layout/lProcess2"/>
    <dgm:cxn modelId="{9577BDF7-3EC1-4AB8-A12D-9902D1A5B6AA}" type="presParOf" srcId="{137AEFCE-B1E8-4C3A-A3F7-979195ECA16C}" destId="{0B3E0A21-E5FF-41C4-BB3A-01B9FA2A3956}" srcOrd="5" destOrd="0" presId="urn:microsoft.com/office/officeart/2005/8/layout/lProcess2"/>
    <dgm:cxn modelId="{B8501C3A-6253-4CCE-B24E-B21EF6F6B3F3}" type="presParOf" srcId="{137AEFCE-B1E8-4C3A-A3F7-979195ECA16C}" destId="{0CB8B7D8-0348-4BD5-82B8-4461C3F24E18}" srcOrd="6" destOrd="0" presId="urn:microsoft.com/office/officeart/2005/8/layout/lProcess2"/>
    <dgm:cxn modelId="{18C79486-C745-48AD-B269-A572E04E5C5A}" type="presParOf" srcId="{0CB8B7D8-0348-4BD5-82B8-4461C3F24E18}" destId="{688C1BA6-EB75-4E08-8085-F7D6A57FB20C}" srcOrd="0" destOrd="0" presId="urn:microsoft.com/office/officeart/2005/8/layout/lProcess2"/>
    <dgm:cxn modelId="{E7768426-BB17-4021-815B-96921ADC3464}" type="presParOf" srcId="{0CB8B7D8-0348-4BD5-82B8-4461C3F24E18}" destId="{5607B062-1E03-40C4-9F36-0B5ADBE90EBF}" srcOrd="1" destOrd="0" presId="urn:microsoft.com/office/officeart/2005/8/layout/lProcess2"/>
    <dgm:cxn modelId="{F13A6073-DBF5-48D4-A914-64E410B13CB2}" type="presParOf" srcId="{0CB8B7D8-0348-4BD5-82B8-4461C3F24E18}" destId="{9FC264EF-D73D-4995-9FD6-200FC1ACBFF3}" srcOrd="2" destOrd="0" presId="urn:microsoft.com/office/officeart/2005/8/layout/lProcess2"/>
    <dgm:cxn modelId="{F2297311-7CD7-46D3-AA4F-C9DC8FA751C9}" type="presParOf" srcId="{9FC264EF-D73D-4995-9FD6-200FC1ACBFF3}" destId="{78513766-F979-4A0D-9079-4A905CC08890}" srcOrd="0" destOrd="0" presId="urn:microsoft.com/office/officeart/2005/8/layout/lProcess2"/>
    <dgm:cxn modelId="{5A58DAD3-2678-4B7B-9616-7CE07D02A68C}" type="presParOf" srcId="{78513766-F979-4A0D-9079-4A905CC08890}" destId="{30B015F4-5EAD-48EB-99EA-229A52558BD6}" srcOrd="0" destOrd="0" presId="urn:microsoft.com/office/officeart/2005/8/layout/lProcess2"/>
    <dgm:cxn modelId="{7AD1456A-AEAE-412D-849A-2C8E9A7E67B6}" type="presParOf" srcId="{137AEFCE-B1E8-4C3A-A3F7-979195ECA16C}" destId="{DDEA3D32-E7A8-401E-8F6D-E6385C7417B1}" srcOrd="7" destOrd="0" presId="urn:microsoft.com/office/officeart/2005/8/layout/lProcess2"/>
    <dgm:cxn modelId="{0D794E11-0541-4C01-A473-7099080BD817}" type="presParOf" srcId="{137AEFCE-B1E8-4C3A-A3F7-979195ECA16C}" destId="{BFA656AA-5259-423F-89AA-B358A3E1B502}" srcOrd="8" destOrd="0" presId="urn:microsoft.com/office/officeart/2005/8/layout/lProcess2"/>
    <dgm:cxn modelId="{8A469E19-39BF-4051-B56C-7924E0DDF94F}" type="presParOf" srcId="{BFA656AA-5259-423F-89AA-B358A3E1B502}" destId="{F5BA1621-AE7A-43BE-9F80-89F9F3FC3D72}" srcOrd="0" destOrd="0" presId="urn:microsoft.com/office/officeart/2005/8/layout/lProcess2"/>
    <dgm:cxn modelId="{A75FDE80-B94E-48B4-95C1-D73E890C3094}" type="presParOf" srcId="{BFA656AA-5259-423F-89AA-B358A3E1B502}" destId="{E0269792-BE37-4668-98D2-14E5EFACE665}" srcOrd="1" destOrd="0" presId="urn:microsoft.com/office/officeart/2005/8/layout/lProcess2"/>
    <dgm:cxn modelId="{8C10EEAB-80EB-41A7-AAD3-E331F4E01DA6}" type="presParOf" srcId="{BFA656AA-5259-423F-89AA-B358A3E1B502}" destId="{3E05AB51-A37D-4AA2-9AFD-DE8E273C3985}" srcOrd="2" destOrd="0" presId="urn:microsoft.com/office/officeart/2005/8/layout/lProcess2"/>
    <dgm:cxn modelId="{405E0E66-870C-4228-A35B-B25BB5496AC1}" type="presParOf" srcId="{3E05AB51-A37D-4AA2-9AFD-DE8E273C3985}" destId="{310E24DC-439F-4532-86F7-C42A51BF5838}" srcOrd="0" destOrd="0" presId="urn:microsoft.com/office/officeart/2005/8/layout/lProcess2"/>
    <dgm:cxn modelId="{7D76798C-F64F-48B8-9EF5-960A1B35BDF2}" type="presParOf" srcId="{310E24DC-439F-4532-86F7-C42A51BF5838}" destId="{63BE8629-A258-4816-A140-35DB827149BC}" srcOrd="0" destOrd="0" presId="urn:microsoft.com/office/officeart/2005/8/layout/lProcess2"/>
    <dgm:cxn modelId="{1B29DA75-346D-4856-BAC4-20BCDFE5351E}" type="presParOf" srcId="{137AEFCE-B1E8-4C3A-A3F7-979195ECA16C}" destId="{12AF2DC0-DCE7-41C7-9FE1-5239D63AA6C2}" srcOrd="9" destOrd="0" presId="urn:microsoft.com/office/officeart/2005/8/layout/lProcess2"/>
    <dgm:cxn modelId="{C82D22E5-CE95-4EB9-B9C5-2798150C2F1F}" type="presParOf" srcId="{137AEFCE-B1E8-4C3A-A3F7-979195ECA16C}" destId="{4678C4FD-C688-4CE4-8F58-931948D264C7}" srcOrd="10" destOrd="0" presId="urn:microsoft.com/office/officeart/2005/8/layout/lProcess2"/>
    <dgm:cxn modelId="{0A8F5AE8-4EFC-4C73-98C9-F7CDC49B32FB}" type="presParOf" srcId="{4678C4FD-C688-4CE4-8F58-931948D264C7}" destId="{281846C9-869D-4F46-BC84-ADA976006AB3}" srcOrd="0" destOrd="0" presId="urn:microsoft.com/office/officeart/2005/8/layout/lProcess2"/>
    <dgm:cxn modelId="{AA30CF15-1A8B-45DB-9663-A3BB586F9D86}" type="presParOf" srcId="{4678C4FD-C688-4CE4-8F58-931948D264C7}" destId="{B8823ADE-A552-47A3-988F-61748F286B80}" srcOrd="1" destOrd="0" presId="urn:microsoft.com/office/officeart/2005/8/layout/lProcess2"/>
    <dgm:cxn modelId="{1A7DCF80-D886-4934-84F3-6ACFA1CBB417}" type="presParOf" srcId="{4678C4FD-C688-4CE4-8F58-931948D264C7}" destId="{58597845-3233-49E1-A481-2480A4544800}" srcOrd="2" destOrd="0" presId="urn:microsoft.com/office/officeart/2005/8/layout/lProcess2"/>
    <dgm:cxn modelId="{6CFC0035-F973-44C5-80A8-2C6B2A63FBF4}" type="presParOf" srcId="{58597845-3233-49E1-A481-2480A4544800}" destId="{495EBAF5-EAC4-465B-BB46-1B455F22599A}" srcOrd="0" destOrd="0" presId="urn:microsoft.com/office/officeart/2005/8/layout/lProcess2"/>
    <dgm:cxn modelId="{7C78CEB9-5791-430E-9019-FF0E767E63A2}" type="presParOf" srcId="{495EBAF5-EAC4-465B-BB46-1B455F22599A}" destId="{D9B7639A-5D07-4CB1-B278-74C12F4CA924}" srcOrd="0" destOrd="0" presId="urn:microsoft.com/office/officeart/2005/8/layout/lProcess2"/>
    <dgm:cxn modelId="{E933FC81-C199-4851-9025-3E3559DB990D}" type="presParOf" srcId="{137AEFCE-B1E8-4C3A-A3F7-979195ECA16C}" destId="{EBC24B87-6D2A-4BE1-A828-10F16723492C}" srcOrd="11" destOrd="0" presId="urn:microsoft.com/office/officeart/2005/8/layout/lProcess2"/>
    <dgm:cxn modelId="{DF0D392B-AE3E-41E4-A763-4CBBAD7E6D1A}" type="presParOf" srcId="{137AEFCE-B1E8-4C3A-A3F7-979195ECA16C}" destId="{E03D0E41-35A5-4C0A-A6DC-F9A538C7C31C}" srcOrd="12" destOrd="0" presId="urn:microsoft.com/office/officeart/2005/8/layout/lProcess2"/>
    <dgm:cxn modelId="{50DF008E-2DE1-46C8-B859-76055CF01B7E}" type="presParOf" srcId="{E03D0E41-35A5-4C0A-A6DC-F9A538C7C31C}" destId="{523ED2DE-726E-41B3-ACFC-6B8F3FD0DAAC}" srcOrd="0" destOrd="0" presId="urn:microsoft.com/office/officeart/2005/8/layout/lProcess2"/>
    <dgm:cxn modelId="{90A94C06-E91D-45DE-8CD2-093DD52F58C3}" type="presParOf" srcId="{E03D0E41-35A5-4C0A-A6DC-F9A538C7C31C}" destId="{5B22F0AD-2AF9-46B3-9719-F0F538BFBA21}" srcOrd="1" destOrd="0" presId="urn:microsoft.com/office/officeart/2005/8/layout/lProcess2"/>
    <dgm:cxn modelId="{1B67DE26-86E0-4F8A-9F0F-EB4BD90C2EFE}" type="presParOf" srcId="{E03D0E41-35A5-4C0A-A6DC-F9A538C7C31C}" destId="{412CD2C4-6F3C-4ACF-990E-F80601762972}" srcOrd="2" destOrd="0" presId="urn:microsoft.com/office/officeart/2005/8/layout/lProcess2"/>
    <dgm:cxn modelId="{85C73F8D-CC84-4BA9-B2C8-48C846D7222F}" type="presParOf" srcId="{412CD2C4-6F3C-4ACF-990E-F80601762972}" destId="{69009D69-FE7E-4534-BE87-3AA4489B3BC5}" srcOrd="0" destOrd="0" presId="urn:microsoft.com/office/officeart/2005/8/layout/lProcess2"/>
    <dgm:cxn modelId="{E8E0ABA9-E590-4BF0-AC58-E013F413A619}" type="presParOf" srcId="{69009D69-FE7E-4534-BE87-3AA4489B3BC5}" destId="{D1D6CD82-2280-4328-9BCC-0DF494CCD2CF}" srcOrd="0" destOrd="0" presId="urn:microsoft.com/office/officeart/2005/8/layout/lProcess2"/>
    <dgm:cxn modelId="{B48F66B3-1784-4C2E-820A-02CD3F155A19}" type="presParOf" srcId="{137AEFCE-B1E8-4C3A-A3F7-979195ECA16C}" destId="{BE71DDD5-8FC3-4CAA-8F7E-894E21CBA536}" srcOrd="13" destOrd="0" presId="urn:microsoft.com/office/officeart/2005/8/layout/lProcess2"/>
    <dgm:cxn modelId="{5CF0A9C1-9D3F-41BB-99E7-637CEE73F508}" type="presParOf" srcId="{137AEFCE-B1E8-4C3A-A3F7-979195ECA16C}" destId="{A28568D7-73A7-44E1-9DBC-2DEA68E86600}" srcOrd="14" destOrd="0" presId="urn:microsoft.com/office/officeart/2005/8/layout/lProcess2"/>
    <dgm:cxn modelId="{6954EB40-19CD-4741-8507-C48D9F5125A5}" type="presParOf" srcId="{A28568D7-73A7-44E1-9DBC-2DEA68E86600}" destId="{0EB5A378-6A3E-4B16-B292-7D607105A89D}" srcOrd="0" destOrd="0" presId="urn:microsoft.com/office/officeart/2005/8/layout/lProcess2"/>
    <dgm:cxn modelId="{0B7011E8-73FB-4BCC-8996-B549919F5F79}" type="presParOf" srcId="{A28568D7-73A7-44E1-9DBC-2DEA68E86600}" destId="{5FE504FA-5478-4DF3-9ABB-5BC86B83FCA0}" srcOrd="1" destOrd="0" presId="urn:microsoft.com/office/officeart/2005/8/layout/lProcess2"/>
    <dgm:cxn modelId="{F97A36CE-B1EE-457E-9B23-A311B1E21534}" type="presParOf" srcId="{A28568D7-73A7-44E1-9DBC-2DEA68E86600}" destId="{DB1C6D47-10BA-4A33-B50A-D029ECFF0EF2}" srcOrd="2" destOrd="0" presId="urn:microsoft.com/office/officeart/2005/8/layout/lProcess2"/>
    <dgm:cxn modelId="{D1A0FA14-55F1-45FC-B0E7-0920919D523D}" type="presParOf" srcId="{DB1C6D47-10BA-4A33-B50A-D029ECFF0EF2}" destId="{90D7A871-E00E-499B-BAA3-6CE64916BB0E}" srcOrd="0" destOrd="0" presId="urn:microsoft.com/office/officeart/2005/8/layout/lProcess2"/>
    <dgm:cxn modelId="{1F3D660D-AC3B-4F1B-B5CA-716EA840CF71}" type="presParOf" srcId="{90D7A871-E00E-499B-BAA3-6CE64916BB0E}" destId="{6B725700-853C-408F-8BA2-F92A576FFCB2}"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5E76054-B57F-4049-B5F8-EC96C7A4AEC2}"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en-IN"/>
        </a:p>
      </dgm:t>
    </dgm:pt>
    <dgm:pt modelId="{F51FAADE-66BA-4835-B5BF-A58035019C69}">
      <dgm:prSet custT="1"/>
      <dgm:spPr>
        <a:ln>
          <a:noFill/>
        </a:ln>
      </dgm:spPr>
      <dgm:t>
        <a:bodyPr/>
        <a:lstStyle/>
        <a:p>
          <a:r>
            <a:rPr lang="en-IN" sz="2000" b="1" dirty="0">
              <a:latin typeface="Arial Nova" panose="020B0504020202020204" pitchFamily="34" charset="0"/>
            </a:rPr>
            <a:t>Advanced Cisco ISE Features</a:t>
          </a:r>
        </a:p>
      </dgm:t>
    </dgm:pt>
    <dgm:pt modelId="{DC93E0F4-5E78-4DDC-9BBD-67454BE4033D}" type="parTrans" cxnId="{648CEC1D-F888-480A-9680-E9C1455C5018}">
      <dgm:prSet/>
      <dgm:spPr/>
      <dgm:t>
        <a:bodyPr/>
        <a:lstStyle/>
        <a:p>
          <a:endParaRPr lang="en-IN" sz="2400">
            <a:latin typeface="Arial Nova" panose="020B0504020202020204" pitchFamily="34" charset="0"/>
          </a:endParaRPr>
        </a:p>
      </dgm:t>
    </dgm:pt>
    <dgm:pt modelId="{D0C7DF0C-8872-4BFB-AB47-E44289822718}" type="sibTrans" cxnId="{648CEC1D-F888-480A-9680-E9C1455C5018}">
      <dgm:prSet/>
      <dgm:spPr/>
      <dgm:t>
        <a:bodyPr/>
        <a:lstStyle/>
        <a:p>
          <a:endParaRPr lang="en-IN" sz="2400">
            <a:latin typeface="Arial Nova" panose="020B0504020202020204" pitchFamily="34" charset="0"/>
          </a:endParaRPr>
        </a:p>
      </dgm:t>
    </dgm:pt>
    <dgm:pt modelId="{D78BD805-9490-45D2-9DDB-8531A31E24DB}">
      <dgm:prSet custT="1"/>
      <dgm:spPr>
        <a:ln>
          <a:noFill/>
        </a:ln>
      </dgm:spPr>
      <dgm:t>
        <a:bodyPr lIns="180000"/>
        <a:lstStyle/>
        <a:p>
          <a:pPr algn="l"/>
          <a:r>
            <a:rPr lang="en-IN" sz="1800" i="0">
              <a:latin typeface="Arial Nova" panose="020B0504020202020204" pitchFamily="34" charset="0"/>
            </a:rPr>
            <a:t>Multi-factor Authentication (MFA)</a:t>
          </a:r>
          <a:endParaRPr lang="en-IN" sz="1800">
            <a:latin typeface="Arial Nova" panose="020B0504020202020204" pitchFamily="34" charset="0"/>
          </a:endParaRPr>
        </a:p>
      </dgm:t>
    </dgm:pt>
    <dgm:pt modelId="{EE5AA4FF-EBB5-43A2-BDFB-BED01D9457B2}" type="parTrans" cxnId="{461708E5-C1F9-47D1-99AA-6950123ED1DC}">
      <dgm:prSet custT="1"/>
      <dgm:spPr/>
      <dgm:t>
        <a:bodyPr lIns="180000"/>
        <a:lstStyle/>
        <a:p>
          <a:endParaRPr lang="en-IN" sz="700">
            <a:latin typeface="Arial Nova" panose="020B0504020202020204" pitchFamily="34" charset="0"/>
          </a:endParaRPr>
        </a:p>
      </dgm:t>
    </dgm:pt>
    <dgm:pt modelId="{77F6E729-CEC8-40B7-8BCD-53993BB37AFD}" type="sibTrans" cxnId="{461708E5-C1F9-47D1-99AA-6950123ED1DC}">
      <dgm:prSet/>
      <dgm:spPr/>
      <dgm:t>
        <a:bodyPr/>
        <a:lstStyle/>
        <a:p>
          <a:endParaRPr lang="en-IN" sz="2400">
            <a:latin typeface="Arial Nova" panose="020B0504020202020204" pitchFamily="34" charset="0"/>
          </a:endParaRPr>
        </a:p>
      </dgm:t>
    </dgm:pt>
    <dgm:pt modelId="{4644ED71-C15E-44C7-88F7-41E18E7839FB}">
      <dgm:prSet custT="1"/>
      <dgm:spPr>
        <a:ln>
          <a:noFill/>
        </a:ln>
      </dgm:spPr>
      <dgm:t>
        <a:bodyPr lIns="180000"/>
        <a:lstStyle/>
        <a:p>
          <a:pPr algn="l"/>
          <a:r>
            <a:rPr lang="en-IN" sz="1800" i="0">
              <a:latin typeface="Arial Nova" panose="020B0504020202020204" pitchFamily="34" charset="0"/>
            </a:rPr>
            <a:t>Device Registration</a:t>
          </a:r>
          <a:endParaRPr lang="en-IN" sz="1800">
            <a:latin typeface="Arial Nova" panose="020B0504020202020204" pitchFamily="34" charset="0"/>
          </a:endParaRPr>
        </a:p>
      </dgm:t>
    </dgm:pt>
    <dgm:pt modelId="{6F1E755E-F42A-40C5-9803-4308B0BE0CA6}" type="parTrans" cxnId="{B454FF9E-4B7B-4F17-84B8-AF5C77A160EB}">
      <dgm:prSet custT="1"/>
      <dgm:spPr/>
      <dgm:t>
        <a:bodyPr lIns="180000"/>
        <a:lstStyle/>
        <a:p>
          <a:endParaRPr lang="en-IN" sz="700">
            <a:latin typeface="Arial Nova" panose="020B0504020202020204" pitchFamily="34" charset="0"/>
          </a:endParaRPr>
        </a:p>
      </dgm:t>
    </dgm:pt>
    <dgm:pt modelId="{B4F934ED-75E9-4AB3-978C-9974AE191781}" type="sibTrans" cxnId="{B454FF9E-4B7B-4F17-84B8-AF5C77A160EB}">
      <dgm:prSet/>
      <dgm:spPr/>
      <dgm:t>
        <a:bodyPr/>
        <a:lstStyle/>
        <a:p>
          <a:endParaRPr lang="en-IN" sz="2400">
            <a:latin typeface="Arial Nova" panose="020B0504020202020204" pitchFamily="34" charset="0"/>
          </a:endParaRPr>
        </a:p>
      </dgm:t>
    </dgm:pt>
    <dgm:pt modelId="{6BC9DD7A-653E-4088-9698-EC4EC8535093}">
      <dgm:prSet custT="1"/>
      <dgm:spPr>
        <a:ln>
          <a:noFill/>
        </a:ln>
      </dgm:spPr>
      <dgm:t>
        <a:bodyPr lIns="180000"/>
        <a:lstStyle/>
        <a:p>
          <a:pPr algn="l"/>
          <a:r>
            <a:rPr lang="en-IN" sz="1800" i="0">
              <a:latin typeface="Arial Nova" panose="020B0504020202020204" pitchFamily="34" charset="0"/>
            </a:rPr>
            <a:t>Adaptive Network Control (ANC)</a:t>
          </a:r>
          <a:endParaRPr lang="en-IN" sz="1800">
            <a:latin typeface="Arial Nova" panose="020B0504020202020204" pitchFamily="34" charset="0"/>
          </a:endParaRPr>
        </a:p>
      </dgm:t>
    </dgm:pt>
    <dgm:pt modelId="{C5FCC5AD-E043-4186-BD86-B0E34541EB7B}" type="parTrans" cxnId="{0339D986-32CD-4826-A4D3-5AA80F6F74A8}">
      <dgm:prSet custT="1"/>
      <dgm:spPr/>
      <dgm:t>
        <a:bodyPr lIns="180000"/>
        <a:lstStyle/>
        <a:p>
          <a:endParaRPr lang="en-IN" sz="700">
            <a:latin typeface="Arial Nova" panose="020B0504020202020204" pitchFamily="34" charset="0"/>
          </a:endParaRPr>
        </a:p>
      </dgm:t>
    </dgm:pt>
    <dgm:pt modelId="{4DBA8EAC-A6AD-40AD-91A1-038ED9F50942}" type="sibTrans" cxnId="{0339D986-32CD-4826-A4D3-5AA80F6F74A8}">
      <dgm:prSet/>
      <dgm:spPr/>
      <dgm:t>
        <a:bodyPr/>
        <a:lstStyle/>
        <a:p>
          <a:endParaRPr lang="en-IN" sz="2400">
            <a:latin typeface="Arial Nova" panose="020B0504020202020204" pitchFamily="34" charset="0"/>
          </a:endParaRPr>
        </a:p>
      </dgm:t>
    </dgm:pt>
    <dgm:pt modelId="{16387CBF-6D78-4A1B-804D-CABE2131EDA7}">
      <dgm:prSet custT="1"/>
      <dgm:spPr>
        <a:ln>
          <a:noFill/>
        </a:ln>
      </dgm:spPr>
      <dgm:t>
        <a:bodyPr lIns="180000"/>
        <a:lstStyle/>
        <a:p>
          <a:pPr algn="l"/>
          <a:r>
            <a:rPr lang="en-IN" sz="1800" i="0">
              <a:latin typeface="Arial Nova" panose="020B0504020202020204" pitchFamily="34" charset="0"/>
            </a:rPr>
            <a:t>BYOD Licenses</a:t>
          </a:r>
          <a:endParaRPr lang="en-IN" sz="1800">
            <a:latin typeface="Arial Nova" panose="020B0504020202020204" pitchFamily="34" charset="0"/>
          </a:endParaRPr>
        </a:p>
      </dgm:t>
    </dgm:pt>
    <dgm:pt modelId="{5CB49AAF-709B-4B31-9B54-2FCB858CCE90}" type="parTrans" cxnId="{EA550AA6-DD06-4941-AF51-BE84D8E19298}">
      <dgm:prSet custT="1"/>
      <dgm:spPr/>
      <dgm:t>
        <a:bodyPr lIns="180000"/>
        <a:lstStyle/>
        <a:p>
          <a:endParaRPr lang="en-IN" sz="700">
            <a:latin typeface="Arial Nova" panose="020B0504020202020204" pitchFamily="34" charset="0"/>
          </a:endParaRPr>
        </a:p>
      </dgm:t>
    </dgm:pt>
    <dgm:pt modelId="{22D13F5D-0DC7-408E-BAD7-6D95600BFFED}" type="sibTrans" cxnId="{EA550AA6-DD06-4941-AF51-BE84D8E19298}">
      <dgm:prSet/>
      <dgm:spPr/>
      <dgm:t>
        <a:bodyPr/>
        <a:lstStyle/>
        <a:p>
          <a:endParaRPr lang="en-IN" sz="2400">
            <a:latin typeface="Arial Nova" panose="020B0504020202020204" pitchFamily="34" charset="0"/>
          </a:endParaRPr>
        </a:p>
      </dgm:t>
    </dgm:pt>
    <dgm:pt modelId="{78FCDC29-AB8D-49DD-A358-B608432DA8F6}">
      <dgm:prSet custT="1"/>
      <dgm:spPr>
        <a:ln>
          <a:noFill/>
        </a:ln>
      </dgm:spPr>
      <dgm:t>
        <a:bodyPr lIns="180000"/>
        <a:lstStyle/>
        <a:p>
          <a:pPr algn="l"/>
          <a:r>
            <a:rPr lang="en-IN" sz="1800" i="0">
              <a:latin typeface="Arial Nova" panose="020B0504020202020204" pitchFamily="34" charset="0"/>
            </a:rPr>
            <a:t>Guest Services Licenses</a:t>
          </a:r>
          <a:endParaRPr lang="en-IN" sz="1800">
            <a:latin typeface="Arial Nova" panose="020B0504020202020204" pitchFamily="34" charset="0"/>
          </a:endParaRPr>
        </a:p>
      </dgm:t>
    </dgm:pt>
    <dgm:pt modelId="{581772DA-926C-4CFC-928D-CEBD581DDE18}" type="parTrans" cxnId="{97C56A6F-B74C-4549-933A-76E2F5D3A880}">
      <dgm:prSet custT="1"/>
      <dgm:spPr/>
      <dgm:t>
        <a:bodyPr lIns="180000"/>
        <a:lstStyle/>
        <a:p>
          <a:endParaRPr lang="en-IN" sz="700">
            <a:latin typeface="Arial Nova" panose="020B0504020202020204" pitchFamily="34" charset="0"/>
          </a:endParaRPr>
        </a:p>
      </dgm:t>
    </dgm:pt>
    <dgm:pt modelId="{90559516-9C5A-4DEF-941B-D860CC603365}" type="sibTrans" cxnId="{97C56A6F-B74C-4549-933A-76E2F5D3A880}">
      <dgm:prSet/>
      <dgm:spPr/>
      <dgm:t>
        <a:bodyPr/>
        <a:lstStyle/>
        <a:p>
          <a:endParaRPr lang="en-IN" sz="2400">
            <a:latin typeface="Arial Nova" panose="020B0504020202020204" pitchFamily="34" charset="0"/>
          </a:endParaRPr>
        </a:p>
      </dgm:t>
    </dgm:pt>
    <dgm:pt modelId="{2E571A4C-0D3E-4A47-8783-E9C7F3F0FAB1}" type="pres">
      <dgm:prSet presAssocID="{65E76054-B57F-4049-B5F8-EC96C7A4AEC2}" presName="Name0" presStyleCnt="0">
        <dgm:presLayoutVars>
          <dgm:chPref val="1"/>
          <dgm:dir/>
          <dgm:animOne val="branch"/>
          <dgm:animLvl val="lvl"/>
          <dgm:resizeHandles val="exact"/>
        </dgm:presLayoutVars>
      </dgm:prSet>
      <dgm:spPr/>
    </dgm:pt>
    <dgm:pt modelId="{80F82B5E-465F-44D1-99F5-C8EFE2AE8FC0}" type="pres">
      <dgm:prSet presAssocID="{F51FAADE-66BA-4835-B5BF-A58035019C69}" presName="root1" presStyleCnt="0"/>
      <dgm:spPr/>
    </dgm:pt>
    <dgm:pt modelId="{99629EDF-C427-4C7C-9E6F-646C94D2B870}" type="pres">
      <dgm:prSet presAssocID="{F51FAADE-66BA-4835-B5BF-A58035019C69}" presName="LevelOneTextNode" presStyleLbl="node0" presStyleIdx="0" presStyleCnt="1" custScaleX="156467">
        <dgm:presLayoutVars>
          <dgm:chPref val="3"/>
        </dgm:presLayoutVars>
      </dgm:prSet>
      <dgm:spPr/>
    </dgm:pt>
    <dgm:pt modelId="{E5048E34-596D-4AF9-A1D9-85FA1EDAD4BD}" type="pres">
      <dgm:prSet presAssocID="{F51FAADE-66BA-4835-B5BF-A58035019C69}" presName="level2hierChild" presStyleCnt="0"/>
      <dgm:spPr/>
    </dgm:pt>
    <dgm:pt modelId="{2667B47E-3948-4D9D-A03A-5193871102E2}" type="pres">
      <dgm:prSet presAssocID="{EE5AA4FF-EBB5-43A2-BDFB-BED01D9457B2}" presName="conn2-1" presStyleLbl="parChTrans1D2" presStyleIdx="0" presStyleCnt="5"/>
      <dgm:spPr/>
    </dgm:pt>
    <dgm:pt modelId="{DCF63AC8-EC20-4F5B-A01F-CF263237E8A6}" type="pres">
      <dgm:prSet presAssocID="{EE5AA4FF-EBB5-43A2-BDFB-BED01D9457B2}" presName="connTx" presStyleLbl="parChTrans1D2" presStyleIdx="0" presStyleCnt="5"/>
      <dgm:spPr/>
    </dgm:pt>
    <dgm:pt modelId="{D933BCC5-02EC-49A1-9F0B-D7AD950839FB}" type="pres">
      <dgm:prSet presAssocID="{D78BD805-9490-45D2-9DDB-8531A31E24DB}" presName="root2" presStyleCnt="0"/>
      <dgm:spPr/>
    </dgm:pt>
    <dgm:pt modelId="{1F525090-DD42-4896-8FB9-8D686DAB36CE}" type="pres">
      <dgm:prSet presAssocID="{D78BD805-9490-45D2-9DDB-8531A31E24DB}" presName="LevelTwoTextNode" presStyleLbl="node2" presStyleIdx="0" presStyleCnt="5" custScaleX="214861">
        <dgm:presLayoutVars>
          <dgm:chPref val="3"/>
        </dgm:presLayoutVars>
      </dgm:prSet>
      <dgm:spPr/>
    </dgm:pt>
    <dgm:pt modelId="{D32E2A1B-DC27-4D3E-ADD9-072E92920A39}" type="pres">
      <dgm:prSet presAssocID="{D78BD805-9490-45D2-9DDB-8531A31E24DB}" presName="level3hierChild" presStyleCnt="0"/>
      <dgm:spPr/>
    </dgm:pt>
    <dgm:pt modelId="{4EF1674F-92FD-48CE-9D8F-4F13EF53D128}" type="pres">
      <dgm:prSet presAssocID="{6F1E755E-F42A-40C5-9803-4308B0BE0CA6}" presName="conn2-1" presStyleLbl="parChTrans1D2" presStyleIdx="1" presStyleCnt="5"/>
      <dgm:spPr/>
    </dgm:pt>
    <dgm:pt modelId="{4CA8434C-2115-4A7D-93A5-EB159AF7A994}" type="pres">
      <dgm:prSet presAssocID="{6F1E755E-F42A-40C5-9803-4308B0BE0CA6}" presName="connTx" presStyleLbl="parChTrans1D2" presStyleIdx="1" presStyleCnt="5"/>
      <dgm:spPr/>
    </dgm:pt>
    <dgm:pt modelId="{5EC141DE-D6B9-4397-ABFA-8DC90334E7AF}" type="pres">
      <dgm:prSet presAssocID="{4644ED71-C15E-44C7-88F7-41E18E7839FB}" presName="root2" presStyleCnt="0"/>
      <dgm:spPr/>
    </dgm:pt>
    <dgm:pt modelId="{F6794906-794C-4EDF-99B6-054588C41E9E}" type="pres">
      <dgm:prSet presAssocID="{4644ED71-C15E-44C7-88F7-41E18E7839FB}" presName="LevelTwoTextNode" presStyleLbl="node2" presStyleIdx="1" presStyleCnt="5" custScaleX="214861">
        <dgm:presLayoutVars>
          <dgm:chPref val="3"/>
        </dgm:presLayoutVars>
      </dgm:prSet>
      <dgm:spPr/>
    </dgm:pt>
    <dgm:pt modelId="{A967C2CD-74B3-4D58-BE18-F8D41ADC47EF}" type="pres">
      <dgm:prSet presAssocID="{4644ED71-C15E-44C7-88F7-41E18E7839FB}" presName="level3hierChild" presStyleCnt="0"/>
      <dgm:spPr/>
    </dgm:pt>
    <dgm:pt modelId="{A10E4D65-606D-48F2-96A4-9BD19B44BD7C}" type="pres">
      <dgm:prSet presAssocID="{C5FCC5AD-E043-4186-BD86-B0E34541EB7B}" presName="conn2-1" presStyleLbl="parChTrans1D2" presStyleIdx="2" presStyleCnt="5"/>
      <dgm:spPr/>
    </dgm:pt>
    <dgm:pt modelId="{FF505F36-720C-4442-BF1A-1EB1DAC8A954}" type="pres">
      <dgm:prSet presAssocID="{C5FCC5AD-E043-4186-BD86-B0E34541EB7B}" presName="connTx" presStyleLbl="parChTrans1D2" presStyleIdx="2" presStyleCnt="5"/>
      <dgm:spPr/>
    </dgm:pt>
    <dgm:pt modelId="{F00BAC5C-C52A-4733-BD32-3F9E47FE1139}" type="pres">
      <dgm:prSet presAssocID="{6BC9DD7A-653E-4088-9698-EC4EC8535093}" presName="root2" presStyleCnt="0"/>
      <dgm:spPr/>
    </dgm:pt>
    <dgm:pt modelId="{200B96BE-1418-4D74-91B4-CBE368713FB2}" type="pres">
      <dgm:prSet presAssocID="{6BC9DD7A-653E-4088-9698-EC4EC8535093}" presName="LevelTwoTextNode" presStyleLbl="node2" presStyleIdx="2" presStyleCnt="5" custScaleX="214861">
        <dgm:presLayoutVars>
          <dgm:chPref val="3"/>
        </dgm:presLayoutVars>
      </dgm:prSet>
      <dgm:spPr/>
    </dgm:pt>
    <dgm:pt modelId="{ABA4D706-BFB0-4871-BC90-6654CC867874}" type="pres">
      <dgm:prSet presAssocID="{6BC9DD7A-653E-4088-9698-EC4EC8535093}" presName="level3hierChild" presStyleCnt="0"/>
      <dgm:spPr/>
    </dgm:pt>
    <dgm:pt modelId="{22263E74-3CC8-4772-B53E-A1639F0A4F1E}" type="pres">
      <dgm:prSet presAssocID="{5CB49AAF-709B-4B31-9B54-2FCB858CCE90}" presName="conn2-1" presStyleLbl="parChTrans1D2" presStyleIdx="3" presStyleCnt="5"/>
      <dgm:spPr/>
    </dgm:pt>
    <dgm:pt modelId="{F9A8E111-3C34-4212-A095-90C09C88E055}" type="pres">
      <dgm:prSet presAssocID="{5CB49AAF-709B-4B31-9B54-2FCB858CCE90}" presName="connTx" presStyleLbl="parChTrans1D2" presStyleIdx="3" presStyleCnt="5"/>
      <dgm:spPr/>
    </dgm:pt>
    <dgm:pt modelId="{087C0B21-196D-4BE8-B2DE-D17C9BE8B644}" type="pres">
      <dgm:prSet presAssocID="{16387CBF-6D78-4A1B-804D-CABE2131EDA7}" presName="root2" presStyleCnt="0"/>
      <dgm:spPr/>
    </dgm:pt>
    <dgm:pt modelId="{22460C21-6ED1-40FD-9134-DA71751FA033}" type="pres">
      <dgm:prSet presAssocID="{16387CBF-6D78-4A1B-804D-CABE2131EDA7}" presName="LevelTwoTextNode" presStyleLbl="node2" presStyleIdx="3" presStyleCnt="5" custScaleX="214861">
        <dgm:presLayoutVars>
          <dgm:chPref val="3"/>
        </dgm:presLayoutVars>
      </dgm:prSet>
      <dgm:spPr/>
    </dgm:pt>
    <dgm:pt modelId="{7058507D-3B99-46A9-82B4-1E84EF42C586}" type="pres">
      <dgm:prSet presAssocID="{16387CBF-6D78-4A1B-804D-CABE2131EDA7}" presName="level3hierChild" presStyleCnt="0"/>
      <dgm:spPr/>
    </dgm:pt>
    <dgm:pt modelId="{862DDEC4-A987-4DA7-B545-1CC01ADD0BE0}" type="pres">
      <dgm:prSet presAssocID="{581772DA-926C-4CFC-928D-CEBD581DDE18}" presName="conn2-1" presStyleLbl="parChTrans1D2" presStyleIdx="4" presStyleCnt="5"/>
      <dgm:spPr/>
    </dgm:pt>
    <dgm:pt modelId="{09216414-155F-4513-8B82-B89D48A12C94}" type="pres">
      <dgm:prSet presAssocID="{581772DA-926C-4CFC-928D-CEBD581DDE18}" presName="connTx" presStyleLbl="parChTrans1D2" presStyleIdx="4" presStyleCnt="5"/>
      <dgm:spPr/>
    </dgm:pt>
    <dgm:pt modelId="{51A25112-CBFC-4C3F-9700-A3F186894047}" type="pres">
      <dgm:prSet presAssocID="{78FCDC29-AB8D-49DD-A358-B608432DA8F6}" presName="root2" presStyleCnt="0"/>
      <dgm:spPr/>
    </dgm:pt>
    <dgm:pt modelId="{1A06B151-5097-44E3-B8F3-1B7A59E7A80F}" type="pres">
      <dgm:prSet presAssocID="{78FCDC29-AB8D-49DD-A358-B608432DA8F6}" presName="LevelTwoTextNode" presStyleLbl="node2" presStyleIdx="4" presStyleCnt="5" custScaleX="214861">
        <dgm:presLayoutVars>
          <dgm:chPref val="3"/>
        </dgm:presLayoutVars>
      </dgm:prSet>
      <dgm:spPr/>
    </dgm:pt>
    <dgm:pt modelId="{9D349C91-C006-4A6D-BDB8-AD2D17A32D86}" type="pres">
      <dgm:prSet presAssocID="{78FCDC29-AB8D-49DD-A358-B608432DA8F6}" presName="level3hierChild" presStyleCnt="0"/>
      <dgm:spPr/>
    </dgm:pt>
  </dgm:ptLst>
  <dgm:cxnLst>
    <dgm:cxn modelId="{5E656213-3199-4A9E-A2B0-30AB55EFE309}" type="presOf" srcId="{C5FCC5AD-E043-4186-BD86-B0E34541EB7B}" destId="{A10E4D65-606D-48F2-96A4-9BD19B44BD7C}" srcOrd="0" destOrd="0" presId="urn:microsoft.com/office/officeart/2008/layout/HorizontalMultiLevelHierarchy"/>
    <dgm:cxn modelId="{648CEC1D-F888-480A-9680-E9C1455C5018}" srcId="{65E76054-B57F-4049-B5F8-EC96C7A4AEC2}" destId="{F51FAADE-66BA-4835-B5BF-A58035019C69}" srcOrd="0" destOrd="0" parTransId="{DC93E0F4-5E78-4DDC-9BBD-67454BE4033D}" sibTransId="{D0C7DF0C-8872-4BFB-AB47-E44289822718}"/>
    <dgm:cxn modelId="{590E6B32-DC55-4891-9BCF-7D16794A2CF7}" type="presOf" srcId="{6F1E755E-F42A-40C5-9803-4308B0BE0CA6}" destId="{4CA8434C-2115-4A7D-93A5-EB159AF7A994}" srcOrd="1" destOrd="0" presId="urn:microsoft.com/office/officeart/2008/layout/HorizontalMultiLevelHierarchy"/>
    <dgm:cxn modelId="{2126E235-47F5-4728-9627-FD6F4B6153FB}" type="presOf" srcId="{6BC9DD7A-653E-4088-9698-EC4EC8535093}" destId="{200B96BE-1418-4D74-91B4-CBE368713FB2}" srcOrd="0" destOrd="0" presId="urn:microsoft.com/office/officeart/2008/layout/HorizontalMultiLevelHierarchy"/>
    <dgm:cxn modelId="{BB47B36B-F6DF-4B55-98A5-E319D52B85BC}" type="presOf" srcId="{5CB49AAF-709B-4B31-9B54-2FCB858CCE90}" destId="{22263E74-3CC8-4772-B53E-A1639F0A4F1E}" srcOrd="0" destOrd="0" presId="urn:microsoft.com/office/officeart/2008/layout/HorizontalMultiLevelHierarchy"/>
    <dgm:cxn modelId="{97C56A6F-B74C-4549-933A-76E2F5D3A880}" srcId="{F51FAADE-66BA-4835-B5BF-A58035019C69}" destId="{78FCDC29-AB8D-49DD-A358-B608432DA8F6}" srcOrd="4" destOrd="0" parTransId="{581772DA-926C-4CFC-928D-CEBD581DDE18}" sibTransId="{90559516-9C5A-4DEF-941B-D860CC603365}"/>
    <dgm:cxn modelId="{C075BA6F-1EF3-4FCE-BF49-C127E7292B97}" type="presOf" srcId="{4644ED71-C15E-44C7-88F7-41E18E7839FB}" destId="{F6794906-794C-4EDF-99B6-054588C41E9E}" srcOrd="0" destOrd="0" presId="urn:microsoft.com/office/officeart/2008/layout/HorizontalMultiLevelHierarchy"/>
    <dgm:cxn modelId="{F3C27173-DC84-49C6-A6AE-F9867DA97849}" type="presOf" srcId="{EE5AA4FF-EBB5-43A2-BDFB-BED01D9457B2}" destId="{DCF63AC8-EC20-4F5B-A01F-CF263237E8A6}" srcOrd="1" destOrd="0" presId="urn:microsoft.com/office/officeart/2008/layout/HorizontalMultiLevelHierarchy"/>
    <dgm:cxn modelId="{56FE0755-8369-4D54-89CE-96CCF8354974}" type="presOf" srcId="{5CB49AAF-709B-4B31-9B54-2FCB858CCE90}" destId="{F9A8E111-3C34-4212-A095-90C09C88E055}" srcOrd="1" destOrd="0" presId="urn:microsoft.com/office/officeart/2008/layout/HorizontalMultiLevelHierarchy"/>
    <dgm:cxn modelId="{78015258-F3CA-41AA-AB31-226AA0F7A998}" type="presOf" srcId="{65E76054-B57F-4049-B5F8-EC96C7A4AEC2}" destId="{2E571A4C-0D3E-4A47-8783-E9C7F3F0FAB1}" srcOrd="0" destOrd="0" presId="urn:microsoft.com/office/officeart/2008/layout/HorizontalMultiLevelHierarchy"/>
    <dgm:cxn modelId="{F576A77B-58D7-4B71-8B1E-5C202147BAB5}" type="presOf" srcId="{C5FCC5AD-E043-4186-BD86-B0E34541EB7B}" destId="{FF505F36-720C-4442-BF1A-1EB1DAC8A954}" srcOrd="1" destOrd="0" presId="urn:microsoft.com/office/officeart/2008/layout/HorizontalMultiLevelHierarchy"/>
    <dgm:cxn modelId="{6DDE617C-1B8B-4838-8E9B-95654CE5A60D}" type="presOf" srcId="{581772DA-926C-4CFC-928D-CEBD581DDE18}" destId="{862DDEC4-A987-4DA7-B545-1CC01ADD0BE0}" srcOrd="0" destOrd="0" presId="urn:microsoft.com/office/officeart/2008/layout/HorizontalMultiLevelHierarchy"/>
    <dgm:cxn modelId="{0339D986-32CD-4826-A4D3-5AA80F6F74A8}" srcId="{F51FAADE-66BA-4835-B5BF-A58035019C69}" destId="{6BC9DD7A-653E-4088-9698-EC4EC8535093}" srcOrd="2" destOrd="0" parTransId="{C5FCC5AD-E043-4186-BD86-B0E34541EB7B}" sibTransId="{4DBA8EAC-A6AD-40AD-91A1-038ED9F50942}"/>
    <dgm:cxn modelId="{B14B688F-CA50-4C14-ACEE-157085B228B4}" type="presOf" srcId="{581772DA-926C-4CFC-928D-CEBD581DDE18}" destId="{09216414-155F-4513-8B82-B89D48A12C94}" srcOrd="1" destOrd="0" presId="urn:microsoft.com/office/officeart/2008/layout/HorizontalMultiLevelHierarchy"/>
    <dgm:cxn modelId="{44352592-DFF2-44E6-A6DB-2E324FABBF9E}" type="presOf" srcId="{EE5AA4FF-EBB5-43A2-BDFB-BED01D9457B2}" destId="{2667B47E-3948-4D9D-A03A-5193871102E2}" srcOrd="0" destOrd="0" presId="urn:microsoft.com/office/officeart/2008/layout/HorizontalMultiLevelHierarchy"/>
    <dgm:cxn modelId="{BE8F3495-CE0D-4E3B-BA21-BAA8152B3C44}" type="presOf" srcId="{78FCDC29-AB8D-49DD-A358-B608432DA8F6}" destId="{1A06B151-5097-44E3-B8F3-1B7A59E7A80F}" srcOrd="0" destOrd="0" presId="urn:microsoft.com/office/officeart/2008/layout/HorizontalMultiLevelHierarchy"/>
    <dgm:cxn modelId="{B454FF9E-4B7B-4F17-84B8-AF5C77A160EB}" srcId="{F51FAADE-66BA-4835-B5BF-A58035019C69}" destId="{4644ED71-C15E-44C7-88F7-41E18E7839FB}" srcOrd="1" destOrd="0" parTransId="{6F1E755E-F42A-40C5-9803-4308B0BE0CA6}" sibTransId="{B4F934ED-75E9-4AB3-978C-9974AE191781}"/>
    <dgm:cxn modelId="{EA550AA6-DD06-4941-AF51-BE84D8E19298}" srcId="{F51FAADE-66BA-4835-B5BF-A58035019C69}" destId="{16387CBF-6D78-4A1B-804D-CABE2131EDA7}" srcOrd="3" destOrd="0" parTransId="{5CB49AAF-709B-4B31-9B54-2FCB858CCE90}" sibTransId="{22D13F5D-0DC7-408E-BAD7-6D95600BFFED}"/>
    <dgm:cxn modelId="{BE6F23AE-F7AB-44B0-98F3-21CF95B9492C}" type="presOf" srcId="{16387CBF-6D78-4A1B-804D-CABE2131EDA7}" destId="{22460C21-6ED1-40FD-9134-DA71751FA033}" srcOrd="0" destOrd="0" presId="urn:microsoft.com/office/officeart/2008/layout/HorizontalMultiLevelHierarchy"/>
    <dgm:cxn modelId="{1C0B09B4-FF7A-42CE-A3F2-645C72FD3E94}" type="presOf" srcId="{F51FAADE-66BA-4835-B5BF-A58035019C69}" destId="{99629EDF-C427-4C7C-9E6F-646C94D2B870}" srcOrd="0" destOrd="0" presId="urn:microsoft.com/office/officeart/2008/layout/HorizontalMultiLevelHierarchy"/>
    <dgm:cxn modelId="{0ED77BC1-B79B-4892-8596-8DAA1F151987}" type="presOf" srcId="{D78BD805-9490-45D2-9DDB-8531A31E24DB}" destId="{1F525090-DD42-4896-8FB9-8D686DAB36CE}" srcOrd="0" destOrd="0" presId="urn:microsoft.com/office/officeart/2008/layout/HorizontalMultiLevelHierarchy"/>
    <dgm:cxn modelId="{461708E5-C1F9-47D1-99AA-6950123ED1DC}" srcId="{F51FAADE-66BA-4835-B5BF-A58035019C69}" destId="{D78BD805-9490-45D2-9DDB-8531A31E24DB}" srcOrd="0" destOrd="0" parTransId="{EE5AA4FF-EBB5-43A2-BDFB-BED01D9457B2}" sibTransId="{77F6E729-CEC8-40B7-8BCD-53993BB37AFD}"/>
    <dgm:cxn modelId="{D1754FEA-22BF-477F-AE40-00BC39170F8F}" type="presOf" srcId="{6F1E755E-F42A-40C5-9803-4308B0BE0CA6}" destId="{4EF1674F-92FD-48CE-9D8F-4F13EF53D128}" srcOrd="0" destOrd="0" presId="urn:microsoft.com/office/officeart/2008/layout/HorizontalMultiLevelHierarchy"/>
    <dgm:cxn modelId="{86A08C9B-E587-41B0-856E-B10399B7F659}" type="presParOf" srcId="{2E571A4C-0D3E-4A47-8783-E9C7F3F0FAB1}" destId="{80F82B5E-465F-44D1-99F5-C8EFE2AE8FC0}" srcOrd="0" destOrd="0" presId="urn:microsoft.com/office/officeart/2008/layout/HorizontalMultiLevelHierarchy"/>
    <dgm:cxn modelId="{7393BC45-5C8A-4EDD-9144-141F10CD5A4D}" type="presParOf" srcId="{80F82B5E-465F-44D1-99F5-C8EFE2AE8FC0}" destId="{99629EDF-C427-4C7C-9E6F-646C94D2B870}" srcOrd="0" destOrd="0" presId="urn:microsoft.com/office/officeart/2008/layout/HorizontalMultiLevelHierarchy"/>
    <dgm:cxn modelId="{C0A37A7B-932C-4B8A-8840-FFB7CF17DD5B}" type="presParOf" srcId="{80F82B5E-465F-44D1-99F5-C8EFE2AE8FC0}" destId="{E5048E34-596D-4AF9-A1D9-85FA1EDAD4BD}" srcOrd="1" destOrd="0" presId="urn:microsoft.com/office/officeart/2008/layout/HorizontalMultiLevelHierarchy"/>
    <dgm:cxn modelId="{4136575B-F4D1-431C-9D5E-1C6988D271B7}" type="presParOf" srcId="{E5048E34-596D-4AF9-A1D9-85FA1EDAD4BD}" destId="{2667B47E-3948-4D9D-A03A-5193871102E2}" srcOrd="0" destOrd="0" presId="urn:microsoft.com/office/officeart/2008/layout/HorizontalMultiLevelHierarchy"/>
    <dgm:cxn modelId="{291C66CF-1069-421C-88F3-89F48A1C066F}" type="presParOf" srcId="{2667B47E-3948-4D9D-A03A-5193871102E2}" destId="{DCF63AC8-EC20-4F5B-A01F-CF263237E8A6}" srcOrd="0" destOrd="0" presId="urn:microsoft.com/office/officeart/2008/layout/HorizontalMultiLevelHierarchy"/>
    <dgm:cxn modelId="{EBA4B09F-1DCF-4910-8271-D74F5A7B6F37}" type="presParOf" srcId="{E5048E34-596D-4AF9-A1D9-85FA1EDAD4BD}" destId="{D933BCC5-02EC-49A1-9F0B-D7AD950839FB}" srcOrd="1" destOrd="0" presId="urn:microsoft.com/office/officeart/2008/layout/HorizontalMultiLevelHierarchy"/>
    <dgm:cxn modelId="{984E00FF-394E-4F47-B1AC-FAEFA65ED7D9}" type="presParOf" srcId="{D933BCC5-02EC-49A1-9F0B-D7AD950839FB}" destId="{1F525090-DD42-4896-8FB9-8D686DAB36CE}" srcOrd="0" destOrd="0" presId="urn:microsoft.com/office/officeart/2008/layout/HorizontalMultiLevelHierarchy"/>
    <dgm:cxn modelId="{2F1D7D78-C163-4E85-8DF0-E74A2E32CBB6}" type="presParOf" srcId="{D933BCC5-02EC-49A1-9F0B-D7AD950839FB}" destId="{D32E2A1B-DC27-4D3E-ADD9-072E92920A39}" srcOrd="1" destOrd="0" presId="urn:microsoft.com/office/officeart/2008/layout/HorizontalMultiLevelHierarchy"/>
    <dgm:cxn modelId="{32AD8352-8784-4CB4-9E79-A315D9B503C4}" type="presParOf" srcId="{E5048E34-596D-4AF9-A1D9-85FA1EDAD4BD}" destId="{4EF1674F-92FD-48CE-9D8F-4F13EF53D128}" srcOrd="2" destOrd="0" presId="urn:microsoft.com/office/officeart/2008/layout/HorizontalMultiLevelHierarchy"/>
    <dgm:cxn modelId="{87E8C79F-76CA-433E-A566-30ED716BF0D2}" type="presParOf" srcId="{4EF1674F-92FD-48CE-9D8F-4F13EF53D128}" destId="{4CA8434C-2115-4A7D-93A5-EB159AF7A994}" srcOrd="0" destOrd="0" presId="urn:microsoft.com/office/officeart/2008/layout/HorizontalMultiLevelHierarchy"/>
    <dgm:cxn modelId="{1774A6FF-5A8F-4784-AEC6-CEEE231615AD}" type="presParOf" srcId="{E5048E34-596D-4AF9-A1D9-85FA1EDAD4BD}" destId="{5EC141DE-D6B9-4397-ABFA-8DC90334E7AF}" srcOrd="3" destOrd="0" presId="urn:microsoft.com/office/officeart/2008/layout/HorizontalMultiLevelHierarchy"/>
    <dgm:cxn modelId="{DF01DAD4-2D06-4586-96A9-B81BAF8C2691}" type="presParOf" srcId="{5EC141DE-D6B9-4397-ABFA-8DC90334E7AF}" destId="{F6794906-794C-4EDF-99B6-054588C41E9E}" srcOrd="0" destOrd="0" presId="urn:microsoft.com/office/officeart/2008/layout/HorizontalMultiLevelHierarchy"/>
    <dgm:cxn modelId="{60EEAD64-A931-4A80-AA60-ADCA39D219E3}" type="presParOf" srcId="{5EC141DE-D6B9-4397-ABFA-8DC90334E7AF}" destId="{A967C2CD-74B3-4D58-BE18-F8D41ADC47EF}" srcOrd="1" destOrd="0" presId="urn:microsoft.com/office/officeart/2008/layout/HorizontalMultiLevelHierarchy"/>
    <dgm:cxn modelId="{7B2416AC-6DC5-4C51-A933-7D9F31CD31E6}" type="presParOf" srcId="{E5048E34-596D-4AF9-A1D9-85FA1EDAD4BD}" destId="{A10E4D65-606D-48F2-96A4-9BD19B44BD7C}" srcOrd="4" destOrd="0" presId="urn:microsoft.com/office/officeart/2008/layout/HorizontalMultiLevelHierarchy"/>
    <dgm:cxn modelId="{939A1900-4862-436C-81DB-2C55D378904B}" type="presParOf" srcId="{A10E4D65-606D-48F2-96A4-9BD19B44BD7C}" destId="{FF505F36-720C-4442-BF1A-1EB1DAC8A954}" srcOrd="0" destOrd="0" presId="urn:microsoft.com/office/officeart/2008/layout/HorizontalMultiLevelHierarchy"/>
    <dgm:cxn modelId="{C4035761-7F9A-4447-BEBB-2E0FEE85E19D}" type="presParOf" srcId="{E5048E34-596D-4AF9-A1D9-85FA1EDAD4BD}" destId="{F00BAC5C-C52A-4733-BD32-3F9E47FE1139}" srcOrd="5" destOrd="0" presId="urn:microsoft.com/office/officeart/2008/layout/HorizontalMultiLevelHierarchy"/>
    <dgm:cxn modelId="{19D8437A-A2FB-4EDC-B153-9C52727DBEB3}" type="presParOf" srcId="{F00BAC5C-C52A-4733-BD32-3F9E47FE1139}" destId="{200B96BE-1418-4D74-91B4-CBE368713FB2}" srcOrd="0" destOrd="0" presId="urn:microsoft.com/office/officeart/2008/layout/HorizontalMultiLevelHierarchy"/>
    <dgm:cxn modelId="{000CAADE-3E9F-4759-8B0F-3EB851B6E01E}" type="presParOf" srcId="{F00BAC5C-C52A-4733-BD32-3F9E47FE1139}" destId="{ABA4D706-BFB0-4871-BC90-6654CC867874}" srcOrd="1" destOrd="0" presId="urn:microsoft.com/office/officeart/2008/layout/HorizontalMultiLevelHierarchy"/>
    <dgm:cxn modelId="{0E611729-D3EE-4B31-83F1-776FBDC3B52B}" type="presParOf" srcId="{E5048E34-596D-4AF9-A1D9-85FA1EDAD4BD}" destId="{22263E74-3CC8-4772-B53E-A1639F0A4F1E}" srcOrd="6" destOrd="0" presId="urn:microsoft.com/office/officeart/2008/layout/HorizontalMultiLevelHierarchy"/>
    <dgm:cxn modelId="{593BA730-EE3F-4F20-BB27-6AB8FE8528E2}" type="presParOf" srcId="{22263E74-3CC8-4772-B53E-A1639F0A4F1E}" destId="{F9A8E111-3C34-4212-A095-90C09C88E055}" srcOrd="0" destOrd="0" presId="urn:microsoft.com/office/officeart/2008/layout/HorizontalMultiLevelHierarchy"/>
    <dgm:cxn modelId="{9FFDDD95-D64B-4F51-9E74-EEEBBBFC23B2}" type="presParOf" srcId="{E5048E34-596D-4AF9-A1D9-85FA1EDAD4BD}" destId="{087C0B21-196D-4BE8-B2DE-D17C9BE8B644}" srcOrd="7" destOrd="0" presId="urn:microsoft.com/office/officeart/2008/layout/HorizontalMultiLevelHierarchy"/>
    <dgm:cxn modelId="{065F993F-F626-4A84-B8AA-74AE083AFDCE}" type="presParOf" srcId="{087C0B21-196D-4BE8-B2DE-D17C9BE8B644}" destId="{22460C21-6ED1-40FD-9134-DA71751FA033}" srcOrd="0" destOrd="0" presId="urn:microsoft.com/office/officeart/2008/layout/HorizontalMultiLevelHierarchy"/>
    <dgm:cxn modelId="{3358A442-A237-428E-85BC-9E16A6434885}" type="presParOf" srcId="{087C0B21-196D-4BE8-B2DE-D17C9BE8B644}" destId="{7058507D-3B99-46A9-82B4-1E84EF42C586}" srcOrd="1" destOrd="0" presId="urn:microsoft.com/office/officeart/2008/layout/HorizontalMultiLevelHierarchy"/>
    <dgm:cxn modelId="{B928C2D9-C200-4BDB-8B3B-41552B3CD139}" type="presParOf" srcId="{E5048E34-596D-4AF9-A1D9-85FA1EDAD4BD}" destId="{862DDEC4-A987-4DA7-B545-1CC01ADD0BE0}" srcOrd="8" destOrd="0" presId="urn:microsoft.com/office/officeart/2008/layout/HorizontalMultiLevelHierarchy"/>
    <dgm:cxn modelId="{8E161129-36C4-4844-A50C-3B54E7860411}" type="presParOf" srcId="{862DDEC4-A987-4DA7-B545-1CC01ADD0BE0}" destId="{09216414-155F-4513-8B82-B89D48A12C94}" srcOrd="0" destOrd="0" presId="urn:microsoft.com/office/officeart/2008/layout/HorizontalMultiLevelHierarchy"/>
    <dgm:cxn modelId="{7C193130-F23B-4470-A99C-B223942B0C58}" type="presParOf" srcId="{E5048E34-596D-4AF9-A1D9-85FA1EDAD4BD}" destId="{51A25112-CBFC-4C3F-9700-A3F186894047}" srcOrd="9" destOrd="0" presId="urn:microsoft.com/office/officeart/2008/layout/HorizontalMultiLevelHierarchy"/>
    <dgm:cxn modelId="{3DA91738-6157-44CA-98DF-7BE53D1C3D88}" type="presParOf" srcId="{51A25112-CBFC-4C3F-9700-A3F186894047}" destId="{1A06B151-5097-44E3-B8F3-1B7A59E7A80F}" srcOrd="0" destOrd="0" presId="urn:microsoft.com/office/officeart/2008/layout/HorizontalMultiLevelHierarchy"/>
    <dgm:cxn modelId="{E304F4C1-E931-4F6A-B6B1-C7D08EA4091B}" type="presParOf" srcId="{51A25112-CBFC-4C3F-9700-A3F186894047}" destId="{9D349C91-C006-4A6D-BDB8-AD2D17A32D8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9B24377-8E89-415B-AAF9-BDFC2F7DC6B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ECF2AA47-7816-4548-BAD4-A06C6822D648}">
      <dgm:prSet phldrT="[Text]" custT="1"/>
      <dgm:spPr>
        <a:solidFill>
          <a:schemeClr val="accent5">
            <a:lumMod val="20000"/>
            <a:lumOff val="80000"/>
          </a:schemeClr>
        </a:solidFill>
        <a:ln>
          <a:noFill/>
        </a:ln>
      </dgm:spPr>
      <dgm:t>
        <a:bodyPr lIns="180000"/>
        <a:lstStyle/>
        <a:p>
          <a:pPr algn="ctr"/>
          <a:r>
            <a:rPr lang="en-IN" sz="1400" b="0" i="0" dirty="0">
              <a:solidFill>
                <a:schemeClr val="tx1"/>
              </a:solidFill>
              <a:latin typeface="Arial Nova" panose="020B0504020202020204" pitchFamily="34" charset="0"/>
            </a:rPr>
            <a:t>Comprehensive Cloud Management</a:t>
          </a:r>
          <a:endParaRPr lang="en-IN" sz="1400" b="0" dirty="0">
            <a:solidFill>
              <a:schemeClr val="tx1"/>
            </a:solidFill>
            <a:latin typeface="Arial Nova" panose="020B0504020202020204" pitchFamily="34" charset="0"/>
          </a:endParaRPr>
        </a:p>
      </dgm:t>
    </dgm:pt>
    <dgm:pt modelId="{3E2A069C-9F49-4EEE-BA4A-E9CA2E2F8E9C}" type="parTrans" cxnId="{57764AA4-D42E-4B8B-BD21-309E26F54EB9}">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4B3FFE27-933B-4CD1-BBE3-E967DCFDE3DA}" type="sibTrans" cxnId="{57764AA4-D42E-4B8B-BD21-309E26F54EB9}">
      <dgm:prSet/>
      <dgm:spPr/>
      <dgm:t>
        <a:bodyPr/>
        <a:lstStyle/>
        <a:p>
          <a:pPr algn="ctr"/>
          <a:endParaRPr lang="en-IN" sz="1400" b="0">
            <a:solidFill>
              <a:schemeClr val="tx1"/>
            </a:solidFill>
            <a:latin typeface="Arial Nova" panose="020B0504020202020204" pitchFamily="34" charset="0"/>
          </a:endParaRPr>
        </a:p>
      </dgm:t>
    </dgm:pt>
    <dgm:pt modelId="{CDF61D70-BBA8-441E-812F-EF3A6EEEB3F3}">
      <dgm:prSet phldrT="[Text]" custT="1"/>
      <dgm:spPr>
        <a:solidFill>
          <a:schemeClr val="accent5">
            <a:lumMod val="20000"/>
            <a:lumOff val="80000"/>
          </a:schemeClr>
        </a:solidFill>
        <a:ln>
          <a:noFill/>
        </a:ln>
      </dgm:spPr>
      <dgm:t>
        <a:bodyPr lIns="180000"/>
        <a:lstStyle/>
        <a:p>
          <a:pPr algn="ctr"/>
          <a:r>
            <a:rPr lang="en-IN" sz="1400" b="0" i="0" dirty="0">
              <a:solidFill>
                <a:schemeClr val="tx1"/>
              </a:solidFill>
              <a:latin typeface="Arial Nova" panose="020B0504020202020204" pitchFamily="34" charset="0"/>
            </a:rPr>
            <a:t>24/7 Customer Support</a:t>
          </a:r>
          <a:endParaRPr lang="en-IN" sz="1400" b="0" dirty="0">
            <a:solidFill>
              <a:schemeClr val="tx1"/>
            </a:solidFill>
            <a:latin typeface="Arial Nova" panose="020B0504020202020204" pitchFamily="34" charset="0"/>
          </a:endParaRPr>
        </a:p>
      </dgm:t>
    </dgm:pt>
    <dgm:pt modelId="{5A1D27F1-0120-4F89-B7D3-E4F3DE0510A0}" type="parTrans" cxnId="{75951D6D-1D49-4D4E-8F27-26F3BD63C467}">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8FCED5C4-414E-4C2E-89CC-CF86CB5CEFC4}" type="sibTrans" cxnId="{75951D6D-1D49-4D4E-8F27-26F3BD63C467}">
      <dgm:prSet/>
      <dgm:spPr/>
      <dgm:t>
        <a:bodyPr/>
        <a:lstStyle/>
        <a:p>
          <a:pPr algn="ctr"/>
          <a:endParaRPr lang="en-IN" sz="1400" b="0">
            <a:solidFill>
              <a:schemeClr val="tx1"/>
            </a:solidFill>
            <a:latin typeface="Arial Nova" panose="020B0504020202020204" pitchFamily="34" charset="0"/>
          </a:endParaRPr>
        </a:p>
      </dgm:t>
    </dgm:pt>
    <dgm:pt modelId="{544691E6-6B6C-4EE5-B456-CFA1ECC4B350}">
      <dgm:prSet custT="1"/>
      <dgm:spPr>
        <a:solidFill>
          <a:schemeClr val="accent5">
            <a:lumMod val="20000"/>
            <a:lumOff val="80000"/>
          </a:schemeClr>
        </a:solidFill>
        <a:ln>
          <a:noFill/>
        </a:ln>
      </dgm:spPr>
      <dgm:t>
        <a:bodyPr lIns="180000"/>
        <a:lstStyle/>
        <a:p>
          <a:pPr algn="ctr"/>
          <a:r>
            <a:rPr lang="en-IN" sz="1400" b="0" i="0" dirty="0">
              <a:solidFill>
                <a:schemeClr val="tx1"/>
              </a:solidFill>
              <a:latin typeface="Arial Nova" panose="020B0504020202020204" pitchFamily="34" charset="0"/>
            </a:rPr>
            <a:t>Firmware Updates</a:t>
          </a:r>
          <a:endParaRPr lang="en-IN" sz="1400" b="0" dirty="0">
            <a:solidFill>
              <a:schemeClr val="tx1"/>
            </a:solidFill>
            <a:latin typeface="Arial Nova" panose="020B0504020202020204" pitchFamily="34" charset="0"/>
          </a:endParaRPr>
        </a:p>
      </dgm:t>
    </dgm:pt>
    <dgm:pt modelId="{F94D05AC-1D4F-46B7-8DDC-9E97CDDD5B00}" type="parTrans" cxnId="{992B09BE-B67F-4241-8791-8856E6F0A243}">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D3341CF5-F1EC-400F-8017-E73D15BE16B7}" type="sibTrans" cxnId="{992B09BE-B67F-4241-8791-8856E6F0A243}">
      <dgm:prSet/>
      <dgm:spPr/>
      <dgm:t>
        <a:bodyPr/>
        <a:lstStyle/>
        <a:p>
          <a:pPr algn="ctr"/>
          <a:endParaRPr lang="en-IN" sz="1400" b="0">
            <a:solidFill>
              <a:schemeClr val="tx1"/>
            </a:solidFill>
            <a:latin typeface="Arial Nova" panose="020B0504020202020204" pitchFamily="34" charset="0"/>
          </a:endParaRPr>
        </a:p>
      </dgm:t>
    </dgm:pt>
    <dgm:pt modelId="{A057E9C4-2A18-4C01-8D3C-DEBB439379D0}">
      <dgm:prSet custT="1"/>
      <dgm:spPr>
        <a:solidFill>
          <a:schemeClr val="accent5">
            <a:lumMod val="20000"/>
            <a:lumOff val="80000"/>
          </a:schemeClr>
        </a:solidFill>
        <a:ln>
          <a:noFill/>
        </a:ln>
      </dgm:spPr>
      <dgm:t>
        <a:bodyPr lIns="180000"/>
        <a:lstStyle/>
        <a:p>
          <a:pPr algn="ctr"/>
          <a:r>
            <a:rPr lang="en-IN" sz="1400" b="0" i="0" dirty="0">
              <a:solidFill>
                <a:schemeClr val="tx1"/>
              </a:solidFill>
              <a:latin typeface="Arial Nova" panose="020B0504020202020204" pitchFamily="34" charset="0"/>
            </a:rPr>
            <a:t>NBD Hardware Replacement</a:t>
          </a:r>
          <a:endParaRPr lang="en-IN" sz="1400" b="0" dirty="0">
            <a:solidFill>
              <a:schemeClr val="tx1"/>
            </a:solidFill>
            <a:latin typeface="Arial Nova" panose="020B0504020202020204" pitchFamily="34" charset="0"/>
          </a:endParaRPr>
        </a:p>
      </dgm:t>
    </dgm:pt>
    <dgm:pt modelId="{4EF7C87A-B4C0-461D-8C2B-989695C92AB9}" type="parTrans" cxnId="{07A3B67B-977F-4513-BCDD-26B172A01543}">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F8C40935-C9B6-4053-8127-F2D9BBCFC54D}" type="sibTrans" cxnId="{07A3B67B-977F-4513-BCDD-26B172A01543}">
      <dgm:prSet/>
      <dgm:spPr/>
      <dgm:t>
        <a:bodyPr/>
        <a:lstStyle/>
        <a:p>
          <a:pPr algn="ctr"/>
          <a:endParaRPr lang="en-IN" sz="1400" b="0">
            <a:solidFill>
              <a:schemeClr val="tx1"/>
            </a:solidFill>
            <a:latin typeface="Arial Nova" panose="020B0504020202020204" pitchFamily="34" charset="0"/>
          </a:endParaRPr>
        </a:p>
      </dgm:t>
    </dgm:pt>
    <dgm:pt modelId="{64CCA6F8-470B-487D-AFA2-B5D93AEBAA19}">
      <dgm:prSet custT="1"/>
      <dgm:spPr>
        <a:solidFill>
          <a:schemeClr val="accent5">
            <a:lumMod val="20000"/>
            <a:lumOff val="80000"/>
          </a:schemeClr>
        </a:solidFill>
        <a:ln>
          <a:noFill/>
        </a:ln>
      </dgm:spPr>
      <dgm:t>
        <a:bodyPr lIns="180000"/>
        <a:lstStyle/>
        <a:p>
          <a:pPr algn="ctr"/>
          <a:r>
            <a:rPr lang="en-IN" sz="1400" b="0" i="0" dirty="0">
              <a:solidFill>
                <a:schemeClr val="tx1"/>
              </a:solidFill>
              <a:latin typeface="Arial Nova" panose="020B0504020202020204" pitchFamily="34" charset="0"/>
            </a:rPr>
            <a:t>Scalability</a:t>
          </a:r>
          <a:endParaRPr lang="en-IN" sz="1400" b="0" dirty="0">
            <a:solidFill>
              <a:schemeClr val="tx1"/>
            </a:solidFill>
            <a:latin typeface="Arial Nova" panose="020B0504020202020204" pitchFamily="34" charset="0"/>
          </a:endParaRPr>
        </a:p>
      </dgm:t>
    </dgm:pt>
    <dgm:pt modelId="{36168685-22D7-4084-AF81-7C2E913710AB}" type="parTrans" cxnId="{D5D48837-9A5E-45ED-A733-65B1901F61CF}">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74AE62E3-4CA3-4FEC-A5E0-BDB47BC109D9}" type="sibTrans" cxnId="{D5D48837-9A5E-45ED-A733-65B1901F61CF}">
      <dgm:prSet/>
      <dgm:spPr/>
      <dgm:t>
        <a:bodyPr/>
        <a:lstStyle/>
        <a:p>
          <a:pPr algn="ctr"/>
          <a:endParaRPr lang="en-IN" sz="1400" b="0">
            <a:solidFill>
              <a:schemeClr val="tx1"/>
            </a:solidFill>
            <a:latin typeface="Arial Nova" panose="020B0504020202020204" pitchFamily="34" charset="0"/>
          </a:endParaRPr>
        </a:p>
      </dgm:t>
    </dgm:pt>
    <dgm:pt modelId="{FDE6FF8A-91A9-4B12-9D65-93F7CA6401FB}">
      <dgm:prSet custT="1"/>
      <dgm:spPr>
        <a:solidFill>
          <a:schemeClr val="accent5">
            <a:lumMod val="20000"/>
            <a:lumOff val="80000"/>
          </a:schemeClr>
        </a:solidFill>
        <a:ln>
          <a:noFill/>
        </a:ln>
      </dgm:spPr>
      <dgm:t>
        <a:bodyPr lIns="180000"/>
        <a:lstStyle/>
        <a:p>
          <a:pPr algn="ctr"/>
          <a:r>
            <a:rPr lang="en-IN" sz="1400" b="0" i="0" dirty="0">
              <a:solidFill>
                <a:schemeClr val="tx1"/>
              </a:solidFill>
              <a:latin typeface="Arial Nova" panose="020B0504020202020204" pitchFamily="34" charset="0"/>
            </a:rPr>
            <a:t>Smart Licensing</a:t>
          </a:r>
          <a:endParaRPr lang="en-IN" sz="1400" b="0" dirty="0">
            <a:solidFill>
              <a:schemeClr val="tx1"/>
            </a:solidFill>
            <a:latin typeface="Arial Nova" panose="020B0504020202020204" pitchFamily="34" charset="0"/>
          </a:endParaRPr>
        </a:p>
      </dgm:t>
    </dgm:pt>
    <dgm:pt modelId="{5722630E-9BD5-4754-A583-CA4C0AB486C3}" type="parTrans" cxnId="{B4D3502E-B7F1-4C12-8D20-91A33A8995DB}">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05EBEE8A-4F16-424B-A141-B7BE4F593ACD}" type="sibTrans" cxnId="{B4D3502E-B7F1-4C12-8D20-91A33A8995DB}">
      <dgm:prSet/>
      <dgm:spPr/>
      <dgm:t>
        <a:bodyPr/>
        <a:lstStyle/>
        <a:p>
          <a:pPr algn="ctr"/>
          <a:endParaRPr lang="en-IN" sz="1400" b="0">
            <a:solidFill>
              <a:schemeClr val="tx1"/>
            </a:solidFill>
            <a:latin typeface="Arial Nova" panose="020B0504020202020204" pitchFamily="34" charset="0"/>
          </a:endParaRPr>
        </a:p>
      </dgm:t>
    </dgm:pt>
    <dgm:pt modelId="{F2112E3B-1F00-4B7C-B3E4-3806B5EACCFB}">
      <dgm:prSet custT="1"/>
      <dgm:spPr>
        <a:solidFill>
          <a:schemeClr val="accent5">
            <a:lumMod val="20000"/>
            <a:lumOff val="80000"/>
          </a:schemeClr>
        </a:solidFill>
        <a:ln>
          <a:noFill/>
        </a:ln>
      </dgm:spPr>
      <dgm:t>
        <a:bodyPr lIns="180000"/>
        <a:lstStyle/>
        <a:p>
          <a:pPr algn="ctr"/>
          <a:r>
            <a:rPr lang="en-US" sz="1400" b="0" i="0" dirty="0">
              <a:solidFill>
                <a:schemeClr val="tx1"/>
              </a:solidFill>
              <a:effectLst/>
              <a:latin typeface="Arial Nova" panose="020B0504020202020204" pitchFamily="34" charset="0"/>
            </a:rPr>
            <a:t>Feature Enablers</a:t>
          </a:r>
          <a:endParaRPr lang="en-IN" sz="1400" b="0" dirty="0">
            <a:solidFill>
              <a:schemeClr val="tx1"/>
            </a:solidFill>
            <a:latin typeface="Arial Nova" panose="020B0504020202020204" pitchFamily="34" charset="0"/>
          </a:endParaRPr>
        </a:p>
      </dgm:t>
    </dgm:pt>
    <dgm:pt modelId="{0B4EA3B9-EEE4-4D62-B43F-B03AAF3BFB7F}" type="parTrans" cxnId="{DA61F8D7-7AFA-41C5-946E-6F4A808497C5}">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E0EFBE9B-CF61-42B1-A9CB-DD1BB4EE1E87}" type="sibTrans" cxnId="{DA61F8D7-7AFA-41C5-946E-6F4A808497C5}">
      <dgm:prSet/>
      <dgm:spPr/>
      <dgm:t>
        <a:bodyPr/>
        <a:lstStyle/>
        <a:p>
          <a:pPr algn="ctr"/>
          <a:endParaRPr lang="en-IN" sz="1400" b="0">
            <a:solidFill>
              <a:schemeClr val="tx1"/>
            </a:solidFill>
            <a:latin typeface="Arial Nova" panose="020B0504020202020204" pitchFamily="34" charset="0"/>
          </a:endParaRPr>
        </a:p>
      </dgm:t>
    </dgm:pt>
    <dgm:pt modelId="{E3510FE1-351F-4997-8B72-C56B7CFA7D8C}">
      <dgm:prSet custT="1"/>
      <dgm:spPr>
        <a:solidFill>
          <a:schemeClr val="accent5">
            <a:lumMod val="20000"/>
            <a:lumOff val="80000"/>
          </a:schemeClr>
        </a:solidFill>
        <a:ln>
          <a:noFill/>
        </a:ln>
      </dgm:spPr>
      <dgm:t>
        <a:bodyPr lIns="180000"/>
        <a:lstStyle/>
        <a:p>
          <a:pPr algn="ctr"/>
          <a:r>
            <a:rPr lang="en-US" sz="1400" b="0" dirty="0">
              <a:solidFill>
                <a:schemeClr val="tx1"/>
              </a:solidFill>
              <a:latin typeface="Arial Nova" panose="020B0504020202020204" pitchFamily="34" charset="0"/>
            </a:rPr>
            <a:t>Location Analytics</a:t>
          </a:r>
          <a:endParaRPr lang="en-IN" sz="1400" b="0" dirty="0">
            <a:solidFill>
              <a:schemeClr val="tx1"/>
            </a:solidFill>
            <a:latin typeface="Arial Nova" panose="020B0504020202020204" pitchFamily="34" charset="0"/>
          </a:endParaRPr>
        </a:p>
      </dgm:t>
    </dgm:pt>
    <dgm:pt modelId="{315E5488-39B0-4208-8EB9-8AD452DE0AAF}" type="parTrans" cxnId="{0A02245A-AFA6-4AC3-8E6C-F3060B375948}">
      <dgm:prSet/>
      <dgm:spPr/>
      <dgm:t>
        <a:bodyPr/>
        <a:lstStyle/>
        <a:p>
          <a:endParaRPr lang="en-IN" sz="1400"/>
        </a:p>
      </dgm:t>
    </dgm:pt>
    <dgm:pt modelId="{DABF2B1A-D86D-4D53-B6FA-2279A61D31CB}" type="sibTrans" cxnId="{0A02245A-AFA6-4AC3-8E6C-F3060B375948}">
      <dgm:prSet/>
      <dgm:spPr/>
      <dgm:t>
        <a:bodyPr/>
        <a:lstStyle/>
        <a:p>
          <a:endParaRPr lang="en-IN" sz="1400"/>
        </a:p>
      </dgm:t>
    </dgm:pt>
    <dgm:pt modelId="{C827F092-2CDC-4EF9-961E-72D4807D8AC9}">
      <dgm:prSet custT="1"/>
      <dgm:spPr>
        <a:solidFill>
          <a:schemeClr val="accent5">
            <a:lumMod val="20000"/>
            <a:lumOff val="80000"/>
          </a:schemeClr>
        </a:solidFill>
        <a:ln>
          <a:noFill/>
        </a:ln>
      </dgm:spPr>
      <dgm:t>
        <a:bodyPr lIns="180000"/>
        <a:lstStyle/>
        <a:p>
          <a:pPr algn="ctr"/>
          <a:r>
            <a:rPr lang="en-US" sz="1400" b="0" dirty="0">
              <a:solidFill>
                <a:schemeClr val="tx1"/>
              </a:solidFill>
              <a:latin typeface="Arial Nova" panose="020B0504020202020204" pitchFamily="34" charset="0"/>
            </a:rPr>
            <a:t>Bluetooth/ WiFi Analytics</a:t>
          </a:r>
          <a:endParaRPr lang="en-IN" sz="1400" b="0" dirty="0">
            <a:solidFill>
              <a:schemeClr val="tx1"/>
            </a:solidFill>
            <a:latin typeface="Arial Nova" panose="020B0504020202020204" pitchFamily="34" charset="0"/>
          </a:endParaRPr>
        </a:p>
      </dgm:t>
    </dgm:pt>
    <dgm:pt modelId="{FFDFD31F-12CF-438D-970C-965396C1C681}" type="parTrans" cxnId="{BDCE009C-FEFF-40E7-B512-EDE976F515D7}">
      <dgm:prSet/>
      <dgm:spPr/>
      <dgm:t>
        <a:bodyPr/>
        <a:lstStyle/>
        <a:p>
          <a:endParaRPr lang="en-IN" sz="1400"/>
        </a:p>
      </dgm:t>
    </dgm:pt>
    <dgm:pt modelId="{967ADBCA-85E2-4E41-A546-3BCF918769DD}" type="sibTrans" cxnId="{BDCE009C-FEFF-40E7-B512-EDE976F515D7}">
      <dgm:prSet/>
      <dgm:spPr/>
      <dgm:t>
        <a:bodyPr/>
        <a:lstStyle/>
        <a:p>
          <a:endParaRPr lang="en-IN" sz="1400"/>
        </a:p>
      </dgm:t>
    </dgm:pt>
    <dgm:pt modelId="{07965699-D7F1-4B3A-A5E1-458D29CBAC71}" type="pres">
      <dgm:prSet presAssocID="{39B24377-8E89-415B-AAF9-BDFC2F7DC6B2}" presName="diagram" presStyleCnt="0">
        <dgm:presLayoutVars>
          <dgm:dir/>
          <dgm:resizeHandles val="exact"/>
        </dgm:presLayoutVars>
      </dgm:prSet>
      <dgm:spPr/>
    </dgm:pt>
    <dgm:pt modelId="{3BFA045A-C01F-44A6-86AB-B8424EC5F4F6}" type="pres">
      <dgm:prSet presAssocID="{ECF2AA47-7816-4548-BAD4-A06C6822D648}" presName="node" presStyleLbl="node1" presStyleIdx="0" presStyleCnt="9">
        <dgm:presLayoutVars>
          <dgm:bulletEnabled val="1"/>
        </dgm:presLayoutVars>
      </dgm:prSet>
      <dgm:spPr/>
    </dgm:pt>
    <dgm:pt modelId="{CB5F03B7-3B6B-402B-9732-F94CB3A32793}" type="pres">
      <dgm:prSet presAssocID="{4B3FFE27-933B-4CD1-BBE3-E967DCFDE3DA}" presName="sibTrans" presStyleCnt="0"/>
      <dgm:spPr/>
    </dgm:pt>
    <dgm:pt modelId="{F09AA039-204B-4E91-89E9-81C2DFB646A0}" type="pres">
      <dgm:prSet presAssocID="{544691E6-6B6C-4EE5-B456-CFA1ECC4B350}" presName="node" presStyleLbl="node1" presStyleIdx="1" presStyleCnt="9">
        <dgm:presLayoutVars>
          <dgm:bulletEnabled val="1"/>
        </dgm:presLayoutVars>
      </dgm:prSet>
      <dgm:spPr/>
    </dgm:pt>
    <dgm:pt modelId="{AAD295BC-E879-4961-A6C8-B30597ABBDC2}" type="pres">
      <dgm:prSet presAssocID="{D3341CF5-F1EC-400F-8017-E73D15BE16B7}" presName="sibTrans" presStyleCnt="0"/>
      <dgm:spPr/>
    </dgm:pt>
    <dgm:pt modelId="{6AE71DAE-20F6-4ACC-A6ED-28A6B473C275}" type="pres">
      <dgm:prSet presAssocID="{CDF61D70-BBA8-441E-812F-EF3A6EEEB3F3}" presName="node" presStyleLbl="node1" presStyleIdx="2" presStyleCnt="9">
        <dgm:presLayoutVars>
          <dgm:bulletEnabled val="1"/>
        </dgm:presLayoutVars>
      </dgm:prSet>
      <dgm:spPr/>
    </dgm:pt>
    <dgm:pt modelId="{09E74224-3833-48D3-B2B7-DEBDDE975695}" type="pres">
      <dgm:prSet presAssocID="{8FCED5C4-414E-4C2E-89CC-CF86CB5CEFC4}" presName="sibTrans" presStyleCnt="0"/>
      <dgm:spPr/>
    </dgm:pt>
    <dgm:pt modelId="{0AC616D4-85D8-437D-BFC5-95CA907F2D5F}" type="pres">
      <dgm:prSet presAssocID="{A057E9C4-2A18-4C01-8D3C-DEBB439379D0}" presName="node" presStyleLbl="node1" presStyleIdx="3" presStyleCnt="9">
        <dgm:presLayoutVars>
          <dgm:bulletEnabled val="1"/>
        </dgm:presLayoutVars>
      </dgm:prSet>
      <dgm:spPr/>
    </dgm:pt>
    <dgm:pt modelId="{8CF415A5-4646-4AC8-A029-F3D46600CD65}" type="pres">
      <dgm:prSet presAssocID="{F8C40935-C9B6-4053-8127-F2D9BBCFC54D}" presName="sibTrans" presStyleCnt="0"/>
      <dgm:spPr/>
    </dgm:pt>
    <dgm:pt modelId="{2DA7B00E-583C-48A4-A652-C019791CE7DC}" type="pres">
      <dgm:prSet presAssocID="{64CCA6F8-470B-487D-AFA2-B5D93AEBAA19}" presName="node" presStyleLbl="node1" presStyleIdx="4" presStyleCnt="9">
        <dgm:presLayoutVars>
          <dgm:bulletEnabled val="1"/>
        </dgm:presLayoutVars>
      </dgm:prSet>
      <dgm:spPr/>
    </dgm:pt>
    <dgm:pt modelId="{A662A1A7-0B5D-4EDA-8B8D-06CDD9C700D5}" type="pres">
      <dgm:prSet presAssocID="{74AE62E3-4CA3-4FEC-A5E0-BDB47BC109D9}" presName="sibTrans" presStyleCnt="0"/>
      <dgm:spPr/>
    </dgm:pt>
    <dgm:pt modelId="{1A18BFC0-7623-4C2A-A3F4-8FD2C59D9AC2}" type="pres">
      <dgm:prSet presAssocID="{FDE6FF8A-91A9-4B12-9D65-93F7CA6401FB}" presName="node" presStyleLbl="node1" presStyleIdx="5" presStyleCnt="9">
        <dgm:presLayoutVars>
          <dgm:bulletEnabled val="1"/>
        </dgm:presLayoutVars>
      </dgm:prSet>
      <dgm:spPr/>
    </dgm:pt>
    <dgm:pt modelId="{E407E0F1-7760-4A38-BB97-4C16FD434AE5}" type="pres">
      <dgm:prSet presAssocID="{05EBEE8A-4F16-424B-A141-B7BE4F593ACD}" presName="sibTrans" presStyleCnt="0"/>
      <dgm:spPr/>
    </dgm:pt>
    <dgm:pt modelId="{3C92DDD4-20D4-4F9E-B707-115E3F21ADE4}" type="pres">
      <dgm:prSet presAssocID="{F2112E3B-1F00-4B7C-B3E4-3806B5EACCFB}" presName="node" presStyleLbl="node1" presStyleIdx="6" presStyleCnt="9">
        <dgm:presLayoutVars>
          <dgm:bulletEnabled val="1"/>
        </dgm:presLayoutVars>
      </dgm:prSet>
      <dgm:spPr/>
    </dgm:pt>
    <dgm:pt modelId="{0DFB80D5-1E20-4FAE-A8BE-A26E2D244E8B}" type="pres">
      <dgm:prSet presAssocID="{E0EFBE9B-CF61-42B1-A9CB-DD1BB4EE1E87}" presName="sibTrans" presStyleCnt="0"/>
      <dgm:spPr/>
    </dgm:pt>
    <dgm:pt modelId="{2B3B9DE9-DF15-4FBC-9E7D-54BFDF3DF4ED}" type="pres">
      <dgm:prSet presAssocID="{E3510FE1-351F-4997-8B72-C56B7CFA7D8C}" presName="node" presStyleLbl="node1" presStyleIdx="7" presStyleCnt="9">
        <dgm:presLayoutVars>
          <dgm:bulletEnabled val="1"/>
        </dgm:presLayoutVars>
      </dgm:prSet>
      <dgm:spPr/>
    </dgm:pt>
    <dgm:pt modelId="{49E8C702-BF43-49A8-B408-9BB17A6230AC}" type="pres">
      <dgm:prSet presAssocID="{DABF2B1A-D86D-4D53-B6FA-2279A61D31CB}" presName="sibTrans" presStyleCnt="0"/>
      <dgm:spPr/>
    </dgm:pt>
    <dgm:pt modelId="{A0C6BC10-A530-4A89-83D1-18A8CAFDD4A1}" type="pres">
      <dgm:prSet presAssocID="{C827F092-2CDC-4EF9-961E-72D4807D8AC9}" presName="node" presStyleLbl="node1" presStyleIdx="8" presStyleCnt="9">
        <dgm:presLayoutVars>
          <dgm:bulletEnabled val="1"/>
        </dgm:presLayoutVars>
      </dgm:prSet>
      <dgm:spPr/>
    </dgm:pt>
  </dgm:ptLst>
  <dgm:cxnLst>
    <dgm:cxn modelId="{C1F50824-ED55-4A22-9509-C4F2A0F6ECA4}" type="presOf" srcId="{FDE6FF8A-91A9-4B12-9D65-93F7CA6401FB}" destId="{1A18BFC0-7623-4C2A-A3F4-8FD2C59D9AC2}" srcOrd="0" destOrd="0" presId="urn:microsoft.com/office/officeart/2005/8/layout/default"/>
    <dgm:cxn modelId="{B4D3502E-B7F1-4C12-8D20-91A33A8995DB}" srcId="{39B24377-8E89-415B-AAF9-BDFC2F7DC6B2}" destId="{FDE6FF8A-91A9-4B12-9D65-93F7CA6401FB}" srcOrd="5" destOrd="0" parTransId="{5722630E-9BD5-4754-A583-CA4C0AB486C3}" sibTransId="{05EBEE8A-4F16-424B-A141-B7BE4F593ACD}"/>
    <dgm:cxn modelId="{D5D48837-9A5E-45ED-A733-65B1901F61CF}" srcId="{39B24377-8E89-415B-AAF9-BDFC2F7DC6B2}" destId="{64CCA6F8-470B-487D-AFA2-B5D93AEBAA19}" srcOrd="4" destOrd="0" parTransId="{36168685-22D7-4084-AF81-7C2E913710AB}" sibTransId="{74AE62E3-4CA3-4FEC-A5E0-BDB47BC109D9}"/>
    <dgm:cxn modelId="{0730BB38-3D37-4C0D-88CC-2AADBE229490}" type="presOf" srcId="{CDF61D70-BBA8-441E-812F-EF3A6EEEB3F3}" destId="{6AE71DAE-20F6-4ACC-A6ED-28A6B473C275}" srcOrd="0" destOrd="0" presId="urn:microsoft.com/office/officeart/2005/8/layout/default"/>
    <dgm:cxn modelId="{99238139-B3DD-471D-BB5D-90E4F34CE597}" type="presOf" srcId="{64CCA6F8-470B-487D-AFA2-B5D93AEBAA19}" destId="{2DA7B00E-583C-48A4-A652-C019791CE7DC}" srcOrd="0" destOrd="0" presId="urn:microsoft.com/office/officeart/2005/8/layout/default"/>
    <dgm:cxn modelId="{38EF1244-DFFD-43D6-8D14-C5BD233650EF}" type="presOf" srcId="{C827F092-2CDC-4EF9-961E-72D4807D8AC9}" destId="{A0C6BC10-A530-4A89-83D1-18A8CAFDD4A1}" srcOrd="0" destOrd="0" presId="urn:microsoft.com/office/officeart/2005/8/layout/default"/>
    <dgm:cxn modelId="{75951D6D-1D49-4D4E-8F27-26F3BD63C467}" srcId="{39B24377-8E89-415B-AAF9-BDFC2F7DC6B2}" destId="{CDF61D70-BBA8-441E-812F-EF3A6EEEB3F3}" srcOrd="2" destOrd="0" parTransId="{5A1D27F1-0120-4F89-B7D3-E4F3DE0510A0}" sibTransId="{8FCED5C4-414E-4C2E-89CC-CF86CB5CEFC4}"/>
    <dgm:cxn modelId="{A429706E-0F7C-400E-8865-7A14C784FDBA}" type="presOf" srcId="{E3510FE1-351F-4997-8B72-C56B7CFA7D8C}" destId="{2B3B9DE9-DF15-4FBC-9E7D-54BFDF3DF4ED}" srcOrd="0" destOrd="0" presId="urn:microsoft.com/office/officeart/2005/8/layout/default"/>
    <dgm:cxn modelId="{0A02245A-AFA6-4AC3-8E6C-F3060B375948}" srcId="{39B24377-8E89-415B-AAF9-BDFC2F7DC6B2}" destId="{E3510FE1-351F-4997-8B72-C56B7CFA7D8C}" srcOrd="7" destOrd="0" parTransId="{315E5488-39B0-4208-8EB9-8AD452DE0AAF}" sibTransId="{DABF2B1A-D86D-4D53-B6FA-2279A61D31CB}"/>
    <dgm:cxn modelId="{07A3B67B-977F-4513-BCDD-26B172A01543}" srcId="{39B24377-8E89-415B-AAF9-BDFC2F7DC6B2}" destId="{A057E9C4-2A18-4C01-8D3C-DEBB439379D0}" srcOrd="3" destOrd="0" parTransId="{4EF7C87A-B4C0-461D-8C2B-989695C92AB9}" sibTransId="{F8C40935-C9B6-4053-8127-F2D9BBCFC54D}"/>
    <dgm:cxn modelId="{6033CD84-B2EF-4A7A-8935-E6F1AA7D3284}" type="presOf" srcId="{39B24377-8E89-415B-AAF9-BDFC2F7DC6B2}" destId="{07965699-D7F1-4B3A-A5E1-458D29CBAC71}" srcOrd="0" destOrd="0" presId="urn:microsoft.com/office/officeart/2005/8/layout/default"/>
    <dgm:cxn modelId="{BDCE009C-FEFF-40E7-B512-EDE976F515D7}" srcId="{39B24377-8E89-415B-AAF9-BDFC2F7DC6B2}" destId="{C827F092-2CDC-4EF9-961E-72D4807D8AC9}" srcOrd="8" destOrd="0" parTransId="{FFDFD31F-12CF-438D-970C-965396C1C681}" sibTransId="{967ADBCA-85E2-4E41-A546-3BCF918769DD}"/>
    <dgm:cxn modelId="{E3110D9E-8D12-4806-A3AD-18F92D3C3BDE}" type="presOf" srcId="{A057E9C4-2A18-4C01-8D3C-DEBB439379D0}" destId="{0AC616D4-85D8-437D-BFC5-95CA907F2D5F}" srcOrd="0" destOrd="0" presId="urn:microsoft.com/office/officeart/2005/8/layout/default"/>
    <dgm:cxn modelId="{57764AA4-D42E-4B8B-BD21-309E26F54EB9}" srcId="{39B24377-8E89-415B-AAF9-BDFC2F7DC6B2}" destId="{ECF2AA47-7816-4548-BAD4-A06C6822D648}" srcOrd="0" destOrd="0" parTransId="{3E2A069C-9F49-4EEE-BA4A-E9CA2E2F8E9C}" sibTransId="{4B3FFE27-933B-4CD1-BBE3-E967DCFDE3DA}"/>
    <dgm:cxn modelId="{C71C5DB5-8D0B-41D3-A272-233E90F59F7F}" type="presOf" srcId="{544691E6-6B6C-4EE5-B456-CFA1ECC4B350}" destId="{F09AA039-204B-4E91-89E9-81C2DFB646A0}" srcOrd="0" destOrd="0" presId="urn:microsoft.com/office/officeart/2005/8/layout/default"/>
    <dgm:cxn modelId="{992B09BE-B67F-4241-8791-8856E6F0A243}" srcId="{39B24377-8E89-415B-AAF9-BDFC2F7DC6B2}" destId="{544691E6-6B6C-4EE5-B456-CFA1ECC4B350}" srcOrd="1" destOrd="0" parTransId="{F94D05AC-1D4F-46B7-8DDC-9E97CDDD5B00}" sibTransId="{D3341CF5-F1EC-400F-8017-E73D15BE16B7}"/>
    <dgm:cxn modelId="{DA61F8D7-7AFA-41C5-946E-6F4A808497C5}" srcId="{39B24377-8E89-415B-AAF9-BDFC2F7DC6B2}" destId="{F2112E3B-1F00-4B7C-B3E4-3806B5EACCFB}" srcOrd="6" destOrd="0" parTransId="{0B4EA3B9-EEE4-4D62-B43F-B03AAF3BFB7F}" sibTransId="{E0EFBE9B-CF61-42B1-A9CB-DD1BB4EE1E87}"/>
    <dgm:cxn modelId="{EE06E6DD-665F-47CB-BD1E-039A4D3DF405}" type="presOf" srcId="{F2112E3B-1F00-4B7C-B3E4-3806B5EACCFB}" destId="{3C92DDD4-20D4-4F9E-B707-115E3F21ADE4}" srcOrd="0" destOrd="0" presId="urn:microsoft.com/office/officeart/2005/8/layout/default"/>
    <dgm:cxn modelId="{E54EEDFB-E9AE-4ADD-B0C3-75FDA14D0655}" type="presOf" srcId="{ECF2AA47-7816-4548-BAD4-A06C6822D648}" destId="{3BFA045A-C01F-44A6-86AB-B8424EC5F4F6}" srcOrd="0" destOrd="0" presId="urn:microsoft.com/office/officeart/2005/8/layout/default"/>
    <dgm:cxn modelId="{D2DA5CAF-4043-49AC-AB30-2F5C1A12DA28}" type="presParOf" srcId="{07965699-D7F1-4B3A-A5E1-458D29CBAC71}" destId="{3BFA045A-C01F-44A6-86AB-B8424EC5F4F6}" srcOrd="0" destOrd="0" presId="urn:microsoft.com/office/officeart/2005/8/layout/default"/>
    <dgm:cxn modelId="{EE391886-A397-4FFC-A27D-35E0CC8C0190}" type="presParOf" srcId="{07965699-D7F1-4B3A-A5E1-458D29CBAC71}" destId="{CB5F03B7-3B6B-402B-9732-F94CB3A32793}" srcOrd="1" destOrd="0" presId="urn:microsoft.com/office/officeart/2005/8/layout/default"/>
    <dgm:cxn modelId="{3E194F79-405F-4539-BEF8-188DD4F38E82}" type="presParOf" srcId="{07965699-D7F1-4B3A-A5E1-458D29CBAC71}" destId="{F09AA039-204B-4E91-89E9-81C2DFB646A0}" srcOrd="2" destOrd="0" presId="urn:microsoft.com/office/officeart/2005/8/layout/default"/>
    <dgm:cxn modelId="{3FBE2E7F-EA60-4C3A-972B-12319D690CB5}" type="presParOf" srcId="{07965699-D7F1-4B3A-A5E1-458D29CBAC71}" destId="{AAD295BC-E879-4961-A6C8-B30597ABBDC2}" srcOrd="3" destOrd="0" presId="urn:microsoft.com/office/officeart/2005/8/layout/default"/>
    <dgm:cxn modelId="{E9FEADA2-9404-4932-828A-8C068180AA2F}" type="presParOf" srcId="{07965699-D7F1-4B3A-A5E1-458D29CBAC71}" destId="{6AE71DAE-20F6-4ACC-A6ED-28A6B473C275}" srcOrd="4" destOrd="0" presId="urn:microsoft.com/office/officeart/2005/8/layout/default"/>
    <dgm:cxn modelId="{1F48C556-3120-4ADA-8DB8-153AC51BB3EB}" type="presParOf" srcId="{07965699-D7F1-4B3A-A5E1-458D29CBAC71}" destId="{09E74224-3833-48D3-B2B7-DEBDDE975695}" srcOrd="5" destOrd="0" presId="urn:microsoft.com/office/officeart/2005/8/layout/default"/>
    <dgm:cxn modelId="{BDE5AD0C-7894-48F6-8DF1-EC26B68566ED}" type="presParOf" srcId="{07965699-D7F1-4B3A-A5E1-458D29CBAC71}" destId="{0AC616D4-85D8-437D-BFC5-95CA907F2D5F}" srcOrd="6" destOrd="0" presId="urn:microsoft.com/office/officeart/2005/8/layout/default"/>
    <dgm:cxn modelId="{888C207E-6C50-4C8F-B9E4-86CA4682D687}" type="presParOf" srcId="{07965699-D7F1-4B3A-A5E1-458D29CBAC71}" destId="{8CF415A5-4646-4AC8-A029-F3D46600CD65}" srcOrd="7" destOrd="0" presId="urn:microsoft.com/office/officeart/2005/8/layout/default"/>
    <dgm:cxn modelId="{1A3A7029-EB80-4A96-84EF-713E020AC9DE}" type="presParOf" srcId="{07965699-D7F1-4B3A-A5E1-458D29CBAC71}" destId="{2DA7B00E-583C-48A4-A652-C019791CE7DC}" srcOrd="8" destOrd="0" presId="urn:microsoft.com/office/officeart/2005/8/layout/default"/>
    <dgm:cxn modelId="{32395A60-8679-4EF9-9671-DD50401A94D5}" type="presParOf" srcId="{07965699-D7F1-4B3A-A5E1-458D29CBAC71}" destId="{A662A1A7-0B5D-4EDA-8B8D-06CDD9C700D5}" srcOrd="9" destOrd="0" presId="urn:microsoft.com/office/officeart/2005/8/layout/default"/>
    <dgm:cxn modelId="{E851B171-E088-48EB-AB01-DEAA885AAF4B}" type="presParOf" srcId="{07965699-D7F1-4B3A-A5E1-458D29CBAC71}" destId="{1A18BFC0-7623-4C2A-A3F4-8FD2C59D9AC2}" srcOrd="10" destOrd="0" presId="urn:microsoft.com/office/officeart/2005/8/layout/default"/>
    <dgm:cxn modelId="{D781E1EB-E9E0-4765-9F3B-4C975BC79173}" type="presParOf" srcId="{07965699-D7F1-4B3A-A5E1-458D29CBAC71}" destId="{E407E0F1-7760-4A38-BB97-4C16FD434AE5}" srcOrd="11" destOrd="0" presId="urn:microsoft.com/office/officeart/2005/8/layout/default"/>
    <dgm:cxn modelId="{10DF1F16-4701-4D36-A8B8-C320AA888BF1}" type="presParOf" srcId="{07965699-D7F1-4B3A-A5E1-458D29CBAC71}" destId="{3C92DDD4-20D4-4F9E-B707-115E3F21ADE4}" srcOrd="12" destOrd="0" presId="urn:microsoft.com/office/officeart/2005/8/layout/default"/>
    <dgm:cxn modelId="{2267554A-31C2-485A-96F8-AE6E1526EF4C}" type="presParOf" srcId="{07965699-D7F1-4B3A-A5E1-458D29CBAC71}" destId="{0DFB80D5-1E20-4FAE-A8BE-A26E2D244E8B}" srcOrd="13" destOrd="0" presId="urn:microsoft.com/office/officeart/2005/8/layout/default"/>
    <dgm:cxn modelId="{FA5F0242-2482-4CC4-8C00-DDAD0406A12C}" type="presParOf" srcId="{07965699-D7F1-4B3A-A5E1-458D29CBAC71}" destId="{2B3B9DE9-DF15-4FBC-9E7D-54BFDF3DF4ED}" srcOrd="14" destOrd="0" presId="urn:microsoft.com/office/officeart/2005/8/layout/default"/>
    <dgm:cxn modelId="{FF9A6EDA-03E7-4F09-AFBE-D7BC718F5734}" type="presParOf" srcId="{07965699-D7F1-4B3A-A5E1-458D29CBAC71}" destId="{49E8C702-BF43-49A8-B408-9BB17A6230AC}" srcOrd="15" destOrd="0" presId="urn:microsoft.com/office/officeart/2005/8/layout/default"/>
    <dgm:cxn modelId="{482CD5D6-778A-4FBE-98FB-2AA651DC4A52}" type="presParOf" srcId="{07965699-D7F1-4B3A-A5E1-458D29CBAC71}" destId="{A0C6BC10-A530-4A89-83D1-18A8CAFDD4A1}" srcOrd="16" destOrd="0" presId="urn:microsoft.com/office/officeart/2005/8/layout/default"/>
  </dgm:cxnLst>
  <dgm:bg>
    <a:solidFill>
      <a:schemeClr val="accent5">
        <a:lumMod val="60000"/>
        <a:lumOff val="4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9B24377-8E89-415B-AAF9-BDFC2F7DC6B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ECF2AA47-7816-4548-BAD4-A06C6822D648}">
      <dgm:prSet phldrT="[Text]" custT="1"/>
      <dgm:spPr>
        <a:solidFill>
          <a:schemeClr val="accent6">
            <a:lumMod val="20000"/>
            <a:lumOff val="80000"/>
          </a:schemeClr>
        </a:solidFill>
        <a:ln>
          <a:noFill/>
        </a:ln>
      </dgm:spPr>
      <dgm:t>
        <a:bodyPr lIns="180000"/>
        <a:lstStyle/>
        <a:p>
          <a:pPr algn="ctr"/>
          <a:r>
            <a:rPr lang="en-IN" sz="1400" b="0" i="0" dirty="0">
              <a:solidFill>
                <a:schemeClr val="tx1"/>
              </a:solidFill>
              <a:latin typeface="Arial Nova" panose="020B0504020202020204" pitchFamily="34" charset="0"/>
            </a:rPr>
            <a:t>Enhanced Threat Protection</a:t>
          </a:r>
          <a:endParaRPr lang="en-IN" sz="1400" b="0" dirty="0">
            <a:solidFill>
              <a:schemeClr val="tx1"/>
            </a:solidFill>
            <a:latin typeface="Arial Nova" panose="020B0504020202020204" pitchFamily="34" charset="0"/>
          </a:endParaRPr>
        </a:p>
      </dgm:t>
    </dgm:pt>
    <dgm:pt modelId="{3E2A069C-9F49-4EEE-BA4A-E9CA2E2F8E9C}" type="parTrans" cxnId="{57764AA4-D42E-4B8B-BD21-309E26F54EB9}">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4B3FFE27-933B-4CD1-BBE3-E967DCFDE3DA}" type="sibTrans" cxnId="{57764AA4-D42E-4B8B-BD21-309E26F54EB9}">
      <dgm:prSet/>
      <dgm:spPr/>
      <dgm:t>
        <a:bodyPr/>
        <a:lstStyle/>
        <a:p>
          <a:pPr algn="ctr"/>
          <a:endParaRPr lang="en-IN" sz="1400" b="0">
            <a:solidFill>
              <a:schemeClr val="tx1"/>
            </a:solidFill>
            <a:latin typeface="Arial Nova" panose="020B0504020202020204" pitchFamily="34" charset="0"/>
          </a:endParaRPr>
        </a:p>
      </dgm:t>
    </dgm:pt>
    <dgm:pt modelId="{CDF61D70-BBA8-441E-812F-EF3A6EEEB3F3}">
      <dgm:prSet phldrT="[Text]" custT="1"/>
      <dgm:spPr>
        <a:solidFill>
          <a:schemeClr val="accent6">
            <a:lumMod val="20000"/>
            <a:lumOff val="80000"/>
          </a:schemeClr>
        </a:solidFill>
        <a:ln>
          <a:noFill/>
        </a:ln>
      </dgm:spPr>
      <dgm:t>
        <a:bodyPr lIns="180000"/>
        <a:lstStyle/>
        <a:p>
          <a:pPr algn="ctr"/>
          <a:r>
            <a:rPr lang="en-US" sz="1400" b="0" i="0" dirty="0">
              <a:solidFill>
                <a:schemeClr val="tx1"/>
              </a:solidFill>
              <a:latin typeface="Arial Nova" panose="020B0504020202020204" pitchFamily="34" charset="0"/>
            </a:rPr>
            <a:t>Intrusion Detection and Prevention (IDS/IPS)</a:t>
          </a:r>
          <a:endParaRPr lang="en-IN" sz="1400" b="0" dirty="0">
            <a:solidFill>
              <a:schemeClr val="tx1"/>
            </a:solidFill>
            <a:latin typeface="Arial Nova" panose="020B0504020202020204" pitchFamily="34" charset="0"/>
          </a:endParaRPr>
        </a:p>
      </dgm:t>
    </dgm:pt>
    <dgm:pt modelId="{5A1D27F1-0120-4F89-B7D3-E4F3DE0510A0}" type="parTrans" cxnId="{75951D6D-1D49-4D4E-8F27-26F3BD63C467}">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8FCED5C4-414E-4C2E-89CC-CF86CB5CEFC4}" type="sibTrans" cxnId="{75951D6D-1D49-4D4E-8F27-26F3BD63C467}">
      <dgm:prSet/>
      <dgm:spPr/>
      <dgm:t>
        <a:bodyPr/>
        <a:lstStyle/>
        <a:p>
          <a:pPr algn="ctr"/>
          <a:endParaRPr lang="en-IN" sz="1400" b="0">
            <a:solidFill>
              <a:schemeClr val="tx1"/>
            </a:solidFill>
            <a:latin typeface="Arial Nova" panose="020B0504020202020204" pitchFamily="34" charset="0"/>
          </a:endParaRPr>
        </a:p>
      </dgm:t>
    </dgm:pt>
    <dgm:pt modelId="{544691E6-6B6C-4EE5-B456-CFA1ECC4B350}">
      <dgm:prSet custT="1"/>
      <dgm:spPr>
        <a:solidFill>
          <a:schemeClr val="accent6">
            <a:lumMod val="20000"/>
            <a:lumOff val="80000"/>
          </a:schemeClr>
        </a:solidFill>
        <a:ln>
          <a:noFill/>
        </a:ln>
      </dgm:spPr>
      <dgm:t>
        <a:bodyPr lIns="180000"/>
        <a:lstStyle/>
        <a:p>
          <a:pPr algn="ctr"/>
          <a:r>
            <a:rPr lang="en-IN" sz="1400" b="0" i="0" dirty="0">
              <a:solidFill>
                <a:schemeClr val="tx1"/>
              </a:solidFill>
              <a:latin typeface="Arial Nova" panose="020B0504020202020204" pitchFamily="34" charset="0"/>
            </a:rPr>
            <a:t>Advanced Malware Protection (AMP)</a:t>
          </a:r>
          <a:endParaRPr lang="en-IN" sz="1400" b="0" dirty="0">
            <a:solidFill>
              <a:schemeClr val="tx1"/>
            </a:solidFill>
            <a:latin typeface="Arial Nova" panose="020B0504020202020204" pitchFamily="34" charset="0"/>
          </a:endParaRPr>
        </a:p>
      </dgm:t>
    </dgm:pt>
    <dgm:pt modelId="{F94D05AC-1D4F-46B7-8DDC-9E97CDDD5B00}" type="parTrans" cxnId="{992B09BE-B67F-4241-8791-8856E6F0A243}">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D3341CF5-F1EC-400F-8017-E73D15BE16B7}" type="sibTrans" cxnId="{992B09BE-B67F-4241-8791-8856E6F0A243}">
      <dgm:prSet/>
      <dgm:spPr/>
      <dgm:t>
        <a:bodyPr/>
        <a:lstStyle/>
        <a:p>
          <a:pPr algn="ctr"/>
          <a:endParaRPr lang="en-IN" sz="1400" b="0">
            <a:solidFill>
              <a:schemeClr val="tx1"/>
            </a:solidFill>
            <a:latin typeface="Arial Nova" panose="020B0504020202020204" pitchFamily="34" charset="0"/>
          </a:endParaRPr>
        </a:p>
      </dgm:t>
    </dgm:pt>
    <dgm:pt modelId="{A057E9C4-2A18-4C01-8D3C-DEBB439379D0}">
      <dgm:prSet custT="1"/>
      <dgm:spPr>
        <a:solidFill>
          <a:schemeClr val="accent6">
            <a:lumMod val="20000"/>
            <a:lumOff val="80000"/>
          </a:schemeClr>
        </a:solidFill>
        <a:ln>
          <a:noFill/>
        </a:ln>
      </dgm:spPr>
      <dgm:t>
        <a:bodyPr lIns="180000"/>
        <a:lstStyle/>
        <a:p>
          <a:pPr algn="ctr"/>
          <a:r>
            <a:rPr lang="en-IN" sz="1400" b="0" i="0" dirty="0">
              <a:solidFill>
                <a:schemeClr val="tx1"/>
              </a:solidFill>
              <a:latin typeface="Arial Nova" panose="020B0504020202020204" pitchFamily="34" charset="0"/>
            </a:rPr>
            <a:t>Content Filtering</a:t>
          </a:r>
          <a:endParaRPr lang="en-IN" sz="1400" b="0" dirty="0">
            <a:solidFill>
              <a:schemeClr val="tx1"/>
            </a:solidFill>
            <a:latin typeface="Arial Nova" panose="020B0504020202020204" pitchFamily="34" charset="0"/>
          </a:endParaRPr>
        </a:p>
      </dgm:t>
    </dgm:pt>
    <dgm:pt modelId="{4EF7C87A-B4C0-461D-8C2B-989695C92AB9}" type="parTrans" cxnId="{07A3B67B-977F-4513-BCDD-26B172A01543}">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F8C40935-C9B6-4053-8127-F2D9BBCFC54D}" type="sibTrans" cxnId="{07A3B67B-977F-4513-BCDD-26B172A01543}">
      <dgm:prSet/>
      <dgm:spPr/>
      <dgm:t>
        <a:bodyPr/>
        <a:lstStyle/>
        <a:p>
          <a:pPr algn="ctr"/>
          <a:endParaRPr lang="en-IN" sz="1400" b="0">
            <a:solidFill>
              <a:schemeClr val="tx1"/>
            </a:solidFill>
            <a:latin typeface="Arial Nova" panose="020B0504020202020204" pitchFamily="34" charset="0"/>
          </a:endParaRPr>
        </a:p>
      </dgm:t>
    </dgm:pt>
    <dgm:pt modelId="{31D1E4B2-9921-4B2E-925F-CD5856E7F974}">
      <dgm:prSet custT="1"/>
      <dgm:spPr>
        <a:solidFill>
          <a:schemeClr val="accent6">
            <a:lumMod val="20000"/>
            <a:lumOff val="80000"/>
          </a:schemeClr>
        </a:solidFill>
        <a:ln>
          <a:noFill/>
        </a:ln>
      </dgm:spPr>
      <dgm:t>
        <a:bodyPr lIns="180000"/>
        <a:lstStyle/>
        <a:p>
          <a:pPr algn="ctr"/>
          <a:r>
            <a:rPr lang="en-IN" sz="1400" b="0" i="0" dirty="0">
              <a:solidFill>
                <a:schemeClr val="tx1"/>
              </a:solidFill>
              <a:latin typeface="Arial Nova" panose="020B0504020202020204" pitchFamily="34" charset="0"/>
            </a:rPr>
            <a:t>Web Search Filtering</a:t>
          </a:r>
          <a:endParaRPr lang="en-IN" sz="1400" b="0" dirty="0">
            <a:solidFill>
              <a:schemeClr val="tx1"/>
            </a:solidFill>
            <a:latin typeface="Arial Nova" panose="020B0504020202020204" pitchFamily="34" charset="0"/>
          </a:endParaRPr>
        </a:p>
      </dgm:t>
    </dgm:pt>
    <dgm:pt modelId="{13FE86E6-847E-4FF9-A874-82FA59F9025A}" type="parTrans" cxnId="{8BD58319-3A5D-4A21-8D8F-C1ADBE4E71BC}">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2F4F9044-4117-407C-8938-0150698075D5}" type="sibTrans" cxnId="{8BD58319-3A5D-4A21-8D8F-C1ADBE4E71BC}">
      <dgm:prSet/>
      <dgm:spPr/>
      <dgm:t>
        <a:bodyPr/>
        <a:lstStyle/>
        <a:p>
          <a:pPr algn="ctr"/>
          <a:endParaRPr lang="en-IN" sz="1400" b="0">
            <a:solidFill>
              <a:schemeClr val="tx1"/>
            </a:solidFill>
            <a:latin typeface="Arial Nova" panose="020B0504020202020204" pitchFamily="34" charset="0"/>
          </a:endParaRPr>
        </a:p>
      </dgm:t>
    </dgm:pt>
    <dgm:pt modelId="{64CCA6F8-470B-487D-AFA2-B5D93AEBAA19}">
      <dgm:prSet custT="1"/>
      <dgm:spPr>
        <a:solidFill>
          <a:schemeClr val="accent6">
            <a:lumMod val="20000"/>
            <a:lumOff val="80000"/>
          </a:schemeClr>
        </a:solidFill>
        <a:ln>
          <a:noFill/>
        </a:ln>
      </dgm:spPr>
      <dgm:t>
        <a:bodyPr lIns="180000"/>
        <a:lstStyle/>
        <a:p>
          <a:pPr algn="ctr"/>
          <a:r>
            <a:rPr lang="en-IN" sz="1400" b="0" i="0" dirty="0">
              <a:solidFill>
                <a:schemeClr val="tx1"/>
              </a:solidFill>
              <a:latin typeface="Arial Nova" panose="020B0504020202020204" pitchFamily="34" charset="0"/>
            </a:rPr>
            <a:t>URL Categorization</a:t>
          </a:r>
          <a:endParaRPr lang="en-IN" sz="1400" b="0" dirty="0">
            <a:solidFill>
              <a:schemeClr val="tx1"/>
            </a:solidFill>
            <a:latin typeface="Arial Nova" panose="020B0504020202020204" pitchFamily="34" charset="0"/>
          </a:endParaRPr>
        </a:p>
      </dgm:t>
    </dgm:pt>
    <dgm:pt modelId="{36168685-22D7-4084-AF81-7C2E913710AB}" type="parTrans" cxnId="{D5D48837-9A5E-45ED-A733-65B1901F61CF}">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74AE62E3-4CA3-4FEC-A5E0-BDB47BC109D9}" type="sibTrans" cxnId="{D5D48837-9A5E-45ED-A733-65B1901F61CF}">
      <dgm:prSet/>
      <dgm:spPr/>
      <dgm:t>
        <a:bodyPr/>
        <a:lstStyle/>
        <a:p>
          <a:pPr algn="ctr"/>
          <a:endParaRPr lang="en-IN" sz="1400" b="0">
            <a:solidFill>
              <a:schemeClr val="tx1"/>
            </a:solidFill>
            <a:latin typeface="Arial Nova" panose="020B0504020202020204" pitchFamily="34" charset="0"/>
          </a:endParaRPr>
        </a:p>
      </dgm:t>
    </dgm:pt>
    <dgm:pt modelId="{FDE6FF8A-91A9-4B12-9D65-93F7CA6401FB}">
      <dgm:prSet custT="1"/>
      <dgm:spPr>
        <a:solidFill>
          <a:schemeClr val="accent6">
            <a:lumMod val="20000"/>
            <a:lumOff val="80000"/>
          </a:schemeClr>
        </a:solidFill>
        <a:ln>
          <a:noFill/>
        </a:ln>
      </dgm:spPr>
      <dgm:t>
        <a:bodyPr lIns="180000"/>
        <a:lstStyle/>
        <a:p>
          <a:pPr algn="ctr"/>
          <a:r>
            <a:rPr lang="en-IN" sz="1400" b="0" i="0" dirty="0">
              <a:solidFill>
                <a:schemeClr val="tx1"/>
              </a:solidFill>
              <a:latin typeface="Arial Nova" panose="020B0504020202020204" pitchFamily="34" charset="0"/>
            </a:rPr>
            <a:t>Threat Intelligence Feeds</a:t>
          </a:r>
          <a:endParaRPr lang="en-IN" sz="1400" b="0" dirty="0">
            <a:solidFill>
              <a:schemeClr val="tx1"/>
            </a:solidFill>
            <a:latin typeface="Arial Nova" panose="020B0504020202020204" pitchFamily="34" charset="0"/>
          </a:endParaRPr>
        </a:p>
      </dgm:t>
    </dgm:pt>
    <dgm:pt modelId="{5722630E-9BD5-4754-A583-CA4C0AB486C3}" type="parTrans" cxnId="{B4D3502E-B7F1-4C12-8D20-91A33A8995DB}">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05EBEE8A-4F16-424B-A141-B7BE4F593ACD}" type="sibTrans" cxnId="{B4D3502E-B7F1-4C12-8D20-91A33A8995DB}">
      <dgm:prSet/>
      <dgm:spPr/>
      <dgm:t>
        <a:bodyPr/>
        <a:lstStyle/>
        <a:p>
          <a:pPr algn="ctr"/>
          <a:endParaRPr lang="en-IN" sz="1400" b="0">
            <a:solidFill>
              <a:schemeClr val="tx1"/>
            </a:solidFill>
            <a:latin typeface="Arial Nova" panose="020B0504020202020204" pitchFamily="34" charset="0"/>
          </a:endParaRPr>
        </a:p>
      </dgm:t>
    </dgm:pt>
    <dgm:pt modelId="{F2112E3B-1F00-4B7C-B3E4-3806B5EACCFB}">
      <dgm:prSet custT="1"/>
      <dgm:spPr>
        <a:solidFill>
          <a:schemeClr val="accent6">
            <a:lumMod val="20000"/>
            <a:lumOff val="80000"/>
          </a:schemeClr>
        </a:solidFill>
        <a:ln>
          <a:noFill/>
        </a:ln>
      </dgm:spPr>
      <dgm:t>
        <a:bodyPr lIns="180000"/>
        <a:lstStyle/>
        <a:p>
          <a:pPr algn="ctr"/>
          <a:r>
            <a:rPr lang="en-IN" sz="1400" b="0" i="0" dirty="0">
              <a:solidFill>
                <a:schemeClr val="tx1"/>
              </a:solidFill>
              <a:latin typeface="Arial Nova" panose="020B0504020202020204" pitchFamily="34" charset="0"/>
            </a:rPr>
            <a:t>Security Dashboard and Reporting</a:t>
          </a:r>
          <a:endParaRPr lang="en-IN" sz="1400" b="0" dirty="0">
            <a:solidFill>
              <a:schemeClr val="tx1"/>
            </a:solidFill>
            <a:latin typeface="Arial Nova" panose="020B0504020202020204" pitchFamily="34" charset="0"/>
          </a:endParaRPr>
        </a:p>
      </dgm:t>
    </dgm:pt>
    <dgm:pt modelId="{0B4EA3B9-EEE4-4D62-B43F-B03AAF3BFB7F}" type="parTrans" cxnId="{DA61F8D7-7AFA-41C5-946E-6F4A808497C5}">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E0EFBE9B-CF61-42B1-A9CB-DD1BB4EE1E87}" type="sibTrans" cxnId="{DA61F8D7-7AFA-41C5-946E-6F4A808497C5}">
      <dgm:prSet/>
      <dgm:spPr/>
      <dgm:t>
        <a:bodyPr/>
        <a:lstStyle/>
        <a:p>
          <a:pPr algn="ctr"/>
          <a:endParaRPr lang="en-IN" sz="1400" b="0">
            <a:solidFill>
              <a:schemeClr val="tx1"/>
            </a:solidFill>
            <a:latin typeface="Arial Nova" panose="020B0504020202020204" pitchFamily="34" charset="0"/>
          </a:endParaRPr>
        </a:p>
      </dgm:t>
    </dgm:pt>
    <dgm:pt modelId="{CDB2524E-149A-4E56-AAE1-9E88CFF7438A}">
      <dgm:prSet custT="1"/>
      <dgm:spPr>
        <a:solidFill>
          <a:schemeClr val="accent6">
            <a:lumMod val="20000"/>
            <a:lumOff val="80000"/>
          </a:schemeClr>
        </a:solidFill>
        <a:ln w="25400" cap="flat" cmpd="sng" algn="ctr">
          <a:noFill/>
          <a:prstDash val="solid"/>
        </a:ln>
        <a:effectLst/>
      </dgm:spPr>
      <dgm:t>
        <a:bodyPr spcFirstLastPara="0" vert="horz" wrap="square" lIns="180000" tIns="17780" rIns="26670" bIns="17780" numCol="1" spcCol="1270" anchor="ctr" anchorCtr="0"/>
        <a:lstStyle/>
        <a:p>
          <a:pPr algn="ctr"/>
          <a:r>
            <a:rPr lang="en-IN" sz="1400" b="0" i="0" dirty="0">
              <a:solidFill>
                <a:schemeClr val="tx1"/>
              </a:solidFill>
              <a:latin typeface="Arial Nova" panose="020B0504020202020204" pitchFamily="34" charset="0"/>
            </a:rPr>
            <a:t>Policy Enforcement</a:t>
          </a:r>
          <a:endParaRPr lang="en-IN" sz="1400" b="0" dirty="0">
            <a:solidFill>
              <a:schemeClr val="tx1"/>
            </a:solidFill>
            <a:latin typeface="Arial Nova" panose="020B0504020202020204" pitchFamily="34" charset="0"/>
          </a:endParaRPr>
        </a:p>
      </dgm:t>
    </dgm:pt>
    <dgm:pt modelId="{A51B354D-91BF-40E4-8C84-5F56BB65A555}" type="parTrans" cxnId="{05F834C3-548F-4C38-B8F2-B0006744E1D9}">
      <dgm:prSet/>
      <dgm:spPr>
        <a:ln>
          <a:solidFill>
            <a:schemeClr val="tx1"/>
          </a:solidFill>
        </a:ln>
      </dgm:spPr>
      <dgm:t>
        <a:bodyPr/>
        <a:lstStyle/>
        <a:p>
          <a:pPr algn="ctr"/>
          <a:endParaRPr lang="en-IN" sz="1400" b="0">
            <a:solidFill>
              <a:schemeClr val="tx1"/>
            </a:solidFill>
            <a:latin typeface="Arial Nova" panose="020B0504020202020204" pitchFamily="34" charset="0"/>
          </a:endParaRPr>
        </a:p>
      </dgm:t>
    </dgm:pt>
    <dgm:pt modelId="{1B0024D0-F326-4903-8A7E-0066B076ED3F}" type="sibTrans" cxnId="{05F834C3-548F-4C38-B8F2-B0006744E1D9}">
      <dgm:prSet/>
      <dgm:spPr/>
      <dgm:t>
        <a:bodyPr/>
        <a:lstStyle/>
        <a:p>
          <a:pPr algn="ctr"/>
          <a:endParaRPr lang="en-IN" sz="1400">
            <a:solidFill>
              <a:schemeClr val="tx1"/>
            </a:solidFill>
          </a:endParaRPr>
        </a:p>
      </dgm:t>
    </dgm:pt>
    <dgm:pt modelId="{79CC8E26-873B-4D97-B3CC-6AC4C351533C}" type="pres">
      <dgm:prSet presAssocID="{39B24377-8E89-415B-AAF9-BDFC2F7DC6B2}" presName="diagram" presStyleCnt="0">
        <dgm:presLayoutVars>
          <dgm:dir/>
          <dgm:resizeHandles val="exact"/>
        </dgm:presLayoutVars>
      </dgm:prSet>
      <dgm:spPr/>
    </dgm:pt>
    <dgm:pt modelId="{3274CC12-1486-4AB2-A588-374C640D6015}" type="pres">
      <dgm:prSet presAssocID="{ECF2AA47-7816-4548-BAD4-A06C6822D648}" presName="node" presStyleLbl="node1" presStyleIdx="0" presStyleCnt="9">
        <dgm:presLayoutVars>
          <dgm:bulletEnabled val="1"/>
        </dgm:presLayoutVars>
      </dgm:prSet>
      <dgm:spPr/>
    </dgm:pt>
    <dgm:pt modelId="{6E508E13-BA03-46FA-A006-25BEA7655B07}" type="pres">
      <dgm:prSet presAssocID="{4B3FFE27-933B-4CD1-BBE3-E967DCFDE3DA}" presName="sibTrans" presStyleCnt="0"/>
      <dgm:spPr/>
    </dgm:pt>
    <dgm:pt modelId="{872298F6-7592-4615-A935-0CABF529FAC6}" type="pres">
      <dgm:prSet presAssocID="{544691E6-6B6C-4EE5-B456-CFA1ECC4B350}" presName="node" presStyleLbl="node1" presStyleIdx="1" presStyleCnt="9">
        <dgm:presLayoutVars>
          <dgm:bulletEnabled val="1"/>
        </dgm:presLayoutVars>
      </dgm:prSet>
      <dgm:spPr/>
    </dgm:pt>
    <dgm:pt modelId="{91608CFD-4A2B-4481-B7BD-70144FA759E3}" type="pres">
      <dgm:prSet presAssocID="{D3341CF5-F1EC-400F-8017-E73D15BE16B7}" presName="sibTrans" presStyleCnt="0"/>
      <dgm:spPr/>
    </dgm:pt>
    <dgm:pt modelId="{DFC1CAA3-76BF-407C-880A-F33BCC9CDE72}" type="pres">
      <dgm:prSet presAssocID="{CDF61D70-BBA8-441E-812F-EF3A6EEEB3F3}" presName="node" presStyleLbl="node1" presStyleIdx="2" presStyleCnt="9">
        <dgm:presLayoutVars>
          <dgm:bulletEnabled val="1"/>
        </dgm:presLayoutVars>
      </dgm:prSet>
      <dgm:spPr/>
    </dgm:pt>
    <dgm:pt modelId="{E8C35DF7-10C6-418A-9657-E57C21F51DEF}" type="pres">
      <dgm:prSet presAssocID="{8FCED5C4-414E-4C2E-89CC-CF86CB5CEFC4}" presName="sibTrans" presStyleCnt="0"/>
      <dgm:spPr/>
    </dgm:pt>
    <dgm:pt modelId="{2582391B-DA00-4A41-87CE-40D034E64916}" type="pres">
      <dgm:prSet presAssocID="{A057E9C4-2A18-4C01-8D3C-DEBB439379D0}" presName="node" presStyleLbl="node1" presStyleIdx="3" presStyleCnt="9">
        <dgm:presLayoutVars>
          <dgm:bulletEnabled val="1"/>
        </dgm:presLayoutVars>
      </dgm:prSet>
      <dgm:spPr/>
    </dgm:pt>
    <dgm:pt modelId="{EB4EC59A-5744-463B-91AB-2BC25AA42611}" type="pres">
      <dgm:prSet presAssocID="{F8C40935-C9B6-4053-8127-F2D9BBCFC54D}" presName="sibTrans" presStyleCnt="0"/>
      <dgm:spPr/>
    </dgm:pt>
    <dgm:pt modelId="{6690C783-81B7-487C-ABF5-3E7ED6F7A465}" type="pres">
      <dgm:prSet presAssocID="{31D1E4B2-9921-4B2E-925F-CD5856E7F974}" presName="node" presStyleLbl="node1" presStyleIdx="4" presStyleCnt="9">
        <dgm:presLayoutVars>
          <dgm:bulletEnabled val="1"/>
        </dgm:presLayoutVars>
      </dgm:prSet>
      <dgm:spPr/>
    </dgm:pt>
    <dgm:pt modelId="{1ECBD709-2EF3-4136-918C-873AD5873250}" type="pres">
      <dgm:prSet presAssocID="{2F4F9044-4117-407C-8938-0150698075D5}" presName="sibTrans" presStyleCnt="0"/>
      <dgm:spPr/>
    </dgm:pt>
    <dgm:pt modelId="{A721C1F2-C56F-4735-BB58-1DC2D4682528}" type="pres">
      <dgm:prSet presAssocID="{64CCA6F8-470B-487D-AFA2-B5D93AEBAA19}" presName="node" presStyleLbl="node1" presStyleIdx="5" presStyleCnt="9">
        <dgm:presLayoutVars>
          <dgm:bulletEnabled val="1"/>
        </dgm:presLayoutVars>
      </dgm:prSet>
      <dgm:spPr/>
    </dgm:pt>
    <dgm:pt modelId="{E088018A-B138-44B4-A468-B9E907F2C5E0}" type="pres">
      <dgm:prSet presAssocID="{74AE62E3-4CA3-4FEC-A5E0-BDB47BC109D9}" presName="sibTrans" presStyleCnt="0"/>
      <dgm:spPr/>
    </dgm:pt>
    <dgm:pt modelId="{CCAB403F-72FE-47C3-8437-E57F7BE85735}" type="pres">
      <dgm:prSet presAssocID="{FDE6FF8A-91A9-4B12-9D65-93F7CA6401FB}" presName="node" presStyleLbl="node1" presStyleIdx="6" presStyleCnt="9">
        <dgm:presLayoutVars>
          <dgm:bulletEnabled val="1"/>
        </dgm:presLayoutVars>
      </dgm:prSet>
      <dgm:spPr/>
    </dgm:pt>
    <dgm:pt modelId="{114607DF-7AF7-4204-946A-3540948D1A7A}" type="pres">
      <dgm:prSet presAssocID="{05EBEE8A-4F16-424B-A141-B7BE4F593ACD}" presName="sibTrans" presStyleCnt="0"/>
      <dgm:spPr/>
    </dgm:pt>
    <dgm:pt modelId="{9C88F9F9-81EC-4405-A8EA-4B10FCC62BFE}" type="pres">
      <dgm:prSet presAssocID="{F2112E3B-1F00-4B7C-B3E4-3806B5EACCFB}" presName="node" presStyleLbl="node1" presStyleIdx="7" presStyleCnt="9">
        <dgm:presLayoutVars>
          <dgm:bulletEnabled val="1"/>
        </dgm:presLayoutVars>
      </dgm:prSet>
      <dgm:spPr/>
    </dgm:pt>
    <dgm:pt modelId="{C83660CF-F455-4595-B0C9-598016A04C94}" type="pres">
      <dgm:prSet presAssocID="{E0EFBE9B-CF61-42B1-A9CB-DD1BB4EE1E87}" presName="sibTrans" presStyleCnt="0"/>
      <dgm:spPr/>
    </dgm:pt>
    <dgm:pt modelId="{DB3AF0A6-4F1C-4A78-991E-B1F4C76EBE34}" type="pres">
      <dgm:prSet presAssocID="{CDB2524E-149A-4E56-AAE1-9E88CFF7438A}" presName="node" presStyleLbl="node1" presStyleIdx="8" presStyleCnt="9">
        <dgm:presLayoutVars>
          <dgm:bulletEnabled val="1"/>
        </dgm:presLayoutVars>
      </dgm:prSet>
      <dgm:spPr/>
    </dgm:pt>
  </dgm:ptLst>
  <dgm:cxnLst>
    <dgm:cxn modelId="{8BD58319-3A5D-4A21-8D8F-C1ADBE4E71BC}" srcId="{39B24377-8E89-415B-AAF9-BDFC2F7DC6B2}" destId="{31D1E4B2-9921-4B2E-925F-CD5856E7F974}" srcOrd="4" destOrd="0" parTransId="{13FE86E6-847E-4FF9-A874-82FA59F9025A}" sibTransId="{2F4F9044-4117-407C-8938-0150698075D5}"/>
    <dgm:cxn modelId="{5186531F-F4D4-444C-B813-3279FF3C212A}" type="presOf" srcId="{FDE6FF8A-91A9-4B12-9D65-93F7CA6401FB}" destId="{CCAB403F-72FE-47C3-8437-E57F7BE85735}" srcOrd="0" destOrd="0" presId="urn:microsoft.com/office/officeart/2005/8/layout/default"/>
    <dgm:cxn modelId="{B4D3502E-B7F1-4C12-8D20-91A33A8995DB}" srcId="{39B24377-8E89-415B-AAF9-BDFC2F7DC6B2}" destId="{FDE6FF8A-91A9-4B12-9D65-93F7CA6401FB}" srcOrd="6" destOrd="0" parTransId="{5722630E-9BD5-4754-A583-CA4C0AB486C3}" sibTransId="{05EBEE8A-4F16-424B-A141-B7BE4F593ACD}"/>
    <dgm:cxn modelId="{D5D48837-9A5E-45ED-A733-65B1901F61CF}" srcId="{39B24377-8E89-415B-AAF9-BDFC2F7DC6B2}" destId="{64CCA6F8-470B-487D-AFA2-B5D93AEBAA19}" srcOrd="5" destOrd="0" parTransId="{36168685-22D7-4084-AF81-7C2E913710AB}" sibTransId="{74AE62E3-4CA3-4FEC-A5E0-BDB47BC109D9}"/>
    <dgm:cxn modelId="{7F443D3B-8921-4BC6-B80A-8F3184903B0F}" type="presOf" srcId="{A057E9C4-2A18-4C01-8D3C-DEBB439379D0}" destId="{2582391B-DA00-4A41-87CE-40D034E64916}" srcOrd="0" destOrd="0" presId="urn:microsoft.com/office/officeart/2005/8/layout/default"/>
    <dgm:cxn modelId="{D15E503C-097E-4EF4-8E5B-8F948D050674}" type="presOf" srcId="{31D1E4B2-9921-4B2E-925F-CD5856E7F974}" destId="{6690C783-81B7-487C-ABF5-3E7ED6F7A465}" srcOrd="0" destOrd="0" presId="urn:microsoft.com/office/officeart/2005/8/layout/default"/>
    <dgm:cxn modelId="{ED868C43-9FA2-40FA-92FD-96B036C2A4A5}" type="presOf" srcId="{544691E6-6B6C-4EE5-B456-CFA1ECC4B350}" destId="{872298F6-7592-4615-A935-0CABF529FAC6}" srcOrd="0" destOrd="0" presId="urn:microsoft.com/office/officeart/2005/8/layout/default"/>
    <dgm:cxn modelId="{3BBA4A49-162F-4AA6-914A-5BB09CD14130}" type="presOf" srcId="{ECF2AA47-7816-4548-BAD4-A06C6822D648}" destId="{3274CC12-1486-4AB2-A588-374C640D6015}" srcOrd="0" destOrd="0" presId="urn:microsoft.com/office/officeart/2005/8/layout/default"/>
    <dgm:cxn modelId="{37AD8849-740C-4062-8B41-09EF8E1CAAAA}" type="presOf" srcId="{39B24377-8E89-415B-AAF9-BDFC2F7DC6B2}" destId="{79CC8E26-873B-4D97-B3CC-6AC4C351533C}" srcOrd="0" destOrd="0" presId="urn:microsoft.com/office/officeart/2005/8/layout/default"/>
    <dgm:cxn modelId="{75951D6D-1D49-4D4E-8F27-26F3BD63C467}" srcId="{39B24377-8E89-415B-AAF9-BDFC2F7DC6B2}" destId="{CDF61D70-BBA8-441E-812F-EF3A6EEEB3F3}" srcOrd="2" destOrd="0" parTransId="{5A1D27F1-0120-4F89-B7D3-E4F3DE0510A0}" sibTransId="{8FCED5C4-414E-4C2E-89CC-CF86CB5CEFC4}"/>
    <dgm:cxn modelId="{07A3B67B-977F-4513-BCDD-26B172A01543}" srcId="{39B24377-8E89-415B-AAF9-BDFC2F7DC6B2}" destId="{A057E9C4-2A18-4C01-8D3C-DEBB439379D0}" srcOrd="3" destOrd="0" parTransId="{4EF7C87A-B4C0-461D-8C2B-989695C92AB9}" sibTransId="{F8C40935-C9B6-4053-8127-F2D9BBCFC54D}"/>
    <dgm:cxn modelId="{4F087496-61AC-492B-8201-E734F3C49ACB}" type="presOf" srcId="{CDB2524E-149A-4E56-AAE1-9E88CFF7438A}" destId="{DB3AF0A6-4F1C-4A78-991E-B1F4C76EBE34}" srcOrd="0" destOrd="0" presId="urn:microsoft.com/office/officeart/2005/8/layout/default"/>
    <dgm:cxn modelId="{C294F098-C223-4E30-8D3D-AF7167226AE1}" type="presOf" srcId="{64CCA6F8-470B-487D-AFA2-B5D93AEBAA19}" destId="{A721C1F2-C56F-4735-BB58-1DC2D4682528}" srcOrd="0" destOrd="0" presId="urn:microsoft.com/office/officeart/2005/8/layout/default"/>
    <dgm:cxn modelId="{57764AA4-D42E-4B8B-BD21-309E26F54EB9}" srcId="{39B24377-8E89-415B-AAF9-BDFC2F7DC6B2}" destId="{ECF2AA47-7816-4548-BAD4-A06C6822D648}" srcOrd="0" destOrd="0" parTransId="{3E2A069C-9F49-4EEE-BA4A-E9CA2E2F8E9C}" sibTransId="{4B3FFE27-933B-4CD1-BBE3-E967DCFDE3DA}"/>
    <dgm:cxn modelId="{992B09BE-B67F-4241-8791-8856E6F0A243}" srcId="{39B24377-8E89-415B-AAF9-BDFC2F7DC6B2}" destId="{544691E6-6B6C-4EE5-B456-CFA1ECC4B350}" srcOrd="1" destOrd="0" parTransId="{F94D05AC-1D4F-46B7-8DDC-9E97CDDD5B00}" sibTransId="{D3341CF5-F1EC-400F-8017-E73D15BE16B7}"/>
    <dgm:cxn modelId="{05F834C3-548F-4C38-B8F2-B0006744E1D9}" srcId="{39B24377-8E89-415B-AAF9-BDFC2F7DC6B2}" destId="{CDB2524E-149A-4E56-AAE1-9E88CFF7438A}" srcOrd="8" destOrd="0" parTransId="{A51B354D-91BF-40E4-8C84-5F56BB65A555}" sibTransId="{1B0024D0-F326-4903-8A7E-0066B076ED3F}"/>
    <dgm:cxn modelId="{DA61F8D7-7AFA-41C5-946E-6F4A808497C5}" srcId="{39B24377-8E89-415B-AAF9-BDFC2F7DC6B2}" destId="{F2112E3B-1F00-4B7C-B3E4-3806B5EACCFB}" srcOrd="7" destOrd="0" parTransId="{0B4EA3B9-EEE4-4D62-B43F-B03AAF3BFB7F}" sibTransId="{E0EFBE9B-CF61-42B1-A9CB-DD1BB4EE1E87}"/>
    <dgm:cxn modelId="{555559DB-8DDC-42B9-8048-88A822B7CC51}" type="presOf" srcId="{F2112E3B-1F00-4B7C-B3E4-3806B5EACCFB}" destId="{9C88F9F9-81EC-4405-A8EA-4B10FCC62BFE}" srcOrd="0" destOrd="0" presId="urn:microsoft.com/office/officeart/2005/8/layout/default"/>
    <dgm:cxn modelId="{303F85E0-8034-431E-84C5-9DA82C5F4C24}" type="presOf" srcId="{CDF61D70-BBA8-441E-812F-EF3A6EEEB3F3}" destId="{DFC1CAA3-76BF-407C-880A-F33BCC9CDE72}" srcOrd="0" destOrd="0" presId="urn:microsoft.com/office/officeart/2005/8/layout/default"/>
    <dgm:cxn modelId="{94ECC021-FF9F-407A-9C82-38BF11895E25}" type="presParOf" srcId="{79CC8E26-873B-4D97-B3CC-6AC4C351533C}" destId="{3274CC12-1486-4AB2-A588-374C640D6015}" srcOrd="0" destOrd="0" presId="urn:microsoft.com/office/officeart/2005/8/layout/default"/>
    <dgm:cxn modelId="{2046C448-E9F6-412C-B010-4A3FC97DB272}" type="presParOf" srcId="{79CC8E26-873B-4D97-B3CC-6AC4C351533C}" destId="{6E508E13-BA03-46FA-A006-25BEA7655B07}" srcOrd="1" destOrd="0" presId="urn:microsoft.com/office/officeart/2005/8/layout/default"/>
    <dgm:cxn modelId="{ADFEE277-2D77-4E5E-8C79-17F9D2E44940}" type="presParOf" srcId="{79CC8E26-873B-4D97-B3CC-6AC4C351533C}" destId="{872298F6-7592-4615-A935-0CABF529FAC6}" srcOrd="2" destOrd="0" presId="urn:microsoft.com/office/officeart/2005/8/layout/default"/>
    <dgm:cxn modelId="{BD7543DC-5574-4A43-85F2-4EEC380F4ACE}" type="presParOf" srcId="{79CC8E26-873B-4D97-B3CC-6AC4C351533C}" destId="{91608CFD-4A2B-4481-B7BD-70144FA759E3}" srcOrd="3" destOrd="0" presId="urn:microsoft.com/office/officeart/2005/8/layout/default"/>
    <dgm:cxn modelId="{9238B9DC-0E16-4C06-93BD-225AFB4785A8}" type="presParOf" srcId="{79CC8E26-873B-4D97-B3CC-6AC4C351533C}" destId="{DFC1CAA3-76BF-407C-880A-F33BCC9CDE72}" srcOrd="4" destOrd="0" presId="urn:microsoft.com/office/officeart/2005/8/layout/default"/>
    <dgm:cxn modelId="{6111C9D2-51E1-4F30-950B-E58146FFF76A}" type="presParOf" srcId="{79CC8E26-873B-4D97-B3CC-6AC4C351533C}" destId="{E8C35DF7-10C6-418A-9657-E57C21F51DEF}" srcOrd="5" destOrd="0" presId="urn:microsoft.com/office/officeart/2005/8/layout/default"/>
    <dgm:cxn modelId="{AF2964E6-7EEA-4A03-8AC6-D0F7CCB898B3}" type="presParOf" srcId="{79CC8E26-873B-4D97-B3CC-6AC4C351533C}" destId="{2582391B-DA00-4A41-87CE-40D034E64916}" srcOrd="6" destOrd="0" presId="urn:microsoft.com/office/officeart/2005/8/layout/default"/>
    <dgm:cxn modelId="{55C631B9-2B43-414A-82A0-D62BD730BAB0}" type="presParOf" srcId="{79CC8E26-873B-4D97-B3CC-6AC4C351533C}" destId="{EB4EC59A-5744-463B-91AB-2BC25AA42611}" srcOrd="7" destOrd="0" presId="urn:microsoft.com/office/officeart/2005/8/layout/default"/>
    <dgm:cxn modelId="{5FD731D9-EC69-453E-9474-1AD9C2D1913C}" type="presParOf" srcId="{79CC8E26-873B-4D97-B3CC-6AC4C351533C}" destId="{6690C783-81B7-487C-ABF5-3E7ED6F7A465}" srcOrd="8" destOrd="0" presId="urn:microsoft.com/office/officeart/2005/8/layout/default"/>
    <dgm:cxn modelId="{2C386C3B-7990-4670-B0A9-66F2E39DBF38}" type="presParOf" srcId="{79CC8E26-873B-4D97-B3CC-6AC4C351533C}" destId="{1ECBD709-2EF3-4136-918C-873AD5873250}" srcOrd="9" destOrd="0" presId="urn:microsoft.com/office/officeart/2005/8/layout/default"/>
    <dgm:cxn modelId="{24D0B7F5-2819-453D-B08B-4E86F4640B8D}" type="presParOf" srcId="{79CC8E26-873B-4D97-B3CC-6AC4C351533C}" destId="{A721C1F2-C56F-4735-BB58-1DC2D4682528}" srcOrd="10" destOrd="0" presId="urn:microsoft.com/office/officeart/2005/8/layout/default"/>
    <dgm:cxn modelId="{92DE0906-D28E-43E6-A562-DE1B86E6B1DD}" type="presParOf" srcId="{79CC8E26-873B-4D97-B3CC-6AC4C351533C}" destId="{E088018A-B138-44B4-A468-B9E907F2C5E0}" srcOrd="11" destOrd="0" presId="urn:microsoft.com/office/officeart/2005/8/layout/default"/>
    <dgm:cxn modelId="{345541B0-6EBA-4294-84FA-4E0B9EF9D487}" type="presParOf" srcId="{79CC8E26-873B-4D97-B3CC-6AC4C351533C}" destId="{CCAB403F-72FE-47C3-8437-E57F7BE85735}" srcOrd="12" destOrd="0" presId="urn:microsoft.com/office/officeart/2005/8/layout/default"/>
    <dgm:cxn modelId="{48DACEE9-ED25-4FB0-981D-7965544D9BAD}" type="presParOf" srcId="{79CC8E26-873B-4D97-B3CC-6AC4C351533C}" destId="{114607DF-7AF7-4204-946A-3540948D1A7A}" srcOrd="13" destOrd="0" presId="urn:microsoft.com/office/officeart/2005/8/layout/default"/>
    <dgm:cxn modelId="{D29D9D26-B6B3-4531-9B31-A99685B0E5E9}" type="presParOf" srcId="{79CC8E26-873B-4D97-B3CC-6AC4C351533C}" destId="{9C88F9F9-81EC-4405-A8EA-4B10FCC62BFE}" srcOrd="14" destOrd="0" presId="urn:microsoft.com/office/officeart/2005/8/layout/default"/>
    <dgm:cxn modelId="{7B9DE39F-E528-4DC0-942B-E7E6274F2086}" type="presParOf" srcId="{79CC8E26-873B-4D97-B3CC-6AC4C351533C}" destId="{C83660CF-F455-4595-B0C9-598016A04C94}" srcOrd="15" destOrd="0" presId="urn:microsoft.com/office/officeart/2005/8/layout/default"/>
    <dgm:cxn modelId="{BE866935-15DB-4D69-980B-EE5BD352FC64}" type="presParOf" srcId="{79CC8E26-873B-4D97-B3CC-6AC4C351533C}" destId="{DB3AF0A6-4F1C-4A78-991E-B1F4C76EBE34}" srcOrd="16" destOrd="0" presId="urn:microsoft.com/office/officeart/2005/8/layout/default"/>
  </dgm:cxnLst>
  <dgm:bg>
    <a:solidFill>
      <a:schemeClr val="accent6">
        <a:lumMod val="60000"/>
        <a:lumOff val="40000"/>
      </a:schemeClr>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BD3444-6D7D-4BB2-B4EE-D6E5545B607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IN"/>
        </a:p>
      </dgm:t>
    </dgm:pt>
    <dgm:pt modelId="{AEB4B24D-4693-4E4C-BBDB-8D45A9B001B9}">
      <dgm:prSet custT="1"/>
      <dgm:spPr>
        <a:ln>
          <a:noFill/>
        </a:ln>
      </dgm:spPr>
      <dgm:t>
        <a:bodyPr/>
        <a:lstStyle/>
        <a:p>
          <a:r>
            <a:rPr lang="en-US" sz="1600">
              <a:latin typeface="Arial Nova" panose="020B0504020202020204" pitchFamily="34" charset="0"/>
            </a:rPr>
            <a:t>Comprehensive solution for a Branch – WAN, LAN &amp; Security</a:t>
          </a:r>
          <a:endParaRPr lang="en-IN" sz="1600" dirty="0">
            <a:latin typeface="Arial Nova" panose="020B0504020202020204" pitchFamily="34" charset="0"/>
          </a:endParaRPr>
        </a:p>
      </dgm:t>
    </dgm:pt>
    <dgm:pt modelId="{9D724FFE-F66D-4CEB-A055-EEB08203D1DE}" type="parTrans" cxnId="{0BB3A7C3-5502-4612-8817-F10DBC4E1081}">
      <dgm:prSet/>
      <dgm:spPr/>
      <dgm:t>
        <a:bodyPr/>
        <a:lstStyle/>
        <a:p>
          <a:endParaRPr lang="en-IN" sz="1400"/>
        </a:p>
      </dgm:t>
    </dgm:pt>
    <dgm:pt modelId="{0DA0F2CD-C9F7-4F0F-B730-16749E8B36DD}" type="sibTrans" cxnId="{0BB3A7C3-5502-4612-8817-F10DBC4E1081}">
      <dgm:prSet/>
      <dgm:spPr/>
      <dgm:t>
        <a:bodyPr/>
        <a:lstStyle/>
        <a:p>
          <a:endParaRPr lang="en-IN" sz="1400"/>
        </a:p>
      </dgm:t>
    </dgm:pt>
    <dgm:pt modelId="{98DE38BF-F148-442C-AD4A-C140F1BF4BDA}">
      <dgm:prSet custT="1"/>
      <dgm:spPr>
        <a:ln>
          <a:noFill/>
        </a:ln>
      </dgm:spPr>
      <dgm:t>
        <a:bodyPr/>
        <a:lstStyle/>
        <a:p>
          <a:r>
            <a:rPr lang="en-US" sz="1600">
              <a:latin typeface="Arial Nova" panose="020B0504020202020204" pitchFamily="34" charset="0"/>
            </a:rPr>
            <a:t>Standardized design which can be easily replicated</a:t>
          </a:r>
          <a:endParaRPr lang="en-US" sz="1600" dirty="0">
            <a:latin typeface="Arial Nova" panose="020B0504020202020204" pitchFamily="34" charset="0"/>
          </a:endParaRPr>
        </a:p>
      </dgm:t>
    </dgm:pt>
    <dgm:pt modelId="{3AED0D31-4B65-4890-89F4-0D26B1F46486}" type="parTrans" cxnId="{F31CBEA6-C933-441A-A38A-9FD8EBE92E8B}">
      <dgm:prSet/>
      <dgm:spPr/>
      <dgm:t>
        <a:bodyPr/>
        <a:lstStyle/>
        <a:p>
          <a:endParaRPr lang="en-IN" sz="1400"/>
        </a:p>
      </dgm:t>
    </dgm:pt>
    <dgm:pt modelId="{8047945B-3759-4138-AE48-CC6F0381AF2C}" type="sibTrans" cxnId="{F31CBEA6-C933-441A-A38A-9FD8EBE92E8B}">
      <dgm:prSet/>
      <dgm:spPr/>
      <dgm:t>
        <a:bodyPr/>
        <a:lstStyle/>
        <a:p>
          <a:endParaRPr lang="en-IN" sz="1400"/>
        </a:p>
      </dgm:t>
    </dgm:pt>
    <dgm:pt modelId="{106EE540-5ECA-4DF8-B1ED-F69AAAC49C49}">
      <dgm:prSet custT="1"/>
      <dgm:spPr>
        <a:ln>
          <a:noFill/>
        </a:ln>
      </dgm:spPr>
      <dgm:t>
        <a:bodyPr/>
        <a:lstStyle/>
        <a:p>
          <a:r>
            <a:rPr lang="en-US" sz="1600">
              <a:latin typeface="Arial Nova" panose="020B0504020202020204" pitchFamily="34" charset="0"/>
            </a:rPr>
            <a:t>Cost-effective &amp; aligned to the needs of the branch</a:t>
          </a:r>
          <a:endParaRPr lang="en-US" sz="1600" dirty="0">
            <a:latin typeface="Arial Nova" panose="020B0504020202020204" pitchFamily="34" charset="0"/>
          </a:endParaRPr>
        </a:p>
      </dgm:t>
    </dgm:pt>
    <dgm:pt modelId="{BE832972-F7BD-4BF3-A2EA-F1D48CF7E32C}" type="parTrans" cxnId="{E109E081-EF26-493C-84E6-06FAEC8D40CE}">
      <dgm:prSet/>
      <dgm:spPr/>
      <dgm:t>
        <a:bodyPr/>
        <a:lstStyle/>
        <a:p>
          <a:endParaRPr lang="en-IN" sz="1400"/>
        </a:p>
      </dgm:t>
    </dgm:pt>
    <dgm:pt modelId="{E996116C-7500-48BF-9636-B00BCA2D7BD1}" type="sibTrans" cxnId="{E109E081-EF26-493C-84E6-06FAEC8D40CE}">
      <dgm:prSet/>
      <dgm:spPr/>
      <dgm:t>
        <a:bodyPr/>
        <a:lstStyle/>
        <a:p>
          <a:endParaRPr lang="en-IN" sz="1400"/>
        </a:p>
      </dgm:t>
    </dgm:pt>
    <dgm:pt modelId="{6EDD0B63-CFB1-4EA5-85F3-04F01BF987D8}">
      <dgm:prSet custT="1"/>
      <dgm:spPr>
        <a:ln>
          <a:noFill/>
        </a:ln>
      </dgm:spPr>
      <dgm:t>
        <a:bodyPr/>
        <a:lstStyle/>
        <a:p>
          <a:r>
            <a:rPr lang="en-US" sz="1600">
              <a:latin typeface="Arial Nova" panose="020B0504020202020204" pitchFamily="34" charset="0"/>
            </a:rPr>
            <a:t>Fully managed &amp; ability to add new services</a:t>
          </a:r>
          <a:endParaRPr lang="en-IN" sz="1600">
            <a:latin typeface="Arial Nova" panose="020B0504020202020204" pitchFamily="34" charset="0"/>
          </a:endParaRPr>
        </a:p>
      </dgm:t>
    </dgm:pt>
    <dgm:pt modelId="{5636E8D6-40E3-456E-B0B8-9C20732175D2}" type="parTrans" cxnId="{F0303417-C7B3-4BA7-9997-0B3046ECD8DB}">
      <dgm:prSet/>
      <dgm:spPr/>
      <dgm:t>
        <a:bodyPr/>
        <a:lstStyle/>
        <a:p>
          <a:endParaRPr lang="en-IN" sz="1400"/>
        </a:p>
      </dgm:t>
    </dgm:pt>
    <dgm:pt modelId="{B2FEC9E0-2780-4C01-B087-B434C592247A}" type="sibTrans" cxnId="{F0303417-C7B3-4BA7-9997-0B3046ECD8DB}">
      <dgm:prSet/>
      <dgm:spPr/>
      <dgm:t>
        <a:bodyPr/>
        <a:lstStyle/>
        <a:p>
          <a:endParaRPr lang="en-IN" sz="1400"/>
        </a:p>
      </dgm:t>
    </dgm:pt>
    <dgm:pt modelId="{854C5A3B-AADE-4DFE-9F64-658A11F16951}" type="pres">
      <dgm:prSet presAssocID="{36BD3444-6D7D-4BB2-B4EE-D6E5545B6079}" presName="diagram" presStyleCnt="0">
        <dgm:presLayoutVars>
          <dgm:dir/>
          <dgm:resizeHandles val="exact"/>
        </dgm:presLayoutVars>
      </dgm:prSet>
      <dgm:spPr/>
    </dgm:pt>
    <dgm:pt modelId="{5E4CC10C-D693-413B-9A4F-2B7388312F44}" type="pres">
      <dgm:prSet presAssocID="{AEB4B24D-4693-4E4C-BBDB-8D45A9B001B9}" presName="node" presStyleLbl="node1" presStyleIdx="0" presStyleCnt="4" custScaleX="181168">
        <dgm:presLayoutVars>
          <dgm:bulletEnabled val="1"/>
        </dgm:presLayoutVars>
      </dgm:prSet>
      <dgm:spPr/>
    </dgm:pt>
    <dgm:pt modelId="{684D8DBF-08F5-4524-8FB1-2C1989C33034}" type="pres">
      <dgm:prSet presAssocID="{0DA0F2CD-C9F7-4F0F-B730-16749E8B36DD}" presName="sibTrans" presStyleCnt="0"/>
      <dgm:spPr/>
    </dgm:pt>
    <dgm:pt modelId="{D6A4161F-0DE4-43BA-82C3-37078B529F37}" type="pres">
      <dgm:prSet presAssocID="{98DE38BF-F148-442C-AD4A-C140F1BF4BDA}" presName="node" presStyleLbl="node1" presStyleIdx="1" presStyleCnt="4" custScaleX="181168">
        <dgm:presLayoutVars>
          <dgm:bulletEnabled val="1"/>
        </dgm:presLayoutVars>
      </dgm:prSet>
      <dgm:spPr/>
    </dgm:pt>
    <dgm:pt modelId="{D12CB50D-2570-4472-A6CC-A85BEB0E4293}" type="pres">
      <dgm:prSet presAssocID="{8047945B-3759-4138-AE48-CC6F0381AF2C}" presName="sibTrans" presStyleCnt="0"/>
      <dgm:spPr/>
    </dgm:pt>
    <dgm:pt modelId="{C6235FF3-363A-41C3-8FD3-EA0D9F34CA20}" type="pres">
      <dgm:prSet presAssocID="{106EE540-5ECA-4DF8-B1ED-F69AAAC49C49}" presName="node" presStyleLbl="node1" presStyleIdx="2" presStyleCnt="4" custScaleX="181168">
        <dgm:presLayoutVars>
          <dgm:bulletEnabled val="1"/>
        </dgm:presLayoutVars>
      </dgm:prSet>
      <dgm:spPr/>
    </dgm:pt>
    <dgm:pt modelId="{C5A376DE-0E59-48D1-9E8B-7393870C9F14}" type="pres">
      <dgm:prSet presAssocID="{E996116C-7500-48BF-9636-B00BCA2D7BD1}" presName="sibTrans" presStyleCnt="0"/>
      <dgm:spPr/>
    </dgm:pt>
    <dgm:pt modelId="{6B9A424F-21EF-4C7F-B847-F1A6BF995C08}" type="pres">
      <dgm:prSet presAssocID="{6EDD0B63-CFB1-4EA5-85F3-04F01BF987D8}" presName="node" presStyleLbl="node1" presStyleIdx="3" presStyleCnt="4" custScaleX="181168">
        <dgm:presLayoutVars>
          <dgm:bulletEnabled val="1"/>
        </dgm:presLayoutVars>
      </dgm:prSet>
      <dgm:spPr/>
    </dgm:pt>
  </dgm:ptLst>
  <dgm:cxnLst>
    <dgm:cxn modelId="{F0303417-C7B3-4BA7-9997-0B3046ECD8DB}" srcId="{36BD3444-6D7D-4BB2-B4EE-D6E5545B6079}" destId="{6EDD0B63-CFB1-4EA5-85F3-04F01BF987D8}" srcOrd="3" destOrd="0" parTransId="{5636E8D6-40E3-456E-B0B8-9C20732175D2}" sibTransId="{B2FEC9E0-2780-4C01-B087-B434C592247A}"/>
    <dgm:cxn modelId="{916ADF69-C5E8-41FE-B260-6A155546CF8C}" type="presOf" srcId="{36BD3444-6D7D-4BB2-B4EE-D6E5545B6079}" destId="{854C5A3B-AADE-4DFE-9F64-658A11F16951}" srcOrd="0" destOrd="0" presId="urn:microsoft.com/office/officeart/2005/8/layout/default"/>
    <dgm:cxn modelId="{E109E081-EF26-493C-84E6-06FAEC8D40CE}" srcId="{36BD3444-6D7D-4BB2-B4EE-D6E5545B6079}" destId="{106EE540-5ECA-4DF8-B1ED-F69AAAC49C49}" srcOrd="2" destOrd="0" parTransId="{BE832972-F7BD-4BF3-A2EA-F1D48CF7E32C}" sibTransId="{E996116C-7500-48BF-9636-B00BCA2D7BD1}"/>
    <dgm:cxn modelId="{15E45A9C-3605-433A-A15F-65F3B13D51AB}" type="presOf" srcId="{98DE38BF-F148-442C-AD4A-C140F1BF4BDA}" destId="{D6A4161F-0DE4-43BA-82C3-37078B529F37}" srcOrd="0" destOrd="0" presId="urn:microsoft.com/office/officeart/2005/8/layout/default"/>
    <dgm:cxn modelId="{F31CBEA6-C933-441A-A38A-9FD8EBE92E8B}" srcId="{36BD3444-6D7D-4BB2-B4EE-D6E5545B6079}" destId="{98DE38BF-F148-442C-AD4A-C140F1BF4BDA}" srcOrd="1" destOrd="0" parTransId="{3AED0D31-4B65-4890-89F4-0D26B1F46486}" sibTransId="{8047945B-3759-4138-AE48-CC6F0381AF2C}"/>
    <dgm:cxn modelId="{326C5CC0-0494-4669-B364-6344554CF53B}" type="presOf" srcId="{106EE540-5ECA-4DF8-B1ED-F69AAAC49C49}" destId="{C6235FF3-363A-41C3-8FD3-EA0D9F34CA20}" srcOrd="0" destOrd="0" presId="urn:microsoft.com/office/officeart/2005/8/layout/default"/>
    <dgm:cxn modelId="{0BB3A7C3-5502-4612-8817-F10DBC4E1081}" srcId="{36BD3444-6D7D-4BB2-B4EE-D6E5545B6079}" destId="{AEB4B24D-4693-4E4C-BBDB-8D45A9B001B9}" srcOrd="0" destOrd="0" parTransId="{9D724FFE-F66D-4CEB-A055-EEB08203D1DE}" sibTransId="{0DA0F2CD-C9F7-4F0F-B730-16749E8B36DD}"/>
    <dgm:cxn modelId="{C73C17CD-009C-4E31-9DF5-982BF9DAB18B}" type="presOf" srcId="{6EDD0B63-CFB1-4EA5-85F3-04F01BF987D8}" destId="{6B9A424F-21EF-4C7F-B847-F1A6BF995C08}" srcOrd="0" destOrd="0" presId="urn:microsoft.com/office/officeart/2005/8/layout/default"/>
    <dgm:cxn modelId="{824A23D8-2906-4656-A415-12264A1C30F4}" type="presOf" srcId="{AEB4B24D-4693-4E4C-BBDB-8D45A9B001B9}" destId="{5E4CC10C-D693-413B-9A4F-2B7388312F44}" srcOrd="0" destOrd="0" presId="urn:microsoft.com/office/officeart/2005/8/layout/default"/>
    <dgm:cxn modelId="{FA9157F8-1184-44A8-9DBA-B829101F431F}" type="presParOf" srcId="{854C5A3B-AADE-4DFE-9F64-658A11F16951}" destId="{5E4CC10C-D693-413B-9A4F-2B7388312F44}" srcOrd="0" destOrd="0" presId="urn:microsoft.com/office/officeart/2005/8/layout/default"/>
    <dgm:cxn modelId="{F433087C-1D4A-418B-BDB2-458F59DC4EA0}" type="presParOf" srcId="{854C5A3B-AADE-4DFE-9F64-658A11F16951}" destId="{684D8DBF-08F5-4524-8FB1-2C1989C33034}" srcOrd="1" destOrd="0" presId="urn:microsoft.com/office/officeart/2005/8/layout/default"/>
    <dgm:cxn modelId="{6D1D68FC-C29A-460A-8148-12CCACC227D5}" type="presParOf" srcId="{854C5A3B-AADE-4DFE-9F64-658A11F16951}" destId="{D6A4161F-0DE4-43BA-82C3-37078B529F37}" srcOrd="2" destOrd="0" presId="urn:microsoft.com/office/officeart/2005/8/layout/default"/>
    <dgm:cxn modelId="{3B8A59D2-1DDF-484F-9944-7E854570310B}" type="presParOf" srcId="{854C5A3B-AADE-4DFE-9F64-658A11F16951}" destId="{D12CB50D-2570-4472-A6CC-A85BEB0E4293}" srcOrd="3" destOrd="0" presId="urn:microsoft.com/office/officeart/2005/8/layout/default"/>
    <dgm:cxn modelId="{1698350E-240A-43FC-9102-638ED67E66C6}" type="presParOf" srcId="{854C5A3B-AADE-4DFE-9F64-658A11F16951}" destId="{C6235FF3-363A-41C3-8FD3-EA0D9F34CA20}" srcOrd="4" destOrd="0" presId="urn:microsoft.com/office/officeart/2005/8/layout/default"/>
    <dgm:cxn modelId="{8FA8ABE6-4069-4002-A925-562921B89BC7}" type="presParOf" srcId="{854C5A3B-AADE-4DFE-9F64-658A11F16951}" destId="{C5A376DE-0E59-48D1-9E8B-7393870C9F14}" srcOrd="5" destOrd="0" presId="urn:microsoft.com/office/officeart/2005/8/layout/default"/>
    <dgm:cxn modelId="{1D3D8AB9-73E5-49A2-A508-7D884AF0DB65}" type="presParOf" srcId="{854C5A3B-AADE-4DFE-9F64-658A11F16951}" destId="{6B9A424F-21EF-4C7F-B847-F1A6BF995C0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B15ED61-D7C2-40D1-ACBC-9C4A67438152}" type="doc">
      <dgm:prSet loTypeId="urn:microsoft.com/office/officeart/2005/8/layout/vList4" loCatId="picture" qsTypeId="urn:microsoft.com/office/officeart/2005/8/quickstyle/simple1" qsCatId="simple" csTypeId="urn:microsoft.com/office/officeart/2005/8/colors/accent0_1" csCatId="mainScheme" phldr="1"/>
      <dgm:spPr/>
      <dgm:t>
        <a:bodyPr/>
        <a:lstStyle/>
        <a:p>
          <a:endParaRPr lang="en-IN"/>
        </a:p>
      </dgm:t>
    </dgm:pt>
    <dgm:pt modelId="{9CCD83E1-7E64-44B8-8058-46131FA1C876}">
      <dgm:prSet custT="1"/>
      <dgm:spPr>
        <a:ln w="3175">
          <a:solidFill>
            <a:schemeClr val="tx2">
              <a:lumMod val="50000"/>
            </a:schemeClr>
          </a:solidFill>
        </a:ln>
      </dgm:spPr>
      <dgm:t>
        <a:bodyPr/>
        <a:lstStyle/>
        <a:p>
          <a:pPr>
            <a:buFont typeface="+mj-lt"/>
            <a:buAutoNum type="arabicPeriod"/>
          </a:pPr>
          <a:r>
            <a:rPr lang="en-IN" sz="1400" b="1" i="0" dirty="0">
              <a:solidFill>
                <a:schemeClr val="tx2">
                  <a:lumMod val="50000"/>
                </a:schemeClr>
              </a:solidFill>
              <a:latin typeface="Arial Nova" panose="020B0504020202020204" pitchFamily="34" charset="0"/>
            </a:rPr>
            <a:t>FortiGate (FG): </a:t>
          </a:r>
          <a:r>
            <a:rPr lang="en-US" sz="1400" b="0" i="0" dirty="0">
              <a:solidFill>
                <a:schemeClr val="tx2">
                  <a:lumMod val="50000"/>
                </a:schemeClr>
              </a:solidFill>
              <a:latin typeface="Arial Nova" panose="020B0504020202020204" pitchFamily="34" charset="0"/>
            </a:rPr>
            <a:t>FortiGate is Fortinet's flagship firewall appliance, providing robust network security and unified threat management to safeguard organizations from cyber threats.</a:t>
          </a:r>
          <a:endParaRPr lang="en-IN" sz="1400" b="0" i="0" dirty="0">
            <a:solidFill>
              <a:schemeClr val="tx2">
                <a:lumMod val="50000"/>
              </a:schemeClr>
            </a:solidFill>
            <a:latin typeface="Arial Nova" panose="020B0504020202020204" pitchFamily="34" charset="0"/>
          </a:endParaRPr>
        </a:p>
      </dgm:t>
    </dgm:pt>
    <dgm:pt modelId="{57AB43AE-5BDA-4C7F-BB7C-784C0F08CC85}" type="parTrans" cxnId="{601C0672-D028-4377-9696-03D43719F3F0}">
      <dgm:prSet/>
      <dgm:spPr/>
      <dgm:t>
        <a:bodyPr/>
        <a:lstStyle/>
        <a:p>
          <a:endParaRPr lang="en-IN" sz="1400">
            <a:solidFill>
              <a:schemeClr val="tx2">
                <a:lumMod val="50000"/>
              </a:schemeClr>
            </a:solidFill>
            <a:latin typeface="Arial Nova" panose="020B0504020202020204" pitchFamily="34" charset="0"/>
          </a:endParaRPr>
        </a:p>
      </dgm:t>
    </dgm:pt>
    <dgm:pt modelId="{BE586CF5-900D-4F87-853A-6BC2FCAD1640}" type="sibTrans" cxnId="{601C0672-D028-4377-9696-03D43719F3F0}">
      <dgm:prSet/>
      <dgm:spPr/>
      <dgm:t>
        <a:bodyPr/>
        <a:lstStyle/>
        <a:p>
          <a:endParaRPr lang="en-IN" sz="1400">
            <a:solidFill>
              <a:schemeClr val="tx2">
                <a:lumMod val="50000"/>
              </a:schemeClr>
            </a:solidFill>
            <a:latin typeface="Arial Nova" panose="020B0504020202020204" pitchFamily="34" charset="0"/>
          </a:endParaRPr>
        </a:p>
      </dgm:t>
    </dgm:pt>
    <dgm:pt modelId="{1A8E7AC1-AED9-4F93-B369-FEE1565594B5}">
      <dgm:prSet custT="1"/>
      <dgm:spPr>
        <a:ln w="3175">
          <a:solidFill>
            <a:schemeClr val="tx2">
              <a:lumMod val="50000"/>
            </a:schemeClr>
          </a:solidFill>
        </a:ln>
      </dgm:spPr>
      <dgm:t>
        <a:bodyPr/>
        <a:lstStyle/>
        <a:p>
          <a:pPr>
            <a:buFont typeface="+mj-lt"/>
            <a:buAutoNum type="arabicPeriod"/>
          </a:pPr>
          <a:r>
            <a:rPr lang="en-IN" sz="1400" b="1" i="0" dirty="0">
              <a:solidFill>
                <a:schemeClr val="tx2">
                  <a:lumMod val="50000"/>
                </a:schemeClr>
              </a:solidFill>
              <a:latin typeface="Arial Nova" panose="020B0504020202020204" pitchFamily="34" charset="0"/>
            </a:rPr>
            <a:t>FortiWiFi (FWF): </a:t>
          </a:r>
          <a:r>
            <a:rPr lang="en-US" sz="1400" b="0" i="0" dirty="0">
              <a:solidFill>
                <a:schemeClr val="tx2">
                  <a:lumMod val="50000"/>
                </a:schemeClr>
              </a:solidFill>
              <a:latin typeface="Arial Nova" panose="020B0504020202020204" pitchFamily="34" charset="0"/>
            </a:rPr>
            <a:t>FortiWiFi combines the security features of FortiGate with built-in Wi-Fi functionality, offering comprehensive network protection and wireless connectivity in a single device.</a:t>
          </a:r>
          <a:endParaRPr lang="en-IN" sz="1400" b="0" i="0" dirty="0">
            <a:solidFill>
              <a:schemeClr val="tx2">
                <a:lumMod val="50000"/>
              </a:schemeClr>
            </a:solidFill>
            <a:latin typeface="Arial Nova" panose="020B0504020202020204" pitchFamily="34" charset="0"/>
          </a:endParaRPr>
        </a:p>
      </dgm:t>
    </dgm:pt>
    <dgm:pt modelId="{5888D11B-808C-48A9-878E-417225449FF5}" type="parTrans" cxnId="{25B458CD-97D8-4C63-8DC0-6C76034A5AAB}">
      <dgm:prSet/>
      <dgm:spPr/>
      <dgm:t>
        <a:bodyPr/>
        <a:lstStyle/>
        <a:p>
          <a:endParaRPr lang="en-IN" sz="1400">
            <a:solidFill>
              <a:schemeClr val="tx2">
                <a:lumMod val="50000"/>
              </a:schemeClr>
            </a:solidFill>
            <a:latin typeface="Arial Nova" panose="020B0504020202020204" pitchFamily="34" charset="0"/>
          </a:endParaRPr>
        </a:p>
      </dgm:t>
    </dgm:pt>
    <dgm:pt modelId="{2A09B46C-E930-473D-B99C-7521257E47E3}" type="sibTrans" cxnId="{25B458CD-97D8-4C63-8DC0-6C76034A5AAB}">
      <dgm:prSet/>
      <dgm:spPr/>
      <dgm:t>
        <a:bodyPr/>
        <a:lstStyle/>
        <a:p>
          <a:endParaRPr lang="en-IN" sz="1400">
            <a:solidFill>
              <a:schemeClr val="tx2">
                <a:lumMod val="50000"/>
              </a:schemeClr>
            </a:solidFill>
            <a:latin typeface="Arial Nova" panose="020B0504020202020204" pitchFamily="34" charset="0"/>
          </a:endParaRPr>
        </a:p>
      </dgm:t>
    </dgm:pt>
    <dgm:pt modelId="{0840AD78-4EF1-468D-AADC-D321E7EFB411}">
      <dgm:prSet custT="1"/>
      <dgm:spPr>
        <a:ln w="3175">
          <a:solidFill>
            <a:schemeClr val="tx2">
              <a:lumMod val="50000"/>
            </a:schemeClr>
          </a:solidFill>
        </a:ln>
      </dgm:spPr>
      <dgm:t>
        <a:bodyPr/>
        <a:lstStyle/>
        <a:p>
          <a:pPr>
            <a:buFont typeface="+mj-lt"/>
            <a:buAutoNum type="arabicPeriod"/>
          </a:pPr>
          <a:r>
            <a:rPr lang="en-IN" sz="1400" b="1" i="0" dirty="0">
              <a:solidFill>
                <a:schemeClr val="tx2">
                  <a:lumMod val="50000"/>
                </a:schemeClr>
              </a:solidFill>
              <a:latin typeface="Arial Nova" panose="020B0504020202020204" pitchFamily="34" charset="0"/>
            </a:rPr>
            <a:t>FortiSwitch (FS): </a:t>
          </a:r>
          <a:r>
            <a:rPr lang="en-US" sz="1400" b="0" i="0" dirty="0">
              <a:solidFill>
                <a:schemeClr val="tx2">
                  <a:lumMod val="50000"/>
                </a:schemeClr>
              </a:solidFill>
              <a:latin typeface="Arial Nova" panose="020B0504020202020204" pitchFamily="34" charset="0"/>
            </a:rPr>
            <a:t>FortiSwitch is Fortinet's line of secure, high-performance Ethernet switches designed to enhance network connectivity and provide advanced security features.</a:t>
          </a:r>
          <a:endParaRPr lang="en-IN" sz="1400" b="0" i="0" dirty="0">
            <a:solidFill>
              <a:schemeClr val="tx2">
                <a:lumMod val="50000"/>
              </a:schemeClr>
            </a:solidFill>
            <a:latin typeface="Arial Nova" panose="020B0504020202020204" pitchFamily="34" charset="0"/>
          </a:endParaRPr>
        </a:p>
      </dgm:t>
    </dgm:pt>
    <dgm:pt modelId="{5286A259-7918-4155-817F-CA6D99AE804C}" type="parTrans" cxnId="{A69FD8A4-26DB-4F38-A6E0-877B6FB0CA4A}">
      <dgm:prSet/>
      <dgm:spPr/>
      <dgm:t>
        <a:bodyPr/>
        <a:lstStyle/>
        <a:p>
          <a:endParaRPr lang="en-IN" sz="1400">
            <a:solidFill>
              <a:schemeClr val="tx2">
                <a:lumMod val="50000"/>
              </a:schemeClr>
            </a:solidFill>
            <a:latin typeface="Arial Nova" panose="020B0504020202020204" pitchFamily="34" charset="0"/>
          </a:endParaRPr>
        </a:p>
      </dgm:t>
    </dgm:pt>
    <dgm:pt modelId="{7D3B4C78-6F6F-4C41-B99A-E1A9FDA35A69}" type="sibTrans" cxnId="{A69FD8A4-26DB-4F38-A6E0-877B6FB0CA4A}">
      <dgm:prSet/>
      <dgm:spPr/>
      <dgm:t>
        <a:bodyPr/>
        <a:lstStyle/>
        <a:p>
          <a:endParaRPr lang="en-IN" sz="1400">
            <a:solidFill>
              <a:schemeClr val="tx2">
                <a:lumMod val="50000"/>
              </a:schemeClr>
            </a:solidFill>
            <a:latin typeface="Arial Nova" panose="020B0504020202020204" pitchFamily="34" charset="0"/>
          </a:endParaRPr>
        </a:p>
      </dgm:t>
    </dgm:pt>
    <dgm:pt modelId="{6D779B3B-6074-4572-97C9-D74DCE1DD878}">
      <dgm:prSet custT="1"/>
      <dgm:spPr>
        <a:ln w="3175">
          <a:solidFill>
            <a:schemeClr val="tx2">
              <a:lumMod val="50000"/>
            </a:schemeClr>
          </a:solidFill>
        </a:ln>
      </dgm:spPr>
      <dgm:t>
        <a:bodyPr/>
        <a:lstStyle/>
        <a:p>
          <a:pPr>
            <a:buFont typeface="+mj-lt"/>
            <a:buAutoNum type="arabicPeriod"/>
          </a:pPr>
          <a:r>
            <a:rPr lang="en-IN" sz="1400" b="1" i="0" dirty="0">
              <a:solidFill>
                <a:schemeClr val="tx2">
                  <a:lumMod val="50000"/>
                </a:schemeClr>
              </a:solidFill>
              <a:latin typeface="Arial Nova" panose="020B0504020202020204" pitchFamily="34" charset="0"/>
            </a:rPr>
            <a:t>FortiAP (FAP): </a:t>
          </a:r>
          <a:r>
            <a:rPr lang="en-US" sz="1400" b="0" i="0" dirty="0">
              <a:solidFill>
                <a:schemeClr val="tx2">
                  <a:lumMod val="50000"/>
                </a:schemeClr>
              </a:solidFill>
              <a:latin typeface="Arial Nova" panose="020B0504020202020204" pitchFamily="34" charset="0"/>
            </a:rPr>
            <a:t>FortiAP represents Fortinet's wireless access points, delivering secure and scalable Wi-Fi solutions to extend network coverage while maintaining robust security protocols.</a:t>
          </a:r>
          <a:endParaRPr lang="en-IN" sz="1400" b="0" i="0" dirty="0">
            <a:solidFill>
              <a:schemeClr val="tx2">
                <a:lumMod val="50000"/>
              </a:schemeClr>
            </a:solidFill>
            <a:latin typeface="Arial Nova" panose="020B0504020202020204" pitchFamily="34" charset="0"/>
          </a:endParaRPr>
        </a:p>
      </dgm:t>
    </dgm:pt>
    <dgm:pt modelId="{C065046F-E710-48AD-9871-83A6EC1965D7}" type="parTrans" cxnId="{2EACD4A3-F3F7-477F-A613-349072434881}">
      <dgm:prSet/>
      <dgm:spPr/>
      <dgm:t>
        <a:bodyPr/>
        <a:lstStyle/>
        <a:p>
          <a:endParaRPr lang="en-IN" sz="1400">
            <a:solidFill>
              <a:schemeClr val="tx2">
                <a:lumMod val="50000"/>
              </a:schemeClr>
            </a:solidFill>
            <a:latin typeface="Arial Nova" panose="020B0504020202020204" pitchFamily="34" charset="0"/>
          </a:endParaRPr>
        </a:p>
      </dgm:t>
    </dgm:pt>
    <dgm:pt modelId="{0406640F-159D-40C5-9BA5-0AC947F59143}" type="sibTrans" cxnId="{2EACD4A3-F3F7-477F-A613-349072434881}">
      <dgm:prSet/>
      <dgm:spPr/>
      <dgm:t>
        <a:bodyPr/>
        <a:lstStyle/>
        <a:p>
          <a:endParaRPr lang="en-IN" sz="1400">
            <a:solidFill>
              <a:schemeClr val="tx2">
                <a:lumMod val="50000"/>
              </a:schemeClr>
            </a:solidFill>
            <a:latin typeface="Arial Nova" panose="020B0504020202020204" pitchFamily="34" charset="0"/>
          </a:endParaRPr>
        </a:p>
      </dgm:t>
    </dgm:pt>
    <dgm:pt modelId="{9B836517-F714-4AC2-80B9-A55D76EF45E9}">
      <dgm:prSet custT="1"/>
      <dgm:spPr>
        <a:ln w="3175">
          <a:solidFill>
            <a:schemeClr val="tx2">
              <a:lumMod val="50000"/>
            </a:schemeClr>
          </a:solidFill>
        </a:ln>
      </dgm:spPr>
      <dgm:t>
        <a:bodyPr/>
        <a:lstStyle/>
        <a:p>
          <a:pPr>
            <a:buFont typeface="+mj-lt"/>
            <a:buAutoNum type="arabicPeriod"/>
          </a:pPr>
          <a:r>
            <a:rPr lang="en-IN" sz="1400" b="1" i="0" dirty="0">
              <a:solidFill>
                <a:schemeClr val="tx2">
                  <a:lumMod val="50000"/>
                </a:schemeClr>
              </a:solidFill>
              <a:latin typeface="Arial Nova" panose="020B0504020202020204" pitchFamily="34" charset="0"/>
            </a:rPr>
            <a:t>FortiExtender (FEX): </a:t>
          </a:r>
          <a:r>
            <a:rPr lang="en-US" sz="1400" b="0" i="0" dirty="0">
              <a:solidFill>
                <a:schemeClr val="tx2">
                  <a:lumMod val="50000"/>
                </a:schemeClr>
              </a:solidFill>
              <a:latin typeface="Arial Nova" panose="020B0504020202020204" pitchFamily="34" charset="0"/>
            </a:rPr>
            <a:t>FortiExtender is Fortinet's solution for extending network connectivity to remote locations, providing reliable and secure connectivity through wireless broadband networks.</a:t>
          </a:r>
          <a:endParaRPr lang="en-IN" sz="1400" b="0" i="0" dirty="0">
            <a:solidFill>
              <a:schemeClr val="tx2">
                <a:lumMod val="50000"/>
              </a:schemeClr>
            </a:solidFill>
            <a:latin typeface="Arial Nova" panose="020B0504020202020204" pitchFamily="34" charset="0"/>
          </a:endParaRPr>
        </a:p>
      </dgm:t>
    </dgm:pt>
    <dgm:pt modelId="{30DD7D50-82FC-4B16-B42C-1D868F860D3B}" type="parTrans" cxnId="{60CEBC63-FB47-4D53-BE5D-6E98837BD841}">
      <dgm:prSet/>
      <dgm:spPr/>
      <dgm:t>
        <a:bodyPr/>
        <a:lstStyle/>
        <a:p>
          <a:endParaRPr lang="en-IN" sz="1400">
            <a:solidFill>
              <a:schemeClr val="tx2">
                <a:lumMod val="50000"/>
              </a:schemeClr>
            </a:solidFill>
            <a:latin typeface="Arial Nova" panose="020B0504020202020204" pitchFamily="34" charset="0"/>
          </a:endParaRPr>
        </a:p>
      </dgm:t>
    </dgm:pt>
    <dgm:pt modelId="{34781E32-3B76-4A98-88D0-DA45DCCFF028}" type="sibTrans" cxnId="{60CEBC63-FB47-4D53-BE5D-6E98837BD841}">
      <dgm:prSet/>
      <dgm:spPr/>
      <dgm:t>
        <a:bodyPr/>
        <a:lstStyle/>
        <a:p>
          <a:endParaRPr lang="en-IN" sz="1400">
            <a:solidFill>
              <a:schemeClr val="tx2">
                <a:lumMod val="50000"/>
              </a:schemeClr>
            </a:solidFill>
            <a:latin typeface="Arial Nova" panose="020B0504020202020204" pitchFamily="34" charset="0"/>
          </a:endParaRPr>
        </a:p>
      </dgm:t>
    </dgm:pt>
    <dgm:pt modelId="{A1ACC1A0-D171-476B-AA75-8914DA950A3F}">
      <dgm:prSet custT="1"/>
      <dgm:spPr>
        <a:ln w="3175">
          <a:solidFill>
            <a:schemeClr val="tx2">
              <a:lumMod val="50000"/>
            </a:schemeClr>
          </a:solidFill>
        </a:ln>
      </dgm:spPr>
      <dgm:t>
        <a:bodyPr/>
        <a:lstStyle/>
        <a:p>
          <a:pPr>
            <a:buFont typeface="+mj-lt"/>
            <a:buAutoNum type="arabicPeriod"/>
          </a:pPr>
          <a:r>
            <a:rPr lang="en-US" sz="1400" b="1" i="0" dirty="0">
              <a:solidFill>
                <a:schemeClr val="tx2">
                  <a:lumMod val="50000"/>
                </a:schemeClr>
              </a:solidFill>
              <a:latin typeface="Arial Nova" panose="020B0504020202020204" pitchFamily="34" charset="0"/>
            </a:rPr>
            <a:t>FortiCamera (FCM):</a:t>
          </a:r>
          <a:r>
            <a:rPr lang="en-US" sz="1400" b="0" i="0" dirty="0">
              <a:solidFill>
                <a:schemeClr val="tx2">
                  <a:lumMod val="50000"/>
                </a:schemeClr>
              </a:solidFill>
              <a:latin typeface="Arial Nova" panose="020B0504020202020204" pitchFamily="34" charset="0"/>
            </a:rPr>
            <a:t> FortiCamera is a</a:t>
          </a:r>
          <a:r>
            <a:rPr lang="en-IN" sz="1400" b="0" i="0" dirty="0">
              <a:solidFill>
                <a:schemeClr val="tx2">
                  <a:lumMod val="50000"/>
                </a:schemeClr>
              </a:solidFill>
              <a:latin typeface="Arial Nova" panose="020B0504020202020204" pitchFamily="34" charset="0"/>
            </a:rPr>
            <a:t> video surveillance solution which includes the </a:t>
          </a:r>
          <a:r>
            <a:rPr lang="en-US" sz="1400" b="0" i="0" dirty="0">
              <a:solidFill>
                <a:schemeClr val="tx2">
                  <a:lumMod val="50000"/>
                </a:schemeClr>
              </a:solidFill>
              <a:latin typeface="Arial Nova" panose="020B0504020202020204" pitchFamily="34" charset="0"/>
            </a:rPr>
            <a:t>high-performance FortiRecorder, and AI-powered FortiCentral video management software (VMS). This integrated physical security gives intelligent insights with remote, real-time visibility</a:t>
          </a:r>
          <a:endParaRPr lang="en-IN" sz="1400" b="0" i="0" dirty="0">
            <a:solidFill>
              <a:schemeClr val="tx2">
                <a:lumMod val="50000"/>
              </a:schemeClr>
            </a:solidFill>
            <a:latin typeface="Arial Nova" panose="020B0504020202020204" pitchFamily="34" charset="0"/>
          </a:endParaRPr>
        </a:p>
      </dgm:t>
    </dgm:pt>
    <dgm:pt modelId="{1B217DCF-12CF-4B62-8016-AC9253DDEA2A}" type="parTrans" cxnId="{5E48A590-B395-4E63-B3ED-BE344BC9CEB2}">
      <dgm:prSet/>
      <dgm:spPr/>
      <dgm:t>
        <a:bodyPr/>
        <a:lstStyle/>
        <a:p>
          <a:endParaRPr lang="en-IN" sz="1400">
            <a:solidFill>
              <a:schemeClr val="tx2">
                <a:lumMod val="50000"/>
              </a:schemeClr>
            </a:solidFill>
            <a:latin typeface="Arial Nova" panose="020B0504020202020204" pitchFamily="34" charset="0"/>
          </a:endParaRPr>
        </a:p>
      </dgm:t>
    </dgm:pt>
    <dgm:pt modelId="{7BC52E70-0779-4719-8F41-5BED08206F28}" type="sibTrans" cxnId="{5E48A590-B395-4E63-B3ED-BE344BC9CEB2}">
      <dgm:prSet/>
      <dgm:spPr/>
      <dgm:t>
        <a:bodyPr/>
        <a:lstStyle/>
        <a:p>
          <a:endParaRPr lang="en-IN" sz="1400">
            <a:solidFill>
              <a:schemeClr val="tx2">
                <a:lumMod val="50000"/>
              </a:schemeClr>
            </a:solidFill>
            <a:latin typeface="Arial Nova" panose="020B0504020202020204" pitchFamily="34" charset="0"/>
          </a:endParaRPr>
        </a:p>
      </dgm:t>
    </dgm:pt>
    <dgm:pt modelId="{B0EFF9E5-EAB7-4D2C-8211-82DD821E2FCD}" type="pres">
      <dgm:prSet presAssocID="{2B15ED61-D7C2-40D1-ACBC-9C4A67438152}" presName="linear" presStyleCnt="0">
        <dgm:presLayoutVars>
          <dgm:dir/>
          <dgm:resizeHandles val="exact"/>
        </dgm:presLayoutVars>
      </dgm:prSet>
      <dgm:spPr/>
    </dgm:pt>
    <dgm:pt modelId="{94BCA55E-DA3D-4B77-8E70-F2CB4DEB13CE}" type="pres">
      <dgm:prSet presAssocID="{9CCD83E1-7E64-44B8-8058-46131FA1C876}" presName="comp" presStyleCnt="0"/>
      <dgm:spPr/>
    </dgm:pt>
    <dgm:pt modelId="{794A54C8-02D3-4D11-A7AC-25A1223DD1EB}" type="pres">
      <dgm:prSet presAssocID="{9CCD83E1-7E64-44B8-8058-46131FA1C876}" presName="box" presStyleLbl="node1" presStyleIdx="0" presStyleCnt="6"/>
      <dgm:spPr/>
    </dgm:pt>
    <dgm:pt modelId="{61EB6F73-D61F-4391-96BB-3CF306FB49F0}" type="pres">
      <dgm:prSet presAssocID="{9CCD83E1-7E64-44B8-8058-46131FA1C876}" presName="img" presStyleLbl="fgImgPlace1" presStyleIdx="0" presStyleCnt="6" custScaleX="61659" custScaleY="99812"/>
      <dgm:spPr>
        <a:blipFill>
          <a:blip xmlns:r="http://schemas.openxmlformats.org/officeDocument/2006/relationships" r:embed="rId1"/>
          <a:srcRect/>
          <a:stretch>
            <a:fillRect t="-23000" b="-23000"/>
          </a:stretch>
        </a:blipFill>
        <a:ln w="3175">
          <a:solidFill>
            <a:schemeClr val="accent1"/>
          </a:solidFill>
        </a:ln>
      </dgm:spPr>
    </dgm:pt>
    <dgm:pt modelId="{B375C138-2BD0-45F8-816C-964EA74D5F44}" type="pres">
      <dgm:prSet presAssocID="{9CCD83E1-7E64-44B8-8058-46131FA1C876}" presName="text" presStyleLbl="node1" presStyleIdx="0" presStyleCnt="6">
        <dgm:presLayoutVars>
          <dgm:bulletEnabled val="1"/>
        </dgm:presLayoutVars>
      </dgm:prSet>
      <dgm:spPr/>
    </dgm:pt>
    <dgm:pt modelId="{D38B8EEB-094C-4BBC-8F71-3F7584F03289}" type="pres">
      <dgm:prSet presAssocID="{BE586CF5-900D-4F87-853A-6BC2FCAD1640}" presName="spacer" presStyleCnt="0"/>
      <dgm:spPr/>
    </dgm:pt>
    <dgm:pt modelId="{D870E96A-D7F6-46F7-978D-1EFDB82673EE}" type="pres">
      <dgm:prSet presAssocID="{1A8E7AC1-AED9-4F93-B369-FEE1565594B5}" presName="comp" presStyleCnt="0"/>
      <dgm:spPr/>
    </dgm:pt>
    <dgm:pt modelId="{F5DCA660-F849-4A97-97C7-D3C1E411EF32}" type="pres">
      <dgm:prSet presAssocID="{1A8E7AC1-AED9-4F93-B369-FEE1565594B5}" presName="box" presStyleLbl="node1" presStyleIdx="1" presStyleCnt="6"/>
      <dgm:spPr/>
    </dgm:pt>
    <dgm:pt modelId="{97C81AE5-B9E4-4CA0-9DFD-762FF194BA9D}" type="pres">
      <dgm:prSet presAssocID="{1A8E7AC1-AED9-4F93-B369-FEE1565594B5}" presName="img" presStyleLbl="fgImgPlace1" presStyleIdx="1" presStyleCnt="6" custScaleX="61659" custScaleY="99812"/>
      <dgm:spPr>
        <a:blipFill>
          <a:blip xmlns:r="http://schemas.openxmlformats.org/officeDocument/2006/relationships" r:embed="rId2"/>
          <a:srcRect/>
          <a:stretch>
            <a:fillRect t="-3000" b="-3000"/>
          </a:stretch>
        </a:blipFill>
        <a:ln w="3175">
          <a:solidFill>
            <a:schemeClr val="accent1"/>
          </a:solidFill>
        </a:ln>
      </dgm:spPr>
    </dgm:pt>
    <dgm:pt modelId="{62F04B86-6523-4B51-8CAA-8FCA9A4CF2A9}" type="pres">
      <dgm:prSet presAssocID="{1A8E7AC1-AED9-4F93-B369-FEE1565594B5}" presName="text" presStyleLbl="node1" presStyleIdx="1" presStyleCnt="6">
        <dgm:presLayoutVars>
          <dgm:bulletEnabled val="1"/>
        </dgm:presLayoutVars>
      </dgm:prSet>
      <dgm:spPr/>
    </dgm:pt>
    <dgm:pt modelId="{FCF6D446-FB9E-44D0-BCF3-D2AC7D1DDA63}" type="pres">
      <dgm:prSet presAssocID="{2A09B46C-E930-473D-B99C-7521257E47E3}" presName="spacer" presStyleCnt="0"/>
      <dgm:spPr/>
    </dgm:pt>
    <dgm:pt modelId="{1DC98107-41D0-4F41-AC19-013148757D2A}" type="pres">
      <dgm:prSet presAssocID="{0840AD78-4EF1-468D-AADC-D321E7EFB411}" presName="comp" presStyleCnt="0"/>
      <dgm:spPr/>
    </dgm:pt>
    <dgm:pt modelId="{135BA87F-B579-4DC6-8115-401D4F1CCF57}" type="pres">
      <dgm:prSet presAssocID="{0840AD78-4EF1-468D-AADC-D321E7EFB411}" presName="box" presStyleLbl="node1" presStyleIdx="2" presStyleCnt="6"/>
      <dgm:spPr/>
    </dgm:pt>
    <dgm:pt modelId="{E644A34F-6D84-4E54-A408-BD32109FC9F7}" type="pres">
      <dgm:prSet presAssocID="{0840AD78-4EF1-468D-AADC-D321E7EFB411}" presName="img" presStyleLbl="fgImgPlace1" presStyleIdx="2" presStyleCnt="6" custScaleX="61659" custScaleY="99812"/>
      <dgm:spPr>
        <a:blipFill>
          <a:blip xmlns:r="http://schemas.openxmlformats.org/officeDocument/2006/relationships" r:embed="rId3"/>
          <a:srcRect/>
          <a:stretch>
            <a:fillRect t="-23000" b="-23000"/>
          </a:stretch>
        </a:blipFill>
        <a:ln w="3175">
          <a:solidFill>
            <a:schemeClr val="accent1"/>
          </a:solidFill>
        </a:ln>
      </dgm:spPr>
    </dgm:pt>
    <dgm:pt modelId="{39C739A9-AD2E-48BD-9820-91261F0A8FF9}" type="pres">
      <dgm:prSet presAssocID="{0840AD78-4EF1-468D-AADC-D321E7EFB411}" presName="text" presStyleLbl="node1" presStyleIdx="2" presStyleCnt="6">
        <dgm:presLayoutVars>
          <dgm:bulletEnabled val="1"/>
        </dgm:presLayoutVars>
      </dgm:prSet>
      <dgm:spPr/>
    </dgm:pt>
    <dgm:pt modelId="{6EF7FBD1-D21F-47DF-A6CA-E672C4D66129}" type="pres">
      <dgm:prSet presAssocID="{7D3B4C78-6F6F-4C41-B99A-E1A9FDA35A69}" presName="spacer" presStyleCnt="0"/>
      <dgm:spPr/>
    </dgm:pt>
    <dgm:pt modelId="{FABF795F-72BA-4039-8240-478502888448}" type="pres">
      <dgm:prSet presAssocID="{6D779B3B-6074-4572-97C9-D74DCE1DD878}" presName="comp" presStyleCnt="0"/>
      <dgm:spPr/>
    </dgm:pt>
    <dgm:pt modelId="{ABE6CC07-5DB2-4BA2-A1E2-0B36B7CD95EF}" type="pres">
      <dgm:prSet presAssocID="{6D779B3B-6074-4572-97C9-D74DCE1DD878}" presName="box" presStyleLbl="node1" presStyleIdx="3" presStyleCnt="6"/>
      <dgm:spPr/>
    </dgm:pt>
    <dgm:pt modelId="{9A88028E-5550-4964-A128-FA6BDD750DBC}" type="pres">
      <dgm:prSet presAssocID="{6D779B3B-6074-4572-97C9-D74DCE1DD878}" presName="img" presStyleLbl="fgImgPlace1" presStyleIdx="3" presStyleCnt="6" custScaleX="61659" custScaleY="99812"/>
      <dgm:spPr>
        <a:blipFill>
          <a:blip xmlns:r="http://schemas.openxmlformats.org/officeDocument/2006/relationships" r:embed="rId4"/>
          <a:srcRect/>
          <a:stretch>
            <a:fillRect t="-23000" b="-23000"/>
          </a:stretch>
        </a:blipFill>
        <a:ln w="3175">
          <a:solidFill>
            <a:schemeClr val="accent1"/>
          </a:solidFill>
        </a:ln>
      </dgm:spPr>
    </dgm:pt>
    <dgm:pt modelId="{88BFBB4A-B690-4E54-8CA5-C68EFE9ADD0C}" type="pres">
      <dgm:prSet presAssocID="{6D779B3B-6074-4572-97C9-D74DCE1DD878}" presName="text" presStyleLbl="node1" presStyleIdx="3" presStyleCnt="6">
        <dgm:presLayoutVars>
          <dgm:bulletEnabled val="1"/>
        </dgm:presLayoutVars>
      </dgm:prSet>
      <dgm:spPr/>
    </dgm:pt>
    <dgm:pt modelId="{8155B63F-FAAE-40C9-81B3-3798A4FE28BE}" type="pres">
      <dgm:prSet presAssocID="{0406640F-159D-40C5-9BA5-0AC947F59143}" presName="spacer" presStyleCnt="0"/>
      <dgm:spPr/>
    </dgm:pt>
    <dgm:pt modelId="{7E5BA353-0D7A-43C9-8157-D327374D955C}" type="pres">
      <dgm:prSet presAssocID="{9B836517-F714-4AC2-80B9-A55D76EF45E9}" presName="comp" presStyleCnt="0"/>
      <dgm:spPr/>
    </dgm:pt>
    <dgm:pt modelId="{A05AA002-AA4C-43AB-873F-47989730A03D}" type="pres">
      <dgm:prSet presAssocID="{9B836517-F714-4AC2-80B9-A55D76EF45E9}" presName="box" presStyleLbl="node1" presStyleIdx="4" presStyleCnt="6"/>
      <dgm:spPr/>
    </dgm:pt>
    <dgm:pt modelId="{BBEFC65A-F480-4843-8E6C-0F5EE0BCE8C6}" type="pres">
      <dgm:prSet presAssocID="{9B836517-F714-4AC2-80B9-A55D76EF45E9}" presName="img" presStyleLbl="fgImgPlace1" presStyleIdx="4" presStyleCnt="6" custScaleX="61659" custScaleY="99812"/>
      <dgm:spPr>
        <a:blipFill>
          <a:blip xmlns:r="http://schemas.openxmlformats.org/officeDocument/2006/relationships" r:embed="rId5"/>
          <a:srcRect/>
          <a:stretch>
            <a:fillRect t="-23000" b="-23000"/>
          </a:stretch>
        </a:blipFill>
        <a:ln w="3175">
          <a:solidFill>
            <a:schemeClr val="accent1"/>
          </a:solidFill>
        </a:ln>
      </dgm:spPr>
    </dgm:pt>
    <dgm:pt modelId="{252FC194-83E7-4085-A784-6EF72B7D905F}" type="pres">
      <dgm:prSet presAssocID="{9B836517-F714-4AC2-80B9-A55D76EF45E9}" presName="text" presStyleLbl="node1" presStyleIdx="4" presStyleCnt="6">
        <dgm:presLayoutVars>
          <dgm:bulletEnabled val="1"/>
        </dgm:presLayoutVars>
      </dgm:prSet>
      <dgm:spPr/>
    </dgm:pt>
    <dgm:pt modelId="{7000E89D-BCA4-4C7C-96D4-FD47DC384BA8}" type="pres">
      <dgm:prSet presAssocID="{34781E32-3B76-4A98-88D0-DA45DCCFF028}" presName="spacer" presStyleCnt="0"/>
      <dgm:spPr/>
    </dgm:pt>
    <dgm:pt modelId="{70727D32-0678-4450-9171-8C3B399AE58C}" type="pres">
      <dgm:prSet presAssocID="{A1ACC1A0-D171-476B-AA75-8914DA950A3F}" presName="comp" presStyleCnt="0"/>
      <dgm:spPr/>
    </dgm:pt>
    <dgm:pt modelId="{98E9D48A-A676-4A1C-85AF-4BC607505D6E}" type="pres">
      <dgm:prSet presAssocID="{A1ACC1A0-D171-476B-AA75-8914DA950A3F}" presName="box" presStyleLbl="node1" presStyleIdx="5" presStyleCnt="6"/>
      <dgm:spPr/>
    </dgm:pt>
    <dgm:pt modelId="{903A816D-D787-4558-B368-85DE8EDAABCA}" type="pres">
      <dgm:prSet presAssocID="{A1ACC1A0-D171-476B-AA75-8914DA950A3F}" presName="img" presStyleLbl="fgImgPlace1" presStyleIdx="5" presStyleCnt="6" custScaleX="61651"/>
      <dgm:spPr>
        <a:xfrm>
          <a:off x="82436" y="4616470"/>
          <a:ext cx="2265640" cy="659495"/>
        </a:xfrm>
        <a:prstGeom prst="roundRect">
          <a:avLst>
            <a:gd name="adj" fmla="val 10000"/>
          </a:avLst>
        </a:prstGeom>
        <a:blipFill dpi="0" rotWithShape="1">
          <a:blip xmlns:r="http://schemas.openxmlformats.org/officeDocument/2006/relationships"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ln w="3175" cap="flat" cmpd="sng" algn="ctr">
          <a:solidFill>
            <a:srgbClr val="4F81BD"/>
          </a:solidFill>
          <a:prstDash val="solid"/>
        </a:ln>
        <a:effectLst/>
      </dgm:spPr>
    </dgm:pt>
    <dgm:pt modelId="{B15D940D-63AC-4D25-B71D-A4F3FA0E80FF}" type="pres">
      <dgm:prSet presAssocID="{A1ACC1A0-D171-476B-AA75-8914DA950A3F}" presName="text" presStyleLbl="node1" presStyleIdx="5" presStyleCnt="6">
        <dgm:presLayoutVars>
          <dgm:bulletEnabled val="1"/>
        </dgm:presLayoutVars>
      </dgm:prSet>
      <dgm:spPr/>
    </dgm:pt>
  </dgm:ptLst>
  <dgm:cxnLst>
    <dgm:cxn modelId="{36432C06-A9D9-494F-AC11-1091BCDC00DA}" type="presOf" srcId="{0840AD78-4EF1-468D-AADC-D321E7EFB411}" destId="{135BA87F-B579-4DC6-8115-401D4F1CCF57}" srcOrd="0" destOrd="0" presId="urn:microsoft.com/office/officeart/2005/8/layout/vList4"/>
    <dgm:cxn modelId="{C240C215-BC40-4DA4-B621-76FF1DFCBA06}" type="presOf" srcId="{1A8E7AC1-AED9-4F93-B369-FEE1565594B5}" destId="{62F04B86-6523-4B51-8CAA-8FCA9A4CF2A9}" srcOrd="1" destOrd="0" presId="urn:microsoft.com/office/officeart/2005/8/layout/vList4"/>
    <dgm:cxn modelId="{737F6C17-45BE-44A0-AD8F-8908826297FA}" type="presOf" srcId="{9CCD83E1-7E64-44B8-8058-46131FA1C876}" destId="{B375C138-2BD0-45F8-816C-964EA74D5F44}" srcOrd="1" destOrd="0" presId="urn:microsoft.com/office/officeart/2005/8/layout/vList4"/>
    <dgm:cxn modelId="{9D738A33-7292-4713-A8DC-1FBD4F94DC7A}" type="presOf" srcId="{1A8E7AC1-AED9-4F93-B369-FEE1565594B5}" destId="{F5DCA660-F849-4A97-97C7-D3C1E411EF32}" srcOrd="0" destOrd="0" presId="urn:microsoft.com/office/officeart/2005/8/layout/vList4"/>
    <dgm:cxn modelId="{198D7C39-D675-4306-8E8D-86A88DCAFF86}" type="presOf" srcId="{9B836517-F714-4AC2-80B9-A55D76EF45E9}" destId="{252FC194-83E7-4085-A784-6EF72B7D905F}" srcOrd="1" destOrd="0" presId="urn:microsoft.com/office/officeart/2005/8/layout/vList4"/>
    <dgm:cxn modelId="{60CEBC63-FB47-4D53-BE5D-6E98837BD841}" srcId="{2B15ED61-D7C2-40D1-ACBC-9C4A67438152}" destId="{9B836517-F714-4AC2-80B9-A55D76EF45E9}" srcOrd="4" destOrd="0" parTransId="{30DD7D50-82FC-4B16-B42C-1D868F860D3B}" sibTransId="{34781E32-3B76-4A98-88D0-DA45DCCFF028}"/>
    <dgm:cxn modelId="{9BA1936C-D750-47F5-8FD9-7F3D599CB8DE}" type="presOf" srcId="{9B836517-F714-4AC2-80B9-A55D76EF45E9}" destId="{A05AA002-AA4C-43AB-873F-47989730A03D}" srcOrd="0" destOrd="0" presId="urn:microsoft.com/office/officeart/2005/8/layout/vList4"/>
    <dgm:cxn modelId="{601C0672-D028-4377-9696-03D43719F3F0}" srcId="{2B15ED61-D7C2-40D1-ACBC-9C4A67438152}" destId="{9CCD83E1-7E64-44B8-8058-46131FA1C876}" srcOrd="0" destOrd="0" parTransId="{57AB43AE-5BDA-4C7F-BB7C-784C0F08CC85}" sibTransId="{BE586CF5-900D-4F87-853A-6BC2FCAD1640}"/>
    <dgm:cxn modelId="{ADFC4D58-7F54-4B5A-8D4F-76DC6BDD12B3}" type="presOf" srcId="{A1ACC1A0-D171-476B-AA75-8914DA950A3F}" destId="{98E9D48A-A676-4A1C-85AF-4BC607505D6E}" srcOrd="0" destOrd="0" presId="urn:microsoft.com/office/officeart/2005/8/layout/vList4"/>
    <dgm:cxn modelId="{0CA7C578-9BD2-44F4-BC12-A619D5E95692}" type="presOf" srcId="{A1ACC1A0-D171-476B-AA75-8914DA950A3F}" destId="{B15D940D-63AC-4D25-B71D-A4F3FA0E80FF}" srcOrd="1" destOrd="0" presId="urn:microsoft.com/office/officeart/2005/8/layout/vList4"/>
    <dgm:cxn modelId="{E6651D8D-F179-435C-AE5C-BF6175C7CEF8}" type="presOf" srcId="{6D779B3B-6074-4572-97C9-D74DCE1DD878}" destId="{88BFBB4A-B690-4E54-8CA5-C68EFE9ADD0C}" srcOrd="1" destOrd="0" presId="urn:microsoft.com/office/officeart/2005/8/layout/vList4"/>
    <dgm:cxn modelId="{5E48A590-B395-4E63-B3ED-BE344BC9CEB2}" srcId="{2B15ED61-D7C2-40D1-ACBC-9C4A67438152}" destId="{A1ACC1A0-D171-476B-AA75-8914DA950A3F}" srcOrd="5" destOrd="0" parTransId="{1B217DCF-12CF-4B62-8016-AC9253DDEA2A}" sibTransId="{7BC52E70-0779-4719-8F41-5BED08206F28}"/>
    <dgm:cxn modelId="{2EACD4A3-F3F7-477F-A613-349072434881}" srcId="{2B15ED61-D7C2-40D1-ACBC-9C4A67438152}" destId="{6D779B3B-6074-4572-97C9-D74DCE1DD878}" srcOrd="3" destOrd="0" parTransId="{C065046F-E710-48AD-9871-83A6EC1965D7}" sibTransId="{0406640F-159D-40C5-9BA5-0AC947F59143}"/>
    <dgm:cxn modelId="{A69FD8A4-26DB-4F38-A6E0-877B6FB0CA4A}" srcId="{2B15ED61-D7C2-40D1-ACBC-9C4A67438152}" destId="{0840AD78-4EF1-468D-AADC-D321E7EFB411}" srcOrd="2" destOrd="0" parTransId="{5286A259-7918-4155-817F-CA6D99AE804C}" sibTransId="{7D3B4C78-6F6F-4C41-B99A-E1A9FDA35A69}"/>
    <dgm:cxn modelId="{B4A1BCAA-0E63-46A1-8D58-133944F3F5BB}" type="presOf" srcId="{6D779B3B-6074-4572-97C9-D74DCE1DD878}" destId="{ABE6CC07-5DB2-4BA2-A1E2-0B36B7CD95EF}" srcOrd="0" destOrd="0" presId="urn:microsoft.com/office/officeart/2005/8/layout/vList4"/>
    <dgm:cxn modelId="{25B458CD-97D8-4C63-8DC0-6C76034A5AAB}" srcId="{2B15ED61-D7C2-40D1-ACBC-9C4A67438152}" destId="{1A8E7AC1-AED9-4F93-B369-FEE1565594B5}" srcOrd="1" destOrd="0" parTransId="{5888D11B-808C-48A9-878E-417225449FF5}" sibTransId="{2A09B46C-E930-473D-B99C-7521257E47E3}"/>
    <dgm:cxn modelId="{E65313D0-E158-4855-BA83-3C61800E299A}" type="presOf" srcId="{9CCD83E1-7E64-44B8-8058-46131FA1C876}" destId="{794A54C8-02D3-4D11-A7AC-25A1223DD1EB}" srcOrd="0" destOrd="0" presId="urn:microsoft.com/office/officeart/2005/8/layout/vList4"/>
    <dgm:cxn modelId="{18C277DA-2227-4ABB-AED9-A0CB87909862}" type="presOf" srcId="{0840AD78-4EF1-468D-AADC-D321E7EFB411}" destId="{39C739A9-AD2E-48BD-9820-91261F0A8FF9}" srcOrd="1" destOrd="0" presId="urn:microsoft.com/office/officeart/2005/8/layout/vList4"/>
    <dgm:cxn modelId="{20F150F2-5332-4D9A-A27A-5084092AEC6D}" type="presOf" srcId="{2B15ED61-D7C2-40D1-ACBC-9C4A67438152}" destId="{B0EFF9E5-EAB7-4D2C-8211-82DD821E2FCD}" srcOrd="0" destOrd="0" presId="urn:microsoft.com/office/officeart/2005/8/layout/vList4"/>
    <dgm:cxn modelId="{E3B2AF57-1F24-4A68-BB41-A3E603D677BE}" type="presParOf" srcId="{B0EFF9E5-EAB7-4D2C-8211-82DD821E2FCD}" destId="{94BCA55E-DA3D-4B77-8E70-F2CB4DEB13CE}" srcOrd="0" destOrd="0" presId="urn:microsoft.com/office/officeart/2005/8/layout/vList4"/>
    <dgm:cxn modelId="{E3AC88FB-7C69-4EED-9447-E9C8B48BE909}" type="presParOf" srcId="{94BCA55E-DA3D-4B77-8E70-F2CB4DEB13CE}" destId="{794A54C8-02D3-4D11-A7AC-25A1223DD1EB}" srcOrd="0" destOrd="0" presId="urn:microsoft.com/office/officeart/2005/8/layout/vList4"/>
    <dgm:cxn modelId="{1196AD7C-0DA5-4F7B-B775-61806E379255}" type="presParOf" srcId="{94BCA55E-DA3D-4B77-8E70-F2CB4DEB13CE}" destId="{61EB6F73-D61F-4391-96BB-3CF306FB49F0}" srcOrd="1" destOrd="0" presId="urn:microsoft.com/office/officeart/2005/8/layout/vList4"/>
    <dgm:cxn modelId="{506E7775-FB4A-40CB-8A4F-92533E2C4D34}" type="presParOf" srcId="{94BCA55E-DA3D-4B77-8E70-F2CB4DEB13CE}" destId="{B375C138-2BD0-45F8-816C-964EA74D5F44}" srcOrd="2" destOrd="0" presId="urn:microsoft.com/office/officeart/2005/8/layout/vList4"/>
    <dgm:cxn modelId="{8AB16003-5221-4D02-9405-7BE5004C5AA1}" type="presParOf" srcId="{B0EFF9E5-EAB7-4D2C-8211-82DD821E2FCD}" destId="{D38B8EEB-094C-4BBC-8F71-3F7584F03289}" srcOrd="1" destOrd="0" presId="urn:microsoft.com/office/officeart/2005/8/layout/vList4"/>
    <dgm:cxn modelId="{86399DBB-9B1A-493E-91E4-89C1DA96D126}" type="presParOf" srcId="{B0EFF9E5-EAB7-4D2C-8211-82DD821E2FCD}" destId="{D870E96A-D7F6-46F7-978D-1EFDB82673EE}" srcOrd="2" destOrd="0" presId="urn:microsoft.com/office/officeart/2005/8/layout/vList4"/>
    <dgm:cxn modelId="{2EF4FE05-5E2E-45D7-948A-0FD2203A713A}" type="presParOf" srcId="{D870E96A-D7F6-46F7-978D-1EFDB82673EE}" destId="{F5DCA660-F849-4A97-97C7-D3C1E411EF32}" srcOrd="0" destOrd="0" presId="urn:microsoft.com/office/officeart/2005/8/layout/vList4"/>
    <dgm:cxn modelId="{5ED9556C-B358-4AD4-B5DA-5E37E799FF64}" type="presParOf" srcId="{D870E96A-D7F6-46F7-978D-1EFDB82673EE}" destId="{97C81AE5-B9E4-4CA0-9DFD-762FF194BA9D}" srcOrd="1" destOrd="0" presId="urn:microsoft.com/office/officeart/2005/8/layout/vList4"/>
    <dgm:cxn modelId="{4B89F895-E447-4F03-B819-39DBF69C7F43}" type="presParOf" srcId="{D870E96A-D7F6-46F7-978D-1EFDB82673EE}" destId="{62F04B86-6523-4B51-8CAA-8FCA9A4CF2A9}" srcOrd="2" destOrd="0" presId="urn:microsoft.com/office/officeart/2005/8/layout/vList4"/>
    <dgm:cxn modelId="{7B514850-A30C-4C3E-9646-2D4FBF5ACC73}" type="presParOf" srcId="{B0EFF9E5-EAB7-4D2C-8211-82DD821E2FCD}" destId="{FCF6D446-FB9E-44D0-BCF3-D2AC7D1DDA63}" srcOrd="3" destOrd="0" presId="urn:microsoft.com/office/officeart/2005/8/layout/vList4"/>
    <dgm:cxn modelId="{27898BFC-A51E-494F-97B0-385FD2659D6A}" type="presParOf" srcId="{B0EFF9E5-EAB7-4D2C-8211-82DD821E2FCD}" destId="{1DC98107-41D0-4F41-AC19-013148757D2A}" srcOrd="4" destOrd="0" presId="urn:microsoft.com/office/officeart/2005/8/layout/vList4"/>
    <dgm:cxn modelId="{A5083664-ECAC-45F3-8B29-FBA12311CD50}" type="presParOf" srcId="{1DC98107-41D0-4F41-AC19-013148757D2A}" destId="{135BA87F-B579-4DC6-8115-401D4F1CCF57}" srcOrd="0" destOrd="0" presId="urn:microsoft.com/office/officeart/2005/8/layout/vList4"/>
    <dgm:cxn modelId="{A54817A5-8853-489F-8B79-9FF4A42598AD}" type="presParOf" srcId="{1DC98107-41D0-4F41-AC19-013148757D2A}" destId="{E644A34F-6D84-4E54-A408-BD32109FC9F7}" srcOrd="1" destOrd="0" presId="urn:microsoft.com/office/officeart/2005/8/layout/vList4"/>
    <dgm:cxn modelId="{78B29393-7ADF-46B2-8F7B-A8CD2ECFB4BE}" type="presParOf" srcId="{1DC98107-41D0-4F41-AC19-013148757D2A}" destId="{39C739A9-AD2E-48BD-9820-91261F0A8FF9}" srcOrd="2" destOrd="0" presId="urn:microsoft.com/office/officeart/2005/8/layout/vList4"/>
    <dgm:cxn modelId="{0F2F1970-0E76-4D4E-ACC9-9B4377B72F39}" type="presParOf" srcId="{B0EFF9E5-EAB7-4D2C-8211-82DD821E2FCD}" destId="{6EF7FBD1-D21F-47DF-A6CA-E672C4D66129}" srcOrd="5" destOrd="0" presId="urn:microsoft.com/office/officeart/2005/8/layout/vList4"/>
    <dgm:cxn modelId="{B57E9DA7-DD5F-4F60-A80D-E5AE142D81B7}" type="presParOf" srcId="{B0EFF9E5-EAB7-4D2C-8211-82DD821E2FCD}" destId="{FABF795F-72BA-4039-8240-478502888448}" srcOrd="6" destOrd="0" presId="urn:microsoft.com/office/officeart/2005/8/layout/vList4"/>
    <dgm:cxn modelId="{D3D86F2A-4966-43B9-9886-2471BB180852}" type="presParOf" srcId="{FABF795F-72BA-4039-8240-478502888448}" destId="{ABE6CC07-5DB2-4BA2-A1E2-0B36B7CD95EF}" srcOrd="0" destOrd="0" presId="urn:microsoft.com/office/officeart/2005/8/layout/vList4"/>
    <dgm:cxn modelId="{598FF868-4C85-499D-8AEB-7A825275C7F8}" type="presParOf" srcId="{FABF795F-72BA-4039-8240-478502888448}" destId="{9A88028E-5550-4964-A128-FA6BDD750DBC}" srcOrd="1" destOrd="0" presId="urn:microsoft.com/office/officeart/2005/8/layout/vList4"/>
    <dgm:cxn modelId="{F62D6302-AEDD-4BA5-9BAD-E55478B0DBF0}" type="presParOf" srcId="{FABF795F-72BA-4039-8240-478502888448}" destId="{88BFBB4A-B690-4E54-8CA5-C68EFE9ADD0C}" srcOrd="2" destOrd="0" presId="urn:microsoft.com/office/officeart/2005/8/layout/vList4"/>
    <dgm:cxn modelId="{9CD2016C-8CC3-4DE6-912D-D542FD9802FB}" type="presParOf" srcId="{B0EFF9E5-EAB7-4D2C-8211-82DD821E2FCD}" destId="{8155B63F-FAAE-40C9-81B3-3798A4FE28BE}" srcOrd="7" destOrd="0" presId="urn:microsoft.com/office/officeart/2005/8/layout/vList4"/>
    <dgm:cxn modelId="{AD06CAB3-76A7-4075-B98B-8EE8A1C1116A}" type="presParOf" srcId="{B0EFF9E5-EAB7-4D2C-8211-82DD821E2FCD}" destId="{7E5BA353-0D7A-43C9-8157-D327374D955C}" srcOrd="8" destOrd="0" presId="urn:microsoft.com/office/officeart/2005/8/layout/vList4"/>
    <dgm:cxn modelId="{5579AAC7-5A3C-4699-BEE1-8A44494B58DA}" type="presParOf" srcId="{7E5BA353-0D7A-43C9-8157-D327374D955C}" destId="{A05AA002-AA4C-43AB-873F-47989730A03D}" srcOrd="0" destOrd="0" presId="urn:microsoft.com/office/officeart/2005/8/layout/vList4"/>
    <dgm:cxn modelId="{68A69F75-23B9-4B1F-A33C-0D7105811E44}" type="presParOf" srcId="{7E5BA353-0D7A-43C9-8157-D327374D955C}" destId="{BBEFC65A-F480-4843-8E6C-0F5EE0BCE8C6}" srcOrd="1" destOrd="0" presId="urn:microsoft.com/office/officeart/2005/8/layout/vList4"/>
    <dgm:cxn modelId="{B5A161C1-5295-41C6-810D-4B956D226748}" type="presParOf" srcId="{7E5BA353-0D7A-43C9-8157-D327374D955C}" destId="{252FC194-83E7-4085-A784-6EF72B7D905F}" srcOrd="2" destOrd="0" presId="urn:microsoft.com/office/officeart/2005/8/layout/vList4"/>
    <dgm:cxn modelId="{B04B581D-96E4-4A7C-8A15-48D63F847E96}" type="presParOf" srcId="{B0EFF9E5-EAB7-4D2C-8211-82DD821E2FCD}" destId="{7000E89D-BCA4-4C7C-96D4-FD47DC384BA8}" srcOrd="9" destOrd="0" presId="urn:microsoft.com/office/officeart/2005/8/layout/vList4"/>
    <dgm:cxn modelId="{7E5F4908-E775-4A11-AC79-C2FC31CAA742}" type="presParOf" srcId="{B0EFF9E5-EAB7-4D2C-8211-82DD821E2FCD}" destId="{70727D32-0678-4450-9171-8C3B399AE58C}" srcOrd="10" destOrd="0" presId="urn:microsoft.com/office/officeart/2005/8/layout/vList4"/>
    <dgm:cxn modelId="{4B2973B7-8E2E-46CA-8A2A-4A95D27AE271}" type="presParOf" srcId="{70727D32-0678-4450-9171-8C3B399AE58C}" destId="{98E9D48A-A676-4A1C-85AF-4BC607505D6E}" srcOrd="0" destOrd="0" presId="urn:microsoft.com/office/officeart/2005/8/layout/vList4"/>
    <dgm:cxn modelId="{2FB2BCC0-50F3-48E5-A53A-1F8228D03022}" type="presParOf" srcId="{70727D32-0678-4450-9171-8C3B399AE58C}" destId="{903A816D-D787-4558-B368-85DE8EDAABCA}" srcOrd="1" destOrd="0" presId="urn:microsoft.com/office/officeart/2005/8/layout/vList4"/>
    <dgm:cxn modelId="{B7797941-7C4A-470B-A9F8-960C949D218B}" type="presParOf" srcId="{70727D32-0678-4450-9171-8C3B399AE58C}" destId="{B15D940D-63AC-4D25-B71D-A4F3FA0E80F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49C0242-7F46-4083-8662-A797E40D1C5B}" type="doc">
      <dgm:prSet loTypeId="urn:microsoft.com/office/officeart/2005/8/layout/hList1" loCatId="list" qsTypeId="urn:microsoft.com/office/officeart/2005/8/quickstyle/simple1" qsCatId="simple" csTypeId="urn:microsoft.com/office/officeart/2005/8/colors/accent6_2" csCatId="accent6" phldr="1"/>
      <dgm:spPr/>
      <dgm:t>
        <a:bodyPr/>
        <a:lstStyle/>
        <a:p>
          <a:endParaRPr lang="en-IN"/>
        </a:p>
      </dgm:t>
    </dgm:pt>
    <dgm:pt modelId="{3A2CC321-0CAA-47B1-A6F8-1070569308FB}">
      <dgm:prSet custT="1"/>
      <dgm:spPr/>
      <dgm:t>
        <a:bodyPr/>
        <a:lstStyle/>
        <a:p>
          <a:pPr algn="ctr"/>
          <a:r>
            <a:rPr lang="en-US" sz="1050" b="1" i="0" dirty="0">
              <a:solidFill>
                <a:schemeClr val="tx1"/>
              </a:solidFill>
              <a:latin typeface="Arial Nova" panose="020B0504020202020204" pitchFamily="34" charset="0"/>
            </a:rPr>
            <a:t>Firewall Protection</a:t>
          </a:r>
          <a:endParaRPr lang="en-IN" sz="1050" dirty="0">
            <a:solidFill>
              <a:schemeClr val="tx1"/>
            </a:solidFill>
            <a:latin typeface="Arial Nova" panose="020B0504020202020204" pitchFamily="34" charset="0"/>
          </a:endParaRPr>
        </a:p>
      </dgm:t>
    </dgm:pt>
    <dgm:pt modelId="{E0F0376B-6B39-4F5E-8D5B-D7CD45F51AD3}" type="parTrans" cxnId="{60DB7FB3-4B70-49E1-B61D-219E32882C28}">
      <dgm:prSet/>
      <dgm:spPr/>
      <dgm:t>
        <a:bodyPr/>
        <a:lstStyle/>
        <a:p>
          <a:pPr algn="ctr"/>
          <a:endParaRPr lang="en-IN" sz="2000">
            <a:latin typeface="Arial Nova" panose="020B0504020202020204" pitchFamily="34" charset="0"/>
          </a:endParaRPr>
        </a:p>
      </dgm:t>
    </dgm:pt>
    <dgm:pt modelId="{E07AD5FD-4842-4CED-80CB-0BB4D08BF3D1}" type="sibTrans" cxnId="{60DB7FB3-4B70-49E1-B61D-219E32882C28}">
      <dgm:prSet/>
      <dgm:spPr/>
      <dgm:t>
        <a:bodyPr/>
        <a:lstStyle/>
        <a:p>
          <a:pPr algn="ctr"/>
          <a:endParaRPr lang="en-IN" sz="2000">
            <a:latin typeface="Arial Nova" panose="020B0504020202020204" pitchFamily="34" charset="0"/>
          </a:endParaRPr>
        </a:p>
      </dgm:t>
    </dgm:pt>
    <dgm:pt modelId="{DA47CEF9-528C-4ABC-87F7-355137F0E876}">
      <dgm:prSet custT="1"/>
      <dgm:spPr/>
      <dgm:t>
        <a:bodyPr/>
        <a:lstStyle/>
        <a:p>
          <a:pPr algn="ctr"/>
          <a:r>
            <a:rPr lang="en-US" sz="1050" b="1" i="0" dirty="0">
              <a:solidFill>
                <a:schemeClr val="tx1"/>
              </a:solidFill>
              <a:latin typeface="Arial Nova" panose="020B0504020202020204" pitchFamily="34" charset="0"/>
            </a:rPr>
            <a:t>Intrusion Prevention System (IPS)</a:t>
          </a:r>
          <a:endParaRPr lang="en-IN" sz="1050" dirty="0">
            <a:solidFill>
              <a:schemeClr val="tx1"/>
            </a:solidFill>
            <a:latin typeface="Arial Nova" panose="020B0504020202020204" pitchFamily="34" charset="0"/>
          </a:endParaRPr>
        </a:p>
      </dgm:t>
    </dgm:pt>
    <dgm:pt modelId="{41A684A6-6254-4277-AD63-93581340CA39}" type="parTrans" cxnId="{29CE5FB5-7A6B-4F5F-904F-C920406ADBBF}">
      <dgm:prSet/>
      <dgm:spPr/>
      <dgm:t>
        <a:bodyPr/>
        <a:lstStyle/>
        <a:p>
          <a:pPr algn="ctr"/>
          <a:endParaRPr lang="en-IN" sz="2000">
            <a:latin typeface="Arial Nova" panose="020B0504020202020204" pitchFamily="34" charset="0"/>
          </a:endParaRPr>
        </a:p>
      </dgm:t>
    </dgm:pt>
    <dgm:pt modelId="{E15835A3-31B5-4F61-97AE-CFDD36B0B58D}" type="sibTrans" cxnId="{29CE5FB5-7A6B-4F5F-904F-C920406ADBBF}">
      <dgm:prSet/>
      <dgm:spPr/>
      <dgm:t>
        <a:bodyPr/>
        <a:lstStyle/>
        <a:p>
          <a:pPr algn="ctr"/>
          <a:endParaRPr lang="en-IN" sz="2000">
            <a:latin typeface="Arial Nova" panose="020B0504020202020204" pitchFamily="34" charset="0"/>
          </a:endParaRPr>
        </a:p>
      </dgm:t>
    </dgm:pt>
    <dgm:pt modelId="{ACAC6A2B-9AD3-44E9-8369-65CC3E6AF80A}">
      <dgm:prSet custT="1"/>
      <dgm:spPr/>
      <dgm:t>
        <a:bodyPr/>
        <a:lstStyle/>
        <a:p>
          <a:pPr algn="ctr"/>
          <a:r>
            <a:rPr lang="en-US" sz="1050" b="1" i="0" dirty="0">
              <a:solidFill>
                <a:schemeClr val="tx1"/>
              </a:solidFill>
              <a:latin typeface="Arial Nova" panose="020B0504020202020204" pitchFamily="34" charset="0"/>
            </a:rPr>
            <a:t>Virtual Private Network (VPN)</a:t>
          </a:r>
          <a:endParaRPr lang="en-IN" sz="1050" dirty="0">
            <a:solidFill>
              <a:schemeClr val="tx1"/>
            </a:solidFill>
            <a:latin typeface="Arial Nova" panose="020B0504020202020204" pitchFamily="34" charset="0"/>
          </a:endParaRPr>
        </a:p>
      </dgm:t>
    </dgm:pt>
    <dgm:pt modelId="{2B6065AD-610C-4153-BF03-978EF1899EF2}" type="parTrans" cxnId="{4956E004-2A10-4AE3-BEEE-7375C3D7423E}">
      <dgm:prSet/>
      <dgm:spPr/>
      <dgm:t>
        <a:bodyPr/>
        <a:lstStyle/>
        <a:p>
          <a:pPr algn="ctr"/>
          <a:endParaRPr lang="en-IN" sz="2000">
            <a:latin typeface="Arial Nova" panose="020B0504020202020204" pitchFamily="34" charset="0"/>
          </a:endParaRPr>
        </a:p>
      </dgm:t>
    </dgm:pt>
    <dgm:pt modelId="{3C34E327-3787-4B28-B7CE-E3389C1A2E00}" type="sibTrans" cxnId="{4956E004-2A10-4AE3-BEEE-7375C3D7423E}">
      <dgm:prSet/>
      <dgm:spPr/>
      <dgm:t>
        <a:bodyPr/>
        <a:lstStyle/>
        <a:p>
          <a:pPr algn="ctr"/>
          <a:endParaRPr lang="en-IN" sz="2000">
            <a:latin typeface="Arial Nova" panose="020B0504020202020204" pitchFamily="34" charset="0"/>
          </a:endParaRPr>
        </a:p>
      </dgm:t>
    </dgm:pt>
    <dgm:pt modelId="{01C8AFE3-4479-4271-9EAB-7B31C0477A37}">
      <dgm:prSet custT="1"/>
      <dgm:spPr/>
      <dgm:t>
        <a:bodyPr/>
        <a:lstStyle/>
        <a:p>
          <a:pPr algn="ctr"/>
          <a:r>
            <a:rPr lang="en-US" sz="1050" b="1" i="0" dirty="0">
              <a:solidFill>
                <a:schemeClr val="tx1"/>
              </a:solidFill>
              <a:latin typeface="Arial Nova" panose="020B0504020202020204" pitchFamily="34" charset="0"/>
            </a:rPr>
            <a:t>Antivirus and Antimalware</a:t>
          </a:r>
          <a:endParaRPr lang="en-IN" sz="1050" dirty="0">
            <a:solidFill>
              <a:schemeClr val="tx1"/>
            </a:solidFill>
            <a:latin typeface="Arial Nova" panose="020B0504020202020204" pitchFamily="34" charset="0"/>
          </a:endParaRPr>
        </a:p>
      </dgm:t>
    </dgm:pt>
    <dgm:pt modelId="{D11FD87F-BF67-4DE6-98DC-98562EBCDF00}" type="parTrans" cxnId="{6E359F06-F9E6-4501-B26A-F60801F604B5}">
      <dgm:prSet/>
      <dgm:spPr/>
      <dgm:t>
        <a:bodyPr/>
        <a:lstStyle/>
        <a:p>
          <a:pPr algn="ctr"/>
          <a:endParaRPr lang="en-IN" sz="2000">
            <a:latin typeface="Arial Nova" panose="020B0504020202020204" pitchFamily="34" charset="0"/>
          </a:endParaRPr>
        </a:p>
      </dgm:t>
    </dgm:pt>
    <dgm:pt modelId="{53FD8D71-F70B-46E1-BF52-4ECC34A08A4A}" type="sibTrans" cxnId="{6E359F06-F9E6-4501-B26A-F60801F604B5}">
      <dgm:prSet/>
      <dgm:spPr/>
      <dgm:t>
        <a:bodyPr/>
        <a:lstStyle/>
        <a:p>
          <a:pPr algn="ctr"/>
          <a:endParaRPr lang="en-IN" sz="2000">
            <a:latin typeface="Arial Nova" panose="020B0504020202020204" pitchFamily="34" charset="0"/>
          </a:endParaRPr>
        </a:p>
      </dgm:t>
    </dgm:pt>
    <dgm:pt modelId="{48F4F729-CA04-4F17-97F5-4BE331F422F9}">
      <dgm:prSet custT="1"/>
      <dgm:spPr/>
      <dgm:t>
        <a:bodyPr/>
        <a:lstStyle/>
        <a:p>
          <a:pPr algn="ctr"/>
          <a:r>
            <a:rPr lang="en-US" sz="1050" b="1" i="0" dirty="0">
              <a:solidFill>
                <a:schemeClr val="tx1"/>
              </a:solidFill>
              <a:latin typeface="Arial Nova" panose="020B0504020202020204" pitchFamily="34" charset="0"/>
            </a:rPr>
            <a:t>Web Filtering</a:t>
          </a:r>
          <a:endParaRPr lang="en-IN" sz="1050" dirty="0">
            <a:solidFill>
              <a:schemeClr val="tx1"/>
            </a:solidFill>
            <a:latin typeface="Arial Nova" panose="020B0504020202020204" pitchFamily="34" charset="0"/>
          </a:endParaRPr>
        </a:p>
      </dgm:t>
    </dgm:pt>
    <dgm:pt modelId="{89383588-E29D-434C-8C99-B0E9E4DD30AC}" type="parTrans" cxnId="{DC0D2BC0-4F74-4483-B2D3-3A20334A3C45}">
      <dgm:prSet/>
      <dgm:spPr/>
      <dgm:t>
        <a:bodyPr/>
        <a:lstStyle/>
        <a:p>
          <a:pPr algn="ctr"/>
          <a:endParaRPr lang="en-IN" sz="2000">
            <a:latin typeface="Arial Nova" panose="020B0504020202020204" pitchFamily="34" charset="0"/>
          </a:endParaRPr>
        </a:p>
      </dgm:t>
    </dgm:pt>
    <dgm:pt modelId="{F941DD8C-4CCD-40A4-A278-4C169754D462}" type="sibTrans" cxnId="{DC0D2BC0-4F74-4483-B2D3-3A20334A3C45}">
      <dgm:prSet/>
      <dgm:spPr/>
      <dgm:t>
        <a:bodyPr/>
        <a:lstStyle/>
        <a:p>
          <a:pPr algn="ctr"/>
          <a:endParaRPr lang="en-IN" sz="2000">
            <a:latin typeface="Arial Nova" panose="020B0504020202020204" pitchFamily="34" charset="0"/>
          </a:endParaRPr>
        </a:p>
      </dgm:t>
    </dgm:pt>
    <dgm:pt modelId="{90E81002-A7A4-4CF1-9272-837C769ACD3F}">
      <dgm:prSet custT="1"/>
      <dgm:spPr/>
      <dgm:t>
        <a:bodyPr/>
        <a:lstStyle/>
        <a:p>
          <a:pPr algn="ctr"/>
          <a:r>
            <a:rPr lang="en-US" sz="1050" b="1" i="0" dirty="0">
              <a:solidFill>
                <a:schemeClr val="tx1"/>
              </a:solidFill>
              <a:latin typeface="Arial Nova" panose="020B0504020202020204" pitchFamily="34" charset="0"/>
            </a:rPr>
            <a:t>Application Control</a:t>
          </a:r>
          <a:endParaRPr lang="en-IN" sz="1050" dirty="0">
            <a:solidFill>
              <a:schemeClr val="tx1"/>
            </a:solidFill>
            <a:latin typeface="Arial Nova" panose="020B0504020202020204" pitchFamily="34" charset="0"/>
          </a:endParaRPr>
        </a:p>
      </dgm:t>
    </dgm:pt>
    <dgm:pt modelId="{F2D27A94-D1FB-4834-B7F9-C820A3E0BC09}" type="parTrans" cxnId="{294E8436-2A65-4BC0-8CC2-54C18A6BA763}">
      <dgm:prSet/>
      <dgm:spPr/>
      <dgm:t>
        <a:bodyPr/>
        <a:lstStyle/>
        <a:p>
          <a:pPr algn="ctr"/>
          <a:endParaRPr lang="en-IN" sz="2000">
            <a:latin typeface="Arial Nova" panose="020B0504020202020204" pitchFamily="34" charset="0"/>
          </a:endParaRPr>
        </a:p>
      </dgm:t>
    </dgm:pt>
    <dgm:pt modelId="{44A0727D-4CCE-4534-9654-57BDD0404DB7}" type="sibTrans" cxnId="{294E8436-2A65-4BC0-8CC2-54C18A6BA763}">
      <dgm:prSet/>
      <dgm:spPr/>
      <dgm:t>
        <a:bodyPr/>
        <a:lstStyle/>
        <a:p>
          <a:pPr algn="ctr"/>
          <a:endParaRPr lang="en-IN" sz="2000">
            <a:latin typeface="Arial Nova" panose="020B0504020202020204" pitchFamily="34" charset="0"/>
          </a:endParaRPr>
        </a:p>
      </dgm:t>
    </dgm:pt>
    <dgm:pt modelId="{E1007599-6C79-43BB-AA41-434959A4B0AC}">
      <dgm:prSet custT="1"/>
      <dgm:spPr/>
      <dgm:t>
        <a:bodyPr/>
        <a:lstStyle/>
        <a:p>
          <a:pPr algn="ctr"/>
          <a:r>
            <a:rPr lang="en-US" sz="1050" b="1" i="0" dirty="0">
              <a:solidFill>
                <a:schemeClr val="tx1"/>
              </a:solidFill>
              <a:latin typeface="Arial Nova" panose="020B0504020202020204" pitchFamily="34" charset="0"/>
            </a:rPr>
            <a:t>Data Loss Prevention (DLP)</a:t>
          </a:r>
          <a:endParaRPr lang="en-IN" sz="1050" dirty="0">
            <a:solidFill>
              <a:schemeClr val="tx1"/>
            </a:solidFill>
            <a:latin typeface="Arial Nova" panose="020B0504020202020204" pitchFamily="34" charset="0"/>
          </a:endParaRPr>
        </a:p>
      </dgm:t>
    </dgm:pt>
    <dgm:pt modelId="{3D7615A5-4A5B-4FF8-9375-2581EE270054}" type="parTrans" cxnId="{8A1834A7-83DE-450A-B522-436315C1F28E}">
      <dgm:prSet/>
      <dgm:spPr/>
      <dgm:t>
        <a:bodyPr/>
        <a:lstStyle/>
        <a:p>
          <a:pPr algn="ctr"/>
          <a:endParaRPr lang="en-IN" sz="2000">
            <a:latin typeface="Arial Nova" panose="020B0504020202020204" pitchFamily="34" charset="0"/>
          </a:endParaRPr>
        </a:p>
      </dgm:t>
    </dgm:pt>
    <dgm:pt modelId="{BB117D58-970C-407A-B626-ABF551CE5862}" type="sibTrans" cxnId="{8A1834A7-83DE-450A-B522-436315C1F28E}">
      <dgm:prSet/>
      <dgm:spPr/>
      <dgm:t>
        <a:bodyPr/>
        <a:lstStyle/>
        <a:p>
          <a:pPr algn="ctr"/>
          <a:endParaRPr lang="en-IN" sz="2000">
            <a:latin typeface="Arial Nova" panose="020B0504020202020204" pitchFamily="34" charset="0"/>
          </a:endParaRPr>
        </a:p>
      </dgm:t>
    </dgm:pt>
    <dgm:pt modelId="{2A960C56-C4B2-45CD-B05D-A7511589EBB7}">
      <dgm:prSet custT="1"/>
      <dgm:spPr/>
      <dgm:t>
        <a:bodyPr/>
        <a:lstStyle/>
        <a:p>
          <a:pPr algn="ctr"/>
          <a:r>
            <a:rPr lang="en-US" sz="1050" b="1" i="0" dirty="0">
              <a:solidFill>
                <a:schemeClr val="tx1"/>
              </a:solidFill>
              <a:latin typeface="Arial Nova" panose="020B0504020202020204" pitchFamily="34" charset="0"/>
            </a:rPr>
            <a:t>Secure SD-WAN</a:t>
          </a:r>
          <a:endParaRPr lang="en-IN" sz="1050" dirty="0">
            <a:solidFill>
              <a:schemeClr val="tx1"/>
            </a:solidFill>
            <a:latin typeface="Arial Nova" panose="020B0504020202020204" pitchFamily="34" charset="0"/>
          </a:endParaRPr>
        </a:p>
      </dgm:t>
    </dgm:pt>
    <dgm:pt modelId="{41BD58C0-B721-4E17-9B5A-DE799942F714}" type="parTrans" cxnId="{4978F132-0A33-4C0D-9C7F-8B73F55FA1DC}">
      <dgm:prSet/>
      <dgm:spPr/>
      <dgm:t>
        <a:bodyPr/>
        <a:lstStyle/>
        <a:p>
          <a:pPr algn="ctr"/>
          <a:endParaRPr lang="en-IN" sz="2000">
            <a:latin typeface="Arial Nova" panose="020B0504020202020204" pitchFamily="34" charset="0"/>
          </a:endParaRPr>
        </a:p>
      </dgm:t>
    </dgm:pt>
    <dgm:pt modelId="{691B6171-62CA-44C9-87EA-56080F023062}" type="sibTrans" cxnId="{4978F132-0A33-4C0D-9C7F-8B73F55FA1DC}">
      <dgm:prSet/>
      <dgm:spPr/>
      <dgm:t>
        <a:bodyPr/>
        <a:lstStyle/>
        <a:p>
          <a:pPr algn="ctr"/>
          <a:endParaRPr lang="en-IN" sz="2000">
            <a:latin typeface="Arial Nova" panose="020B0504020202020204" pitchFamily="34" charset="0"/>
          </a:endParaRPr>
        </a:p>
      </dgm:t>
    </dgm:pt>
    <dgm:pt modelId="{F42916E7-0282-45BF-A881-5E3C678FCA43}">
      <dgm:prSet custT="1"/>
      <dgm:spPr/>
      <dgm:t>
        <a:bodyPr/>
        <a:lstStyle/>
        <a:p>
          <a:pPr algn="ctr"/>
          <a:r>
            <a:rPr lang="en-US" sz="1050" b="0" i="0">
              <a:solidFill>
                <a:schemeClr val="tx1"/>
              </a:solidFill>
              <a:latin typeface="Arial Nova" panose="020B0504020202020204" pitchFamily="34" charset="0"/>
            </a:rPr>
            <a:t>FortiGate devices function as advanced firewalls, inspecting and controlling traffic based on security policies to prevent unauthorized access and protect against cyber threats.</a:t>
          </a:r>
          <a:endParaRPr lang="en-IN" sz="1050" dirty="0">
            <a:solidFill>
              <a:schemeClr val="tx1"/>
            </a:solidFill>
            <a:latin typeface="Arial Nova" panose="020B0504020202020204" pitchFamily="34" charset="0"/>
          </a:endParaRPr>
        </a:p>
      </dgm:t>
    </dgm:pt>
    <dgm:pt modelId="{13EE4F20-03B3-4611-A7C4-555DF50D4B05}" type="parTrans" cxnId="{B2C53999-E4AD-41AE-B23F-347EF5775AE1}">
      <dgm:prSet/>
      <dgm:spPr/>
      <dgm:t>
        <a:bodyPr/>
        <a:lstStyle/>
        <a:p>
          <a:pPr algn="ctr"/>
          <a:endParaRPr lang="en-IN" sz="2000">
            <a:latin typeface="Arial Nova" panose="020B0504020202020204" pitchFamily="34" charset="0"/>
          </a:endParaRPr>
        </a:p>
      </dgm:t>
    </dgm:pt>
    <dgm:pt modelId="{8DD06EDB-99D6-49E3-A97E-A03D0BEB8399}" type="sibTrans" cxnId="{B2C53999-E4AD-41AE-B23F-347EF5775AE1}">
      <dgm:prSet/>
      <dgm:spPr/>
      <dgm:t>
        <a:bodyPr/>
        <a:lstStyle/>
        <a:p>
          <a:pPr algn="ctr"/>
          <a:endParaRPr lang="en-IN" sz="2000">
            <a:latin typeface="Arial Nova" panose="020B0504020202020204" pitchFamily="34" charset="0"/>
          </a:endParaRPr>
        </a:p>
      </dgm:t>
    </dgm:pt>
    <dgm:pt modelId="{5A65C0B1-4EF8-43F8-BC0C-C4295F5C0A07}">
      <dgm:prSet custT="1"/>
      <dgm:spPr/>
      <dgm:t>
        <a:bodyPr/>
        <a:lstStyle/>
        <a:p>
          <a:pPr algn="ctr"/>
          <a:r>
            <a:rPr lang="en-US" sz="1050" b="0" i="0">
              <a:solidFill>
                <a:schemeClr val="tx1"/>
              </a:solidFill>
              <a:latin typeface="Arial Nova" panose="020B0504020202020204" pitchFamily="34" charset="0"/>
            </a:rPr>
            <a:t>FortiGate </a:t>
          </a:r>
          <a:r>
            <a:rPr lang="en-US" sz="1050" b="0" i="0" dirty="0">
              <a:solidFill>
                <a:schemeClr val="tx1"/>
              </a:solidFill>
              <a:latin typeface="Arial Nova" panose="020B0504020202020204" pitchFamily="34" charset="0"/>
            </a:rPr>
            <a:t>includes an IPS that actively monitors network and/or system activities for malicious exploits or security policy violations and takes action to block or allow traffic accordingly.</a:t>
          </a:r>
          <a:endParaRPr lang="en-IN" sz="1050" dirty="0">
            <a:solidFill>
              <a:schemeClr val="tx1"/>
            </a:solidFill>
            <a:latin typeface="Arial Nova" panose="020B0504020202020204" pitchFamily="34" charset="0"/>
          </a:endParaRPr>
        </a:p>
      </dgm:t>
    </dgm:pt>
    <dgm:pt modelId="{51A8DCA3-3401-419D-958C-E04F37D7B509}" type="parTrans" cxnId="{08C08D43-9ED6-4AE9-B150-70DABC93C959}">
      <dgm:prSet/>
      <dgm:spPr/>
      <dgm:t>
        <a:bodyPr/>
        <a:lstStyle/>
        <a:p>
          <a:pPr algn="ctr"/>
          <a:endParaRPr lang="en-IN" sz="2000">
            <a:latin typeface="Arial Nova" panose="020B0504020202020204" pitchFamily="34" charset="0"/>
          </a:endParaRPr>
        </a:p>
      </dgm:t>
    </dgm:pt>
    <dgm:pt modelId="{B647297C-36DF-43F0-B8A8-B35C7D674275}" type="sibTrans" cxnId="{08C08D43-9ED6-4AE9-B150-70DABC93C959}">
      <dgm:prSet/>
      <dgm:spPr/>
      <dgm:t>
        <a:bodyPr/>
        <a:lstStyle/>
        <a:p>
          <a:pPr algn="ctr"/>
          <a:endParaRPr lang="en-IN" sz="2000">
            <a:latin typeface="Arial Nova" panose="020B0504020202020204" pitchFamily="34" charset="0"/>
          </a:endParaRPr>
        </a:p>
      </dgm:t>
    </dgm:pt>
    <dgm:pt modelId="{F1D2B725-DB0A-43B2-A86B-8BB225D54D57}">
      <dgm:prSet custT="1"/>
      <dgm:spPr/>
      <dgm:t>
        <a:bodyPr/>
        <a:lstStyle/>
        <a:p>
          <a:pPr algn="ctr"/>
          <a:r>
            <a:rPr lang="en-US" sz="1050" b="0" i="0">
              <a:solidFill>
                <a:schemeClr val="tx1"/>
              </a:solidFill>
              <a:latin typeface="Arial Nova" panose="020B0504020202020204" pitchFamily="34" charset="0"/>
            </a:rPr>
            <a:t>FortiGate </a:t>
          </a:r>
          <a:r>
            <a:rPr lang="en-US" sz="1050" b="0" i="0" dirty="0">
              <a:solidFill>
                <a:schemeClr val="tx1"/>
              </a:solidFill>
              <a:latin typeface="Arial Nova" panose="020B0504020202020204" pitchFamily="34" charset="0"/>
            </a:rPr>
            <a:t>supports secure VPN connectivity, allowing remote users and branch offices to securely connect to the corporate network over encrypted connections.</a:t>
          </a:r>
          <a:endParaRPr lang="en-IN" sz="1050" dirty="0">
            <a:solidFill>
              <a:schemeClr val="tx1"/>
            </a:solidFill>
            <a:latin typeface="Arial Nova" panose="020B0504020202020204" pitchFamily="34" charset="0"/>
          </a:endParaRPr>
        </a:p>
      </dgm:t>
    </dgm:pt>
    <dgm:pt modelId="{D2A47324-4E11-438B-AD34-7881418A71DE}" type="parTrans" cxnId="{1CB632F4-B9D7-45A3-A882-E902A099D5B2}">
      <dgm:prSet/>
      <dgm:spPr/>
      <dgm:t>
        <a:bodyPr/>
        <a:lstStyle/>
        <a:p>
          <a:pPr algn="ctr"/>
          <a:endParaRPr lang="en-IN" sz="2000">
            <a:latin typeface="Arial Nova" panose="020B0504020202020204" pitchFamily="34" charset="0"/>
          </a:endParaRPr>
        </a:p>
      </dgm:t>
    </dgm:pt>
    <dgm:pt modelId="{C4E1F8AB-68BA-4EAB-9F37-4EB68CCD1AA9}" type="sibTrans" cxnId="{1CB632F4-B9D7-45A3-A882-E902A099D5B2}">
      <dgm:prSet/>
      <dgm:spPr/>
      <dgm:t>
        <a:bodyPr/>
        <a:lstStyle/>
        <a:p>
          <a:pPr algn="ctr"/>
          <a:endParaRPr lang="en-IN" sz="2000">
            <a:latin typeface="Arial Nova" panose="020B0504020202020204" pitchFamily="34" charset="0"/>
          </a:endParaRPr>
        </a:p>
      </dgm:t>
    </dgm:pt>
    <dgm:pt modelId="{D6B6A750-5E69-44B6-AB96-63737D319694}">
      <dgm:prSet custT="1"/>
      <dgm:spPr/>
      <dgm:t>
        <a:bodyPr/>
        <a:lstStyle/>
        <a:p>
          <a:pPr algn="ctr"/>
          <a:r>
            <a:rPr lang="en-US" sz="1050" b="0" i="0">
              <a:solidFill>
                <a:schemeClr val="tx1"/>
              </a:solidFill>
              <a:latin typeface="Arial Nova" panose="020B0504020202020204" pitchFamily="34" charset="0"/>
            </a:rPr>
            <a:t>FortiGate </a:t>
          </a:r>
          <a:r>
            <a:rPr lang="en-US" sz="1050" b="0" i="0" dirty="0">
              <a:solidFill>
                <a:schemeClr val="tx1"/>
              </a:solidFill>
              <a:latin typeface="Arial Nova" panose="020B0504020202020204" pitchFamily="34" charset="0"/>
            </a:rPr>
            <a:t>appliances incorporate antivirus and antimalware capabilities to scan and detect malicious software, viruses, and other threats within network traffic.</a:t>
          </a:r>
          <a:endParaRPr lang="en-IN" sz="1050" dirty="0">
            <a:solidFill>
              <a:schemeClr val="tx1"/>
            </a:solidFill>
            <a:latin typeface="Arial Nova" panose="020B0504020202020204" pitchFamily="34" charset="0"/>
          </a:endParaRPr>
        </a:p>
      </dgm:t>
    </dgm:pt>
    <dgm:pt modelId="{E70F021B-926C-4AF7-ACE1-EF01D31DEA60}" type="parTrans" cxnId="{82E614C5-38F7-41A2-9163-D01EA5F903F9}">
      <dgm:prSet/>
      <dgm:spPr/>
      <dgm:t>
        <a:bodyPr/>
        <a:lstStyle/>
        <a:p>
          <a:pPr algn="ctr"/>
          <a:endParaRPr lang="en-IN" sz="2000">
            <a:latin typeface="Arial Nova" panose="020B0504020202020204" pitchFamily="34" charset="0"/>
          </a:endParaRPr>
        </a:p>
      </dgm:t>
    </dgm:pt>
    <dgm:pt modelId="{E910DB17-7232-4B5C-A67B-314A071E9804}" type="sibTrans" cxnId="{82E614C5-38F7-41A2-9163-D01EA5F903F9}">
      <dgm:prSet/>
      <dgm:spPr/>
      <dgm:t>
        <a:bodyPr/>
        <a:lstStyle/>
        <a:p>
          <a:pPr algn="ctr"/>
          <a:endParaRPr lang="en-IN" sz="2000">
            <a:latin typeface="Arial Nova" panose="020B0504020202020204" pitchFamily="34" charset="0"/>
          </a:endParaRPr>
        </a:p>
      </dgm:t>
    </dgm:pt>
    <dgm:pt modelId="{DB71CDA6-B16E-4DAF-A044-DDDC0A5D222D}">
      <dgm:prSet custT="1"/>
      <dgm:spPr/>
      <dgm:t>
        <a:bodyPr/>
        <a:lstStyle/>
        <a:p>
          <a:pPr algn="ctr"/>
          <a:r>
            <a:rPr lang="en-US" sz="1050" b="0" i="0">
              <a:solidFill>
                <a:schemeClr val="tx1"/>
              </a:solidFill>
              <a:latin typeface="Arial Nova" panose="020B0504020202020204" pitchFamily="34" charset="0"/>
            </a:rPr>
            <a:t>FortiGate </a:t>
          </a:r>
          <a:r>
            <a:rPr lang="en-US" sz="1050" b="0" i="0" dirty="0">
              <a:solidFill>
                <a:schemeClr val="tx1"/>
              </a:solidFill>
              <a:latin typeface="Arial Nova" panose="020B0504020202020204" pitchFamily="34" charset="0"/>
            </a:rPr>
            <a:t>includes web filtering features to control access to websites based on categories, enabling organizations to enforce web usage policies and protect against malicious websites.</a:t>
          </a:r>
          <a:endParaRPr lang="en-IN" sz="1050" dirty="0">
            <a:solidFill>
              <a:schemeClr val="tx1"/>
            </a:solidFill>
            <a:latin typeface="Arial Nova" panose="020B0504020202020204" pitchFamily="34" charset="0"/>
          </a:endParaRPr>
        </a:p>
      </dgm:t>
    </dgm:pt>
    <dgm:pt modelId="{6D53C6D8-6709-469F-8206-E407A8DFBB16}" type="parTrans" cxnId="{7844105B-8DDA-4582-AB64-CD25006A4905}">
      <dgm:prSet/>
      <dgm:spPr/>
      <dgm:t>
        <a:bodyPr/>
        <a:lstStyle/>
        <a:p>
          <a:pPr algn="ctr"/>
          <a:endParaRPr lang="en-IN" sz="2000">
            <a:latin typeface="Arial Nova" panose="020B0504020202020204" pitchFamily="34" charset="0"/>
          </a:endParaRPr>
        </a:p>
      </dgm:t>
    </dgm:pt>
    <dgm:pt modelId="{D7B0CD3B-BECD-40B3-A5C0-803E783B6507}" type="sibTrans" cxnId="{7844105B-8DDA-4582-AB64-CD25006A4905}">
      <dgm:prSet/>
      <dgm:spPr/>
      <dgm:t>
        <a:bodyPr/>
        <a:lstStyle/>
        <a:p>
          <a:pPr algn="ctr"/>
          <a:endParaRPr lang="en-IN" sz="2000">
            <a:latin typeface="Arial Nova" panose="020B0504020202020204" pitchFamily="34" charset="0"/>
          </a:endParaRPr>
        </a:p>
      </dgm:t>
    </dgm:pt>
    <dgm:pt modelId="{0EE372E3-6977-4446-8767-3D548CBCAFB7}">
      <dgm:prSet custT="1"/>
      <dgm:spPr/>
      <dgm:t>
        <a:bodyPr/>
        <a:lstStyle/>
        <a:p>
          <a:pPr algn="ctr"/>
          <a:r>
            <a:rPr lang="en-US" sz="1050" b="0" i="0">
              <a:solidFill>
                <a:schemeClr val="tx1"/>
              </a:solidFill>
              <a:latin typeface="Arial Nova" panose="020B0504020202020204" pitchFamily="34" charset="0"/>
            </a:rPr>
            <a:t>FortiGate </a:t>
          </a:r>
          <a:r>
            <a:rPr lang="en-US" sz="1050" b="0" i="0" dirty="0">
              <a:solidFill>
                <a:schemeClr val="tx1"/>
              </a:solidFill>
              <a:latin typeface="Arial Nova" panose="020B0504020202020204" pitchFamily="34" charset="0"/>
            </a:rPr>
            <a:t>provides visibility and control over applications running on the network, allowing administrators to manage and prioritize application traffic based on security and business requirements.</a:t>
          </a:r>
          <a:endParaRPr lang="en-IN" sz="1050" dirty="0">
            <a:solidFill>
              <a:schemeClr val="tx1"/>
            </a:solidFill>
            <a:latin typeface="Arial Nova" panose="020B0504020202020204" pitchFamily="34" charset="0"/>
          </a:endParaRPr>
        </a:p>
      </dgm:t>
    </dgm:pt>
    <dgm:pt modelId="{C35773CC-D463-487E-B6F6-7B98BB3ED5BB}" type="parTrans" cxnId="{F465D4FD-04E0-45FB-8F72-70F7455B6B13}">
      <dgm:prSet/>
      <dgm:spPr/>
      <dgm:t>
        <a:bodyPr/>
        <a:lstStyle/>
        <a:p>
          <a:pPr algn="ctr"/>
          <a:endParaRPr lang="en-IN" sz="2000">
            <a:latin typeface="Arial Nova" panose="020B0504020202020204" pitchFamily="34" charset="0"/>
          </a:endParaRPr>
        </a:p>
      </dgm:t>
    </dgm:pt>
    <dgm:pt modelId="{9E80C5B0-AA4D-47CD-9C61-7612E572FF0F}" type="sibTrans" cxnId="{F465D4FD-04E0-45FB-8F72-70F7455B6B13}">
      <dgm:prSet/>
      <dgm:spPr/>
      <dgm:t>
        <a:bodyPr/>
        <a:lstStyle/>
        <a:p>
          <a:pPr algn="ctr"/>
          <a:endParaRPr lang="en-IN" sz="2000">
            <a:latin typeface="Arial Nova" panose="020B0504020202020204" pitchFamily="34" charset="0"/>
          </a:endParaRPr>
        </a:p>
      </dgm:t>
    </dgm:pt>
    <dgm:pt modelId="{359C2B05-9450-4A75-A13E-E75AD40F4DF1}">
      <dgm:prSet custT="1"/>
      <dgm:spPr/>
      <dgm:t>
        <a:bodyPr/>
        <a:lstStyle/>
        <a:p>
          <a:pPr algn="ctr"/>
          <a:r>
            <a:rPr lang="en-US" sz="1050" b="0" i="0">
              <a:solidFill>
                <a:schemeClr val="tx1"/>
              </a:solidFill>
              <a:latin typeface="Arial Nova" panose="020B0504020202020204" pitchFamily="34" charset="0"/>
            </a:rPr>
            <a:t>FortiGate </a:t>
          </a:r>
          <a:r>
            <a:rPr lang="en-US" sz="1050" b="0" i="0" dirty="0">
              <a:solidFill>
                <a:schemeClr val="tx1"/>
              </a:solidFill>
              <a:latin typeface="Arial Nova" panose="020B0504020202020204" pitchFamily="34" charset="0"/>
            </a:rPr>
            <a:t>devices may include DLP features to prevent unauthorized access, sharing, or transmission of sensitive data, helping organizations comply with data protection regulations.</a:t>
          </a:r>
          <a:endParaRPr lang="en-IN" sz="1050" dirty="0">
            <a:solidFill>
              <a:schemeClr val="tx1"/>
            </a:solidFill>
            <a:latin typeface="Arial Nova" panose="020B0504020202020204" pitchFamily="34" charset="0"/>
          </a:endParaRPr>
        </a:p>
      </dgm:t>
    </dgm:pt>
    <dgm:pt modelId="{E3FA9E81-070F-4409-896D-B0738FE9A1B4}" type="parTrans" cxnId="{4ADBE147-8DFA-41F3-A852-35B5BF6B8786}">
      <dgm:prSet/>
      <dgm:spPr/>
      <dgm:t>
        <a:bodyPr/>
        <a:lstStyle/>
        <a:p>
          <a:pPr algn="ctr"/>
          <a:endParaRPr lang="en-IN" sz="2000">
            <a:latin typeface="Arial Nova" panose="020B0504020202020204" pitchFamily="34" charset="0"/>
          </a:endParaRPr>
        </a:p>
      </dgm:t>
    </dgm:pt>
    <dgm:pt modelId="{438D23AE-00C6-42EA-8D63-168DEE9D4177}" type="sibTrans" cxnId="{4ADBE147-8DFA-41F3-A852-35B5BF6B8786}">
      <dgm:prSet/>
      <dgm:spPr/>
      <dgm:t>
        <a:bodyPr/>
        <a:lstStyle/>
        <a:p>
          <a:pPr algn="ctr"/>
          <a:endParaRPr lang="en-IN" sz="2000">
            <a:latin typeface="Arial Nova" panose="020B0504020202020204" pitchFamily="34" charset="0"/>
          </a:endParaRPr>
        </a:p>
      </dgm:t>
    </dgm:pt>
    <dgm:pt modelId="{D5E4A0DF-6AF8-4E4C-A0DE-3E1D3C49F5F0}">
      <dgm:prSet custT="1"/>
      <dgm:spPr/>
      <dgm:t>
        <a:bodyPr/>
        <a:lstStyle/>
        <a:p>
          <a:pPr algn="ctr"/>
          <a:r>
            <a:rPr lang="en-US" sz="1050" b="0" i="0">
              <a:solidFill>
                <a:schemeClr val="tx1"/>
              </a:solidFill>
              <a:latin typeface="Arial Nova" panose="020B0504020202020204" pitchFamily="34" charset="0"/>
            </a:rPr>
            <a:t>FortiGate </a:t>
          </a:r>
          <a:r>
            <a:rPr lang="en-US" sz="1050" b="0" i="0" dirty="0">
              <a:solidFill>
                <a:schemeClr val="tx1"/>
              </a:solidFill>
              <a:latin typeface="Arial Nova" panose="020B0504020202020204" pitchFamily="34" charset="0"/>
            </a:rPr>
            <a:t>supports Secure SD-WAN functionality, enabling organizations to optimize and secure wide-area network (WAN) connectivity.</a:t>
          </a:r>
          <a:endParaRPr lang="en-IN" sz="1050" dirty="0">
            <a:solidFill>
              <a:schemeClr val="tx1"/>
            </a:solidFill>
            <a:latin typeface="Arial Nova" panose="020B0504020202020204" pitchFamily="34" charset="0"/>
          </a:endParaRPr>
        </a:p>
      </dgm:t>
    </dgm:pt>
    <dgm:pt modelId="{83BD1A2C-AFE4-4EF1-9E74-04EA9A0D1ECC}" type="parTrans" cxnId="{2D96F7EA-9FE2-4CB9-8491-FB57C27B04A0}">
      <dgm:prSet/>
      <dgm:spPr/>
      <dgm:t>
        <a:bodyPr/>
        <a:lstStyle/>
        <a:p>
          <a:pPr algn="ctr"/>
          <a:endParaRPr lang="en-IN" sz="2000">
            <a:latin typeface="Arial Nova" panose="020B0504020202020204" pitchFamily="34" charset="0"/>
          </a:endParaRPr>
        </a:p>
      </dgm:t>
    </dgm:pt>
    <dgm:pt modelId="{7E1D930D-A85D-42CD-B52A-7BB8FD734C3B}" type="sibTrans" cxnId="{2D96F7EA-9FE2-4CB9-8491-FB57C27B04A0}">
      <dgm:prSet/>
      <dgm:spPr/>
      <dgm:t>
        <a:bodyPr/>
        <a:lstStyle/>
        <a:p>
          <a:pPr algn="ctr"/>
          <a:endParaRPr lang="en-IN" sz="2000">
            <a:latin typeface="Arial Nova" panose="020B0504020202020204" pitchFamily="34" charset="0"/>
          </a:endParaRPr>
        </a:p>
      </dgm:t>
    </dgm:pt>
    <dgm:pt modelId="{D3A82B4C-BDD1-4485-9C8E-0538F6FFD586}" type="pres">
      <dgm:prSet presAssocID="{F49C0242-7F46-4083-8662-A797E40D1C5B}" presName="Name0" presStyleCnt="0">
        <dgm:presLayoutVars>
          <dgm:dir/>
          <dgm:animLvl val="lvl"/>
          <dgm:resizeHandles val="exact"/>
        </dgm:presLayoutVars>
      </dgm:prSet>
      <dgm:spPr/>
    </dgm:pt>
    <dgm:pt modelId="{304D45A9-9FC3-4095-9261-2A632CF11EEC}" type="pres">
      <dgm:prSet presAssocID="{3A2CC321-0CAA-47B1-A6F8-1070569308FB}" presName="composite" presStyleCnt="0"/>
      <dgm:spPr/>
    </dgm:pt>
    <dgm:pt modelId="{D0E1F2E6-37A8-4A69-82A9-2A4C5353B79D}" type="pres">
      <dgm:prSet presAssocID="{3A2CC321-0CAA-47B1-A6F8-1070569308FB}" presName="parTx" presStyleLbl="alignNode1" presStyleIdx="0" presStyleCnt="8">
        <dgm:presLayoutVars>
          <dgm:chMax val="0"/>
          <dgm:chPref val="0"/>
          <dgm:bulletEnabled val="1"/>
        </dgm:presLayoutVars>
      </dgm:prSet>
      <dgm:spPr/>
    </dgm:pt>
    <dgm:pt modelId="{094C8BF9-518B-4B43-A680-65525575F9CC}" type="pres">
      <dgm:prSet presAssocID="{3A2CC321-0CAA-47B1-A6F8-1070569308FB}" presName="desTx" presStyleLbl="alignAccFollowNode1" presStyleIdx="0" presStyleCnt="8">
        <dgm:presLayoutVars>
          <dgm:bulletEnabled val="1"/>
        </dgm:presLayoutVars>
      </dgm:prSet>
      <dgm:spPr/>
    </dgm:pt>
    <dgm:pt modelId="{7C09BCAE-9D40-4BF4-80B7-2CD9069C8AFB}" type="pres">
      <dgm:prSet presAssocID="{E07AD5FD-4842-4CED-80CB-0BB4D08BF3D1}" presName="space" presStyleCnt="0"/>
      <dgm:spPr/>
    </dgm:pt>
    <dgm:pt modelId="{E79D47E7-01AC-441B-BCCE-FD48A8005738}" type="pres">
      <dgm:prSet presAssocID="{DA47CEF9-528C-4ABC-87F7-355137F0E876}" presName="composite" presStyleCnt="0"/>
      <dgm:spPr/>
    </dgm:pt>
    <dgm:pt modelId="{8FAA1DEB-2AC8-45E3-A0BA-1A46821EA845}" type="pres">
      <dgm:prSet presAssocID="{DA47CEF9-528C-4ABC-87F7-355137F0E876}" presName="parTx" presStyleLbl="alignNode1" presStyleIdx="1" presStyleCnt="8">
        <dgm:presLayoutVars>
          <dgm:chMax val="0"/>
          <dgm:chPref val="0"/>
          <dgm:bulletEnabled val="1"/>
        </dgm:presLayoutVars>
      </dgm:prSet>
      <dgm:spPr/>
    </dgm:pt>
    <dgm:pt modelId="{6E5945BE-6871-4BEB-9CF0-4D1CF0704948}" type="pres">
      <dgm:prSet presAssocID="{DA47CEF9-528C-4ABC-87F7-355137F0E876}" presName="desTx" presStyleLbl="alignAccFollowNode1" presStyleIdx="1" presStyleCnt="8">
        <dgm:presLayoutVars>
          <dgm:bulletEnabled val="1"/>
        </dgm:presLayoutVars>
      </dgm:prSet>
      <dgm:spPr/>
    </dgm:pt>
    <dgm:pt modelId="{F455633E-B402-4814-985F-291ACA5D5812}" type="pres">
      <dgm:prSet presAssocID="{E15835A3-31B5-4F61-97AE-CFDD36B0B58D}" presName="space" presStyleCnt="0"/>
      <dgm:spPr/>
    </dgm:pt>
    <dgm:pt modelId="{8EBD76FF-58C2-45EB-A61A-1187C2C200EF}" type="pres">
      <dgm:prSet presAssocID="{ACAC6A2B-9AD3-44E9-8369-65CC3E6AF80A}" presName="composite" presStyleCnt="0"/>
      <dgm:spPr/>
    </dgm:pt>
    <dgm:pt modelId="{E3E79923-7D64-4119-9C5E-5FCB71024315}" type="pres">
      <dgm:prSet presAssocID="{ACAC6A2B-9AD3-44E9-8369-65CC3E6AF80A}" presName="parTx" presStyleLbl="alignNode1" presStyleIdx="2" presStyleCnt="8">
        <dgm:presLayoutVars>
          <dgm:chMax val="0"/>
          <dgm:chPref val="0"/>
          <dgm:bulletEnabled val="1"/>
        </dgm:presLayoutVars>
      </dgm:prSet>
      <dgm:spPr/>
    </dgm:pt>
    <dgm:pt modelId="{2607B294-64D6-4B23-B8CC-3CC743307EAF}" type="pres">
      <dgm:prSet presAssocID="{ACAC6A2B-9AD3-44E9-8369-65CC3E6AF80A}" presName="desTx" presStyleLbl="alignAccFollowNode1" presStyleIdx="2" presStyleCnt="8">
        <dgm:presLayoutVars>
          <dgm:bulletEnabled val="1"/>
        </dgm:presLayoutVars>
      </dgm:prSet>
      <dgm:spPr/>
    </dgm:pt>
    <dgm:pt modelId="{7ACDDCA1-1382-49F8-AF98-9949BB50F510}" type="pres">
      <dgm:prSet presAssocID="{3C34E327-3787-4B28-B7CE-E3389C1A2E00}" presName="space" presStyleCnt="0"/>
      <dgm:spPr/>
    </dgm:pt>
    <dgm:pt modelId="{2B6384EF-6A6E-4122-85C4-AC94DC7C5C00}" type="pres">
      <dgm:prSet presAssocID="{01C8AFE3-4479-4271-9EAB-7B31C0477A37}" presName="composite" presStyleCnt="0"/>
      <dgm:spPr/>
    </dgm:pt>
    <dgm:pt modelId="{2343AAA8-DFE9-4D87-B1DB-F8A22E9995E3}" type="pres">
      <dgm:prSet presAssocID="{01C8AFE3-4479-4271-9EAB-7B31C0477A37}" presName="parTx" presStyleLbl="alignNode1" presStyleIdx="3" presStyleCnt="8">
        <dgm:presLayoutVars>
          <dgm:chMax val="0"/>
          <dgm:chPref val="0"/>
          <dgm:bulletEnabled val="1"/>
        </dgm:presLayoutVars>
      </dgm:prSet>
      <dgm:spPr/>
    </dgm:pt>
    <dgm:pt modelId="{CAC358B6-BA1D-493E-A1C0-F65CA9528706}" type="pres">
      <dgm:prSet presAssocID="{01C8AFE3-4479-4271-9EAB-7B31C0477A37}" presName="desTx" presStyleLbl="alignAccFollowNode1" presStyleIdx="3" presStyleCnt="8">
        <dgm:presLayoutVars>
          <dgm:bulletEnabled val="1"/>
        </dgm:presLayoutVars>
      </dgm:prSet>
      <dgm:spPr/>
    </dgm:pt>
    <dgm:pt modelId="{28D62CE6-65E1-4A6A-A090-0E5821FED7EA}" type="pres">
      <dgm:prSet presAssocID="{53FD8D71-F70B-46E1-BF52-4ECC34A08A4A}" presName="space" presStyleCnt="0"/>
      <dgm:spPr/>
    </dgm:pt>
    <dgm:pt modelId="{062AF0A0-3291-4B1F-BCE9-84B6DC1E4744}" type="pres">
      <dgm:prSet presAssocID="{48F4F729-CA04-4F17-97F5-4BE331F422F9}" presName="composite" presStyleCnt="0"/>
      <dgm:spPr/>
    </dgm:pt>
    <dgm:pt modelId="{7F03C16D-344D-4797-B8A3-94262676887F}" type="pres">
      <dgm:prSet presAssocID="{48F4F729-CA04-4F17-97F5-4BE331F422F9}" presName="parTx" presStyleLbl="alignNode1" presStyleIdx="4" presStyleCnt="8">
        <dgm:presLayoutVars>
          <dgm:chMax val="0"/>
          <dgm:chPref val="0"/>
          <dgm:bulletEnabled val="1"/>
        </dgm:presLayoutVars>
      </dgm:prSet>
      <dgm:spPr/>
    </dgm:pt>
    <dgm:pt modelId="{47B035F8-BD95-456F-872F-0B7255375F7B}" type="pres">
      <dgm:prSet presAssocID="{48F4F729-CA04-4F17-97F5-4BE331F422F9}" presName="desTx" presStyleLbl="alignAccFollowNode1" presStyleIdx="4" presStyleCnt="8">
        <dgm:presLayoutVars>
          <dgm:bulletEnabled val="1"/>
        </dgm:presLayoutVars>
      </dgm:prSet>
      <dgm:spPr/>
    </dgm:pt>
    <dgm:pt modelId="{A347FA9D-DA6C-456E-B2C0-6207396DE355}" type="pres">
      <dgm:prSet presAssocID="{F941DD8C-4CCD-40A4-A278-4C169754D462}" presName="space" presStyleCnt="0"/>
      <dgm:spPr/>
    </dgm:pt>
    <dgm:pt modelId="{6A08C10B-6CF2-45CB-BB0D-B3983F0F73B5}" type="pres">
      <dgm:prSet presAssocID="{90E81002-A7A4-4CF1-9272-837C769ACD3F}" presName="composite" presStyleCnt="0"/>
      <dgm:spPr/>
    </dgm:pt>
    <dgm:pt modelId="{343CEAAF-C6C6-45B2-9D31-CA5F14B0F304}" type="pres">
      <dgm:prSet presAssocID="{90E81002-A7A4-4CF1-9272-837C769ACD3F}" presName="parTx" presStyleLbl="alignNode1" presStyleIdx="5" presStyleCnt="8">
        <dgm:presLayoutVars>
          <dgm:chMax val="0"/>
          <dgm:chPref val="0"/>
          <dgm:bulletEnabled val="1"/>
        </dgm:presLayoutVars>
      </dgm:prSet>
      <dgm:spPr/>
    </dgm:pt>
    <dgm:pt modelId="{A324AE30-D2A7-45F5-B49E-78A992DFE8A3}" type="pres">
      <dgm:prSet presAssocID="{90E81002-A7A4-4CF1-9272-837C769ACD3F}" presName="desTx" presStyleLbl="alignAccFollowNode1" presStyleIdx="5" presStyleCnt="8">
        <dgm:presLayoutVars>
          <dgm:bulletEnabled val="1"/>
        </dgm:presLayoutVars>
      </dgm:prSet>
      <dgm:spPr/>
    </dgm:pt>
    <dgm:pt modelId="{B8656BAB-5AD3-4B1E-A443-4D89829719A5}" type="pres">
      <dgm:prSet presAssocID="{44A0727D-4CCE-4534-9654-57BDD0404DB7}" presName="space" presStyleCnt="0"/>
      <dgm:spPr/>
    </dgm:pt>
    <dgm:pt modelId="{98B9136C-F67D-4AEB-8999-D8998E1257C3}" type="pres">
      <dgm:prSet presAssocID="{E1007599-6C79-43BB-AA41-434959A4B0AC}" presName="composite" presStyleCnt="0"/>
      <dgm:spPr/>
    </dgm:pt>
    <dgm:pt modelId="{DC3BD437-E78E-44ED-8264-7E0F71FCC033}" type="pres">
      <dgm:prSet presAssocID="{E1007599-6C79-43BB-AA41-434959A4B0AC}" presName="parTx" presStyleLbl="alignNode1" presStyleIdx="6" presStyleCnt="8">
        <dgm:presLayoutVars>
          <dgm:chMax val="0"/>
          <dgm:chPref val="0"/>
          <dgm:bulletEnabled val="1"/>
        </dgm:presLayoutVars>
      </dgm:prSet>
      <dgm:spPr/>
    </dgm:pt>
    <dgm:pt modelId="{519959B3-4F44-4F28-B998-DE2934F3ADDF}" type="pres">
      <dgm:prSet presAssocID="{E1007599-6C79-43BB-AA41-434959A4B0AC}" presName="desTx" presStyleLbl="alignAccFollowNode1" presStyleIdx="6" presStyleCnt="8">
        <dgm:presLayoutVars>
          <dgm:bulletEnabled val="1"/>
        </dgm:presLayoutVars>
      </dgm:prSet>
      <dgm:spPr/>
    </dgm:pt>
    <dgm:pt modelId="{480EC98B-76A2-4137-8EC2-325DBFC62D70}" type="pres">
      <dgm:prSet presAssocID="{BB117D58-970C-407A-B626-ABF551CE5862}" presName="space" presStyleCnt="0"/>
      <dgm:spPr/>
    </dgm:pt>
    <dgm:pt modelId="{FF756D81-F29E-4F58-9BA7-E1B3F7C48061}" type="pres">
      <dgm:prSet presAssocID="{2A960C56-C4B2-45CD-B05D-A7511589EBB7}" presName="composite" presStyleCnt="0"/>
      <dgm:spPr/>
    </dgm:pt>
    <dgm:pt modelId="{61E8A216-D506-40A3-87C9-530241EE6745}" type="pres">
      <dgm:prSet presAssocID="{2A960C56-C4B2-45CD-B05D-A7511589EBB7}" presName="parTx" presStyleLbl="alignNode1" presStyleIdx="7" presStyleCnt="8">
        <dgm:presLayoutVars>
          <dgm:chMax val="0"/>
          <dgm:chPref val="0"/>
          <dgm:bulletEnabled val="1"/>
        </dgm:presLayoutVars>
      </dgm:prSet>
      <dgm:spPr/>
    </dgm:pt>
    <dgm:pt modelId="{AE95E0CC-02BD-4B83-B13C-78329F467DC6}" type="pres">
      <dgm:prSet presAssocID="{2A960C56-C4B2-45CD-B05D-A7511589EBB7}" presName="desTx" presStyleLbl="alignAccFollowNode1" presStyleIdx="7" presStyleCnt="8">
        <dgm:presLayoutVars>
          <dgm:bulletEnabled val="1"/>
        </dgm:presLayoutVars>
      </dgm:prSet>
      <dgm:spPr/>
    </dgm:pt>
  </dgm:ptLst>
  <dgm:cxnLst>
    <dgm:cxn modelId="{4956E004-2A10-4AE3-BEEE-7375C3D7423E}" srcId="{F49C0242-7F46-4083-8662-A797E40D1C5B}" destId="{ACAC6A2B-9AD3-44E9-8369-65CC3E6AF80A}" srcOrd="2" destOrd="0" parTransId="{2B6065AD-610C-4153-BF03-978EF1899EF2}" sibTransId="{3C34E327-3787-4B28-B7CE-E3389C1A2E00}"/>
    <dgm:cxn modelId="{6E359F06-F9E6-4501-B26A-F60801F604B5}" srcId="{F49C0242-7F46-4083-8662-A797E40D1C5B}" destId="{01C8AFE3-4479-4271-9EAB-7B31C0477A37}" srcOrd="3" destOrd="0" parTransId="{D11FD87F-BF67-4DE6-98DC-98562EBCDF00}" sibTransId="{53FD8D71-F70B-46E1-BF52-4ECC34A08A4A}"/>
    <dgm:cxn modelId="{A046512E-43A1-4573-812F-FA449DBE7722}" type="presOf" srcId="{359C2B05-9450-4A75-A13E-E75AD40F4DF1}" destId="{519959B3-4F44-4F28-B998-DE2934F3ADDF}" srcOrd="0" destOrd="0" presId="urn:microsoft.com/office/officeart/2005/8/layout/hList1"/>
    <dgm:cxn modelId="{4978F132-0A33-4C0D-9C7F-8B73F55FA1DC}" srcId="{F49C0242-7F46-4083-8662-A797E40D1C5B}" destId="{2A960C56-C4B2-45CD-B05D-A7511589EBB7}" srcOrd="7" destOrd="0" parTransId="{41BD58C0-B721-4E17-9B5A-DE799942F714}" sibTransId="{691B6171-62CA-44C9-87EA-56080F023062}"/>
    <dgm:cxn modelId="{294E8436-2A65-4BC0-8CC2-54C18A6BA763}" srcId="{F49C0242-7F46-4083-8662-A797E40D1C5B}" destId="{90E81002-A7A4-4CF1-9272-837C769ACD3F}" srcOrd="5" destOrd="0" parTransId="{F2D27A94-D1FB-4834-B7F9-C820A3E0BC09}" sibTransId="{44A0727D-4CCE-4534-9654-57BDD0404DB7}"/>
    <dgm:cxn modelId="{7844105B-8DDA-4582-AB64-CD25006A4905}" srcId="{48F4F729-CA04-4F17-97F5-4BE331F422F9}" destId="{DB71CDA6-B16E-4DAF-A044-DDDC0A5D222D}" srcOrd="0" destOrd="0" parTransId="{6D53C6D8-6709-469F-8206-E407A8DFBB16}" sibTransId="{D7B0CD3B-BECD-40B3-A5C0-803E783B6507}"/>
    <dgm:cxn modelId="{1685955C-3EAE-47E9-A84F-948085732C52}" type="presOf" srcId="{F42916E7-0282-45BF-A881-5E3C678FCA43}" destId="{094C8BF9-518B-4B43-A680-65525575F9CC}" srcOrd="0" destOrd="0" presId="urn:microsoft.com/office/officeart/2005/8/layout/hList1"/>
    <dgm:cxn modelId="{08C08D43-9ED6-4AE9-B150-70DABC93C959}" srcId="{DA47CEF9-528C-4ABC-87F7-355137F0E876}" destId="{5A65C0B1-4EF8-43F8-BC0C-C4295F5C0A07}" srcOrd="0" destOrd="0" parTransId="{51A8DCA3-3401-419D-958C-E04F37D7B509}" sibTransId="{B647297C-36DF-43F0-B8A8-B35C7D674275}"/>
    <dgm:cxn modelId="{172B3544-49BF-4E36-9F05-08ACE5FD8EA0}" type="presOf" srcId="{2A960C56-C4B2-45CD-B05D-A7511589EBB7}" destId="{61E8A216-D506-40A3-87C9-530241EE6745}" srcOrd="0" destOrd="0" presId="urn:microsoft.com/office/officeart/2005/8/layout/hList1"/>
    <dgm:cxn modelId="{5DA86045-ACA2-4865-847F-2CB528AC13A3}" type="presOf" srcId="{01C8AFE3-4479-4271-9EAB-7B31C0477A37}" destId="{2343AAA8-DFE9-4D87-B1DB-F8A22E9995E3}" srcOrd="0" destOrd="0" presId="urn:microsoft.com/office/officeart/2005/8/layout/hList1"/>
    <dgm:cxn modelId="{49250546-9A97-4D25-8A98-1AD5E0CA8FE4}" type="presOf" srcId="{ACAC6A2B-9AD3-44E9-8369-65CC3E6AF80A}" destId="{E3E79923-7D64-4119-9C5E-5FCB71024315}" srcOrd="0" destOrd="0" presId="urn:microsoft.com/office/officeart/2005/8/layout/hList1"/>
    <dgm:cxn modelId="{4ADBE147-8DFA-41F3-A852-35B5BF6B8786}" srcId="{E1007599-6C79-43BB-AA41-434959A4B0AC}" destId="{359C2B05-9450-4A75-A13E-E75AD40F4DF1}" srcOrd="0" destOrd="0" parTransId="{E3FA9E81-070F-4409-896D-B0738FE9A1B4}" sibTransId="{438D23AE-00C6-42EA-8D63-168DEE9D4177}"/>
    <dgm:cxn modelId="{742ABF4E-9D18-4E5D-B2BE-E5C50A554781}" type="presOf" srcId="{D5E4A0DF-6AF8-4E4C-A0DE-3E1D3C49F5F0}" destId="{AE95E0CC-02BD-4B83-B13C-78329F467DC6}" srcOrd="0" destOrd="0" presId="urn:microsoft.com/office/officeart/2005/8/layout/hList1"/>
    <dgm:cxn modelId="{E5F23687-5E66-4341-BBE0-DA639568538F}" type="presOf" srcId="{90E81002-A7A4-4CF1-9272-837C769ACD3F}" destId="{343CEAAF-C6C6-45B2-9D31-CA5F14B0F304}" srcOrd="0" destOrd="0" presId="urn:microsoft.com/office/officeart/2005/8/layout/hList1"/>
    <dgm:cxn modelId="{960A5A8A-B90A-41A6-852B-6B59FB572111}" type="presOf" srcId="{DB71CDA6-B16E-4DAF-A044-DDDC0A5D222D}" destId="{47B035F8-BD95-456F-872F-0B7255375F7B}" srcOrd="0" destOrd="0" presId="urn:microsoft.com/office/officeart/2005/8/layout/hList1"/>
    <dgm:cxn modelId="{A6C90599-5C3B-463F-85E7-05A872EFB4D8}" type="presOf" srcId="{D6B6A750-5E69-44B6-AB96-63737D319694}" destId="{CAC358B6-BA1D-493E-A1C0-F65CA9528706}" srcOrd="0" destOrd="0" presId="urn:microsoft.com/office/officeart/2005/8/layout/hList1"/>
    <dgm:cxn modelId="{B2C53999-E4AD-41AE-B23F-347EF5775AE1}" srcId="{3A2CC321-0CAA-47B1-A6F8-1070569308FB}" destId="{F42916E7-0282-45BF-A881-5E3C678FCA43}" srcOrd="0" destOrd="0" parTransId="{13EE4F20-03B3-4611-A7C4-555DF50D4B05}" sibTransId="{8DD06EDB-99D6-49E3-A97E-A03D0BEB8399}"/>
    <dgm:cxn modelId="{8A1834A7-83DE-450A-B522-436315C1F28E}" srcId="{F49C0242-7F46-4083-8662-A797E40D1C5B}" destId="{E1007599-6C79-43BB-AA41-434959A4B0AC}" srcOrd="6" destOrd="0" parTransId="{3D7615A5-4A5B-4FF8-9375-2581EE270054}" sibTransId="{BB117D58-970C-407A-B626-ABF551CE5862}"/>
    <dgm:cxn modelId="{84B447A9-5CB0-4CA9-B9C7-D22C3F5A30CE}" type="presOf" srcId="{3A2CC321-0CAA-47B1-A6F8-1070569308FB}" destId="{D0E1F2E6-37A8-4A69-82A9-2A4C5353B79D}" srcOrd="0" destOrd="0" presId="urn:microsoft.com/office/officeart/2005/8/layout/hList1"/>
    <dgm:cxn modelId="{C66FD3B0-5640-4883-939E-6DFAA0C594A6}" type="presOf" srcId="{0EE372E3-6977-4446-8767-3D548CBCAFB7}" destId="{A324AE30-D2A7-45F5-B49E-78A992DFE8A3}" srcOrd="0" destOrd="0" presId="urn:microsoft.com/office/officeart/2005/8/layout/hList1"/>
    <dgm:cxn modelId="{60DB7FB3-4B70-49E1-B61D-219E32882C28}" srcId="{F49C0242-7F46-4083-8662-A797E40D1C5B}" destId="{3A2CC321-0CAA-47B1-A6F8-1070569308FB}" srcOrd="0" destOrd="0" parTransId="{E0F0376B-6B39-4F5E-8D5B-D7CD45F51AD3}" sibTransId="{E07AD5FD-4842-4CED-80CB-0BB4D08BF3D1}"/>
    <dgm:cxn modelId="{29CE5FB5-7A6B-4F5F-904F-C920406ADBBF}" srcId="{F49C0242-7F46-4083-8662-A797E40D1C5B}" destId="{DA47CEF9-528C-4ABC-87F7-355137F0E876}" srcOrd="1" destOrd="0" parTransId="{41A684A6-6254-4277-AD63-93581340CA39}" sibTransId="{E15835A3-31B5-4F61-97AE-CFDD36B0B58D}"/>
    <dgm:cxn modelId="{6613AFB5-FF28-4AE7-A7CF-D614E86C7F21}" type="presOf" srcId="{E1007599-6C79-43BB-AA41-434959A4B0AC}" destId="{DC3BD437-E78E-44ED-8264-7E0F71FCC033}" srcOrd="0" destOrd="0" presId="urn:microsoft.com/office/officeart/2005/8/layout/hList1"/>
    <dgm:cxn modelId="{AC46A5BA-F139-4FCF-9CD2-5108E70D4BAF}" type="presOf" srcId="{48F4F729-CA04-4F17-97F5-4BE331F422F9}" destId="{7F03C16D-344D-4797-B8A3-94262676887F}" srcOrd="0" destOrd="0" presId="urn:microsoft.com/office/officeart/2005/8/layout/hList1"/>
    <dgm:cxn modelId="{DC0D2BC0-4F74-4483-B2D3-3A20334A3C45}" srcId="{F49C0242-7F46-4083-8662-A797E40D1C5B}" destId="{48F4F729-CA04-4F17-97F5-4BE331F422F9}" srcOrd="4" destOrd="0" parTransId="{89383588-E29D-434C-8C99-B0E9E4DD30AC}" sibTransId="{F941DD8C-4CCD-40A4-A278-4C169754D462}"/>
    <dgm:cxn modelId="{9FABF0C1-044B-4ACD-A8BA-B63D83E43468}" type="presOf" srcId="{5A65C0B1-4EF8-43F8-BC0C-C4295F5C0A07}" destId="{6E5945BE-6871-4BEB-9CF0-4D1CF0704948}" srcOrd="0" destOrd="0" presId="urn:microsoft.com/office/officeart/2005/8/layout/hList1"/>
    <dgm:cxn modelId="{82E614C5-38F7-41A2-9163-D01EA5F903F9}" srcId="{01C8AFE3-4479-4271-9EAB-7B31C0477A37}" destId="{D6B6A750-5E69-44B6-AB96-63737D319694}" srcOrd="0" destOrd="0" parTransId="{E70F021B-926C-4AF7-ACE1-EF01D31DEA60}" sibTransId="{E910DB17-7232-4B5C-A67B-314A071E9804}"/>
    <dgm:cxn modelId="{641C60D6-ACCF-4E3C-B924-5E7668596060}" type="presOf" srcId="{F1D2B725-DB0A-43B2-A86B-8BB225D54D57}" destId="{2607B294-64D6-4B23-B8CC-3CC743307EAF}" srcOrd="0" destOrd="0" presId="urn:microsoft.com/office/officeart/2005/8/layout/hList1"/>
    <dgm:cxn modelId="{7C77E0DE-70BD-4022-89F8-55E64F78CC09}" type="presOf" srcId="{F49C0242-7F46-4083-8662-A797E40D1C5B}" destId="{D3A82B4C-BDD1-4485-9C8E-0538F6FFD586}" srcOrd="0" destOrd="0" presId="urn:microsoft.com/office/officeart/2005/8/layout/hList1"/>
    <dgm:cxn modelId="{40B5F8E8-40C4-4191-B25E-9A4726B80330}" type="presOf" srcId="{DA47CEF9-528C-4ABC-87F7-355137F0E876}" destId="{8FAA1DEB-2AC8-45E3-A0BA-1A46821EA845}" srcOrd="0" destOrd="0" presId="urn:microsoft.com/office/officeart/2005/8/layout/hList1"/>
    <dgm:cxn modelId="{2D96F7EA-9FE2-4CB9-8491-FB57C27B04A0}" srcId="{2A960C56-C4B2-45CD-B05D-A7511589EBB7}" destId="{D5E4A0DF-6AF8-4E4C-A0DE-3E1D3C49F5F0}" srcOrd="0" destOrd="0" parTransId="{83BD1A2C-AFE4-4EF1-9E74-04EA9A0D1ECC}" sibTransId="{7E1D930D-A85D-42CD-B52A-7BB8FD734C3B}"/>
    <dgm:cxn modelId="{1CB632F4-B9D7-45A3-A882-E902A099D5B2}" srcId="{ACAC6A2B-9AD3-44E9-8369-65CC3E6AF80A}" destId="{F1D2B725-DB0A-43B2-A86B-8BB225D54D57}" srcOrd="0" destOrd="0" parTransId="{D2A47324-4E11-438B-AD34-7881418A71DE}" sibTransId="{C4E1F8AB-68BA-4EAB-9F37-4EB68CCD1AA9}"/>
    <dgm:cxn modelId="{F465D4FD-04E0-45FB-8F72-70F7455B6B13}" srcId="{90E81002-A7A4-4CF1-9272-837C769ACD3F}" destId="{0EE372E3-6977-4446-8767-3D548CBCAFB7}" srcOrd="0" destOrd="0" parTransId="{C35773CC-D463-487E-B6F6-7B98BB3ED5BB}" sibTransId="{9E80C5B0-AA4D-47CD-9C61-7612E572FF0F}"/>
    <dgm:cxn modelId="{EB40AD2B-BBB7-4138-A949-34BA9E765FA9}" type="presParOf" srcId="{D3A82B4C-BDD1-4485-9C8E-0538F6FFD586}" destId="{304D45A9-9FC3-4095-9261-2A632CF11EEC}" srcOrd="0" destOrd="0" presId="urn:microsoft.com/office/officeart/2005/8/layout/hList1"/>
    <dgm:cxn modelId="{D6D5CD81-AD91-467E-B857-33FF81EB4A70}" type="presParOf" srcId="{304D45A9-9FC3-4095-9261-2A632CF11EEC}" destId="{D0E1F2E6-37A8-4A69-82A9-2A4C5353B79D}" srcOrd="0" destOrd="0" presId="urn:microsoft.com/office/officeart/2005/8/layout/hList1"/>
    <dgm:cxn modelId="{817E94A3-0DA2-4C27-973C-0FDF6BA876FE}" type="presParOf" srcId="{304D45A9-9FC3-4095-9261-2A632CF11EEC}" destId="{094C8BF9-518B-4B43-A680-65525575F9CC}" srcOrd="1" destOrd="0" presId="urn:microsoft.com/office/officeart/2005/8/layout/hList1"/>
    <dgm:cxn modelId="{0F8304A0-F8AB-4C4C-8995-75B99B1659EB}" type="presParOf" srcId="{D3A82B4C-BDD1-4485-9C8E-0538F6FFD586}" destId="{7C09BCAE-9D40-4BF4-80B7-2CD9069C8AFB}" srcOrd="1" destOrd="0" presId="urn:microsoft.com/office/officeart/2005/8/layout/hList1"/>
    <dgm:cxn modelId="{BFE6670A-1B35-4F90-A761-C3688C4C08B6}" type="presParOf" srcId="{D3A82B4C-BDD1-4485-9C8E-0538F6FFD586}" destId="{E79D47E7-01AC-441B-BCCE-FD48A8005738}" srcOrd="2" destOrd="0" presId="urn:microsoft.com/office/officeart/2005/8/layout/hList1"/>
    <dgm:cxn modelId="{FA78FD43-83A0-4300-A689-CA95D7BB1937}" type="presParOf" srcId="{E79D47E7-01AC-441B-BCCE-FD48A8005738}" destId="{8FAA1DEB-2AC8-45E3-A0BA-1A46821EA845}" srcOrd="0" destOrd="0" presId="urn:microsoft.com/office/officeart/2005/8/layout/hList1"/>
    <dgm:cxn modelId="{29C01838-5413-49B8-9456-EF5287BC7729}" type="presParOf" srcId="{E79D47E7-01AC-441B-BCCE-FD48A8005738}" destId="{6E5945BE-6871-4BEB-9CF0-4D1CF0704948}" srcOrd="1" destOrd="0" presId="urn:microsoft.com/office/officeart/2005/8/layout/hList1"/>
    <dgm:cxn modelId="{BF9E25A3-0045-4DD1-A5BC-435C4496CD14}" type="presParOf" srcId="{D3A82B4C-BDD1-4485-9C8E-0538F6FFD586}" destId="{F455633E-B402-4814-985F-291ACA5D5812}" srcOrd="3" destOrd="0" presId="urn:microsoft.com/office/officeart/2005/8/layout/hList1"/>
    <dgm:cxn modelId="{58642D86-A4E6-4352-8838-9692D8C8CD6F}" type="presParOf" srcId="{D3A82B4C-BDD1-4485-9C8E-0538F6FFD586}" destId="{8EBD76FF-58C2-45EB-A61A-1187C2C200EF}" srcOrd="4" destOrd="0" presId="urn:microsoft.com/office/officeart/2005/8/layout/hList1"/>
    <dgm:cxn modelId="{CB64C70D-3595-4DAF-803B-E47E8303883B}" type="presParOf" srcId="{8EBD76FF-58C2-45EB-A61A-1187C2C200EF}" destId="{E3E79923-7D64-4119-9C5E-5FCB71024315}" srcOrd="0" destOrd="0" presId="urn:microsoft.com/office/officeart/2005/8/layout/hList1"/>
    <dgm:cxn modelId="{66D66EA7-5CDA-43E8-944C-4F420BAF2D52}" type="presParOf" srcId="{8EBD76FF-58C2-45EB-A61A-1187C2C200EF}" destId="{2607B294-64D6-4B23-B8CC-3CC743307EAF}" srcOrd="1" destOrd="0" presId="urn:microsoft.com/office/officeart/2005/8/layout/hList1"/>
    <dgm:cxn modelId="{9E1C1C1B-B4CC-4163-890B-C5DE5BE0BD76}" type="presParOf" srcId="{D3A82B4C-BDD1-4485-9C8E-0538F6FFD586}" destId="{7ACDDCA1-1382-49F8-AF98-9949BB50F510}" srcOrd="5" destOrd="0" presId="urn:microsoft.com/office/officeart/2005/8/layout/hList1"/>
    <dgm:cxn modelId="{E3D927EC-E972-47FC-BB82-E90C86633B9B}" type="presParOf" srcId="{D3A82B4C-BDD1-4485-9C8E-0538F6FFD586}" destId="{2B6384EF-6A6E-4122-85C4-AC94DC7C5C00}" srcOrd="6" destOrd="0" presId="urn:microsoft.com/office/officeart/2005/8/layout/hList1"/>
    <dgm:cxn modelId="{EF739C6C-A250-4A0D-BA3E-8BF858AF15C0}" type="presParOf" srcId="{2B6384EF-6A6E-4122-85C4-AC94DC7C5C00}" destId="{2343AAA8-DFE9-4D87-B1DB-F8A22E9995E3}" srcOrd="0" destOrd="0" presId="urn:microsoft.com/office/officeart/2005/8/layout/hList1"/>
    <dgm:cxn modelId="{407ABA01-D017-4563-872F-59BB86223DD0}" type="presParOf" srcId="{2B6384EF-6A6E-4122-85C4-AC94DC7C5C00}" destId="{CAC358B6-BA1D-493E-A1C0-F65CA9528706}" srcOrd="1" destOrd="0" presId="urn:microsoft.com/office/officeart/2005/8/layout/hList1"/>
    <dgm:cxn modelId="{79666564-10B8-432F-B542-32032AFCD72E}" type="presParOf" srcId="{D3A82B4C-BDD1-4485-9C8E-0538F6FFD586}" destId="{28D62CE6-65E1-4A6A-A090-0E5821FED7EA}" srcOrd="7" destOrd="0" presId="urn:microsoft.com/office/officeart/2005/8/layout/hList1"/>
    <dgm:cxn modelId="{FAF18E5B-FA6D-49B7-B1EE-CE02BE37454E}" type="presParOf" srcId="{D3A82B4C-BDD1-4485-9C8E-0538F6FFD586}" destId="{062AF0A0-3291-4B1F-BCE9-84B6DC1E4744}" srcOrd="8" destOrd="0" presId="urn:microsoft.com/office/officeart/2005/8/layout/hList1"/>
    <dgm:cxn modelId="{641CB6BD-6D4F-4A33-8D63-2EC64339702E}" type="presParOf" srcId="{062AF0A0-3291-4B1F-BCE9-84B6DC1E4744}" destId="{7F03C16D-344D-4797-B8A3-94262676887F}" srcOrd="0" destOrd="0" presId="urn:microsoft.com/office/officeart/2005/8/layout/hList1"/>
    <dgm:cxn modelId="{9D29D6E1-5686-41A6-B0A2-44E8A3CCEE45}" type="presParOf" srcId="{062AF0A0-3291-4B1F-BCE9-84B6DC1E4744}" destId="{47B035F8-BD95-456F-872F-0B7255375F7B}" srcOrd="1" destOrd="0" presId="urn:microsoft.com/office/officeart/2005/8/layout/hList1"/>
    <dgm:cxn modelId="{10522CFF-18DC-478E-84D4-781B10195985}" type="presParOf" srcId="{D3A82B4C-BDD1-4485-9C8E-0538F6FFD586}" destId="{A347FA9D-DA6C-456E-B2C0-6207396DE355}" srcOrd="9" destOrd="0" presId="urn:microsoft.com/office/officeart/2005/8/layout/hList1"/>
    <dgm:cxn modelId="{172706CF-0585-4E5D-8DF7-D3BEEA31CD0F}" type="presParOf" srcId="{D3A82B4C-BDD1-4485-9C8E-0538F6FFD586}" destId="{6A08C10B-6CF2-45CB-BB0D-B3983F0F73B5}" srcOrd="10" destOrd="0" presId="urn:microsoft.com/office/officeart/2005/8/layout/hList1"/>
    <dgm:cxn modelId="{F0E15053-F1D2-48AA-92A6-A8107AAF7D60}" type="presParOf" srcId="{6A08C10B-6CF2-45CB-BB0D-B3983F0F73B5}" destId="{343CEAAF-C6C6-45B2-9D31-CA5F14B0F304}" srcOrd="0" destOrd="0" presId="urn:microsoft.com/office/officeart/2005/8/layout/hList1"/>
    <dgm:cxn modelId="{103D182A-C5D7-4322-A11D-FE499228B94F}" type="presParOf" srcId="{6A08C10B-6CF2-45CB-BB0D-B3983F0F73B5}" destId="{A324AE30-D2A7-45F5-B49E-78A992DFE8A3}" srcOrd="1" destOrd="0" presId="urn:microsoft.com/office/officeart/2005/8/layout/hList1"/>
    <dgm:cxn modelId="{08A3188D-6A42-4AD1-AC3A-EAE99C608D0D}" type="presParOf" srcId="{D3A82B4C-BDD1-4485-9C8E-0538F6FFD586}" destId="{B8656BAB-5AD3-4B1E-A443-4D89829719A5}" srcOrd="11" destOrd="0" presId="urn:microsoft.com/office/officeart/2005/8/layout/hList1"/>
    <dgm:cxn modelId="{0C87B9D3-89FA-466A-93BD-7E84B2C67328}" type="presParOf" srcId="{D3A82B4C-BDD1-4485-9C8E-0538F6FFD586}" destId="{98B9136C-F67D-4AEB-8999-D8998E1257C3}" srcOrd="12" destOrd="0" presId="urn:microsoft.com/office/officeart/2005/8/layout/hList1"/>
    <dgm:cxn modelId="{B8DE9B52-A1A7-4CFC-A90F-FBBA535AAAFD}" type="presParOf" srcId="{98B9136C-F67D-4AEB-8999-D8998E1257C3}" destId="{DC3BD437-E78E-44ED-8264-7E0F71FCC033}" srcOrd="0" destOrd="0" presId="urn:microsoft.com/office/officeart/2005/8/layout/hList1"/>
    <dgm:cxn modelId="{80FD380F-DF28-4A2F-8643-A8EE2569E938}" type="presParOf" srcId="{98B9136C-F67D-4AEB-8999-D8998E1257C3}" destId="{519959B3-4F44-4F28-B998-DE2934F3ADDF}" srcOrd="1" destOrd="0" presId="urn:microsoft.com/office/officeart/2005/8/layout/hList1"/>
    <dgm:cxn modelId="{ED71E96C-B0D9-40A5-B1B3-84FF1143E9C4}" type="presParOf" srcId="{D3A82B4C-BDD1-4485-9C8E-0538F6FFD586}" destId="{480EC98B-76A2-4137-8EC2-325DBFC62D70}" srcOrd="13" destOrd="0" presId="urn:microsoft.com/office/officeart/2005/8/layout/hList1"/>
    <dgm:cxn modelId="{191B497F-E1D9-4444-90F9-0BD219AB6C17}" type="presParOf" srcId="{D3A82B4C-BDD1-4485-9C8E-0538F6FFD586}" destId="{FF756D81-F29E-4F58-9BA7-E1B3F7C48061}" srcOrd="14" destOrd="0" presId="urn:microsoft.com/office/officeart/2005/8/layout/hList1"/>
    <dgm:cxn modelId="{D21E3AA6-A328-4427-B71F-7C81536E7964}" type="presParOf" srcId="{FF756D81-F29E-4F58-9BA7-E1B3F7C48061}" destId="{61E8A216-D506-40A3-87C9-530241EE6745}" srcOrd="0" destOrd="0" presId="urn:microsoft.com/office/officeart/2005/8/layout/hList1"/>
    <dgm:cxn modelId="{D555EC29-4086-4E49-B81C-ED6B61F237E3}" type="presParOf" srcId="{FF756D81-F29E-4F58-9BA7-E1B3F7C48061}" destId="{AE95E0CC-02BD-4B83-B13C-78329F467DC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4AA0591-5580-4F7D-AE8C-DFDA1E503EE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41FC35AC-9A74-41A9-863D-FE1C1DBF08A8}">
      <dgm:prSet/>
      <dgm:spPr>
        <a:solidFill>
          <a:schemeClr val="accent3">
            <a:lumMod val="20000"/>
            <a:lumOff val="80000"/>
          </a:schemeClr>
        </a:solidFill>
        <a:ln>
          <a:noFill/>
        </a:ln>
      </dgm:spPr>
      <dgm:t>
        <a:bodyPr/>
        <a:lstStyle/>
        <a:p>
          <a:r>
            <a:rPr lang="en-US" b="1" i="0" dirty="0">
              <a:solidFill>
                <a:schemeClr val="tx1"/>
              </a:solidFill>
              <a:latin typeface="Arial Nova" panose="020B0504020202020204" pitchFamily="34" charset="0"/>
            </a:rPr>
            <a:t>Unified Threat Management (UTM)</a:t>
          </a:r>
        </a:p>
        <a:p>
          <a:r>
            <a:rPr lang="en-US" b="0" i="0" dirty="0">
              <a:solidFill>
                <a:schemeClr val="tx1"/>
              </a:solidFill>
              <a:latin typeface="Arial Nova" panose="020B0504020202020204" pitchFamily="34" charset="0"/>
            </a:rPr>
            <a:t>FortiWiFi devices offer UTM capabilities, including firewall protection, intrusion prevention, antivirus, web filtering, and application control.</a:t>
          </a:r>
          <a:endParaRPr lang="en-IN" dirty="0">
            <a:solidFill>
              <a:schemeClr val="tx1"/>
            </a:solidFill>
            <a:latin typeface="Arial Nova" panose="020B0504020202020204" pitchFamily="34" charset="0"/>
          </a:endParaRPr>
        </a:p>
      </dgm:t>
    </dgm:pt>
    <dgm:pt modelId="{F5B4A990-AA6E-40AE-B92C-C05C74AF100D}" type="parTrans" cxnId="{E61C5440-1308-4487-8E0E-B21D3EB78A2D}">
      <dgm:prSet/>
      <dgm:spPr/>
      <dgm:t>
        <a:bodyPr/>
        <a:lstStyle/>
        <a:p>
          <a:endParaRPr lang="en-IN"/>
        </a:p>
      </dgm:t>
    </dgm:pt>
    <dgm:pt modelId="{AC2E25BC-EAA6-49D3-B8D5-330008771DAE}" type="sibTrans" cxnId="{E61C5440-1308-4487-8E0E-B21D3EB78A2D}">
      <dgm:prSet/>
      <dgm:spPr/>
      <dgm:t>
        <a:bodyPr/>
        <a:lstStyle/>
        <a:p>
          <a:endParaRPr lang="en-IN"/>
        </a:p>
      </dgm:t>
    </dgm:pt>
    <dgm:pt modelId="{1BB1D8DA-1354-4642-819C-2D4A4B01BCF7}">
      <dgm:prSet/>
      <dgm:spPr>
        <a:solidFill>
          <a:schemeClr val="accent3">
            <a:lumMod val="20000"/>
            <a:lumOff val="80000"/>
          </a:schemeClr>
        </a:solidFill>
        <a:ln>
          <a:noFill/>
        </a:ln>
      </dgm:spPr>
      <dgm:t>
        <a:bodyPr/>
        <a:lstStyle/>
        <a:p>
          <a:r>
            <a:rPr lang="en-US" b="1" i="0" dirty="0">
              <a:solidFill>
                <a:schemeClr val="tx1"/>
              </a:solidFill>
              <a:latin typeface="Arial Nova" panose="020B0504020202020204" pitchFamily="34" charset="0"/>
            </a:rPr>
            <a:t>Wireless Access Points (WAP)</a:t>
          </a:r>
        </a:p>
        <a:p>
          <a:r>
            <a:rPr lang="en-US" b="0" i="0" dirty="0">
              <a:solidFill>
                <a:schemeClr val="tx1"/>
              </a:solidFill>
              <a:latin typeface="Arial Nova" panose="020B0504020202020204" pitchFamily="34" charset="0"/>
            </a:rPr>
            <a:t>FortiWiFi devices include built-in wireless access points, allowing organizations to establish secure Wi-Fi networks for connectivity within their premises.</a:t>
          </a:r>
          <a:endParaRPr lang="en-IN" dirty="0">
            <a:solidFill>
              <a:schemeClr val="tx1"/>
            </a:solidFill>
            <a:latin typeface="Arial Nova" panose="020B0504020202020204" pitchFamily="34" charset="0"/>
          </a:endParaRPr>
        </a:p>
      </dgm:t>
    </dgm:pt>
    <dgm:pt modelId="{5AD0E458-0D96-4BFE-B377-FA2BAD5F29FD}" type="parTrans" cxnId="{C7EA67A2-7E1A-4604-84CA-292D8E5A4E7F}">
      <dgm:prSet/>
      <dgm:spPr/>
      <dgm:t>
        <a:bodyPr/>
        <a:lstStyle/>
        <a:p>
          <a:endParaRPr lang="en-IN"/>
        </a:p>
      </dgm:t>
    </dgm:pt>
    <dgm:pt modelId="{01E83A03-049F-4A53-8A64-0889C0AC202F}" type="sibTrans" cxnId="{C7EA67A2-7E1A-4604-84CA-292D8E5A4E7F}">
      <dgm:prSet/>
      <dgm:spPr/>
      <dgm:t>
        <a:bodyPr/>
        <a:lstStyle/>
        <a:p>
          <a:endParaRPr lang="en-IN"/>
        </a:p>
      </dgm:t>
    </dgm:pt>
    <dgm:pt modelId="{310784AD-9FAF-4385-97D4-731632F0A7F8}">
      <dgm:prSet/>
      <dgm:spPr>
        <a:solidFill>
          <a:schemeClr val="accent3">
            <a:lumMod val="20000"/>
            <a:lumOff val="80000"/>
          </a:schemeClr>
        </a:solidFill>
        <a:ln>
          <a:noFill/>
        </a:ln>
      </dgm:spPr>
      <dgm:t>
        <a:bodyPr/>
        <a:lstStyle/>
        <a:p>
          <a:r>
            <a:rPr lang="en-US" b="1" i="0" dirty="0">
              <a:solidFill>
                <a:schemeClr val="tx1"/>
              </a:solidFill>
              <a:latin typeface="Arial Nova" panose="020B0504020202020204" pitchFamily="34" charset="0"/>
            </a:rPr>
            <a:t>VPN Connectivity</a:t>
          </a:r>
        </a:p>
        <a:p>
          <a:r>
            <a:rPr lang="en-US" b="0" i="0" dirty="0">
              <a:solidFill>
                <a:schemeClr val="tx1"/>
              </a:solidFill>
              <a:latin typeface="Arial Nova" panose="020B0504020202020204" pitchFamily="34" charset="0"/>
            </a:rPr>
            <a:t>FortiWiFi supports Virtual Private Network (VPN) connectivity, allowing remote users and branch offices to securely connect to the corporate network over encrypted connections.</a:t>
          </a:r>
          <a:endParaRPr lang="en-IN" dirty="0">
            <a:solidFill>
              <a:schemeClr val="tx1"/>
            </a:solidFill>
            <a:latin typeface="Arial Nova" panose="020B0504020202020204" pitchFamily="34" charset="0"/>
          </a:endParaRPr>
        </a:p>
      </dgm:t>
    </dgm:pt>
    <dgm:pt modelId="{E83C16CF-78A1-42B6-8F8E-DB29F06DFA76}" type="parTrans" cxnId="{14701E31-8EC4-4FF8-AFE0-734EC18F65CB}">
      <dgm:prSet/>
      <dgm:spPr/>
      <dgm:t>
        <a:bodyPr/>
        <a:lstStyle/>
        <a:p>
          <a:endParaRPr lang="en-IN"/>
        </a:p>
      </dgm:t>
    </dgm:pt>
    <dgm:pt modelId="{DF8CD68D-F85D-4020-AF95-3641CD2645C8}" type="sibTrans" cxnId="{14701E31-8EC4-4FF8-AFE0-734EC18F65CB}">
      <dgm:prSet/>
      <dgm:spPr/>
      <dgm:t>
        <a:bodyPr/>
        <a:lstStyle/>
        <a:p>
          <a:endParaRPr lang="en-IN"/>
        </a:p>
      </dgm:t>
    </dgm:pt>
    <dgm:pt modelId="{E4515FC4-0C56-4EA9-A2B9-A5EAAFD02E14}">
      <dgm:prSet/>
      <dgm:spPr>
        <a:solidFill>
          <a:schemeClr val="accent3">
            <a:lumMod val="20000"/>
            <a:lumOff val="80000"/>
          </a:schemeClr>
        </a:solidFill>
        <a:ln>
          <a:noFill/>
        </a:ln>
      </dgm:spPr>
      <dgm:t>
        <a:bodyPr/>
        <a:lstStyle/>
        <a:p>
          <a:r>
            <a:rPr lang="en-US" b="1" i="0" dirty="0">
              <a:solidFill>
                <a:schemeClr val="tx1"/>
              </a:solidFill>
              <a:latin typeface="Arial Nova" panose="020B0504020202020204" pitchFamily="34" charset="0"/>
            </a:rPr>
            <a:t>Secure SD-WAN</a:t>
          </a:r>
        </a:p>
        <a:p>
          <a:r>
            <a:rPr lang="en-US" b="0" i="0" dirty="0">
              <a:solidFill>
                <a:schemeClr val="tx1"/>
              </a:solidFill>
              <a:latin typeface="Arial Nova" panose="020B0504020202020204" pitchFamily="34" charset="0"/>
            </a:rPr>
            <a:t>FortiWiFi devices may support Secure SD-WAN functionality, enabling organizations to optimize and secure wide-area network (WAN) connectivity.</a:t>
          </a:r>
          <a:endParaRPr lang="en-IN" dirty="0">
            <a:solidFill>
              <a:schemeClr val="tx1"/>
            </a:solidFill>
            <a:latin typeface="Arial Nova" panose="020B0504020202020204" pitchFamily="34" charset="0"/>
          </a:endParaRPr>
        </a:p>
      </dgm:t>
    </dgm:pt>
    <dgm:pt modelId="{26222637-4DD2-4CEE-94A9-2A81A4053F4B}" type="parTrans" cxnId="{3C09D723-3F2C-4B8E-A52B-A590AAAFED10}">
      <dgm:prSet/>
      <dgm:spPr/>
      <dgm:t>
        <a:bodyPr/>
        <a:lstStyle/>
        <a:p>
          <a:endParaRPr lang="en-IN"/>
        </a:p>
      </dgm:t>
    </dgm:pt>
    <dgm:pt modelId="{C6D1C54D-D823-4EEE-BB4F-B9A0DD58E971}" type="sibTrans" cxnId="{3C09D723-3F2C-4B8E-A52B-A590AAAFED10}">
      <dgm:prSet/>
      <dgm:spPr/>
      <dgm:t>
        <a:bodyPr/>
        <a:lstStyle/>
        <a:p>
          <a:endParaRPr lang="en-IN"/>
        </a:p>
      </dgm:t>
    </dgm:pt>
    <dgm:pt modelId="{DB42CA22-A847-409E-80F7-E1FF13D64129}">
      <dgm:prSet/>
      <dgm:spPr>
        <a:solidFill>
          <a:schemeClr val="accent3">
            <a:lumMod val="20000"/>
            <a:lumOff val="80000"/>
          </a:schemeClr>
        </a:solidFill>
        <a:ln>
          <a:noFill/>
        </a:ln>
      </dgm:spPr>
      <dgm:t>
        <a:bodyPr/>
        <a:lstStyle/>
        <a:p>
          <a:r>
            <a:rPr lang="en-US" b="1" i="0" dirty="0">
              <a:solidFill>
                <a:schemeClr val="tx1"/>
              </a:solidFill>
              <a:latin typeface="Arial Nova" panose="020B0504020202020204" pitchFamily="34" charset="0"/>
            </a:rPr>
            <a:t>Web Filtering</a:t>
          </a:r>
        </a:p>
        <a:p>
          <a:r>
            <a:rPr lang="en-US" b="0" i="0" dirty="0">
              <a:solidFill>
                <a:schemeClr val="tx1"/>
              </a:solidFill>
              <a:latin typeface="Arial Nova" panose="020B0504020202020204" pitchFamily="34" charset="0"/>
            </a:rPr>
            <a:t>FortiWiFi appliances incorporate web filtering features to control access to websites based on categories, helping organizations enforce web usage policies.</a:t>
          </a:r>
          <a:endParaRPr lang="en-IN" dirty="0">
            <a:solidFill>
              <a:schemeClr val="tx1"/>
            </a:solidFill>
            <a:latin typeface="Arial Nova" panose="020B0504020202020204" pitchFamily="34" charset="0"/>
          </a:endParaRPr>
        </a:p>
      </dgm:t>
    </dgm:pt>
    <dgm:pt modelId="{060D269B-ED2C-45DA-B0F6-B1D4354103D7}" type="parTrans" cxnId="{7793090E-7658-4A0C-8959-18E84A2F3FA1}">
      <dgm:prSet/>
      <dgm:spPr/>
      <dgm:t>
        <a:bodyPr/>
        <a:lstStyle/>
        <a:p>
          <a:endParaRPr lang="en-IN"/>
        </a:p>
      </dgm:t>
    </dgm:pt>
    <dgm:pt modelId="{81451253-FDDE-4375-8189-EC279825AF85}" type="sibTrans" cxnId="{7793090E-7658-4A0C-8959-18E84A2F3FA1}">
      <dgm:prSet/>
      <dgm:spPr/>
      <dgm:t>
        <a:bodyPr/>
        <a:lstStyle/>
        <a:p>
          <a:endParaRPr lang="en-IN"/>
        </a:p>
      </dgm:t>
    </dgm:pt>
    <dgm:pt modelId="{944257CB-926C-42AB-9830-16E85B8820ED}">
      <dgm:prSet/>
      <dgm:spPr>
        <a:solidFill>
          <a:schemeClr val="accent3">
            <a:lumMod val="20000"/>
            <a:lumOff val="80000"/>
          </a:schemeClr>
        </a:solidFill>
        <a:ln>
          <a:noFill/>
        </a:ln>
      </dgm:spPr>
      <dgm:t>
        <a:bodyPr/>
        <a:lstStyle/>
        <a:p>
          <a:r>
            <a:rPr lang="en-US" b="1" i="0" dirty="0">
              <a:solidFill>
                <a:schemeClr val="tx1"/>
              </a:solidFill>
              <a:latin typeface="Arial Nova" panose="020B0504020202020204" pitchFamily="34" charset="0"/>
            </a:rPr>
            <a:t>Application Control</a:t>
          </a:r>
        </a:p>
        <a:p>
          <a:r>
            <a:rPr lang="en-US" b="0" i="0" dirty="0">
              <a:solidFill>
                <a:schemeClr val="tx1"/>
              </a:solidFill>
              <a:latin typeface="Arial Nova" panose="020B0504020202020204" pitchFamily="34" charset="0"/>
            </a:rPr>
            <a:t>FortiWiFi provides visibility and control over applications running on the network, allowing administrators to manage and prioritize application traffic based on security and business requirements.</a:t>
          </a:r>
          <a:endParaRPr lang="en-IN" dirty="0">
            <a:solidFill>
              <a:schemeClr val="tx1"/>
            </a:solidFill>
            <a:latin typeface="Arial Nova" panose="020B0504020202020204" pitchFamily="34" charset="0"/>
          </a:endParaRPr>
        </a:p>
      </dgm:t>
    </dgm:pt>
    <dgm:pt modelId="{B628B219-28EA-4248-A970-005C9804468C}" type="parTrans" cxnId="{1F61BECD-40DF-4125-B929-29E13571157C}">
      <dgm:prSet/>
      <dgm:spPr/>
      <dgm:t>
        <a:bodyPr/>
        <a:lstStyle/>
        <a:p>
          <a:endParaRPr lang="en-IN"/>
        </a:p>
      </dgm:t>
    </dgm:pt>
    <dgm:pt modelId="{5E157CD1-4184-4FBD-9B92-A6B4FD6D0316}" type="sibTrans" cxnId="{1F61BECD-40DF-4125-B929-29E13571157C}">
      <dgm:prSet/>
      <dgm:spPr/>
      <dgm:t>
        <a:bodyPr/>
        <a:lstStyle/>
        <a:p>
          <a:endParaRPr lang="en-IN"/>
        </a:p>
      </dgm:t>
    </dgm:pt>
    <dgm:pt modelId="{CC19E716-4243-4CD5-AB18-EEC14B1F4B96}">
      <dgm:prSet/>
      <dgm:spPr>
        <a:solidFill>
          <a:schemeClr val="accent3">
            <a:lumMod val="20000"/>
            <a:lumOff val="80000"/>
          </a:schemeClr>
        </a:solidFill>
        <a:ln>
          <a:noFill/>
        </a:ln>
      </dgm:spPr>
      <dgm:t>
        <a:bodyPr/>
        <a:lstStyle/>
        <a:p>
          <a:r>
            <a:rPr lang="en-US" b="1" i="0" dirty="0">
              <a:solidFill>
                <a:schemeClr val="tx1"/>
              </a:solidFill>
              <a:latin typeface="Arial Nova" panose="020B0504020202020204" pitchFamily="34" charset="0"/>
            </a:rPr>
            <a:t>Antivirus and Antimalware</a:t>
          </a:r>
        </a:p>
        <a:p>
          <a:r>
            <a:rPr lang="en-US" b="0" i="0" dirty="0">
              <a:solidFill>
                <a:schemeClr val="tx1"/>
              </a:solidFill>
              <a:latin typeface="Arial Nova" panose="020B0504020202020204" pitchFamily="34" charset="0"/>
            </a:rPr>
            <a:t>FortiWiFi devices include antivirus and antimalware capabilities to scan and detect malicious software within both wired and wireless traffic.</a:t>
          </a:r>
          <a:endParaRPr lang="en-IN" dirty="0">
            <a:solidFill>
              <a:schemeClr val="tx1"/>
            </a:solidFill>
            <a:latin typeface="Arial Nova" panose="020B0504020202020204" pitchFamily="34" charset="0"/>
          </a:endParaRPr>
        </a:p>
      </dgm:t>
    </dgm:pt>
    <dgm:pt modelId="{D3C9618E-5BF8-405C-B343-414C26AA8542}" type="parTrans" cxnId="{9F7E8B4D-E949-4BAB-97B6-9979FE02D403}">
      <dgm:prSet/>
      <dgm:spPr/>
      <dgm:t>
        <a:bodyPr/>
        <a:lstStyle/>
        <a:p>
          <a:endParaRPr lang="en-IN"/>
        </a:p>
      </dgm:t>
    </dgm:pt>
    <dgm:pt modelId="{CCF6BCE7-C412-4963-A8DD-04CD56A5C8F4}" type="sibTrans" cxnId="{9F7E8B4D-E949-4BAB-97B6-9979FE02D403}">
      <dgm:prSet/>
      <dgm:spPr/>
      <dgm:t>
        <a:bodyPr/>
        <a:lstStyle/>
        <a:p>
          <a:endParaRPr lang="en-IN"/>
        </a:p>
      </dgm:t>
    </dgm:pt>
    <dgm:pt modelId="{48AC2FA8-B260-4B32-853E-1EC622644646}">
      <dgm:prSet/>
      <dgm:spPr>
        <a:solidFill>
          <a:schemeClr val="accent3">
            <a:lumMod val="20000"/>
            <a:lumOff val="80000"/>
          </a:schemeClr>
        </a:solidFill>
        <a:ln>
          <a:noFill/>
        </a:ln>
      </dgm:spPr>
      <dgm:t>
        <a:bodyPr/>
        <a:lstStyle/>
        <a:p>
          <a:r>
            <a:rPr lang="en-US" b="1" i="0" dirty="0">
              <a:solidFill>
                <a:schemeClr val="tx1"/>
              </a:solidFill>
              <a:latin typeface="Arial Nova" panose="020B0504020202020204" pitchFamily="34" charset="0"/>
            </a:rPr>
            <a:t>Data Loss Prevention (DLP)</a:t>
          </a:r>
        </a:p>
        <a:p>
          <a:r>
            <a:rPr lang="en-US" b="0" i="0" dirty="0">
              <a:solidFill>
                <a:schemeClr val="tx1"/>
              </a:solidFill>
              <a:latin typeface="Arial Nova" panose="020B0504020202020204" pitchFamily="34" charset="0"/>
            </a:rPr>
            <a:t>FortiWiFi appliances may include DLP features to prevent unauthorized access, sharing, or transmission of sensitive data over the network.</a:t>
          </a:r>
          <a:endParaRPr lang="en-IN" dirty="0">
            <a:solidFill>
              <a:schemeClr val="tx1"/>
            </a:solidFill>
            <a:latin typeface="Arial Nova" panose="020B0504020202020204" pitchFamily="34" charset="0"/>
          </a:endParaRPr>
        </a:p>
      </dgm:t>
    </dgm:pt>
    <dgm:pt modelId="{4FF58237-874C-452F-91C5-1FC188F70BA8}" type="parTrans" cxnId="{31B6FC11-041A-4FED-8BAA-6BC38F7A454E}">
      <dgm:prSet/>
      <dgm:spPr/>
      <dgm:t>
        <a:bodyPr/>
        <a:lstStyle/>
        <a:p>
          <a:endParaRPr lang="en-IN"/>
        </a:p>
      </dgm:t>
    </dgm:pt>
    <dgm:pt modelId="{AE5EAA95-4886-4434-8227-204F884AFBA9}" type="sibTrans" cxnId="{31B6FC11-041A-4FED-8BAA-6BC38F7A454E}">
      <dgm:prSet/>
      <dgm:spPr/>
      <dgm:t>
        <a:bodyPr/>
        <a:lstStyle/>
        <a:p>
          <a:endParaRPr lang="en-IN"/>
        </a:p>
      </dgm:t>
    </dgm:pt>
    <dgm:pt modelId="{0DAF00F3-9DC9-4D76-BA62-CEC8F24D57F0}">
      <dgm:prSet/>
      <dgm:spPr>
        <a:solidFill>
          <a:schemeClr val="accent3">
            <a:lumMod val="20000"/>
            <a:lumOff val="80000"/>
          </a:schemeClr>
        </a:solidFill>
        <a:ln>
          <a:noFill/>
        </a:ln>
      </dgm:spPr>
      <dgm:t>
        <a:bodyPr/>
        <a:lstStyle/>
        <a:p>
          <a:r>
            <a:rPr lang="en-US" b="1" i="0" dirty="0">
              <a:solidFill>
                <a:schemeClr val="tx1"/>
              </a:solidFill>
              <a:latin typeface="Arial Nova" panose="020B0504020202020204" pitchFamily="34" charset="0"/>
            </a:rPr>
            <a:t>Security Fabric Integration</a:t>
          </a:r>
        </a:p>
        <a:p>
          <a:r>
            <a:rPr lang="en-US" b="0" i="0" dirty="0">
              <a:solidFill>
                <a:schemeClr val="tx1"/>
              </a:solidFill>
              <a:latin typeface="Arial Nova" panose="020B0504020202020204" pitchFamily="34" charset="0"/>
            </a:rPr>
            <a:t>FortiWiFi devices can be part of Fortinet's Security Fabric, an integrated and collaborative security architecture that allows different Fortinet security solutions to work together for comprehensive threat detection and response.</a:t>
          </a:r>
          <a:endParaRPr lang="en-IN" dirty="0">
            <a:solidFill>
              <a:schemeClr val="tx1"/>
            </a:solidFill>
            <a:latin typeface="Arial Nova" panose="020B0504020202020204" pitchFamily="34" charset="0"/>
          </a:endParaRPr>
        </a:p>
      </dgm:t>
    </dgm:pt>
    <dgm:pt modelId="{46926378-08A0-4363-A12A-53DF60ACD4A1}" type="parTrans" cxnId="{D80D1759-F05E-402E-A99E-6D876036849A}">
      <dgm:prSet/>
      <dgm:spPr/>
      <dgm:t>
        <a:bodyPr/>
        <a:lstStyle/>
        <a:p>
          <a:endParaRPr lang="en-IN"/>
        </a:p>
      </dgm:t>
    </dgm:pt>
    <dgm:pt modelId="{A1C8626F-29CD-4F1B-B87E-A7CBE6A7AA4A}" type="sibTrans" cxnId="{D80D1759-F05E-402E-A99E-6D876036849A}">
      <dgm:prSet/>
      <dgm:spPr/>
      <dgm:t>
        <a:bodyPr/>
        <a:lstStyle/>
        <a:p>
          <a:endParaRPr lang="en-IN"/>
        </a:p>
      </dgm:t>
    </dgm:pt>
    <dgm:pt modelId="{E4D65AD8-3F58-4E4F-8061-0B61262FFC24}">
      <dgm:prSet/>
      <dgm:spPr>
        <a:solidFill>
          <a:schemeClr val="accent3">
            <a:lumMod val="20000"/>
            <a:lumOff val="80000"/>
          </a:schemeClr>
        </a:solidFill>
        <a:ln>
          <a:noFill/>
        </a:ln>
      </dgm:spPr>
      <dgm:t>
        <a:bodyPr/>
        <a:lstStyle/>
        <a:p>
          <a:r>
            <a:rPr lang="en-US" b="1" i="0" dirty="0">
              <a:solidFill>
                <a:schemeClr val="tx1"/>
              </a:solidFill>
              <a:latin typeface="Arial Nova" panose="020B0504020202020204" pitchFamily="34" charset="0"/>
            </a:rPr>
            <a:t>Cloud Integration</a:t>
          </a:r>
        </a:p>
        <a:p>
          <a:r>
            <a:rPr lang="en-US" b="0" i="0" dirty="0">
              <a:solidFill>
                <a:schemeClr val="tx1"/>
              </a:solidFill>
              <a:latin typeface="Arial Nova" panose="020B0504020202020204" pitchFamily="34" charset="0"/>
            </a:rPr>
            <a:t>FortiWiFi devices are designed for centralized management and may offer cloud-based management options for administrators to monitor and configure security policies.</a:t>
          </a:r>
          <a:endParaRPr lang="en-IN" dirty="0">
            <a:solidFill>
              <a:schemeClr val="tx1"/>
            </a:solidFill>
            <a:latin typeface="Arial Nova" panose="020B0504020202020204" pitchFamily="34" charset="0"/>
          </a:endParaRPr>
        </a:p>
      </dgm:t>
    </dgm:pt>
    <dgm:pt modelId="{75C6340F-0776-48AC-BCF4-EE589498152E}" type="parTrans" cxnId="{9D001104-51CD-41E7-AC81-7E4FFB1C5467}">
      <dgm:prSet/>
      <dgm:spPr/>
      <dgm:t>
        <a:bodyPr/>
        <a:lstStyle/>
        <a:p>
          <a:endParaRPr lang="en-IN"/>
        </a:p>
      </dgm:t>
    </dgm:pt>
    <dgm:pt modelId="{5091E5E0-C601-44AD-A31B-87D825A66C96}" type="sibTrans" cxnId="{9D001104-51CD-41E7-AC81-7E4FFB1C5467}">
      <dgm:prSet/>
      <dgm:spPr/>
      <dgm:t>
        <a:bodyPr/>
        <a:lstStyle/>
        <a:p>
          <a:endParaRPr lang="en-IN"/>
        </a:p>
      </dgm:t>
    </dgm:pt>
    <dgm:pt modelId="{6960B542-D1B9-424D-A3CA-05C0D92E875B}" type="pres">
      <dgm:prSet presAssocID="{84AA0591-5580-4F7D-AE8C-DFDA1E503EEF}" presName="diagram" presStyleCnt="0">
        <dgm:presLayoutVars>
          <dgm:dir/>
          <dgm:resizeHandles val="exact"/>
        </dgm:presLayoutVars>
      </dgm:prSet>
      <dgm:spPr/>
    </dgm:pt>
    <dgm:pt modelId="{B9A30FE1-7F89-408D-9451-755B8479AF9F}" type="pres">
      <dgm:prSet presAssocID="{41FC35AC-9A74-41A9-863D-FE1C1DBF08A8}" presName="node" presStyleLbl="node1" presStyleIdx="0" presStyleCnt="10" custScaleX="85941" custScaleY="173972">
        <dgm:presLayoutVars>
          <dgm:bulletEnabled val="1"/>
        </dgm:presLayoutVars>
      </dgm:prSet>
      <dgm:spPr/>
    </dgm:pt>
    <dgm:pt modelId="{A4CB4C7E-F90C-4029-8A8D-ACD98D820B59}" type="pres">
      <dgm:prSet presAssocID="{AC2E25BC-EAA6-49D3-B8D5-330008771DAE}" presName="sibTrans" presStyleCnt="0"/>
      <dgm:spPr/>
    </dgm:pt>
    <dgm:pt modelId="{BCC73912-F53D-4265-95CF-6D6E5FEA81EC}" type="pres">
      <dgm:prSet presAssocID="{1BB1D8DA-1354-4642-819C-2D4A4B01BCF7}" presName="node" presStyleLbl="node1" presStyleIdx="1" presStyleCnt="10" custScaleX="85941" custScaleY="173972">
        <dgm:presLayoutVars>
          <dgm:bulletEnabled val="1"/>
        </dgm:presLayoutVars>
      </dgm:prSet>
      <dgm:spPr/>
    </dgm:pt>
    <dgm:pt modelId="{7EFF87E1-89BB-4EEE-B9A4-5CDC8EEB54B9}" type="pres">
      <dgm:prSet presAssocID="{01E83A03-049F-4A53-8A64-0889C0AC202F}" presName="sibTrans" presStyleCnt="0"/>
      <dgm:spPr/>
    </dgm:pt>
    <dgm:pt modelId="{C637B47F-9757-4189-9387-4977CC762077}" type="pres">
      <dgm:prSet presAssocID="{310784AD-9FAF-4385-97D4-731632F0A7F8}" presName="node" presStyleLbl="node1" presStyleIdx="2" presStyleCnt="10" custScaleX="85941" custScaleY="173972">
        <dgm:presLayoutVars>
          <dgm:bulletEnabled val="1"/>
        </dgm:presLayoutVars>
      </dgm:prSet>
      <dgm:spPr/>
    </dgm:pt>
    <dgm:pt modelId="{B0310194-4E53-4F2D-8FD6-6332F2A0C1B6}" type="pres">
      <dgm:prSet presAssocID="{DF8CD68D-F85D-4020-AF95-3641CD2645C8}" presName="sibTrans" presStyleCnt="0"/>
      <dgm:spPr/>
    </dgm:pt>
    <dgm:pt modelId="{FC3B51A9-9D40-414F-9C7D-0E9DB154630A}" type="pres">
      <dgm:prSet presAssocID="{E4515FC4-0C56-4EA9-A2B9-A5EAAFD02E14}" presName="node" presStyleLbl="node1" presStyleIdx="3" presStyleCnt="10" custScaleX="85941" custScaleY="173972">
        <dgm:presLayoutVars>
          <dgm:bulletEnabled val="1"/>
        </dgm:presLayoutVars>
      </dgm:prSet>
      <dgm:spPr/>
    </dgm:pt>
    <dgm:pt modelId="{F8C88731-BD41-4D2D-A27D-CD4021B8D92F}" type="pres">
      <dgm:prSet presAssocID="{C6D1C54D-D823-4EEE-BB4F-B9A0DD58E971}" presName="sibTrans" presStyleCnt="0"/>
      <dgm:spPr/>
    </dgm:pt>
    <dgm:pt modelId="{0B9BA7F0-D038-4EA1-BAFA-C3EB6C28239B}" type="pres">
      <dgm:prSet presAssocID="{DB42CA22-A847-409E-80F7-E1FF13D64129}" presName="node" presStyleLbl="node1" presStyleIdx="4" presStyleCnt="10" custScaleX="85941" custScaleY="173972">
        <dgm:presLayoutVars>
          <dgm:bulletEnabled val="1"/>
        </dgm:presLayoutVars>
      </dgm:prSet>
      <dgm:spPr/>
    </dgm:pt>
    <dgm:pt modelId="{5C6D1D0F-3980-4263-903E-374C2FDB1F19}" type="pres">
      <dgm:prSet presAssocID="{81451253-FDDE-4375-8189-EC279825AF85}" presName="sibTrans" presStyleCnt="0"/>
      <dgm:spPr/>
    </dgm:pt>
    <dgm:pt modelId="{128AD171-9357-4068-BE00-FE9F46136B17}" type="pres">
      <dgm:prSet presAssocID="{944257CB-926C-42AB-9830-16E85B8820ED}" presName="node" presStyleLbl="node1" presStyleIdx="5" presStyleCnt="10" custScaleX="85941" custScaleY="173972">
        <dgm:presLayoutVars>
          <dgm:bulletEnabled val="1"/>
        </dgm:presLayoutVars>
      </dgm:prSet>
      <dgm:spPr/>
    </dgm:pt>
    <dgm:pt modelId="{59F0B284-B98F-4D93-AF43-027FBB9E28B3}" type="pres">
      <dgm:prSet presAssocID="{5E157CD1-4184-4FBD-9B92-A6B4FD6D0316}" presName="sibTrans" presStyleCnt="0"/>
      <dgm:spPr/>
    </dgm:pt>
    <dgm:pt modelId="{CDE1B063-BF9B-413D-8A1D-8A24CCC00E18}" type="pres">
      <dgm:prSet presAssocID="{CC19E716-4243-4CD5-AB18-EEC14B1F4B96}" presName="node" presStyleLbl="node1" presStyleIdx="6" presStyleCnt="10" custScaleX="85941" custScaleY="173972">
        <dgm:presLayoutVars>
          <dgm:bulletEnabled val="1"/>
        </dgm:presLayoutVars>
      </dgm:prSet>
      <dgm:spPr/>
    </dgm:pt>
    <dgm:pt modelId="{56A4CE3E-D729-4ACF-AF0A-3FD5EF1793D1}" type="pres">
      <dgm:prSet presAssocID="{CCF6BCE7-C412-4963-A8DD-04CD56A5C8F4}" presName="sibTrans" presStyleCnt="0"/>
      <dgm:spPr/>
    </dgm:pt>
    <dgm:pt modelId="{7B4A1B82-1759-4028-AC8D-F6D8C0CAA29A}" type="pres">
      <dgm:prSet presAssocID="{48AC2FA8-B260-4B32-853E-1EC622644646}" presName="node" presStyleLbl="node1" presStyleIdx="7" presStyleCnt="10" custScaleX="85941" custScaleY="173972">
        <dgm:presLayoutVars>
          <dgm:bulletEnabled val="1"/>
        </dgm:presLayoutVars>
      </dgm:prSet>
      <dgm:spPr/>
    </dgm:pt>
    <dgm:pt modelId="{AEE6E379-9C79-4AB3-ADAA-3B284383F06C}" type="pres">
      <dgm:prSet presAssocID="{AE5EAA95-4886-4434-8227-204F884AFBA9}" presName="sibTrans" presStyleCnt="0"/>
      <dgm:spPr/>
    </dgm:pt>
    <dgm:pt modelId="{C4167AEC-10FC-4DEC-9D2C-55DC813D8881}" type="pres">
      <dgm:prSet presAssocID="{0DAF00F3-9DC9-4D76-BA62-CEC8F24D57F0}" presName="node" presStyleLbl="node1" presStyleIdx="8" presStyleCnt="10" custScaleX="85941" custScaleY="173972">
        <dgm:presLayoutVars>
          <dgm:bulletEnabled val="1"/>
        </dgm:presLayoutVars>
      </dgm:prSet>
      <dgm:spPr/>
    </dgm:pt>
    <dgm:pt modelId="{39CD3562-B569-402F-94B8-1FD63AE5682E}" type="pres">
      <dgm:prSet presAssocID="{A1C8626F-29CD-4F1B-B87E-A7CBE6A7AA4A}" presName="sibTrans" presStyleCnt="0"/>
      <dgm:spPr/>
    </dgm:pt>
    <dgm:pt modelId="{7042BD02-B21D-4CBC-9442-8417A58541F4}" type="pres">
      <dgm:prSet presAssocID="{E4D65AD8-3F58-4E4F-8061-0B61262FFC24}" presName="node" presStyleLbl="node1" presStyleIdx="9" presStyleCnt="10" custScaleX="85941" custScaleY="173972">
        <dgm:presLayoutVars>
          <dgm:bulletEnabled val="1"/>
        </dgm:presLayoutVars>
      </dgm:prSet>
      <dgm:spPr/>
    </dgm:pt>
  </dgm:ptLst>
  <dgm:cxnLst>
    <dgm:cxn modelId="{1D448C03-1C55-4ED5-93F5-707ECAE5B41E}" type="presOf" srcId="{84AA0591-5580-4F7D-AE8C-DFDA1E503EEF}" destId="{6960B542-D1B9-424D-A3CA-05C0D92E875B}" srcOrd="0" destOrd="0" presId="urn:microsoft.com/office/officeart/2005/8/layout/default"/>
    <dgm:cxn modelId="{9D001104-51CD-41E7-AC81-7E4FFB1C5467}" srcId="{84AA0591-5580-4F7D-AE8C-DFDA1E503EEF}" destId="{E4D65AD8-3F58-4E4F-8061-0B61262FFC24}" srcOrd="9" destOrd="0" parTransId="{75C6340F-0776-48AC-BCF4-EE589498152E}" sibTransId="{5091E5E0-C601-44AD-A31B-87D825A66C96}"/>
    <dgm:cxn modelId="{7793090E-7658-4A0C-8959-18E84A2F3FA1}" srcId="{84AA0591-5580-4F7D-AE8C-DFDA1E503EEF}" destId="{DB42CA22-A847-409E-80F7-E1FF13D64129}" srcOrd="4" destOrd="0" parTransId="{060D269B-ED2C-45DA-B0F6-B1D4354103D7}" sibTransId="{81451253-FDDE-4375-8189-EC279825AF85}"/>
    <dgm:cxn modelId="{31B6FC11-041A-4FED-8BAA-6BC38F7A454E}" srcId="{84AA0591-5580-4F7D-AE8C-DFDA1E503EEF}" destId="{48AC2FA8-B260-4B32-853E-1EC622644646}" srcOrd="7" destOrd="0" parTransId="{4FF58237-874C-452F-91C5-1FC188F70BA8}" sibTransId="{AE5EAA95-4886-4434-8227-204F884AFBA9}"/>
    <dgm:cxn modelId="{3C09D723-3F2C-4B8E-A52B-A590AAAFED10}" srcId="{84AA0591-5580-4F7D-AE8C-DFDA1E503EEF}" destId="{E4515FC4-0C56-4EA9-A2B9-A5EAAFD02E14}" srcOrd="3" destOrd="0" parTransId="{26222637-4DD2-4CEE-94A9-2A81A4053F4B}" sibTransId="{C6D1C54D-D823-4EEE-BB4F-B9A0DD58E971}"/>
    <dgm:cxn modelId="{14701E31-8EC4-4FF8-AFE0-734EC18F65CB}" srcId="{84AA0591-5580-4F7D-AE8C-DFDA1E503EEF}" destId="{310784AD-9FAF-4385-97D4-731632F0A7F8}" srcOrd="2" destOrd="0" parTransId="{E83C16CF-78A1-42B6-8F8E-DB29F06DFA76}" sibTransId="{DF8CD68D-F85D-4020-AF95-3641CD2645C8}"/>
    <dgm:cxn modelId="{A3978F3F-DB7D-492F-B3A0-A13F9F1CFAE6}" type="presOf" srcId="{CC19E716-4243-4CD5-AB18-EEC14B1F4B96}" destId="{CDE1B063-BF9B-413D-8A1D-8A24CCC00E18}" srcOrd="0" destOrd="0" presId="urn:microsoft.com/office/officeart/2005/8/layout/default"/>
    <dgm:cxn modelId="{E61C5440-1308-4487-8E0E-B21D3EB78A2D}" srcId="{84AA0591-5580-4F7D-AE8C-DFDA1E503EEF}" destId="{41FC35AC-9A74-41A9-863D-FE1C1DBF08A8}" srcOrd="0" destOrd="0" parTransId="{F5B4A990-AA6E-40AE-B92C-C05C74AF100D}" sibTransId="{AC2E25BC-EAA6-49D3-B8D5-330008771DAE}"/>
    <dgm:cxn modelId="{BA6E3468-9479-440F-92B0-B83F2052ABA8}" type="presOf" srcId="{944257CB-926C-42AB-9830-16E85B8820ED}" destId="{128AD171-9357-4068-BE00-FE9F46136B17}" srcOrd="0" destOrd="0" presId="urn:microsoft.com/office/officeart/2005/8/layout/default"/>
    <dgm:cxn modelId="{81A64A49-FED5-4368-AA1E-8AF3F64CF7D9}" type="presOf" srcId="{E4D65AD8-3F58-4E4F-8061-0B61262FFC24}" destId="{7042BD02-B21D-4CBC-9442-8417A58541F4}" srcOrd="0" destOrd="0" presId="urn:microsoft.com/office/officeart/2005/8/layout/default"/>
    <dgm:cxn modelId="{9F7E8B4D-E949-4BAB-97B6-9979FE02D403}" srcId="{84AA0591-5580-4F7D-AE8C-DFDA1E503EEF}" destId="{CC19E716-4243-4CD5-AB18-EEC14B1F4B96}" srcOrd="6" destOrd="0" parTransId="{D3C9618E-5BF8-405C-B343-414C26AA8542}" sibTransId="{CCF6BCE7-C412-4963-A8DD-04CD56A5C8F4}"/>
    <dgm:cxn modelId="{26431C76-ABC4-4339-AA1A-8F63EBD43E3A}" type="presOf" srcId="{310784AD-9FAF-4385-97D4-731632F0A7F8}" destId="{C637B47F-9757-4189-9387-4977CC762077}" srcOrd="0" destOrd="0" presId="urn:microsoft.com/office/officeart/2005/8/layout/default"/>
    <dgm:cxn modelId="{D80D1759-F05E-402E-A99E-6D876036849A}" srcId="{84AA0591-5580-4F7D-AE8C-DFDA1E503EEF}" destId="{0DAF00F3-9DC9-4D76-BA62-CEC8F24D57F0}" srcOrd="8" destOrd="0" parTransId="{46926378-08A0-4363-A12A-53DF60ACD4A1}" sibTransId="{A1C8626F-29CD-4F1B-B87E-A7CBE6A7AA4A}"/>
    <dgm:cxn modelId="{DF011893-1114-46C7-9D77-22D9FCDA41E8}" type="presOf" srcId="{1BB1D8DA-1354-4642-819C-2D4A4B01BCF7}" destId="{BCC73912-F53D-4265-95CF-6D6E5FEA81EC}" srcOrd="0" destOrd="0" presId="urn:microsoft.com/office/officeart/2005/8/layout/default"/>
    <dgm:cxn modelId="{EF4F1B9E-4148-46CB-9CE0-2114E3C83B51}" type="presOf" srcId="{E4515FC4-0C56-4EA9-A2B9-A5EAAFD02E14}" destId="{FC3B51A9-9D40-414F-9C7D-0E9DB154630A}" srcOrd="0" destOrd="0" presId="urn:microsoft.com/office/officeart/2005/8/layout/default"/>
    <dgm:cxn modelId="{C7EA67A2-7E1A-4604-84CA-292D8E5A4E7F}" srcId="{84AA0591-5580-4F7D-AE8C-DFDA1E503EEF}" destId="{1BB1D8DA-1354-4642-819C-2D4A4B01BCF7}" srcOrd="1" destOrd="0" parTransId="{5AD0E458-0D96-4BFE-B377-FA2BAD5F29FD}" sibTransId="{01E83A03-049F-4A53-8A64-0889C0AC202F}"/>
    <dgm:cxn modelId="{F4972EB9-129D-4CDB-9763-2ABD11B9C8BA}" type="presOf" srcId="{0DAF00F3-9DC9-4D76-BA62-CEC8F24D57F0}" destId="{C4167AEC-10FC-4DEC-9D2C-55DC813D8881}" srcOrd="0" destOrd="0" presId="urn:microsoft.com/office/officeart/2005/8/layout/default"/>
    <dgm:cxn modelId="{1F61BECD-40DF-4125-B929-29E13571157C}" srcId="{84AA0591-5580-4F7D-AE8C-DFDA1E503EEF}" destId="{944257CB-926C-42AB-9830-16E85B8820ED}" srcOrd="5" destOrd="0" parTransId="{B628B219-28EA-4248-A970-005C9804468C}" sibTransId="{5E157CD1-4184-4FBD-9B92-A6B4FD6D0316}"/>
    <dgm:cxn modelId="{556F2BCE-9EBF-4509-B03E-705E9F5392B4}" type="presOf" srcId="{41FC35AC-9A74-41A9-863D-FE1C1DBF08A8}" destId="{B9A30FE1-7F89-408D-9451-755B8479AF9F}" srcOrd="0" destOrd="0" presId="urn:microsoft.com/office/officeart/2005/8/layout/default"/>
    <dgm:cxn modelId="{032A99E1-C364-4B53-9079-B161E0307387}" type="presOf" srcId="{DB42CA22-A847-409E-80F7-E1FF13D64129}" destId="{0B9BA7F0-D038-4EA1-BAFA-C3EB6C28239B}" srcOrd="0" destOrd="0" presId="urn:microsoft.com/office/officeart/2005/8/layout/default"/>
    <dgm:cxn modelId="{73A59DEC-D0DD-485C-B632-CF5200520D89}" type="presOf" srcId="{48AC2FA8-B260-4B32-853E-1EC622644646}" destId="{7B4A1B82-1759-4028-AC8D-F6D8C0CAA29A}" srcOrd="0" destOrd="0" presId="urn:microsoft.com/office/officeart/2005/8/layout/default"/>
    <dgm:cxn modelId="{927AB237-9965-4589-A3B0-8DD32EEC021E}" type="presParOf" srcId="{6960B542-D1B9-424D-A3CA-05C0D92E875B}" destId="{B9A30FE1-7F89-408D-9451-755B8479AF9F}" srcOrd="0" destOrd="0" presId="urn:microsoft.com/office/officeart/2005/8/layout/default"/>
    <dgm:cxn modelId="{2369E072-C505-41FE-965D-621460B8B569}" type="presParOf" srcId="{6960B542-D1B9-424D-A3CA-05C0D92E875B}" destId="{A4CB4C7E-F90C-4029-8A8D-ACD98D820B59}" srcOrd="1" destOrd="0" presId="urn:microsoft.com/office/officeart/2005/8/layout/default"/>
    <dgm:cxn modelId="{1B512985-5850-4348-8B6F-90334C750252}" type="presParOf" srcId="{6960B542-D1B9-424D-A3CA-05C0D92E875B}" destId="{BCC73912-F53D-4265-95CF-6D6E5FEA81EC}" srcOrd="2" destOrd="0" presId="urn:microsoft.com/office/officeart/2005/8/layout/default"/>
    <dgm:cxn modelId="{A3C71A1C-9B02-4170-9C02-2462CE1054F5}" type="presParOf" srcId="{6960B542-D1B9-424D-A3CA-05C0D92E875B}" destId="{7EFF87E1-89BB-4EEE-B9A4-5CDC8EEB54B9}" srcOrd="3" destOrd="0" presId="urn:microsoft.com/office/officeart/2005/8/layout/default"/>
    <dgm:cxn modelId="{647224B9-1370-4D97-8171-B69C23105E5A}" type="presParOf" srcId="{6960B542-D1B9-424D-A3CA-05C0D92E875B}" destId="{C637B47F-9757-4189-9387-4977CC762077}" srcOrd="4" destOrd="0" presId="urn:microsoft.com/office/officeart/2005/8/layout/default"/>
    <dgm:cxn modelId="{72599526-143A-4557-9572-5510654769F8}" type="presParOf" srcId="{6960B542-D1B9-424D-A3CA-05C0D92E875B}" destId="{B0310194-4E53-4F2D-8FD6-6332F2A0C1B6}" srcOrd="5" destOrd="0" presId="urn:microsoft.com/office/officeart/2005/8/layout/default"/>
    <dgm:cxn modelId="{434B41D8-A887-4F88-BD10-DFFF88521D45}" type="presParOf" srcId="{6960B542-D1B9-424D-A3CA-05C0D92E875B}" destId="{FC3B51A9-9D40-414F-9C7D-0E9DB154630A}" srcOrd="6" destOrd="0" presId="urn:microsoft.com/office/officeart/2005/8/layout/default"/>
    <dgm:cxn modelId="{C452BA47-2243-4C9F-86A4-E2904CF3A0AC}" type="presParOf" srcId="{6960B542-D1B9-424D-A3CA-05C0D92E875B}" destId="{F8C88731-BD41-4D2D-A27D-CD4021B8D92F}" srcOrd="7" destOrd="0" presId="urn:microsoft.com/office/officeart/2005/8/layout/default"/>
    <dgm:cxn modelId="{E59E5D67-7FFB-4844-9265-F98F8720242F}" type="presParOf" srcId="{6960B542-D1B9-424D-A3CA-05C0D92E875B}" destId="{0B9BA7F0-D038-4EA1-BAFA-C3EB6C28239B}" srcOrd="8" destOrd="0" presId="urn:microsoft.com/office/officeart/2005/8/layout/default"/>
    <dgm:cxn modelId="{44F0A3A5-B539-4D98-8179-7C53F1D9EAE2}" type="presParOf" srcId="{6960B542-D1B9-424D-A3CA-05C0D92E875B}" destId="{5C6D1D0F-3980-4263-903E-374C2FDB1F19}" srcOrd="9" destOrd="0" presId="urn:microsoft.com/office/officeart/2005/8/layout/default"/>
    <dgm:cxn modelId="{14946686-EB10-4CE5-A67D-7A5F8B514B26}" type="presParOf" srcId="{6960B542-D1B9-424D-A3CA-05C0D92E875B}" destId="{128AD171-9357-4068-BE00-FE9F46136B17}" srcOrd="10" destOrd="0" presId="urn:microsoft.com/office/officeart/2005/8/layout/default"/>
    <dgm:cxn modelId="{4390B993-E99C-4882-91E9-FBA05C8C80FA}" type="presParOf" srcId="{6960B542-D1B9-424D-A3CA-05C0D92E875B}" destId="{59F0B284-B98F-4D93-AF43-027FBB9E28B3}" srcOrd="11" destOrd="0" presId="urn:microsoft.com/office/officeart/2005/8/layout/default"/>
    <dgm:cxn modelId="{2B5EB728-E93E-41AE-ABAF-3B5A42006CD5}" type="presParOf" srcId="{6960B542-D1B9-424D-A3CA-05C0D92E875B}" destId="{CDE1B063-BF9B-413D-8A1D-8A24CCC00E18}" srcOrd="12" destOrd="0" presId="urn:microsoft.com/office/officeart/2005/8/layout/default"/>
    <dgm:cxn modelId="{2B6122E4-6220-4711-9B6F-703081B05D38}" type="presParOf" srcId="{6960B542-D1B9-424D-A3CA-05C0D92E875B}" destId="{56A4CE3E-D729-4ACF-AF0A-3FD5EF1793D1}" srcOrd="13" destOrd="0" presId="urn:microsoft.com/office/officeart/2005/8/layout/default"/>
    <dgm:cxn modelId="{A91F4147-ACFE-4047-80A2-5593FFE110A3}" type="presParOf" srcId="{6960B542-D1B9-424D-A3CA-05C0D92E875B}" destId="{7B4A1B82-1759-4028-AC8D-F6D8C0CAA29A}" srcOrd="14" destOrd="0" presId="urn:microsoft.com/office/officeart/2005/8/layout/default"/>
    <dgm:cxn modelId="{F9524581-2B6D-4B11-A454-C62FFF63F254}" type="presParOf" srcId="{6960B542-D1B9-424D-A3CA-05C0D92E875B}" destId="{AEE6E379-9C79-4AB3-ADAA-3B284383F06C}" srcOrd="15" destOrd="0" presId="urn:microsoft.com/office/officeart/2005/8/layout/default"/>
    <dgm:cxn modelId="{22E3E6AA-79B2-4709-A1AC-E3BA8B2AB684}" type="presParOf" srcId="{6960B542-D1B9-424D-A3CA-05C0D92E875B}" destId="{C4167AEC-10FC-4DEC-9D2C-55DC813D8881}" srcOrd="16" destOrd="0" presId="urn:microsoft.com/office/officeart/2005/8/layout/default"/>
    <dgm:cxn modelId="{F002DCBB-E281-43BE-BC1F-491E4BF1F653}" type="presParOf" srcId="{6960B542-D1B9-424D-A3CA-05C0D92E875B}" destId="{39CD3562-B569-402F-94B8-1FD63AE5682E}" srcOrd="17" destOrd="0" presId="urn:microsoft.com/office/officeart/2005/8/layout/default"/>
    <dgm:cxn modelId="{61239B2E-A366-420D-B80F-FE580E42DF13}" type="presParOf" srcId="{6960B542-D1B9-424D-A3CA-05C0D92E875B}" destId="{7042BD02-B21D-4CBC-9442-8417A58541F4}"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1C9B43D-E511-4216-BBF7-00D0A0CFD80F}"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IN"/>
        </a:p>
      </dgm:t>
    </dgm:pt>
    <dgm:pt modelId="{F76EE732-9F85-4C7A-A148-1E4CB12C95F9}">
      <dgm:prSet custT="1"/>
      <dgm:spPr>
        <a:ln>
          <a:noFill/>
        </a:ln>
      </dgm:spPr>
      <dgm:t>
        <a:bodyPr/>
        <a:lstStyle/>
        <a:p>
          <a:r>
            <a:rPr lang="en-US" sz="1200" b="1" i="0" dirty="0">
              <a:latin typeface="Arial Nova" panose="020B0504020202020204" pitchFamily="34" charset="0"/>
            </a:rPr>
            <a:t>Network Switching</a:t>
          </a:r>
          <a:endParaRPr lang="en-IN" sz="1200" dirty="0">
            <a:latin typeface="Arial Nova" panose="020B0504020202020204" pitchFamily="34" charset="0"/>
          </a:endParaRPr>
        </a:p>
      </dgm:t>
    </dgm:pt>
    <dgm:pt modelId="{87D1C2C5-3344-4197-BC5E-4A8DAF4D6FCA}" type="parTrans" cxnId="{9E0965D1-FAAC-49D5-BF24-3568EB52F7B2}">
      <dgm:prSet/>
      <dgm:spPr/>
      <dgm:t>
        <a:bodyPr/>
        <a:lstStyle/>
        <a:p>
          <a:endParaRPr lang="en-IN">
            <a:latin typeface="Arial Nova" panose="020B0504020202020204" pitchFamily="34" charset="0"/>
          </a:endParaRPr>
        </a:p>
      </dgm:t>
    </dgm:pt>
    <dgm:pt modelId="{A04196E6-B085-4EC1-80C4-7FD0948769D7}" type="sibTrans" cxnId="{9E0965D1-FAAC-49D5-BF24-3568EB52F7B2}">
      <dgm:prSet/>
      <dgm:spPr/>
      <dgm:t>
        <a:bodyPr/>
        <a:lstStyle/>
        <a:p>
          <a:endParaRPr lang="en-IN">
            <a:latin typeface="Arial Nova" panose="020B0504020202020204" pitchFamily="34" charset="0"/>
          </a:endParaRPr>
        </a:p>
      </dgm:t>
    </dgm:pt>
    <dgm:pt modelId="{08CD952C-DF09-4FED-9A9A-F0FFD96D487A}">
      <dgm:prSet custT="1"/>
      <dgm:spPr>
        <a:ln>
          <a:noFill/>
        </a:ln>
      </dgm:spPr>
      <dgm:t>
        <a:bodyPr/>
        <a:lstStyle/>
        <a:p>
          <a:r>
            <a:rPr lang="en-US" sz="1200" b="1" i="0" dirty="0">
              <a:latin typeface="Arial Nova" panose="020B0504020202020204" pitchFamily="34" charset="0"/>
            </a:rPr>
            <a:t>Security Fabric Integration</a:t>
          </a:r>
          <a:endParaRPr lang="en-IN" sz="1200" dirty="0">
            <a:latin typeface="Arial Nova" panose="020B0504020202020204" pitchFamily="34" charset="0"/>
          </a:endParaRPr>
        </a:p>
      </dgm:t>
    </dgm:pt>
    <dgm:pt modelId="{2DD5BFF7-E703-45A7-8C46-2C0062F2F463}" type="parTrans" cxnId="{E272CA5C-835E-4081-B5ED-58693E33352B}">
      <dgm:prSet/>
      <dgm:spPr/>
      <dgm:t>
        <a:bodyPr/>
        <a:lstStyle/>
        <a:p>
          <a:endParaRPr lang="en-IN">
            <a:latin typeface="Arial Nova" panose="020B0504020202020204" pitchFamily="34" charset="0"/>
          </a:endParaRPr>
        </a:p>
      </dgm:t>
    </dgm:pt>
    <dgm:pt modelId="{567EDECB-6E57-429F-ABED-B8B56E989FBB}" type="sibTrans" cxnId="{E272CA5C-835E-4081-B5ED-58693E33352B}">
      <dgm:prSet/>
      <dgm:spPr/>
      <dgm:t>
        <a:bodyPr/>
        <a:lstStyle/>
        <a:p>
          <a:endParaRPr lang="en-IN">
            <a:latin typeface="Arial Nova" panose="020B0504020202020204" pitchFamily="34" charset="0"/>
          </a:endParaRPr>
        </a:p>
      </dgm:t>
    </dgm:pt>
    <dgm:pt modelId="{23810F25-FE74-4635-B45C-868A1D9F152C}">
      <dgm:prSet custT="1"/>
      <dgm:spPr>
        <a:ln>
          <a:noFill/>
        </a:ln>
      </dgm:spPr>
      <dgm:t>
        <a:bodyPr/>
        <a:lstStyle/>
        <a:p>
          <a:r>
            <a:rPr lang="en-US" sz="1200" b="1" i="0" dirty="0">
              <a:latin typeface="Arial Nova" panose="020B0504020202020204" pitchFamily="34" charset="0"/>
            </a:rPr>
            <a:t>Cloud Management</a:t>
          </a:r>
          <a:endParaRPr lang="en-IN" sz="1200" dirty="0">
            <a:latin typeface="Arial Nova" panose="020B0504020202020204" pitchFamily="34" charset="0"/>
          </a:endParaRPr>
        </a:p>
      </dgm:t>
    </dgm:pt>
    <dgm:pt modelId="{A3CDC42E-BF0B-45E3-99C4-83B6F507347C}" type="parTrans" cxnId="{9E31CA61-7A73-4963-996C-B1FCBF335DC5}">
      <dgm:prSet/>
      <dgm:spPr/>
      <dgm:t>
        <a:bodyPr/>
        <a:lstStyle/>
        <a:p>
          <a:endParaRPr lang="en-IN">
            <a:latin typeface="Arial Nova" panose="020B0504020202020204" pitchFamily="34" charset="0"/>
          </a:endParaRPr>
        </a:p>
      </dgm:t>
    </dgm:pt>
    <dgm:pt modelId="{F3C5B016-4580-4293-BD6C-9FA3489D5A8D}" type="sibTrans" cxnId="{9E31CA61-7A73-4963-996C-B1FCBF335DC5}">
      <dgm:prSet/>
      <dgm:spPr/>
      <dgm:t>
        <a:bodyPr/>
        <a:lstStyle/>
        <a:p>
          <a:endParaRPr lang="en-IN">
            <a:latin typeface="Arial Nova" panose="020B0504020202020204" pitchFamily="34" charset="0"/>
          </a:endParaRPr>
        </a:p>
      </dgm:t>
    </dgm:pt>
    <dgm:pt modelId="{3B92FA8D-DEB6-4CD5-A768-32F8CAF767F0}">
      <dgm:prSet custT="1"/>
      <dgm:spPr>
        <a:ln>
          <a:noFill/>
        </a:ln>
      </dgm:spPr>
      <dgm:t>
        <a:bodyPr/>
        <a:lstStyle/>
        <a:p>
          <a:r>
            <a:rPr lang="en-US" sz="1200" b="1" i="0" dirty="0">
              <a:latin typeface="Arial Nova" panose="020B0504020202020204" pitchFamily="34" charset="0"/>
            </a:rPr>
            <a:t>Unified Access Control</a:t>
          </a:r>
          <a:endParaRPr lang="en-IN" sz="1200" dirty="0">
            <a:latin typeface="Arial Nova" panose="020B0504020202020204" pitchFamily="34" charset="0"/>
          </a:endParaRPr>
        </a:p>
      </dgm:t>
    </dgm:pt>
    <dgm:pt modelId="{074B5702-7ECF-49E2-B5D0-70F914FC583E}" type="parTrans" cxnId="{7C2C0DA7-29FE-4B09-B28E-2AFC81CF8735}">
      <dgm:prSet/>
      <dgm:spPr/>
      <dgm:t>
        <a:bodyPr/>
        <a:lstStyle/>
        <a:p>
          <a:endParaRPr lang="en-IN">
            <a:latin typeface="Arial Nova" panose="020B0504020202020204" pitchFamily="34" charset="0"/>
          </a:endParaRPr>
        </a:p>
      </dgm:t>
    </dgm:pt>
    <dgm:pt modelId="{BC77B22D-9562-4059-9FCE-E9CFA657E526}" type="sibTrans" cxnId="{7C2C0DA7-29FE-4B09-B28E-2AFC81CF8735}">
      <dgm:prSet/>
      <dgm:spPr/>
      <dgm:t>
        <a:bodyPr/>
        <a:lstStyle/>
        <a:p>
          <a:endParaRPr lang="en-IN">
            <a:latin typeface="Arial Nova" panose="020B0504020202020204" pitchFamily="34" charset="0"/>
          </a:endParaRPr>
        </a:p>
      </dgm:t>
    </dgm:pt>
    <dgm:pt modelId="{020D0201-9485-4E69-B23A-65D5C34D50CD}">
      <dgm:prSet custT="1"/>
      <dgm:spPr>
        <a:ln>
          <a:noFill/>
        </a:ln>
      </dgm:spPr>
      <dgm:t>
        <a:bodyPr/>
        <a:lstStyle/>
        <a:p>
          <a:r>
            <a:rPr lang="en-US" sz="1200" b="1" i="0" dirty="0">
              <a:latin typeface="Arial Nova" panose="020B0504020202020204" pitchFamily="34" charset="0"/>
            </a:rPr>
            <a:t>PoE (Power over Ethernet)</a:t>
          </a:r>
          <a:endParaRPr lang="en-IN" sz="1200" dirty="0">
            <a:latin typeface="Arial Nova" panose="020B0504020202020204" pitchFamily="34" charset="0"/>
          </a:endParaRPr>
        </a:p>
      </dgm:t>
    </dgm:pt>
    <dgm:pt modelId="{64BD2C12-73BF-4F14-852A-46D1D30A5645}" type="parTrans" cxnId="{490581A2-C3B1-4125-B303-D3824246F9CE}">
      <dgm:prSet/>
      <dgm:spPr/>
      <dgm:t>
        <a:bodyPr/>
        <a:lstStyle/>
        <a:p>
          <a:endParaRPr lang="en-IN">
            <a:latin typeface="Arial Nova" panose="020B0504020202020204" pitchFamily="34" charset="0"/>
          </a:endParaRPr>
        </a:p>
      </dgm:t>
    </dgm:pt>
    <dgm:pt modelId="{DCD03311-3018-4B51-A3FE-C92F57232B09}" type="sibTrans" cxnId="{490581A2-C3B1-4125-B303-D3824246F9CE}">
      <dgm:prSet/>
      <dgm:spPr/>
      <dgm:t>
        <a:bodyPr/>
        <a:lstStyle/>
        <a:p>
          <a:endParaRPr lang="en-IN">
            <a:latin typeface="Arial Nova" panose="020B0504020202020204" pitchFamily="34" charset="0"/>
          </a:endParaRPr>
        </a:p>
      </dgm:t>
    </dgm:pt>
    <dgm:pt modelId="{DDA613F2-EFE6-478B-B562-6DAAB52859E4}">
      <dgm:prSet custT="1"/>
      <dgm:spPr>
        <a:ln>
          <a:noFill/>
        </a:ln>
      </dgm:spPr>
      <dgm:t>
        <a:bodyPr/>
        <a:lstStyle/>
        <a:p>
          <a:r>
            <a:rPr lang="en-US" sz="1200" b="1" i="0" dirty="0">
              <a:latin typeface="Arial Nova" panose="020B0504020202020204" pitchFamily="34" charset="0"/>
            </a:rPr>
            <a:t>Link Aggregation (LAG) and Redundancy</a:t>
          </a:r>
          <a:endParaRPr lang="en-IN" sz="1200" dirty="0">
            <a:latin typeface="Arial Nova" panose="020B0504020202020204" pitchFamily="34" charset="0"/>
          </a:endParaRPr>
        </a:p>
      </dgm:t>
    </dgm:pt>
    <dgm:pt modelId="{1911AE2B-E545-4B00-8800-E3C272DE0E80}" type="parTrans" cxnId="{1A10D150-139B-4B92-BCD8-69585045A67C}">
      <dgm:prSet/>
      <dgm:spPr/>
      <dgm:t>
        <a:bodyPr/>
        <a:lstStyle/>
        <a:p>
          <a:endParaRPr lang="en-IN">
            <a:latin typeface="Arial Nova" panose="020B0504020202020204" pitchFamily="34" charset="0"/>
          </a:endParaRPr>
        </a:p>
      </dgm:t>
    </dgm:pt>
    <dgm:pt modelId="{806A2F9F-52F8-4A61-99E2-1A507149770D}" type="sibTrans" cxnId="{1A10D150-139B-4B92-BCD8-69585045A67C}">
      <dgm:prSet/>
      <dgm:spPr/>
      <dgm:t>
        <a:bodyPr/>
        <a:lstStyle/>
        <a:p>
          <a:endParaRPr lang="en-IN">
            <a:latin typeface="Arial Nova" panose="020B0504020202020204" pitchFamily="34" charset="0"/>
          </a:endParaRPr>
        </a:p>
      </dgm:t>
    </dgm:pt>
    <dgm:pt modelId="{DAFD4F1E-0641-46C5-ACBC-81A2B8C31D6F}">
      <dgm:prSet custT="1"/>
      <dgm:spPr>
        <a:ln>
          <a:noFill/>
        </a:ln>
      </dgm:spPr>
      <dgm:t>
        <a:bodyPr/>
        <a:lstStyle/>
        <a:p>
          <a:r>
            <a:rPr lang="en-US" sz="1200" b="1" i="0" dirty="0">
              <a:latin typeface="Arial Nova" panose="020B0504020202020204" pitchFamily="34" charset="0"/>
            </a:rPr>
            <a:t>VLAN (Virtual LAN) Support</a:t>
          </a:r>
          <a:endParaRPr lang="en-IN" sz="1200" dirty="0">
            <a:latin typeface="Arial Nova" panose="020B0504020202020204" pitchFamily="34" charset="0"/>
          </a:endParaRPr>
        </a:p>
      </dgm:t>
    </dgm:pt>
    <dgm:pt modelId="{D328AD82-0A22-4B3A-8836-F4C46FD65373}" type="parTrans" cxnId="{507A3A03-DAD7-48C4-813D-31986D692974}">
      <dgm:prSet/>
      <dgm:spPr/>
      <dgm:t>
        <a:bodyPr/>
        <a:lstStyle/>
        <a:p>
          <a:endParaRPr lang="en-IN">
            <a:latin typeface="Arial Nova" panose="020B0504020202020204" pitchFamily="34" charset="0"/>
          </a:endParaRPr>
        </a:p>
      </dgm:t>
    </dgm:pt>
    <dgm:pt modelId="{4150AE38-A17B-420A-AF75-A0E2B8E60F4A}" type="sibTrans" cxnId="{507A3A03-DAD7-48C4-813D-31986D692974}">
      <dgm:prSet/>
      <dgm:spPr/>
      <dgm:t>
        <a:bodyPr/>
        <a:lstStyle/>
        <a:p>
          <a:endParaRPr lang="en-IN">
            <a:latin typeface="Arial Nova" panose="020B0504020202020204" pitchFamily="34" charset="0"/>
          </a:endParaRPr>
        </a:p>
      </dgm:t>
    </dgm:pt>
    <dgm:pt modelId="{045E8F77-3E11-43BC-9D7F-CADC48EA8ED4}">
      <dgm:prSet custT="1"/>
      <dgm:spPr>
        <a:ln>
          <a:noFill/>
        </a:ln>
      </dgm:spPr>
      <dgm:t>
        <a:bodyPr/>
        <a:lstStyle/>
        <a:p>
          <a:r>
            <a:rPr lang="en-US" sz="1200" b="1" i="0" dirty="0">
              <a:latin typeface="Arial Nova" panose="020B0504020202020204" pitchFamily="34" charset="0"/>
            </a:rPr>
            <a:t>Quality of Service (QoS)</a:t>
          </a:r>
          <a:endParaRPr lang="en-IN" sz="1200" dirty="0">
            <a:latin typeface="Arial Nova" panose="020B0504020202020204" pitchFamily="34" charset="0"/>
          </a:endParaRPr>
        </a:p>
      </dgm:t>
    </dgm:pt>
    <dgm:pt modelId="{D94E5DC0-1E77-4971-AED3-0602A37F5389}" type="parTrans" cxnId="{713C18FB-1D3E-486D-9A14-0A3F4B407B05}">
      <dgm:prSet/>
      <dgm:spPr/>
      <dgm:t>
        <a:bodyPr/>
        <a:lstStyle/>
        <a:p>
          <a:endParaRPr lang="en-IN">
            <a:latin typeface="Arial Nova" panose="020B0504020202020204" pitchFamily="34" charset="0"/>
          </a:endParaRPr>
        </a:p>
      </dgm:t>
    </dgm:pt>
    <dgm:pt modelId="{64075113-FF74-4247-A492-B11E1C64C4F3}" type="sibTrans" cxnId="{713C18FB-1D3E-486D-9A14-0A3F4B407B05}">
      <dgm:prSet/>
      <dgm:spPr/>
      <dgm:t>
        <a:bodyPr/>
        <a:lstStyle/>
        <a:p>
          <a:endParaRPr lang="en-IN">
            <a:latin typeface="Arial Nova" panose="020B0504020202020204" pitchFamily="34" charset="0"/>
          </a:endParaRPr>
        </a:p>
      </dgm:t>
    </dgm:pt>
    <dgm:pt modelId="{5FE176B7-8D6A-40ED-8A9F-B9E4B730185D}">
      <dgm:prSet custT="1"/>
      <dgm:spPr>
        <a:ln>
          <a:noFill/>
        </a:ln>
      </dgm:spPr>
      <dgm:t>
        <a:bodyPr/>
        <a:lstStyle/>
        <a:p>
          <a:r>
            <a:rPr lang="en-US" sz="1200" b="1" i="0" dirty="0">
              <a:latin typeface="Arial Nova" panose="020B0504020202020204" pitchFamily="34" charset="0"/>
            </a:rPr>
            <a:t>Rapid Spanning Tree Protocol (RSTP)</a:t>
          </a:r>
          <a:endParaRPr lang="en-IN" sz="1200" dirty="0">
            <a:latin typeface="Arial Nova" panose="020B0504020202020204" pitchFamily="34" charset="0"/>
          </a:endParaRPr>
        </a:p>
      </dgm:t>
    </dgm:pt>
    <dgm:pt modelId="{0DAEE410-7779-439F-A019-408931C4ECD0}" type="parTrans" cxnId="{44E44025-6D88-4F3A-9AB9-D888398849AF}">
      <dgm:prSet/>
      <dgm:spPr/>
      <dgm:t>
        <a:bodyPr/>
        <a:lstStyle/>
        <a:p>
          <a:endParaRPr lang="en-IN">
            <a:latin typeface="Arial Nova" panose="020B0504020202020204" pitchFamily="34" charset="0"/>
          </a:endParaRPr>
        </a:p>
      </dgm:t>
    </dgm:pt>
    <dgm:pt modelId="{FE3651D5-7111-4B65-8526-394D01FB1F01}" type="sibTrans" cxnId="{44E44025-6D88-4F3A-9AB9-D888398849AF}">
      <dgm:prSet/>
      <dgm:spPr/>
      <dgm:t>
        <a:bodyPr/>
        <a:lstStyle/>
        <a:p>
          <a:endParaRPr lang="en-IN">
            <a:latin typeface="Arial Nova" panose="020B0504020202020204" pitchFamily="34" charset="0"/>
          </a:endParaRPr>
        </a:p>
      </dgm:t>
    </dgm:pt>
    <dgm:pt modelId="{0BA6FD1B-98B4-4587-A6E6-16D1023BA1F0}">
      <dgm:prSet custT="1"/>
      <dgm:spPr>
        <a:ln>
          <a:noFill/>
        </a:ln>
      </dgm:spPr>
      <dgm:t>
        <a:bodyPr/>
        <a:lstStyle/>
        <a:p>
          <a:r>
            <a:rPr lang="en-US" sz="1200" b="1" i="0" dirty="0">
              <a:latin typeface="Arial Nova" panose="020B0504020202020204" pitchFamily="34" charset="0"/>
            </a:rPr>
            <a:t>Network Segmentation</a:t>
          </a:r>
          <a:endParaRPr lang="en-IN" sz="1200" dirty="0">
            <a:latin typeface="Arial Nova" panose="020B0504020202020204" pitchFamily="34" charset="0"/>
          </a:endParaRPr>
        </a:p>
      </dgm:t>
    </dgm:pt>
    <dgm:pt modelId="{98E66301-B753-431B-9A7C-C3C44AD17EB3}" type="parTrans" cxnId="{A724DCF1-F3AA-4418-8DEC-FC18781ECDEA}">
      <dgm:prSet/>
      <dgm:spPr/>
      <dgm:t>
        <a:bodyPr/>
        <a:lstStyle/>
        <a:p>
          <a:endParaRPr lang="en-IN">
            <a:latin typeface="Arial Nova" panose="020B0504020202020204" pitchFamily="34" charset="0"/>
          </a:endParaRPr>
        </a:p>
      </dgm:t>
    </dgm:pt>
    <dgm:pt modelId="{19B7173A-D5AD-4E33-A836-35E19B13A9CC}" type="sibTrans" cxnId="{A724DCF1-F3AA-4418-8DEC-FC18781ECDEA}">
      <dgm:prSet/>
      <dgm:spPr/>
      <dgm:t>
        <a:bodyPr/>
        <a:lstStyle/>
        <a:p>
          <a:endParaRPr lang="en-IN">
            <a:latin typeface="Arial Nova" panose="020B0504020202020204" pitchFamily="34" charset="0"/>
          </a:endParaRPr>
        </a:p>
      </dgm:t>
    </dgm:pt>
    <dgm:pt modelId="{A2ACFD29-5C33-47C3-B1B1-194B557CCEF6}">
      <dgm:prSet custT="1"/>
      <dgm:spPr>
        <a:ln>
          <a:noFill/>
        </a:ln>
      </dgm:spPr>
      <dgm:t>
        <a:bodyPr/>
        <a:lstStyle/>
        <a:p>
          <a:r>
            <a:rPr lang="en-US" sz="1200" b="1" i="0" dirty="0">
              <a:latin typeface="Arial Nova" panose="020B0504020202020204" pitchFamily="34" charset="0"/>
            </a:rPr>
            <a:t>Role-Based Access Control</a:t>
          </a:r>
          <a:endParaRPr lang="en-IN" sz="1200" dirty="0">
            <a:latin typeface="Arial Nova" panose="020B0504020202020204" pitchFamily="34" charset="0"/>
          </a:endParaRPr>
        </a:p>
      </dgm:t>
    </dgm:pt>
    <dgm:pt modelId="{F459059B-BC59-4D67-B2B9-7E3EAFAC6316}" type="parTrans" cxnId="{F480F5C8-55E8-4C6D-B2FD-304BF22D0187}">
      <dgm:prSet/>
      <dgm:spPr/>
      <dgm:t>
        <a:bodyPr/>
        <a:lstStyle/>
        <a:p>
          <a:endParaRPr lang="en-IN">
            <a:latin typeface="Arial Nova" panose="020B0504020202020204" pitchFamily="34" charset="0"/>
          </a:endParaRPr>
        </a:p>
      </dgm:t>
    </dgm:pt>
    <dgm:pt modelId="{62265C0C-6B79-4AE5-AEF8-B7639F89A7A0}" type="sibTrans" cxnId="{F480F5C8-55E8-4C6D-B2FD-304BF22D0187}">
      <dgm:prSet/>
      <dgm:spPr/>
      <dgm:t>
        <a:bodyPr/>
        <a:lstStyle/>
        <a:p>
          <a:endParaRPr lang="en-IN">
            <a:latin typeface="Arial Nova" panose="020B0504020202020204" pitchFamily="34" charset="0"/>
          </a:endParaRPr>
        </a:p>
      </dgm:t>
    </dgm:pt>
    <dgm:pt modelId="{7223BE9A-3AC5-4ADA-A281-E948DCA0701F}">
      <dgm:prSet custT="1"/>
      <dgm:spPr>
        <a:ln>
          <a:noFill/>
        </a:ln>
      </dgm:spPr>
      <dgm:t>
        <a:bodyPr/>
        <a:lstStyle/>
        <a:p>
          <a:r>
            <a:rPr lang="en-US" sz="1200" b="1" i="0" dirty="0">
              <a:latin typeface="Arial Nova" panose="020B0504020202020204" pitchFamily="34" charset="0"/>
            </a:rPr>
            <a:t>Security Compliance</a:t>
          </a:r>
          <a:endParaRPr lang="en-IN" sz="1200" dirty="0">
            <a:latin typeface="Arial Nova" panose="020B0504020202020204" pitchFamily="34" charset="0"/>
          </a:endParaRPr>
        </a:p>
      </dgm:t>
    </dgm:pt>
    <dgm:pt modelId="{7C3AC166-57B0-42AB-A204-DECCF728ED3C}" type="parTrans" cxnId="{C7920499-C673-4A54-9FA4-EE1EA3E34EE4}">
      <dgm:prSet/>
      <dgm:spPr/>
      <dgm:t>
        <a:bodyPr/>
        <a:lstStyle/>
        <a:p>
          <a:endParaRPr lang="en-IN">
            <a:latin typeface="Arial Nova" panose="020B0504020202020204" pitchFamily="34" charset="0"/>
          </a:endParaRPr>
        </a:p>
      </dgm:t>
    </dgm:pt>
    <dgm:pt modelId="{B48C6AEA-9F31-492B-BF2A-E5AD22AC8AF4}" type="sibTrans" cxnId="{C7920499-C673-4A54-9FA4-EE1EA3E34EE4}">
      <dgm:prSet/>
      <dgm:spPr/>
      <dgm:t>
        <a:bodyPr/>
        <a:lstStyle/>
        <a:p>
          <a:endParaRPr lang="en-IN">
            <a:latin typeface="Arial Nova" panose="020B0504020202020204" pitchFamily="34" charset="0"/>
          </a:endParaRPr>
        </a:p>
      </dgm:t>
    </dgm:pt>
    <dgm:pt modelId="{4B971BA4-F0E3-4ACC-B92E-7A72B37E0957}">
      <dgm:prSet/>
      <dgm:spPr>
        <a:solidFill>
          <a:schemeClr val="bg1"/>
        </a:solidFill>
        <a:ln>
          <a:noFill/>
        </a:ln>
      </dgm:spPr>
      <dgm:t>
        <a:bodyPr/>
        <a:lstStyle/>
        <a:p>
          <a:r>
            <a:rPr lang="en-US" b="0" i="0" dirty="0">
              <a:latin typeface="Arial Nova" panose="020B0504020202020204" pitchFamily="34" charset="0"/>
            </a:rPr>
            <a:t>FortiSwitch devices function as Ethernet switches, facilitating the connectivity of various devices within a local area network (LAN).</a:t>
          </a:r>
          <a:endParaRPr lang="en-IN" dirty="0">
            <a:latin typeface="Arial Nova" panose="020B0504020202020204" pitchFamily="34" charset="0"/>
          </a:endParaRPr>
        </a:p>
      </dgm:t>
    </dgm:pt>
    <dgm:pt modelId="{04BB9A02-30D4-40D1-9950-6FC23B18BA9E}" type="parTrans" cxnId="{0FFFB0AA-F616-44AD-89D8-130237C19C25}">
      <dgm:prSet/>
      <dgm:spPr/>
      <dgm:t>
        <a:bodyPr/>
        <a:lstStyle/>
        <a:p>
          <a:endParaRPr lang="en-IN">
            <a:latin typeface="Arial Nova" panose="020B0504020202020204" pitchFamily="34" charset="0"/>
          </a:endParaRPr>
        </a:p>
      </dgm:t>
    </dgm:pt>
    <dgm:pt modelId="{F19E5A05-CC18-4831-B6DC-3D5CF75BB100}" type="sibTrans" cxnId="{0FFFB0AA-F616-44AD-89D8-130237C19C25}">
      <dgm:prSet/>
      <dgm:spPr/>
      <dgm:t>
        <a:bodyPr/>
        <a:lstStyle/>
        <a:p>
          <a:endParaRPr lang="en-IN">
            <a:latin typeface="Arial Nova" panose="020B0504020202020204" pitchFamily="34" charset="0"/>
          </a:endParaRPr>
        </a:p>
      </dgm:t>
    </dgm:pt>
    <dgm:pt modelId="{3D462543-7515-4A63-BE89-D66652BA3963}">
      <dgm:prSet custT="1"/>
      <dgm:spPr>
        <a:solidFill>
          <a:prstClr val="white"/>
        </a:solidFill>
        <a:ln w="25400" cap="flat" cmpd="sng" algn="ctr">
          <a:noFill/>
          <a:prstDash val="solid"/>
        </a:ln>
        <a:effectLst/>
      </dgm:spPr>
      <dgm:t>
        <a:bodyPr spcFirstLastPara="0" vert="horz" wrap="square" lIns="38100" tIns="19050" rIns="38100" bIns="19050" numCol="1" spcCol="1270" anchor="ctr" anchorCtr="0"/>
        <a:lstStyle/>
        <a:p>
          <a:r>
            <a:rPr lang="en-US" sz="1000" b="0" i="0" kern="1200" dirty="0">
              <a:latin typeface="Arial Nova" panose="020B0504020202020204" pitchFamily="34" charset="0"/>
            </a:rPr>
            <a:t>FortiSwitch integrates with Fortinet's Security Fabric, allowing for coordinated threat detection and response across different Fortinet </a:t>
          </a:r>
          <a:r>
            <a:rPr lang="en-US" sz="1000" b="0" i="0" kern="1200" dirty="0">
              <a:solidFill>
                <a:prstClr val="black">
                  <a:hueOff val="0"/>
                  <a:satOff val="0"/>
                  <a:lumOff val="0"/>
                  <a:alphaOff val="0"/>
                </a:prstClr>
              </a:solidFill>
              <a:latin typeface="Arial Nova" panose="020B0504020202020204" pitchFamily="34" charset="0"/>
              <a:ea typeface="+mn-ea"/>
              <a:cs typeface="+mn-cs"/>
            </a:rPr>
            <a:t>security</a:t>
          </a:r>
          <a:r>
            <a:rPr lang="en-US" sz="1000" b="0" i="0" kern="1200" dirty="0">
              <a:latin typeface="Arial Nova" panose="020B0504020202020204" pitchFamily="34" charset="0"/>
            </a:rPr>
            <a:t> solutions.</a:t>
          </a:r>
          <a:endParaRPr lang="en-IN" sz="1000" kern="1200" dirty="0">
            <a:latin typeface="Arial Nova" panose="020B0504020202020204" pitchFamily="34" charset="0"/>
          </a:endParaRPr>
        </a:p>
      </dgm:t>
    </dgm:pt>
    <dgm:pt modelId="{37A302C7-ED64-4407-BC56-623E78A1AD53}" type="parTrans" cxnId="{8297DDAD-8AFF-4E26-87BE-B422C6A78CD4}">
      <dgm:prSet/>
      <dgm:spPr/>
      <dgm:t>
        <a:bodyPr/>
        <a:lstStyle/>
        <a:p>
          <a:endParaRPr lang="en-IN">
            <a:latin typeface="Arial Nova" panose="020B0504020202020204" pitchFamily="34" charset="0"/>
          </a:endParaRPr>
        </a:p>
      </dgm:t>
    </dgm:pt>
    <dgm:pt modelId="{8827F85F-3B7D-4695-B93A-0E0B95931CF6}" type="sibTrans" cxnId="{8297DDAD-8AFF-4E26-87BE-B422C6A78CD4}">
      <dgm:prSet/>
      <dgm:spPr/>
      <dgm:t>
        <a:bodyPr/>
        <a:lstStyle/>
        <a:p>
          <a:endParaRPr lang="en-IN">
            <a:latin typeface="Arial Nova" panose="020B0504020202020204" pitchFamily="34" charset="0"/>
          </a:endParaRPr>
        </a:p>
      </dgm:t>
    </dgm:pt>
    <dgm:pt modelId="{E9A9E548-0748-45FC-B85D-8405E65538E3}">
      <dgm:prSet custT="1"/>
      <dgm:spPr>
        <a:solidFill>
          <a:prstClr val="white"/>
        </a:solidFill>
        <a:ln w="25400" cap="flat" cmpd="sng" algn="ctr">
          <a:noFill/>
          <a:prstDash val="solid"/>
        </a:ln>
        <a:effectLst/>
      </dgm:spPr>
      <dgm:t>
        <a:bodyPr spcFirstLastPara="0" vert="horz" wrap="square" lIns="38100" tIns="19050" rIns="38100" bIns="19050" numCol="1" spcCol="1270" anchor="ctr" anchorCtr="0"/>
        <a:lstStyle/>
        <a:p>
          <a:r>
            <a:rPr lang="en-US" sz="1000" b="0" i="0" kern="1200" dirty="0">
              <a:latin typeface="Arial Nova" panose="020B0504020202020204" pitchFamily="34" charset="0"/>
            </a:rPr>
            <a:t>FortiSwitch </a:t>
          </a:r>
          <a:r>
            <a:rPr lang="en-US" sz="1000" b="0" i="0" kern="1200" dirty="0">
              <a:solidFill>
                <a:prstClr val="black">
                  <a:hueOff val="0"/>
                  <a:satOff val="0"/>
                  <a:lumOff val="0"/>
                  <a:alphaOff val="0"/>
                </a:prstClr>
              </a:solidFill>
              <a:latin typeface="Arial Nova" panose="020B0504020202020204" pitchFamily="34" charset="0"/>
              <a:ea typeface="+mn-ea"/>
              <a:cs typeface="+mn-cs"/>
            </a:rPr>
            <a:t>switches</a:t>
          </a:r>
          <a:r>
            <a:rPr lang="en-US" sz="1000" b="0" i="0" kern="1200" dirty="0">
              <a:latin typeface="Arial Nova" panose="020B0504020202020204" pitchFamily="34" charset="0"/>
            </a:rPr>
            <a:t> are often managed through Fortinet's cloud-based management platform, providing a centralized and user-friendly interface for configuration and monitoring.</a:t>
          </a:r>
          <a:endParaRPr lang="en-IN" sz="1000" kern="1200" dirty="0">
            <a:latin typeface="Arial Nova" panose="020B0504020202020204" pitchFamily="34" charset="0"/>
          </a:endParaRPr>
        </a:p>
      </dgm:t>
    </dgm:pt>
    <dgm:pt modelId="{9D1BBB52-E66A-4C6E-9DBD-1F3169A09AC1}" type="parTrans" cxnId="{D0E212D0-FDA1-4B85-B1C8-A144BACF31E6}">
      <dgm:prSet/>
      <dgm:spPr/>
      <dgm:t>
        <a:bodyPr/>
        <a:lstStyle/>
        <a:p>
          <a:endParaRPr lang="en-IN">
            <a:latin typeface="Arial Nova" panose="020B0504020202020204" pitchFamily="34" charset="0"/>
          </a:endParaRPr>
        </a:p>
      </dgm:t>
    </dgm:pt>
    <dgm:pt modelId="{6D1C53F3-6BCB-4DF6-BF02-04B3D711EBB4}" type="sibTrans" cxnId="{D0E212D0-FDA1-4B85-B1C8-A144BACF31E6}">
      <dgm:prSet/>
      <dgm:spPr/>
      <dgm:t>
        <a:bodyPr/>
        <a:lstStyle/>
        <a:p>
          <a:endParaRPr lang="en-IN">
            <a:latin typeface="Arial Nova" panose="020B0504020202020204" pitchFamily="34" charset="0"/>
          </a:endParaRPr>
        </a:p>
      </dgm:t>
    </dgm:pt>
    <dgm:pt modelId="{2A5EFE77-4B38-45E1-AF5A-E1AC61E3F218}">
      <dgm:prSet custT="1"/>
      <dgm:spPr>
        <a:solidFill>
          <a:prstClr val="white"/>
        </a:solidFill>
        <a:ln w="25400" cap="flat" cmpd="sng" algn="ctr">
          <a:noFill/>
          <a:prstDash val="solid"/>
        </a:ln>
        <a:effectLst/>
      </dgm:spPr>
      <dgm:t>
        <a:bodyPr spcFirstLastPara="0" vert="horz" wrap="square" lIns="38100" tIns="19050" rIns="38100" bIns="19050" numCol="1" spcCol="1270" anchor="ctr" anchorCtr="0"/>
        <a:lstStyle/>
        <a:p>
          <a:r>
            <a:rPr lang="en-US" sz="1000" b="0" i="0" kern="1200" dirty="0">
              <a:latin typeface="Arial Nova" panose="020B0504020202020204" pitchFamily="34" charset="0"/>
            </a:rPr>
            <a:t>FortiSwitch supports unified access control policies, allowing administrators to define and enforce security policies based on user identity </a:t>
          </a:r>
          <a:r>
            <a:rPr lang="en-US" sz="1000" b="0" i="0" kern="1200" dirty="0">
              <a:solidFill>
                <a:prstClr val="black">
                  <a:hueOff val="0"/>
                  <a:satOff val="0"/>
                  <a:lumOff val="0"/>
                  <a:alphaOff val="0"/>
                </a:prstClr>
              </a:solidFill>
              <a:latin typeface="Arial Nova" panose="020B0504020202020204" pitchFamily="34" charset="0"/>
              <a:ea typeface="+mn-ea"/>
              <a:cs typeface="+mn-cs"/>
            </a:rPr>
            <a:t>and</a:t>
          </a:r>
          <a:r>
            <a:rPr lang="en-US" sz="1000" b="0" i="0" kern="1200" dirty="0">
              <a:latin typeface="Arial Nova" panose="020B0504020202020204" pitchFamily="34" charset="0"/>
            </a:rPr>
            <a:t> device type.</a:t>
          </a:r>
          <a:endParaRPr lang="en-IN" sz="1000" kern="1200" dirty="0">
            <a:latin typeface="Arial Nova" panose="020B0504020202020204" pitchFamily="34" charset="0"/>
          </a:endParaRPr>
        </a:p>
      </dgm:t>
    </dgm:pt>
    <dgm:pt modelId="{326D44D6-E81F-438D-8448-42575F353A7D}" type="parTrans" cxnId="{4CA28839-77BA-47BA-A428-D756DCED8679}">
      <dgm:prSet/>
      <dgm:spPr/>
      <dgm:t>
        <a:bodyPr/>
        <a:lstStyle/>
        <a:p>
          <a:endParaRPr lang="en-IN">
            <a:latin typeface="Arial Nova" panose="020B0504020202020204" pitchFamily="34" charset="0"/>
          </a:endParaRPr>
        </a:p>
      </dgm:t>
    </dgm:pt>
    <dgm:pt modelId="{139A0DF7-3AC1-4E6E-99D0-E4E3DF15AE4C}" type="sibTrans" cxnId="{4CA28839-77BA-47BA-A428-D756DCED8679}">
      <dgm:prSet/>
      <dgm:spPr/>
      <dgm:t>
        <a:bodyPr/>
        <a:lstStyle/>
        <a:p>
          <a:endParaRPr lang="en-IN">
            <a:latin typeface="Arial Nova" panose="020B0504020202020204" pitchFamily="34" charset="0"/>
          </a:endParaRPr>
        </a:p>
      </dgm:t>
    </dgm:pt>
    <dgm:pt modelId="{42C24241-9183-48FF-8838-74728E49C8E9}">
      <dgm:prSet custT="1"/>
      <dgm:spPr>
        <a:solidFill>
          <a:prstClr val="white"/>
        </a:solidFill>
        <a:ln w="25400" cap="flat" cmpd="sng" algn="ctr">
          <a:noFill/>
          <a:prstDash val="solid"/>
        </a:ln>
        <a:effectLst/>
      </dgm:spPr>
      <dgm:t>
        <a:bodyPr spcFirstLastPara="0" vert="horz" wrap="square" lIns="38100" tIns="19050" rIns="38100" bIns="19050" numCol="1" spcCol="1270" anchor="ctr" anchorCtr="0"/>
        <a:lstStyle/>
        <a:p>
          <a:r>
            <a:rPr lang="en-US" sz="1000" b="0" i="0" kern="1200" dirty="0">
              <a:latin typeface="Arial Nova" panose="020B0504020202020204" pitchFamily="34" charset="0"/>
            </a:rPr>
            <a:t>Some </a:t>
          </a:r>
          <a:r>
            <a:rPr lang="en-US" sz="1000" b="0" i="0" kern="1200" dirty="0">
              <a:solidFill>
                <a:prstClr val="black">
                  <a:hueOff val="0"/>
                  <a:satOff val="0"/>
                  <a:lumOff val="0"/>
                  <a:alphaOff val="0"/>
                </a:prstClr>
              </a:solidFill>
              <a:latin typeface="Arial Nova" panose="020B0504020202020204" pitchFamily="34" charset="0"/>
              <a:ea typeface="+mn-ea"/>
              <a:cs typeface="+mn-cs"/>
            </a:rPr>
            <a:t>FortiSwitch</a:t>
          </a:r>
          <a:r>
            <a:rPr lang="en-US" sz="1000" b="0" i="0" kern="1200" dirty="0">
              <a:latin typeface="Arial Nova" panose="020B0504020202020204" pitchFamily="34" charset="0"/>
            </a:rPr>
            <a:t> models support Power over Ethernet, providing power to connected devices such as IP phones, cameras, and access points through the Ethernet cable.</a:t>
          </a:r>
          <a:endParaRPr lang="en-IN" sz="1000" kern="1200" dirty="0">
            <a:latin typeface="Arial Nova" panose="020B0504020202020204" pitchFamily="34" charset="0"/>
          </a:endParaRPr>
        </a:p>
      </dgm:t>
    </dgm:pt>
    <dgm:pt modelId="{44FFA7A6-787E-4C12-B052-F021DB65B23F}" type="parTrans" cxnId="{8C73A2BB-83A0-419E-9F49-714A5F782314}">
      <dgm:prSet/>
      <dgm:spPr/>
      <dgm:t>
        <a:bodyPr/>
        <a:lstStyle/>
        <a:p>
          <a:endParaRPr lang="en-IN">
            <a:latin typeface="Arial Nova" panose="020B0504020202020204" pitchFamily="34" charset="0"/>
          </a:endParaRPr>
        </a:p>
      </dgm:t>
    </dgm:pt>
    <dgm:pt modelId="{F20A32DB-8486-4302-9D1D-95D60BBD567C}" type="sibTrans" cxnId="{8C73A2BB-83A0-419E-9F49-714A5F782314}">
      <dgm:prSet/>
      <dgm:spPr/>
      <dgm:t>
        <a:bodyPr/>
        <a:lstStyle/>
        <a:p>
          <a:endParaRPr lang="en-IN">
            <a:latin typeface="Arial Nova" panose="020B0504020202020204" pitchFamily="34" charset="0"/>
          </a:endParaRPr>
        </a:p>
      </dgm:t>
    </dgm:pt>
    <dgm:pt modelId="{29166A2E-F307-487E-AB06-4462F8BD2949}">
      <dgm:prSet custT="1"/>
      <dgm:spPr>
        <a:solidFill>
          <a:prstClr val="white"/>
        </a:solidFill>
        <a:ln w="25400" cap="flat" cmpd="sng" algn="ctr">
          <a:noFill/>
          <a:prstDash val="solid"/>
        </a:ln>
        <a:effectLst/>
      </dgm:spPr>
      <dgm:t>
        <a:bodyPr spcFirstLastPara="0" vert="horz" wrap="square" lIns="38100" tIns="19050" rIns="38100" bIns="19050" numCol="1" spcCol="1270" anchor="ctr" anchorCtr="0"/>
        <a:lstStyle/>
        <a:p>
          <a:r>
            <a:rPr lang="en-US" sz="1000" b="0" i="0" kern="1200" dirty="0">
              <a:latin typeface="Arial Nova" panose="020B0504020202020204" pitchFamily="34" charset="0"/>
            </a:rPr>
            <a:t>FortiSwitch </a:t>
          </a:r>
          <a:r>
            <a:rPr lang="en-US" sz="1000" b="0" i="0" kern="1200" dirty="0">
              <a:solidFill>
                <a:prstClr val="black">
                  <a:hueOff val="0"/>
                  <a:satOff val="0"/>
                  <a:lumOff val="0"/>
                  <a:alphaOff val="0"/>
                </a:prstClr>
              </a:solidFill>
              <a:latin typeface="Arial Nova" panose="020B0504020202020204" pitchFamily="34" charset="0"/>
              <a:ea typeface="+mn-ea"/>
              <a:cs typeface="+mn-cs"/>
            </a:rPr>
            <a:t>devices</a:t>
          </a:r>
          <a:r>
            <a:rPr lang="en-US" sz="1000" b="0" i="0" kern="1200" dirty="0">
              <a:latin typeface="Arial Nova" panose="020B0504020202020204" pitchFamily="34" charset="0"/>
            </a:rPr>
            <a:t> often support link aggregation for increased bandwidth and redundancy. This allows multiple physical links to be grouped together to form a logical link.</a:t>
          </a:r>
          <a:endParaRPr lang="en-IN" sz="1000" kern="1200" dirty="0">
            <a:latin typeface="Arial Nova" panose="020B0504020202020204" pitchFamily="34" charset="0"/>
          </a:endParaRPr>
        </a:p>
      </dgm:t>
    </dgm:pt>
    <dgm:pt modelId="{898B98DE-275F-4354-B83E-8446A848B878}" type="parTrans" cxnId="{52A41D54-059D-472C-A95B-3FA88C730942}">
      <dgm:prSet/>
      <dgm:spPr/>
      <dgm:t>
        <a:bodyPr/>
        <a:lstStyle/>
        <a:p>
          <a:endParaRPr lang="en-IN">
            <a:latin typeface="Arial Nova" panose="020B0504020202020204" pitchFamily="34" charset="0"/>
          </a:endParaRPr>
        </a:p>
      </dgm:t>
    </dgm:pt>
    <dgm:pt modelId="{A8205B7A-3447-47F6-A039-D5F532EB0AA8}" type="sibTrans" cxnId="{52A41D54-059D-472C-A95B-3FA88C730942}">
      <dgm:prSet/>
      <dgm:spPr/>
      <dgm:t>
        <a:bodyPr/>
        <a:lstStyle/>
        <a:p>
          <a:endParaRPr lang="en-IN">
            <a:latin typeface="Arial Nova" panose="020B0504020202020204" pitchFamily="34" charset="0"/>
          </a:endParaRPr>
        </a:p>
      </dgm:t>
    </dgm:pt>
    <dgm:pt modelId="{5B93F5FE-6EDC-4E3F-A911-681E68236C04}">
      <dgm:prSet custT="1"/>
      <dgm:spPr>
        <a:solidFill>
          <a:prstClr val="white"/>
        </a:solidFill>
        <a:ln w="25400" cap="flat" cmpd="sng" algn="ctr">
          <a:noFill/>
          <a:prstDash val="solid"/>
        </a:ln>
        <a:effectLst/>
      </dgm:spPr>
      <dgm:t>
        <a:bodyPr spcFirstLastPara="0" vert="horz" wrap="square" lIns="38100" tIns="19050" rIns="38100" bIns="19050" numCol="1" spcCol="1270" anchor="ctr" anchorCtr="0"/>
        <a:lstStyle/>
        <a:p>
          <a:r>
            <a:rPr lang="en-US" sz="1000" b="0" i="0" kern="1200" dirty="0">
              <a:latin typeface="Arial Nova" panose="020B0504020202020204" pitchFamily="34" charset="0"/>
            </a:rPr>
            <a:t>FortiSwitch enables the use of VLANs to logically segment a network, improving network efficiency and security by isolating broadcast </a:t>
          </a:r>
          <a:r>
            <a:rPr lang="en-US" sz="1000" b="0" i="0" kern="1200" dirty="0">
              <a:solidFill>
                <a:prstClr val="black">
                  <a:hueOff val="0"/>
                  <a:satOff val="0"/>
                  <a:lumOff val="0"/>
                  <a:alphaOff val="0"/>
                </a:prstClr>
              </a:solidFill>
              <a:latin typeface="Arial Nova" panose="020B0504020202020204" pitchFamily="34" charset="0"/>
              <a:ea typeface="+mn-ea"/>
              <a:cs typeface="+mn-cs"/>
            </a:rPr>
            <a:t>domains</a:t>
          </a:r>
          <a:r>
            <a:rPr lang="en-US" sz="1000" b="0" i="0" kern="1200" dirty="0">
              <a:latin typeface="Arial Nova" panose="020B0504020202020204" pitchFamily="34" charset="0"/>
            </a:rPr>
            <a:t>.</a:t>
          </a:r>
          <a:endParaRPr lang="en-IN" sz="1000" kern="1200" dirty="0">
            <a:latin typeface="Arial Nova" panose="020B0504020202020204" pitchFamily="34" charset="0"/>
          </a:endParaRPr>
        </a:p>
      </dgm:t>
    </dgm:pt>
    <dgm:pt modelId="{1F75D1BD-06B5-4669-B4F6-9075E2A30279}" type="parTrans" cxnId="{77D820EF-AFAA-467B-A83B-32C0292AC684}">
      <dgm:prSet/>
      <dgm:spPr/>
      <dgm:t>
        <a:bodyPr/>
        <a:lstStyle/>
        <a:p>
          <a:endParaRPr lang="en-IN">
            <a:latin typeface="Arial Nova" panose="020B0504020202020204" pitchFamily="34" charset="0"/>
          </a:endParaRPr>
        </a:p>
      </dgm:t>
    </dgm:pt>
    <dgm:pt modelId="{DD99B6EB-3CAD-4CA7-B4BB-FB12DFD2FCAC}" type="sibTrans" cxnId="{77D820EF-AFAA-467B-A83B-32C0292AC684}">
      <dgm:prSet/>
      <dgm:spPr/>
      <dgm:t>
        <a:bodyPr/>
        <a:lstStyle/>
        <a:p>
          <a:endParaRPr lang="en-IN">
            <a:latin typeface="Arial Nova" panose="020B0504020202020204" pitchFamily="34" charset="0"/>
          </a:endParaRPr>
        </a:p>
      </dgm:t>
    </dgm:pt>
    <dgm:pt modelId="{1201C939-C132-43CC-8EDB-DABBE057E151}">
      <dgm:prSet/>
      <dgm:spPr>
        <a:solidFill>
          <a:prstClr val="white"/>
        </a:solidFill>
        <a:ln w="25400" cap="flat" cmpd="sng" algn="ctr">
          <a:noFill/>
          <a:prstDash val="solid"/>
        </a:ln>
        <a:effectLst/>
      </dgm:spPr>
      <dgm:t>
        <a:bodyPr spcFirstLastPara="0" vert="horz" wrap="square" lIns="38100" tIns="19050" rIns="38100" bIns="19050" numCol="1" spcCol="1270" anchor="ctr" anchorCtr="0"/>
        <a:lstStyle/>
        <a:p>
          <a:r>
            <a:rPr lang="en-US" b="0" i="0" dirty="0">
              <a:latin typeface="Arial Nova" panose="020B0504020202020204" pitchFamily="34" charset="0"/>
            </a:rPr>
            <a:t>FortiSwitch supports QoS features to prioritize certain types of network traffic, ensuring optimal performance for critical applications.</a:t>
          </a:r>
          <a:endParaRPr lang="en-IN" dirty="0">
            <a:latin typeface="Arial Nova" panose="020B0504020202020204" pitchFamily="34" charset="0"/>
          </a:endParaRPr>
        </a:p>
      </dgm:t>
    </dgm:pt>
    <dgm:pt modelId="{FD13F10A-1578-459D-A221-20D69266EEF3}" type="parTrans" cxnId="{D4289254-DBA4-4D0E-AA22-D77B3A6D8FA8}">
      <dgm:prSet/>
      <dgm:spPr/>
      <dgm:t>
        <a:bodyPr/>
        <a:lstStyle/>
        <a:p>
          <a:endParaRPr lang="en-IN">
            <a:latin typeface="Arial Nova" panose="020B0504020202020204" pitchFamily="34" charset="0"/>
          </a:endParaRPr>
        </a:p>
      </dgm:t>
    </dgm:pt>
    <dgm:pt modelId="{70F48F34-76C0-48F1-BBAF-64BEA00E29A2}" type="sibTrans" cxnId="{D4289254-DBA4-4D0E-AA22-D77B3A6D8FA8}">
      <dgm:prSet/>
      <dgm:spPr/>
      <dgm:t>
        <a:bodyPr/>
        <a:lstStyle/>
        <a:p>
          <a:endParaRPr lang="en-IN">
            <a:latin typeface="Arial Nova" panose="020B0504020202020204" pitchFamily="34" charset="0"/>
          </a:endParaRPr>
        </a:p>
      </dgm:t>
    </dgm:pt>
    <dgm:pt modelId="{09F290D7-278B-4CC2-83BD-E256E82A7E09}">
      <dgm:prSet custT="1"/>
      <dgm:spPr>
        <a:solidFill>
          <a:prstClr val="white"/>
        </a:solidFill>
        <a:ln w="25400" cap="flat" cmpd="sng" algn="ctr">
          <a:noFill/>
          <a:prstDash val="solid"/>
        </a:ln>
        <a:effectLst/>
      </dgm:spPr>
      <dgm:t>
        <a:bodyPr spcFirstLastPara="0" vert="horz" wrap="square" lIns="38100" tIns="19050" rIns="38100" bIns="19050" numCol="1" spcCol="1270" anchor="ctr" anchorCtr="0"/>
        <a:lstStyle/>
        <a:p>
          <a:pPr marL="57150" lvl="1" indent="-57150" algn="l" defTabSz="444500">
            <a:lnSpc>
              <a:spcPct val="90000"/>
            </a:lnSpc>
            <a:spcBef>
              <a:spcPct val="0"/>
            </a:spcBef>
            <a:spcAft>
              <a:spcPct val="15000"/>
            </a:spcAft>
            <a:buChar char="•"/>
          </a:pPr>
          <a:r>
            <a:rPr lang="en-US" sz="1000" b="0" i="0" kern="1200">
              <a:solidFill>
                <a:prstClr val="black">
                  <a:hueOff val="0"/>
                  <a:satOff val="0"/>
                  <a:lumOff val="0"/>
                  <a:alphaOff val="0"/>
                </a:prstClr>
              </a:solidFill>
              <a:latin typeface="Arial Nova" panose="020B0504020202020204" pitchFamily="34" charset="0"/>
              <a:ea typeface="+mn-ea"/>
              <a:cs typeface="+mn-cs"/>
            </a:rPr>
            <a:t>FortiSwitch </a:t>
          </a:r>
          <a:r>
            <a:rPr lang="en-US" sz="1000" b="0" i="0" kern="1200" dirty="0">
              <a:solidFill>
                <a:prstClr val="black">
                  <a:hueOff val="0"/>
                  <a:satOff val="0"/>
                  <a:lumOff val="0"/>
                  <a:alphaOff val="0"/>
                </a:prstClr>
              </a:solidFill>
              <a:latin typeface="Arial Nova" panose="020B0504020202020204" pitchFamily="34" charset="0"/>
              <a:ea typeface="+mn-ea"/>
              <a:cs typeface="+mn-cs"/>
            </a:rPr>
            <a:t>devices implement RSTP to prevent loops in the network and improve network stability.</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CD3E54C3-0BA2-4436-8CA1-F0D627B1DC56}" type="parTrans" cxnId="{9F528E10-E628-4423-AE6D-A5524B60D028}">
      <dgm:prSet/>
      <dgm:spPr/>
      <dgm:t>
        <a:bodyPr/>
        <a:lstStyle/>
        <a:p>
          <a:endParaRPr lang="en-IN">
            <a:latin typeface="Arial Nova" panose="020B0504020202020204" pitchFamily="34" charset="0"/>
          </a:endParaRPr>
        </a:p>
      </dgm:t>
    </dgm:pt>
    <dgm:pt modelId="{7E323A3F-4544-4E71-AC18-547F477266B2}" type="sibTrans" cxnId="{9F528E10-E628-4423-AE6D-A5524B60D028}">
      <dgm:prSet/>
      <dgm:spPr/>
      <dgm:t>
        <a:bodyPr/>
        <a:lstStyle/>
        <a:p>
          <a:endParaRPr lang="en-IN">
            <a:latin typeface="Arial Nova" panose="020B0504020202020204" pitchFamily="34" charset="0"/>
          </a:endParaRPr>
        </a:p>
      </dgm:t>
    </dgm:pt>
    <dgm:pt modelId="{D5C4FA0D-2A95-464E-A541-9F38EEC0CDB3}">
      <dgm:prSet custT="1"/>
      <dgm:spPr>
        <a:solidFill>
          <a:prstClr val="white"/>
        </a:solidFill>
        <a:ln w="25400" cap="flat" cmpd="sng" algn="ctr">
          <a:noFill/>
          <a:prstDash val="solid"/>
        </a:ln>
        <a:effectLst/>
      </dgm:spPr>
      <dgm:t>
        <a:bodyPr spcFirstLastPara="0" vert="horz" wrap="square" lIns="38100" tIns="19050" rIns="38100" bIns="19050" numCol="1" spcCol="1270" anchor="ctr" anchorCtr="0"/>
        <a:lstStyle/>
        <a:p>
          <a:r>
            <a:rPr lang="en-US" sz="1000" b="0" i="0" kern="1200" dirty="0">
              <a:latin typeface="Arial Nova" panose="020B0504020202020204" pitchFamily="34" charset="0"/>
            </a:rPr>
            <a:t>FortiSwitch switches contribute to network segmentation strategies, helping organizations isolate and secure different parts of their </a:t>
          </a:r>
          <a:r>
            <a:rPr lang="en-US" sz="1000" b="0" i="0" kern="1200" dirty="0">
              <a:solidFill>
                <a:prstClr val="black">
                  <a:hueOff val="0"/>
                  <a:satOff val="0"/>
                  <a:lumOff val="0"/>
                  <a:alphaOff val="0"/>
                </a:prstClr>
              </a:solidFill>
              <a:latin typeface="Arial Nova" panose="020B0504020202020204" pitchFamily="34" charset="0"/>
              <a:ea typeface="+mn-ea"/>
              <a:cs typeface="+mn-cs"/>
            </a:rPr>
            <a:t>network</a:t>
          </a:r>
          <a:r>
            <a:rPr lang="en-US" sz="1000" b="0" i="0" kern="1200" dirty="0">
              <a:latin typeface="Arial Nova" panose="020B0504020202020204" pitchFamily="34" charset="0"/>
            </a:rPr>
            <a:t>.</a:t>
          </a:r>
          <a:endParaRPr lang="en-IN" sz="1000" kern="1200" dirty="0">
            <a:latin typeface="Arial Nova" panose="020B0504020202020204" pitchFamily="34" charset="0"/>
          </a:endParaRPr>
        </a:p>
      </dgm:t>
    </dgm:pt>
    <dgm:pt modelId="{8A19CF2E-BE93-40E9-879A-D15B7EFC3D0E}" type="parTrans" cxnId="{2C07305F-F57E-4A4F-88CD-31C751F9B894}">
      <dgm:prSet/>
      <dgm:spPr/>
      <dgm:t>
        <a:bodyPr/>
        <a:lstStyle/>
        <a:p>
          <a:endParaRPr lang="en-IN">
            <a:latin typeface="Arial Nova" panose="020B0504020202020204" pitchFamily="34" charset="0"/>
          </a:endParaRPr>
        </a:p>
      </dgm:t>
    </dgm:pt>
    <dgm:pt modelId="{586D1787-B829-4B21-88E4-A24D70B27F51}" type="sibTrans" cxnId="{2C07305F-F57E-4A4F-88CD-31C751F9B894}">
      <dgm:prSet/>
      <dgm:spPr/>
      <dgm:t>
        <a:bodyPr/>
        <a:lstStyle/>
        <a:p>
          <a:endParaRPr lang="en-IN">
            <a:latin typeface="Arial Nova" panose="020B0504020202020204" pitchFamily="34" charset="0"/>
          </a:endParaRPr>
        </a:p>
      </dgm:t>
    </dgm:pt>
    <dgm:pt modelId="{5168FBC8-ADB1-40B7-A397-21CA1C1B2AD5}">
      <dgm:prSet custT="1"/>
      <dgm:spPr>
        <a:solidFill>
          <a:prstClr val="white"/>
        </a:solidFill>
        <a:ln w="25400" cap="flat" cmpd="sng" algn="ctr">
          <a:noFill/>
          <a:prstDash val="solid"/>
        </a:ln>
        <a:effectLst/>
      </dgm:spPr>
      <dgm:t>
        <a:bodyPr spcFirstLastPara="0" vert="horz" wrap="square" lIns="38100" tIns="19050" rIns="38100" bIns="19050" numCol="1" spcCol="1270" anchor="ctr" anchorCtr="0"/>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Administrators can implement role-based access control, defining specific roles for users or devices and controlling their access to network resources.</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A19CF155-E41F-4882-A93F-12811E53BADE}" type="parTrans" cxnId="{D39919B8-43C0-425E-A359-1720D49D1895}">
      <dgm:prSet/>
      <dgm:spPr/>
      <dgm:t>
        <a:bodyPr/>
        <a:lstStyle/>
        <a:p>
          <a:endParaRPr lang="en-IN">
            <a:latin typeface="Arial Nova" panose="020B0504020202020204" pitchFamily="34" charset="0"/>
          </a:endParaRPr>
        </a:p>
      </dgm:t>
    </dgm:pt>
    <dgm:pt modelId="{96176BC6-3C69-4236-9B34-9A4354796C9F}" type="sibTrans" cxnId="{D39919B8-43C0-425E-A359-1720D49D1895}">
      <dgm:prSet/>
      <dgm:spPr/>
      <dgm:t>
        <a:bodyPr/>
        <a:lstStyle/>
        <a:p>
          <a:endParaRPr lang="en-IN">
            <a:latin typeface="Arial Nova" panose="020B0504020202020204" pitchFamily="34" charset="0"/>
          </a:endParaRPr>
        </a:p>
      </dgm:t>
    </dgm:pt>
    <dgm:pt modelId="{6C6D8502-FA1D-4842-B3CF-91E0C2481693}">
      <dgm:prSet custT="1"/>
      <dgm:spPr>
        <a:solidFill>
          <a:prstClr val="white"/>
        </a:solidFill>
        <a:ln w="25400" cap="flat" cmpd="sng" algn="ctr">
          <a:noFill/>
          <a:prstDash val="solid"/>
        </a:ln>
        <a:effectLst/>
      </dgm:spPr>
      <dgm:t>
        <a:bodyPr spcFirstLastPara="0" vert="horz" wrap="square" lIns="38100" tIns="19050" rIns="38100" bIns="19050" numCol="1" spcCol="1270" anchor="ctr" anchorCtr="0"/>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FortiSwitch devices contribute to overall network security compliance by enforcing access policies and integrating with other Fortinet security solutions.</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4DE1B6DA-7FBE-44F6-B56D-50C671A0310A}" type="parTrans" cxnId="{035F5550-555D-4E9A-BD5C-00E51AF9CC78}">
      <dgm:prSet/>
      <dgm:spPr/>
      <dgm:t>
        <a:bodyPr/>
        <a:lstStyle/>
        <a:p>
          <a:endParaRPr lang="en-IN">
            <a:latin typeface="Arial Nova" panose="020B0504020202020204" pitchFamily="34" charset="0"/>
          </a:endParaRPr>
        </a:p>
      </dgm:t>
    </dgm:pt>
    <dgm:pt modelId="{684642BF-FA04-4171-BF15-B090B3125123}" type="sibTrans" cxnId="{035F5550-555D-4E9A-BD5C-00E51AF9CC78}">
      <dgm:prSet/>
      <dgm:spPr/>
      <dgm:t>
        <a:bodyPr/>
        <a:lstStyle/>
        <a:p>
          <a:endParaRPr lang="en-IN">
            <a:latin typeface="Arial Nova" panose="020B0504020202020204" pitchFamily="34" charset="0"/>
          </a:endParaRPr>
        </a:p>
      </dgm:t>
    </dgm:pt>
    <dgm:pt modelId="{11AA2477-8B58-4216-A625-924855732F27}" type="pres">
      <dgm:prSet presAssocID="{41C9B43D-E511-4216-BBF7-00D0A0CFD80F}" presName="Name0" presStyleCnt="0">
        <dgm:presLayoutVars>
          <dgm:dir/>
          <dgm:animLvl val="lvl"/>
          <dgm:resizeHandles val="exact"/>
        </dgm:presLayoutVars>
      </dgm:prSet>
      <dgm:spPr/>
    </dgm:pt>
    <dgm:pt modelId="{481FDF42-E880-4E17-BFDE-87CCEF30A100}" type="pres">
      <dgm:prSet presAssocID="{F76EE732-9F85-4C7A-A148-1E4CB12C95F9}" presName="linNode" presStyleCnt="0"/>
      <dgm:spPr/>
    </dgm:pt>
    <dgm:pt modelId="{855A0BF7-A2F8-4A43-B46C-688C95AF92C4}" type="pres">
      <dgm:prSet presAssocID="{F76EE732-9F85-4C7A-A148-1E4CB12C95F9}" presName="parentText" presStyleLbl="node1" presStyleIdx="0" presStyleCnt="12" custScaleX="70620" custScaleY="76057" custLinFactNeighborX="-30604">
        <dgm:presLayoutVars>
          <dgm:chMax val="1"/>
          <dgm:bulletEnabled val="1"/>
        </dgm:presLayoutVars>
      </dgm:prSet>
      <dgm:spPr/>
    </dgm:pt>
    <dgm:pt modelId="{8A86DE3F-81B4-4990-A25B-7AB3204B2A17}" type="pres">
      <dgm:prSet presAssocID="{F76EE732-9F85-4C7A-A148-1E4CB12C95F9}" presName="descendantText" presStyleLbl="alignAccFollowNode1" presStyleIdx="0" presStyleCnt="12" custScaleX="113673">
        <dgm:presLayoutVars>
          <dgm:bulletEnabled val="1"/>
        </dgm:presLayoutVars>
      </dgm:prSet>
      <dgm:spPr/>
    </dgm:pt>
    <dgm:pt modelId="{FD19A96E-B3A0-4B82-A33D-766283C9746C}" type="pres">
      <dgm:prSet presAssocID="{A04196E6-B085-4EC1-80C4-7FD0948769D7}" presName="sp" presStyleCnt="0"/>
      <dgm:spPr/>
    </dgm:pt>
    <dgm:pt modelId="{5CC5393A-1AF1-48E3-9647-3BD7C82C0D61}" type="pres">
      <dgm:prSet presAssocID="{08CD952C-DF09-4FED-9A9A-F0FFD96D487A}" presName="linNode" presStyleCnt="0"/>
      <dgm:spPr/>
    </dgm:pt>
    <dgm:pt modelId="{49EECA36-4ACE-45C8-A105-639D58AE05E1}" type="pres">
      <dgm:prSet presAssocID="{08CD952C-DF09-4FED-9A9A-F0FFD96D487A}" presName="parentText" presStyleLbl="node1" presStyleIdx="1" presStyleCnt="12" custScaleX="70620" custScaleY="76057" custLinFactNeighborX="-30604">
        <dgm:presLayoutVars>
          <dgm:chMax val="1"/>
          <dgm:bulletEnabled val="1"/>
        </dgm:presLayoutVars>
      </dgm:prSet>
      <dgm:spPr/>
    </dgm:pt>
    <dgm:pt modelId="{DBAD7BAA-6DF7-42CD-AFE0-6C6AAE288794}" type="pres">
      <dgm:prSet presAssocID="{08CD952C-DF09-4FED-9A9A-F0FFD96D487A}" presName="descendantText" presStyleLbl="alignAccFollowNode1" presStyleIdx="1" presStyleCnt="12" custScaleX="113673">
        <dgm:presLayoutVars>
          <dgm:bulletEnabled val="1"/>
        </dgm:presLayoutVars>
      </dgm:prSet>
      <dgm:spPr>
        <a:xfrm rot="5400000">
          <a:off x="6929770" y="-3080003"/>
          <a:ext cx="348648" cy="7250047"/>
        </a:xfrm>
        <a:prstGeom prst="round2SameRect">
          <a:avLst/>
        </a:prstGeom>
      </dgm:spPr>
    </dgm:pt>
    <dgm:pt modelId="{A83CEEDE-CA6D-49F1-85AE-2E033A342B69}" type="pres">
      <dgm:prSet presAssocID="{567EDECB-6E57-429F-ABED-B8B56E989FBB}" presName="sp" presStyleCnt="0"/>
      <dgm:spPr/>
    </dgm:pt>
    <dgm:pt modelId="{CAE262EA-798A-48D9-8D71-26CB766A5563}" type="pres">
      <dgm:prSet presAssocID="{23810F25-FE74-4635-B45C-868A1D9F152C}" presName="linNode" presStyleCnt="0"/>
      <dgm:spPr/>
    </dgm:pt>
    <dgm:pt modelId="{2999FC5F-6326-4911-9CE8-F1FC795F209A}" type="pres">
      <dgm:prSet presAssocID="{23810F25-FE74-4635-B45C-868A1D9F152C}" presName="parentText" presStyleLbl="node1" presStyleIdx="2" presStyleCnt="12" custScaleX="70620" custScaleY="76057" custLinFactNeighborX="-30604">
        <dgm:presLayoutVars>
          <dgm:chMax val="1"/>
          <dgm:bulletEnabled val="1"/>
        </dgm:presLayoutVars>
      </dgm:prSet>
      <dgm:spPr/>
    </dgm:pt>
    <dgm:pt modelId="{98E4B5A2-6341-44B3-9C3B-5F7D630D82DF}" type="pres">
      <dgm:prSet presAssocID="{23810F25-FE74-4635-B45C-868A1D9F152C}" presName="descendantText" presStyleLbl="alignAccFollowNode1" presStyleIdx="2" presStyleCnt="12" custScaleX="113673">
        <dgm:presLayoutVars>
          <dgm:bulletEnabled val="1"/>
        </dgm:presLayoutVars>
      </dgm:prSet>
      <dgm:spPr>
        <a:xfrm rot="5400000">
          <a:off x="6929770" y="-2709564"/>
          <a:ext cx="348648" cy="7250047"/>
        </a:xfrm>
        <a:prstGeom prst="round2SameRect">
          <a:avLst/>
        </a:prstGeom>
      </dgm:spPr>
    </dgm:pt>
    <dgm:pt modelId="{24C35D96-81F1-4592-90C8-6026A620DFFC}" type="pres">
      <dgm:prSet presAssocID="{F3C5B016-4580-4293-BD6C-9FA3489D5A8D}" presName="sp" presStyleCnt="0"/>
      <dgm:spPr/>
    </dgm:pt>
    <dgm:pt modelId="{5A6F681D-4B2C-4F9F-A946-A4004EE5C7C3}" type="pres">
      <dgm:prSet presAssocID="{3B92FA8D-DEB6-4CD5-A768-32F8CAF767F0}" presName="linNode" presStyleCnt="0"/>
      <dgm:spPr/>
    </dgm:pt>
    <dgm:pt modelId="{F0EFAC7F-FF14-41BE-BC7E-90E0477DC65D}" type="pres">
      <dgm:prSet presAssocID="{3B92FA8D-DEB6-4CD5-A768-32F8CAF767F0}" presName="parentText" presStyleLbl="node1" presStyleIdx="3" presStyleCnt="12" custScaleX="70620" custScaleY="76057" custLinFactNeighborX="-30604">
        <dgm:presLayoutVars>
          <dgm:chMax val="1"/>
          <dgm:bulletEnabled val="1"/>
        </dgm:presLayoutVars>
      </dgm:prSet>
      <dgm:spPr/>
    </dgm:pt>
    <dgm:pt modelId="{BA81E118-91FD-46B2-8220-4325E6258AB9}" type="pres">
      <dgm:prSet presAssocID="{3B92FA8D-DEB6-4CD5-A768-32F8CAF767F0}" presName="descendantText" presStyleLbl="alignAccFollowNode1" presStyleIdx="3" presStyleCnt="12" custScaleX="113673">
        <dgm:presLayoutVars>
          <dgm:bulletEnabled val="1"/>
        </dgm:presLayoutVars>
      </dgm:prSet>
      <dgm:spPr>
        <a:xfrm rot="5400000">
          <a:off x="6929770" y="-2339125"/>
          <a:ext cx="348648" cy="7250047"/>
        </a:xfrm>
        <a:prstGeom prst="round2SameRect">
          <a:avLst/>
        </a:prstGeom>
      </dgm:spPr>
    </dgm:pt>
    <dgm:pt modelId="{0C970922-85B1-49CE-B7A1-67BAE9D4AE1D}" type="pres">
      <dgm:prSet presAssocID="{BC77B22D-9562-4059-9FCE-E9CFA657E526}" presName="sp" presStyleCnt="0"/>
      <dgm:spPr/>
    </dgm:pt>
    <dgm:pt modelId="{159FC002-038C-4234-B2F3-2B556CD7DD84}" type="pres">
      <dgm:prSet presAssocID="{020D0201-9485-4E69-B23A-65D5C34D50CD}" presName="linNode" presStyleCnt="0"/>
      <dgm:spPr/>
    </dgm:pt>
    <dgm:pt modelId="{72196AC1-913E-44AC-B39E-BC91C29C9401}" type="pres">
      <dgm:prSet presAssocID="{020D0201-9485-4E69-B23A-65D5C34D50CD}" presName="parentText" presStyleLbl="node1" presStyleIdx="4" presStyleCnt="12" custScaleX="70620" custScaleY="76057" custLinFactNeighborX="-30604">
        <dgm:presLayoutVars>
          <dgm:chMax val="1"/>
          <dgm:bulletEnabled val="1"/>
        </dgm:presLayoutVars>
      </dgm:prSet>
      <dgm:spPr/>
    </dgm:pt>
    <dgm:pt modelId="{5FBCFE76-1CE7-4554-9D59-1E3AA6DBA180}" type="pres">
      <dgm:prSet presAssocID="{020D0201-9485-4E69-B23A-65D5C34D50CD}" presName="descendantText" presStyleLbl="alignAccFollowNode1" presStyleIdx="4" presStyleCnt="12" custScaleX="113673">
        <dgm:presLayoutVars>
          <dgm:bulletEnabled val="1"/>
        </dgm:presLayoutVars>
      </dgm:prSet>
      <dgm:spPr>
        <a:xfrm rot="5400000">
          <a:off x="6929770" y="-1968686"/>
          <a:ext cx="348648" cy="7250047"/>
        </a:xfrm>
        <a:prstGeom prst="round2SameRect">
          <a:avLst/>
        </a:prstGeom>
      </dgm:spPr>
    </dgm:pt>
    <dgm:pt modelId="{580759AA-10DF-4D70-8CD5-761D6707CF48}" type="pres">
      <dgm:prSet presAssocID="{DCD03311-3018-4B51-A3FE-C92F57232B09}" presName="sp" presStyleCnt="0"/>
      <dgm:spPr/>
    </dgm:pt>
    <dgm:pt modelId="{63CEC7C2-DF9C-4DB6-A4A7-409A4A588118}" type="pres">
      <dgm:prSet presAssocID="{DDA613F2-EFE6-478B-B562-6DAAB52859E4}" presName="linNode" presStyleCnt="0"/>
      <dgm:spPr/>
    </dgm:pt>
    <dgm:pt modelId="{E1DDBFBF-1E6D-4514-AED1-84D7AB8E8D9B}" type="pres">
      <dgm:prSet presAssocID="{DDA613F2-EFE6-478B-B562-6DAAB52859E4}" presName="parentText" presStyleLbl="node1" presStyleIdx="5" presStyleCnt="12" custScaleX="70620" custScaleY="76057" custLinFactNeighborX="-30604">
        <dgm:presLayoutVars>
          <dgm:chMax val="1"/>
          <dgm:bulletEnabled val="1"/>
        </dgm:presLayoutVars>
      </dgm:prSet>
      <dgm:spPr/>
    </dgm:pt>
    <dgm:pt modelId="{DD746496-6DDF-497E-8CA3-AD327D3F488E}" type="pres">
      <dgm:prSet presAssocID="{DDA613F2-EFE6-478B-B562-6DAAB52859E4}" presName="descendantText" presStyleLbl="alignAccFollowNode1" presStyleIdx="5" presStyleCnt="12" custScaleX="113673">
        <dgm:presLayoutVars>
          <dgm:bulletEnabled val="1"/>
        </dgm:presLayoutVars>
      </dgm:prSet>
      <dgm:spPr>
        <a:xfrm rot="5400000">
          <a:off x="6929770" y="-1598247"/>
          <a:ext cx="348648" cy="7250047"/>
        </a:xfrm>
        <a:prstGeom prst="round2SameRect">
          <a:avLst/>
        </a:prstGeom>
      </dgm:spPr>
    </dgm:pt>
    <dgm:pt modelId="{38EF466F-3DC3-424E-9A39-2F97123800BD}" type="pres">
      <dgm:prSet presAssocID="{806A2F9F-52F8-4A61-99E2-1A507149770D}" presName="sp" presStyleCnt="0"/>
      <dgm:spPr/>
    </dgm:pt>
    <dgm:pt modelId="{834BC48B-8615-47F7-918F-6F85436460B8}" type="pres">
      <dgm:prSet presAssocID="{DAFD4F1E-0641-46C5-ACBC-81A2B8C31D6F}" presName="linNode" presStyleCnt="0"/>
      <dgm:spPr/>
    </dgm:pt>
    <dgm:pt modelId="{929200DA-14F9-49B4-8E6D-75F2DAD39849}" type="pres">
      <dgm:prSet presAssocID="{DAFD4F1E-0641-46C5-ACBC-81A2B8C31D6F}" presName="parentText" presStyleLbl="node1" presStyleIdx="6" presStyleCnt="12" custScaleX="70620" custScaleY="76057" custLinFactNeighborX="-30604">
        <dgm:presLayoutVars>
          <dgm:chMax val="1"/>
          <dgm:bulletEnabled val="1"/>
        </dgm:presLayoutVars>
      </dgm:prSet>
      <dgm:spPr/>
    </dgm:pt>
    <dgm:pt modelId="{FF94B324-F833-4B88-BA56-96B457BEC8AD}" type="pres">
      <dgm:prSet presAssocID="{DAFD4F1E-0641-46C5-ACBC-81A2B8C31D6F}" presName="descendantText" presStyleLbl="alignAccFollowNode1" presStyleIdx="6" presStyleCnt="12" custScaleX="113673">
        <dgm:presLayoutVars>
          <dgm:bulletEnabled val="1"/>
        </dgm:presLayoutVars>
      </dgm:prSet>
      <dgm:spPr>
        <a:xfrm rot="5400000">
          <a:off x="6929770" y="-1227808"/>
          <a:ext cx="348648" cy="7250047"/>
        </a:xfrm>
        <a:prstGeom prst="round2SameRect">
          <a:avLst/>
        </a:prstGeom>
      </dgm:spPr>
    </dgm:pt>
    <dgm:pt modelId="{79FFB9FF-7A11-4536-8C3E-C7EFCBB05782}" type="pres">
      <dgm:prSet presAssocID="{4150AE38-A17B-420A-AF75-A0E2B8E60F4A}" presName="sp" presStyleCnt="0"/>
      <dgm:spPr/>
    </dgm:pt>
    <dgm:pt modelId="{E42D2A22-48D0-4E4B-9590-948F08F60FB3}" type="pres">
      <dgm:prSet presAssocID="{045E8F77-3E11-43BC-9D7F-CADC48EA8ED4}" presName="linNode" presStyleCnt="0"/>
      <dgm:spPr/>
    </dgm:pt>
    <dgm:pt modelId="{3CDF9CDC-7D37-40B0-A095-6DD3C0CB3A83}" type="pres">
      <dgm:prSet presAssocID="{045E8F77-3E11-43BC-9D7F-CADC48EA8ED4}" presName="parentText" presStyleLbl="node1" presStyleIdx="7" presStyleCnt="12" custScaleX="70620" custScaleY="76057" custLinFactNeighborX="-30604">
        <dgm:presLayoutVars>
          <dgm:chMax val="1"/>
          <dgm:bulletEnabled val="1"/>
        </dgm:presLayoutVars>
      </dgm:prSet>
      <dgm:spPr/>
    </dgm:pt>
    <dgm:pt modelId="{D10B0700-4F1D-4486-8A5E-C108CE195A41}" type="pres">
      <dgm:prSet presAssocID="{045E8F77-3E11-43BC-9D7F-CADC48EA8ED4}" presName="descendantText" presStyleLbl="alignAccFollowNode1" presStyleIdx="7" presStyleCnt="12" custScaleX="113673">
        <dgm:presLayoutVars>
          <dgm:bulletEnabled val="1"/>
        </dgm:presLayoutVars>
      </dgm:prSet>
      <dgm:spPr>
        <a:xfrm rot="5400000">
          <a:off x="6929770" y="-857368"/>
          <a:ext cx="348648" cy="7250047"/>
        </a:xfrm>
        <a:prstGeom prst="round2SameRect">
          <a:avLst/>
        </a:prstGeom>
      </dgm:spPr>
    </dgm:pt>
    <dgm:pt modelId="{9911FCF7-FD21-4637-814C-56B1BB2AAD1B}" type="pres">
      <dgm:prSet presAssocID="{64075113-FF74-4247-A492-B11E1C64C4F3}" presName="sp" presStyleCnt="0"/>
      <dgm:spPr/>
    </dgm:pt>
    <dgm:pt modelId="{877A9663-CD91-457E-8DFB-AF0599178613}" type="pres">
      <dgm:prSet presAssocID="{5FE176B7-8D6A-40ED-8A9F-B9E4B730185D}" presName="linNode" presStyleCnt="0"/>
      <dgm:spPr/>
    </dgm:pt>
    <dgm:pt modelId="{67D8FE61-2DD6-41F0-B7B0-A39A65BBE826}" type="pres">
      <dgm:prSet presAssocID="{5FE176B7-8D6A-40ED-8A9F-B9E4B730185D}" presName="parentText" presStyleLbl="node1" presStyleIdx="8" presStyleCnt="12" custScaleX="70620" custScaleY="76057" custLinFactNeighborX="-30604">
        <dgm:presLayoutVars>
          <dgm:chMax val="1"/>
          <dgm:bulletEnabled val="1"/>
        </dgm:presLayoutVars>
      </dgm:prSet>
      <dgm:spPr/>
    </dgm:pt>
    <dgm:pt modelId="{5C8ACC27-B4E9-4735-AF44-58B8EA625BD6}" type="pres">
      <dgm:prSet presAssocID="{5FE176B7-8D6A-40ED-8A9F-B9E4B730185D}" presName="descendantText" presStyleLbl="alignAccFollowNode1" presStyleIdx="8" presStyleCnt="12" custScaleX="113673">
        <dgm:presLayoutVars>
          <dgm:bulletEnabled val="1"/>
        </dgm:presLayoutVars>
      </dgm:prSet>
      <dgm:spPr>
        <a:xfrm rot="5400000">
          <a:off x="6929770" y="-486929"/>
          <a:ext cx="348648" cy="7250047"/>
        </a:xfrm>
        <a:prstGeom prst="round2SameRect">
          <a:avLst/>
        </a:prstGeom>
      </dgm:spPr>
    </dgm:pt>
    <dgm:pt modelId="{04BDF334-EE02-41EB-BCB5-4973D3D27C21}" type="pres">
      <dgm:prSet presAssocID="{FE3651D5-7111-4B65-8526-394D01FB1F01}" presName="sp" presStyleCnt="0"/>
      <dgm:spPr/>
    </dgm:pt>
    <dgm:pt modelId="{91BC78F9-0C08-425E-BF71-4C8F9F9A865C}" type="pres">
      <dgm:prSet presAssocID="{0BA6FD1B-98B4-4587-A6E6-16D1023BA1F0}" presName="linNode" presStyleCnt="0"/>
      <dgm:spPr/>
    </dgm:pt>
    <dgm:pt modelId="{8BBE63D1-0BBA-4FA9-BCD7-1F056714E7F0}" type="pres">
      <dgm:prSet presAssocID="{0BA6FD1B-98B4-4587-A6E6-16D1023BA1F0}" presName="parentText" presStyleLbl="node1" presStyleIdx="9" presStyleCnt="12" custScaleX="70620" custScaleY="76057" custLinFactNeighborX="-30604">
        <dgm:presLayoutVars>
          <dgm:chMax val="1"/>
          <dgm:bulletEnabled val="1"/>
        </dgm:presLayoutVars>
      </dgm:prSet>
      <dgm:spPr/>
    </dgm:pt>
    <dgm:pt modelId="{16C6A435-3234-4053-BF30-A7586DFC91E1}" type="pres">
      <dgm:prSet presAssocID="{0BA6FD1B-98B4-4587-A6E6-16D1023BA1F0}" presName="descendantText" presStyleLbl="alignAccFollowNode1" presStyleIdx="9" presStyleCnt="12" custScaleX="113673">
        <dgm:presLayoutVars>
          <dgm:bulletEnabled val="1"/>
        </dgm:presLayoutVars>
      </dgm:prSet>
      <dgm:spPr>
        <a:xfrm rot="5400000">
          <a:off x="6929770" y="-116490"/>
          <a:ext cx="348648" cy="7250047"/>
        </a:xfrm>
        <a:prstGeom prst="round2SameRect">
          <a:avLst/>
        </a:prstGeom>
      </dgm:spPr>
    </dgm:pt>
    <dgm:pt modelId="{3D3ADAB9-2757-497C-97C4-0AF00C77497A}" type="pres">
      <dgm:prSet presAssocID="{19B7173A-D5AD-4E33-A836-35E19B13A9CC}" presName="sp" presStyleCnt="0"/>
      <dgm:spPr/>
    </dgm:pt>
    <dgm:pt modelId="{E884710D-D157-4614-8F2C-6E62F8BA8763}" type="pres">
      <dgm:prSet presAssocID="{A2ACFD29-5C33-47C3-B1B1-194B557CCEF6}" presName="linNode" presStyleCnt="0"/>
      <dgm:spPr/>
    </dgm:pt>
    <dgm:pt modelId="{A9125D5F-F0D0-4821-A19E-D8D0D72AF4FD}" type="pres">
      <dgm:prSet presAssocID="{A2ACFD29-5C33-47C3-B1B1-194B557CCEF6}" presName="parentText" presStyleLbl="node1" presStyleIdx="10" presStyleCnt="12" custScaleX="70620" custScaleY="76057" custLinFactNeighborX="-30604">
        <dgm:presLayoutVars>
          <dgm:chMax val="1"/>
          <dgm:bulletEnabled val="1"/>
        </dgm:presLayoutVars>
      </dgm:prSet>
      <dgm:spPr/>
    </dgm:pt>
    <dgm:pt modelId="{6721EFF3-662B-4BEF-935E-F3AC03DA2EF0}" type="pres">
      <dgm:prSet presAssocID="{A2ACFD29-5C33-47C3-B1B1-194B557CCEF6}" presName="descendantText" presStyleLbl="alignAccFollowNode1" presStyleIdx="10" presStyleCnt="12" custScaleX="113673">
        <dgm:presLayoutVars>
          <dgm:bulletEnabled val="1"/>
        </dgm:presLayoutVars>
      </dgm:prSet>
      <dgm:spPr>
        <a:xfrm rot="5400000">
          <a:off x="6929770" y="253948"/>
          <a:ext cx="348648" cy="7250047"/>
        </a:xfrm>
        <a:prstGeom prst="round2SameRect">
          <a:avLst/>
        </a:prstGeom>
      </dgm:spPr>
    </dgm:pt>
    <dgm:pt modelId="{D7257DED-7AA1-4722-97C5-BD3D790F9C5C}" type="pres">
      <dgm:prSet presAssocID="{62265C0C-6B79-4AE5-AEF8-B7639F89A7A0}" presName="sp" presStyleCnt="0"/>
      <dgm:spPr/>
    </dgm:pt>
    <dgm:pt modelId="{823204C8-15D7-4AAB-96C5-E58982F7AF3A}" type="pres">
      <dgm:prSet presAssocID="{7223BE9A-3AC5-4ADA-A281-E948DCA0701F}" presName="linNode" presStyleCnt="0"/>
      <dgm:spPr/>
    </dgm:pt>
    <dgm:pt modelId="{ECD76193-7910-4354-85AD-D9C76AF33EC9}" type="pres">
      <dgm:prSet presAssocID="{7223BE9A-3AC5-4ADA-A281-E948DCA0701F}" presName="parentText" presStyleLbl="node1" presStyleIdx="11" presStyleCnt="12" custScaleX="70620" custScaleY="76057" custLinFactNeighborX="-30604">
        <dgm:presLayoutVars>
          <dgm:chMax val="1"/>
          <dgm:bulletEnabled val="1"/>
        </dgm:presLayoutVars>
      </dgm:prSet>
      <dgm:spPr/>
    </dgm:pt>
    <dgm:pt modelId="{AD019389-BE6D-458D-AA87-652B204B3450}" type="pres">
      <dgm:prSet presAssocID="{7223BE9A-3AC5-4ADA-A281-E948DCA0701F}" presName="descendantText" presStyleLbl="alignAccFollowNode1" presStyleIdx="11" presStyleCnt="12" custScaleX="113673">
        <dgm:presLayoutVars>
          <dgm:bulletEnabled val="1"/>
        </dgm:presLayoutVars>
      </dgm:prSet>
      <dgm:spPr>
        <a:xfrm rot="5400000">
          <a:off x="6929770" y="624387"/>
          <a:ext cx="348648" cy="7250047"/>
        </a:xfrm>
        <a:prstGeom prst="round2SameRect">
          <a:avLst/>
        </a:prstGeom>
      </dgm:spPr>
    </dgm:pt>
  </dgm:ptLst>
  <dgm:cxnLst>
    <dgm:cxn modelId="{507A3A03-DAD7-48C4-813D-31986D692974}" srcId="{41C9B43D-E511-4216-BBF7-00D0A0CFD80F}" destId="{DAFD4F1E-0641-46C5-ACBC-81A2B8C31D6F}" srcOrd="6" destOrd="0" parTransId="{D328AD82-0A22-4B3A-8836-F4C46FD65373}" sibTransId="{4150AE38-A17B-420A-AF75-A0E2B8E60F4A}"/>
    <dgm:cxn modelId="{3F39BA03-3751-49DB-BAB3-05E6289AC85B}" type="presOf" srcId="{6C6D8502-FA1D-4842-B3CF-91E0C2481693}" destId="{AD019389-BE6D-458D-AA87-652B204B3450}" srcOrd="0" destOrd="0" presId="urn:microsoft.com/office/officeart/2005/8/layout/vList5"/>
    <dgm:cxn modelId="{9F528E10-E628-4423-AE6D-A5524B60D028}" srcId="{5FE176B7-8D6A-40ED-8A9F-B9E4B730185D}" destId="{09F290D7-278B-4CC2-83BD-E256E82A7E09}" srcOrd="0" destOrd="0" parTransId="{CD3E54C3-0BA2-4436-8CA1-F0D627B1DC56}" sibTransId="{7E323A3F-4544-4E71-AC18-547F477266B2}"/>
    <dgm:cxn modelId="{5A870B13-F09F-40F5-B39C-5EB27B52B37A}" type="presOf" srcId="{23810F25-FE74-4635-B45C-868A1D9F152C}" destId="{2999FC5F-6326-4911-9CE8-F1FC795F209A}" srcOrd="0" destOrd="0" presId="urn:microsoft.com/office/officeart/2005/8/layout/vList5"/>
    <dgm:cxn modelId="{5034F619-5ECF-499F-AC0C-E25323921580}" type="presOf" srcId="{020D0201-9485-4E69-B23A-65D5C34D50CD}" destId="{72196AC1-913E-44AC-B39E-BC91C29C9401}" srcOrd="0" destOrd="0" presId="urn:microsoft.com/office/officeart/2005/8/layout/vList5"/>
    <dgm:cxn modelId="{DFB5381D-2EC0-47B3-89CF-34028FFAC2B4}" type="presOf" srcId="{E9A9E548-0748-45FC-B85D-8405E65538E3}" destId="{98E4B5A2-6341-44B3-9C3B-5F7D630D82DF}" srcOrd="0" destOrd="0" presId="urn:microsoft.com/office/officeart/2005/8/layout/vList5"/>
    <dgm:cxn modelId="{44E44025-6D88-4F3A-9AB9-D888398849AF}" srcId="{41C9B43D-E511-4216-BBF7-00D0A0CFD80F}" destId="{5FE176B7-8D6A-40ED-8A9F-B9E4B730185D}" srcOrd="8" destOrd="0" parTransId="{0DAEE410-7779-439F-A019-408931C4ECD0}" sibTransId="{FE3651D5-7111-4B65-8526-394D01FB1F01}"/>
    <dgm:cxn modelId="{5E155039-7C65-48FB-BCC4-61E77A5222ED}" type="presOf" srcId="{5B93F5FE-6EDC-4E3F-A911-681E68236C04}" destId="{FF94B324-F833-4B88-BA56-96B457BEC8AD}" srcOrd="0" destOrd="0" presId="urn:microsoft.com/office/officeart/2005/8/layout/vList5"/>
    <dgm:cxn modelId="{4CA28839-77BA-47BA-A428-D756DCED8679}" srcId="{3B92FA8D-DEB6-4CD5-A768-32F8CAF767F0}" destId="{2A5EFE77-4B38-45E1-AF5A-E1AC61E3F218}" srcOrd="0" destOrd="0" parTransId="{326D44D6-E81F-438D-8448-42575F353A7D}" sibTransId="{139A0DF7-3AC1-4E6E-99D0-E4E3DF15AE4C}"/>
    <dgm:cxn modelId="{E9179E39-9BC9-4D00-B34E-95356D5BE94A}" type="presOf" srcId="{5FE176B7-8D6A-40ED-8A9F-B9E4B730185D}" destId="{67D8FE61-2DD6-41F0-B7B0-A39A65BBE826}" srcOrd="0" destOrd="0" presId="urn:microsoft.com/office/officeart/2005/8/layout/vList5"/>
    <dgm:cxn modelId="{9D19075B-39D0-416C-9963-018C2B79A2CF}" type="presOf" srcId="{5168FBC8-ADB1-40B7-A397-21CA1C1B2AD5}" destId="{6721EFF3-662B-4BEF-935E-F3AC03DA2EF0}" srcOrd="0" destOrd="0" presId="urn:microsoft.com/office/officeart/2005/8/layout/vList5"/>
    <dgm:cxn modelId="{E272CA5C-835E-4081-B5ED-58693E33352B}" srcId="{41C9B43D-E511-4216-BBF7-00D0A0CFD80F}" destId="{08CD952C-DF09-4FED-9A9A-F0FFD96D487A}" srcOrd="1" destOrd="0" parTransId="{2DD5BFF7-E703-45A7-8C46-2C0062F2F463}" sibTransId="{567EDECB-6E57-429F-ABED-B8B56E989FBB}"/>
    <dgm:cxn modelId="{5713F35E-9A75-4048-92A8-512B6AC14DA6}" type="presOf" srcId="{2A5EFE77-4B38-45E1-AF5A-E1AC61E3F218}" destId="{BA81E118-91FD-46B2-8220-4325E6258AB9}" srcOrd="0" destOrd="0" presId="urn:microsoft.com/office/officeart/2005/8/layout/vList5"/>
    <dgm:cxn modelId="{2C07305F-F57E-4A4F-88CD-31C751F9B894}" srcId="{0BA6FD1B-98B4-4587-A6E6-16D1023BA1F0}" destId="{D5C4FA0D-2A95-464E-A541-9F38EEC0CDB3}" srcOrd="0" destOrd="0" parTransId="{8A19CF2E-BE93-40E9-879A-D15B7EFC3D0E}" sibTransId="{586D1787-B829-4B21-88E4-A24D70B27F51}"/>
    <dgm:cxn modelId="{9E31CA61-7A73-4963-996C-B1FCBF335DC5}" srcId="{41C9B43D-E511-4216-BBF7-00D0A0CFD80F}" destId="{23810F25-FE74-4635-B45C-868A1D9F152C}" srcOrd="2" destOrd="0" parTransId="{A3CDC42E-BF0B-45E3-99C4-83B6F507347C}" sibTransId="{F3C5B016-4580-4293-BD6C-9FA3489D5A8D}"/>
    <dgm:cxn modelId="{2FFAB14B-6790-4F29-9F4C-EBD0AAD22478}" type="presOf" srcId="{4B971BA4-F0E3-4ACC-B92E-7A72B37E0957}" destId="{8A86DE3F-81B4-4990-A25B-7AB3204B2A17}" srcOrd="0" destOrd="0" presId="urn:microsoft.com/office/officeart/2005/8/layout/vList5"/>
    <dgm:cxn modelId="{035F5550-555D-4E9A-BD5C-00E51AF9CC78}" srcId="{7223BE9A-3AC5-4ADA-A281-E948DCA0701F}" destId="{6C6D8502-FA1D-4842-B3CF-91E0C2481693}" srcOrd="0" destOrd="0" parTransId="{4DE1B6DA-7FBE-44F6-B56D-50C671A0310A}" sibTransId="{684642BF-FA04-4171-BF15-B090B3125123}"/>
    <dgm:cxn modelId="{7787B670-72FC-4F80-8108-38DDF261192E}" type="presOf" srcId="{0BA6FD1B-98B4-4587-A6E6-16D1023BA1F0}" destId="{8BBE63D1-0BBA-4FA9-BCD7-1F056714E7F0}" srcOrd="0" destOrd="0" presId="urn:microsoft.com/office/officeart/2005/8/layout/vList5"/>
    <dgm:cxn modelId="{1A10D150-139B-4B92-BCD8-69585045A67C}" srcId="{41C9B43D-E511-4216-BBF7-00D0A0CFD80F}" destId="{DDA613F2-EFE6-478B-B562-6DAAB52859E4}" srcOrd="5" destOrd="0" parTransId="{1911AE2B-E545-4B00-8800-E3C272DE0E80}" sibTransId="{806A2F9F-52F8-4A61-99E2-1A507149770D}"/>
    <dgm:cxn modelId="{52A41D54-059D-472C-A95B-3FA88C730942}" srcId="{DDA613F2-EFE6-478B-B562-6DAAB52859E4}" destId="{29166A2E-F307-487E-AB06-4462F8BD2949}" srcOrd="0" destOrd="0" parTransId="{898B98DE-275F-4354-B83E-8446A848B878}" sibTransId="{A8205B7A-3447-47F6-A039-D5F532EB0AA8}"/>
    <dgm:cxn modelId="{D4289254-DBA4-4D0E-AA22-D77B3A6D8FA8}" srcId="{045E8F77-3E11-43BC-9D7F-CADC48EA8ED4}" destId="{1201C939-C132-43CC-8EDB-DABBE057E151}" srcOrd="0" destOrd="0" parTransId="{FD13F10A-1578-459D-A221-20D69266EEF3}" sibTransId="{70F48F34-76C0-48F1-BBAF-64BEA00E29A2}"/>
    <dgm:cxn modelId="{F17F7281-6337-4BA4-ADEE-D32E6E023C0F}" type="presOf" srcId="{3B92FA8D-DEB6-4CD5-A768-32F8CAF767F0}" destId="{F0EFAC7F-FF14-41BE-BC7E-90E0477DC65D}" srcOrd="0" destOrd="0" presId="urn:microsoft.com/office/officeart/2005/8/layout/vList5"/>
    <dgm:cxn modelId="{BE86488C-1296-4854-8C5F-F5B12E2C7C7D}" type="presOf" srcId="{DAFD4F1E-0641-46C5-ACBC-81A2B8C31D6F}" destId="{929200DA-14F9-49B4-8E6D-75F2DAD39849}" srcOrd="0" destOrd="0" presId="urn:microsoft.com/office/officeart/2005/8/layout/vList5"/>
    <dgm:cxn modelId="{7FC9FA8E-842A-44B3-A614-91F404E502B2}" type="presOf" srcId="{A2ACFD29-5C33-47C3-B1B1-194B557CCEF6}" destId="{A9125D5F-F0D0-4821-A19E-D8D0D72AF4FD}" srcOrd="0" destOrd="0" presId="urn:microsoft.com/office/officeart/2005/8/layout/vList5"/>
    <dgm:cxn modelId="{C7920499-C673-4A54-9FA4-EE1EA3E34EE4}" srcId="{41C9B43D-E511-4216-BBF7-00D0A0CFD80F}" destId="{7223BE9A-3AC5-4ADA-A281-E948DCA0701F}" srcOrd="11" destOrd="0" parTransId="{7C3AC166-57B0-42AB-A204-DECCF728ED3C}" sibTransId="{B48C6AEA-9F31-492B-BF2A-E5AD22AC8AF4}"/>
    <dgm:cxn modelId="{0DEF159A-558A-4743-A11D-3758EDF64B0C}" type="presOf" srcId="{3D462543-7515-4A63-BE89-D66652BA3963}" destId="{DBAD7BAA-6DF7-42CD-AFE0-6C6AAE288794}" srcOrd="0" destOrd="0" presId="urn:microsoft.com/office/officeart/2005/8/layout/vList5"/>
    <dgm:cxn modelId="{DE66E99E-726A-4F41-9362-3C355AD03941}" type="presOf" srcId="{DDA613F2-EFE6-478B-B562-6DAAB52859E4}" destId="{E1DDBFBF-1E6D-4514-AED1-84D7AB8E8D9B}" srcOrd="0" destOrd="0" presId="urn:microsoft.com/office/officeart/2005/8/layout/vList5"/>
    <dgm:cxn modelId="{490581A2-C3B1-4125-B303-D3824246F9CE}" srcId="{41C9B43D-E511-4216-BBF7-00D0A0CFD80F}" destId="{020D0201-9485-4E69-B23A-65D5C34D50CD}" srcOrd="4" destOrd="0" parTransId="{64BD2C12-73BF-4F14-852A-46D1D30A5645}" sibTransId="{DCD03311-3018-4B51-A3FE-C92F57232B09}"/>
    <dgm:cxn modelId="{7C2C0DA7-29FE-4B09-B28E-2AFC81CF8735}" srcId="{41C9B43D-E511-4216-BBF7-00D0A0CFD80F}" destId="{3B92FA8D-DEB6-4CD5-A768-32F8CAF767F0}" srcOrd="3" destOrd="0" parTransId="{074B5702-7ECF-49E2-B5D0-70F914FC583E}" sibTransId="{BC77B22D-9562-4059-9FCE-E9CFA657E526}"/>
    <dgm:cxn modelId="{FBCD26A9-07C0-4FF5-B7A8-7BFBE05282F6}" type="presOf" srcId="{08CD952C-DF09-4FED-9A9A-F0FFD96D487A}" destId="{49EECA36-4ACE-45C8-A105-639D58AE05E1}" srcOrd="0" destOrd="0" presId="urn:microsoft.com/office/officeart/2005/8/layout/vList5"/>
    <dgm:cxn modelId="{0FFFB0AA-F616-44AD-89D8-130237C19C25}" srcId="{F76EE732-9F85-4C7A-A148-1E4CB12C95F9}" destId="{4B971BA4-F0E3-4ACC-B92E-7A72B37E0957}" srcOrd="0" destOrd="0" parTransId="{04BB9A02-30D4-40D1-9950-6FC23B18BA9E}" sibTransId="{F19E5A05-CC18-4831-B6DC-3D5CF75BB100}"/>
    <dgm:cxn modelId="{B9FC66AC-85D5-48F9-AC60-8D135941616A}" type="presOf" srcId="{045E8F77-3E11-43BC-9D7F-CADC48EA8ED4}" destId="{3CDF9CDC-7D37-40B0-A095-6DD3C0CB3A83}" srcOrd="0" destOrd="0" presId="urn:microsoft.com/office/officeart/2005/8/layout/vList5"/>
    <dgm:cxn modelId="{8297DDAD-8AFF-4E26-87BE-B422C6A78CD4}" srcId="{08CD952C-DF09-4FED-9A9A-F0FFD96D487A}" destId="{3D462543-7515-4A63-BE89-D66652BA3963}" srcOrd="0" destOrd="0" parTransId="{37A302C7-ED64-4407-BC56-623E78A1AD53}" sibTransId="{8827F85F-3B7D-4695-B93A-0E0B95931CF6}"/>
    <dgm:cxn modelId="{F79C94AE-ECFE-471E-8BDF-CC0968535263}" type="presOf" srcId="{42C24241-9183-48FF-8838-74728E49C8E9}" destId="{5FBCFE76-1CE7-4554-9D59-1E3AA6DBA180}" srcOrd="0" destOrd="0" presId="urn:microsoft.com/office/officeart/2005/8/layout/vList5"/>
    <dgm:cxn modelId="{F9C9F4AF-AEDB-42F9-B943-75975B71AED5}" type="presOf" srcId="{F76EE732-9F85-4C7A-A148-1E4CB12C95F9}" destId="{855A0BF7-A2F8-4A43-B46C-688C95AF92C4}" srcOrd="0" destOrd="0" presId="urn:microsoft.com/office/officeart/2005/8/layout/vList5"/>
    <dgm:cxn modelId="{D39919B8-43C0-425E-A359-1720D49D1895}" srcId="{A2ACFD29-5C33-47C3-B1B1-194B557CCEF6}" destId="{5168FBC8-ADB1-40B7-A397-21CA1C1B2AD5}" srcOrd="0" destOrd="0" parTransId="{A19CF155-E41F-4882-A93F-12811E53BADE}" sibTransId="{96176BC6-3C69-4236-9B34-9A4354796C9F}"/>
    <dgm:cxn modelId="{8C73A2BB-83A0-419E-9F49-714A5F782314}" srcId="{020D0201-9485-4E69-B23A-65D5C34D50CD}" destId="{42C24241-9183-48FF-8838-74728E49C8E9}" srcOrd="0" destOrd="0" parTransId="{44FFA7A6-787E-4C12-B052-F021DB65B23F}" sibTransId="{F20A32DB-8486-4302-9D1D-95D60BBD567C}"/>
    <dgm:cxn modelId="{F480F5C8-55E8-4C6D-B2FD-304BF22D0187}" srcId="{41C9B43D-E511-4216-BBF7-00D0A0CFD80F}" destId="{A2ACFD29-5C33-47C3-B1B1-194B557CCEF6}" srcOrd="10" destOrd="0" parTransId="{F459059B-BC59-4D67-B2B9-7E3EAFAC6316}" sibTransId="{62265C0C-6B79-4AE5-AEF8-B7639F89A7A0}"/>
    <dgm:cxn modelId="{394982C9-0A5B-40B5-B307-1F8D082619E7}" type="presOf" srcId="{41C9B43D-E511-4216-BBF7-00D0A0CFD80F}" destId="{11AA2477-8B58-4216-A625-924855732F27}" srcOrd="0" destOrd="0" presId="urn:microsoft.com/office/officeart/2005/8/layout/vList5"/>
    <dgm:cxn modelId="{D0E212D0-FDA1-4B85-B1C8-A144BACF31E6}" srcId="{23810F25-FE74-4635-B45C-868A1D9F152C}" destId="{E9A9E548-0748-45FC-B85D-8405E65538E3}" srcOrd="0" destOrd="0" parTransId="{9D1BBB52-E66A-4C6E-9DBD-1F3169A09AC1}" sibTransId="{6D1C53F3-6BCB-4DF6-BF02-04B3D711EBB4}"/>
    <dgm:cxn modelId="{9E0965D1-FAAC-49D5-BF24-3568EB52F7B2}" srcId="{41C9B43D-E511-4216-BBF7-00D0A0CFD80F}" destId="{F76EE732-9F85-4C7A-A148-1E4CB12C95F9}" srcOrd="0" destOrd="0" parTransId="{87D1C2C5-3344-4197-BC5E-4A8DAF4D6FCA}" sibTransId="{A04196E6-B085-4EC1-80C4-7FD0948769D7}"/>
    <dgm:cxn modelId="{8BD51CE1-D478-48F7-8276-C1AAB93FECCB}" type="presOf" srcId="{09F290D7-278B-4CC2-83BD-E256E82A7E09}" destId="{5C8ACC27-B4E9-4735-AF44-58B8EA625BD6}" srcOrd="0" destOrd="0" presId="urn:microsoft.com/office/officeart/2005/8/layout/vList5"/>
    <dgm:cxn modelId="{1CBB1AE6-3F8D-4D6C-B8EE-F738672F9F90}" type="presOf" srcId="{D5C4FA0D-2A95-464E-A541-9F38EEC0CDB3}" destId="{16C6A435-3234-4053-BF30-A7586DFC91E1}" srcOrd="0" destOrd="0" presId="urn:microsoft.com/office/officeart/2005/8/layout/vList5"/>
    <dgm:cxn modelId="{77D820EF-AFAA-467B-A83B-32C0292AC684}" srcId="{DAFD4F1E-0641-46C5-ACBC-81A2B8C31D6F}" destId="{5B93F5FE-6EDC-4E3F-A911-681E68236C04}" srcOrd="0" destOrd="0" parTransId="{1F75D1BD-06B5-4669-B4F6-9075E2A30279}" sibTransId="{DD99B6EB-3CAD-4CA7-B4BB-FB12DFD2FCAC}"/>
    <dgm:cxn modelId="{A724DCF1-F3AA-4418-8DEC-FC18781ECDEA}" srcId="{41C9B43D-E511-4216-BBF7-00D0A0CFD80F}" destId="{0BA6FD1B-98B4-4587-A6E6-16D1023BA1F0}" srcOrd="9" destOrd="0" parTransId="{98E66301-B753-431B-9A7C-C3C44AD17EB3}" sibTransId="{19B7173A-D5AD-4E33-A836-35E19B13A9CC}"/>
    <dgm:cxn modelId="{225229F8-7AA4-485E-8358-A4A1B1B0F122}" type="presOf" srcId="{7223BE9A-3AC5-4ADA-A281-E948DCA0701F}" destId="{ECD76193-7910-4354-85AD-D9C76AF33EC9}" srcOrd="0" destOrd="0" presId="urn:microsoft.com/office/officeart/2005/8/layout/vList5"/>
    <dgm:cxn modelId="{4D9FE2F8-6178-4673-8B90-4C30904D2A68}" type="presOf" srcId="{29166A2E-F307-487E-AB06-4462F8BD2949}" destId="{DD746496-6DDF-497E-8CA3-AD327D3F488E}" srcOrd="0" destOrd="0" presId="urn:microsoft.com/office/officeart/2005/8/layout/vList5"/>
    <dgm:cxn modelId="{E51BDCFA-9EFB-427A-8F9F-530A43F6BAE4}" type="presOf" srcId="{1201C939-C132-43CC-8EDB-DABBE057E151}" destId="{D10B0700-4F1D-4486-8A5E-C108CE195A41}" srcOrd="0" destOrd="0" presId="urn:microsoft.com/office/officeart/2005/8/layout/vList5"/>
    <dgm:cxn modelId="{713C18FB-1D3E-486D-9A14-0A3F4B407B05}" srcId="{41C9B43D-E511-4216-BBF7-00D0A0CFD80F}" destId="{045E8F77-3E11-43BC-9D7F-CADC48EA8ED4}" srcOrd="7" destOrd="0" parTransId="{D94E5DC0-1E77-4971-AED3-0602A37F5389}" sibTransId="{64075113-FF74-4247-A492-B11E1C64C4F3}"/>
    <dgm:cxn modelId="{57DA9D55-0A73-4381-8F78-2783F42A8E69}" type="presParOf" srcId="{11AA2477-8B58-4216-A625-924855732F27}" destId="{481FDF42-E880-4E17-BFDE-87CCEF30A100}" srcOrd="0" destOrd="0" presId="urn:microsoft.com/office/officeart/2005/8/layout/vList5"/>
    <dgm:cxn modelId="{1558F388-55A1-4D3B-8AB9-B4A9CE5FFCEC}" type="presParOf" srcId="{481FDF42-E880-4E17-BFDE-87CCEF30A100}" destId="{855A0BF7-A2F8-4A43-B46C-688C95AF92C4}" srcOrd="0" destOrd="0" presId="urn:microsoft.com/office/officeart/2005/8/layout/vList5"/>
    <dgm:cxn modelId="{7E00CACD-7FC8-42D5-823D-C686B658AC1D}" type="presParOf" srcId="{481FDF42-E880-4E17-BFDE-87CCEF30A100}" destId="{8A86DE3F-81B4-4990-A25B-7AB3204B2A17}" srcOrd="1" destOrd="0" presId="urn:microsoft.com/office/officeart/2005/8/layout/vList5"/>
    <dgm:cxn modelId="{878FB9E8-50FC-4DA2-9776-F31F8FA5EF01}" type="presParOf" srcId="{11AA2477-8B58-4216-A625-924855732F27}" destId="{FD19A96E-B3A0-4B82-A33D-766283C9746C}" srcOrd="1" destOrd="0" presId="urn:microsoft.com/office/officeart/2005/8/layout/vList5"/>
    <dgm:cxn modelId="{216FE036-053D-46C4-A80A-896C0E3F4B32}" type="presParOf" srcId="{11AA2477-8B58-4216-A625-924855732F27}" destId="{5CC5393A-1AF1-48E3-9647-3BD7C82C0D61}" srcOrd="2" destOrd="0" presId="urn:microsoft.com/office/officeart/2005/8/layout/vList5"/>
    <dgm:cxn modelId="{6B227300-D657-45A3-A7FC-56457C30EFA4}" type="presParOf" srcId="{5CC5393A-1AF1-48E3-9647-3BD7C82C0D61}" destId="{49EECA36-4ACE-45C8-A105-639D58AE05E1}" srcOrd="0" destOrd="0" presId="urn:microsoft.com/office/officeart/2005/8/layout/vList5"/>
    <dgm:cxn modelId="{CA546984-4BD1-461C-A3E6-9D333540AACA}" type="presParOf" srcId="{5CC5393A-1AF1-48E3-9647-3BD7C82C0D61}" destId="{DBAD7BAA-6DF7-42CD-AFE0-6C6AAE288794}" srcOrd="1" destOrd="0" presId="urn:microsoft.com/office/officeart/2005/8/layout/vList5"/>
    <dgm:cxn modelId="{5CBC4AEC-9F8D-4F2B-B957-00A726D69070}" type="presParOf" srcId="{11AA2477-8B58-4216-A625-924855732F27}" destId="{A83CEEDE-CA6D-49F1-85AE-2E033A342B69}" srcOrd="3" destOrd="0" presId="urn:microsoft.com/office/officeart/2005/8/layout/vList5"/>
    <dgm:cxn modelId="{603BE19B-DF58-473E-B19F-839FD7B4EA2E}" type="presParOf" srcId="{11AA2477-8B58-4216-A625-924855732F27}" destId="{CAE262EA-798A-48D9-8D71-26CB766A5563}" srcOrd="4" destOrd="0" presId="urn:microsoft.com/office/officeart/2005/8/layout/vList5"/>
    <dgm:cxn modelId="{1665E640-EB9B-4A51-9499-F03BC63829AC}" type="presParOf" srcId="{CAE262EA-798A-48D9-8D71-26CB766A5563}" destId="{2999FC5F-6326-4911-9CE8-F1FC795F209A}" srcOrd="0" destOrd="0" presId="urn:microsoft.com/office/officeart/2005/8/layout/vList5"/>
    <dgm:cxn modelId="{D6A9425F-50B7-445E-9834-06652A3B25AB}" type="presParOf" srcId="{CAE262EA-798A-48D9-8D71-26CB766A5563}" destId="{98E4B5A2-6341-44B3-9C3B-5F7D630D82DF}" srcOrd="1" destOrd="0" presId="urn:microsoft.com/office/officeart/2005/8/layout/vList5"/>
    <dgm:cxn modelId="{CC3D4229-590D-4B66-AC23-2DBFA036C427}" type="presParOf" srcId="{11AA2477-8B58-4216-A625-924855732F27}" destId="{24C35D96-81F1-4592-90C8-6026A620DFFC}" srcOrd="5" destOrd="0" presId="urn:microsoft.com/office/officeart/2005/8/layout/vList5"/>
    <dgm:cxn modelId="{13F1AD25-9277-4CE1-810F-3462D1824806}" type="presParOf" srcId="{11AA2477-8B58-4216-A625-924855732F27}" destId="{5A6F681D-4B2C-4F9F-A946-A4004EE5C7C3}" srcOrd="6" destOrd="0" presId="urn:microsoft.com/office/officeart/2005/8/layout/vList5"/>
    <dgm:cxn modelId="{DAD733FD-A6AB-4D18-8DA0-4E561CF78AC0}" type="presParOf" srcId="{5A6F681D-4B2C-4F9F-A946-A4004EE5C7C3}" destId="{F0EFAC7F-FF14-41BE-BC7E-90E0477DC65D}" srcOrd="0" destOrd="0" presId="urn:microsoft.com/office/officeart/2005/8/layout/vList5"/>
    <dgm:cxn modelId="{858F99F2-FB8F-44E3-9D66-B3215847C2C4}" type="presParOf" srcId="{5A6F681D-4B2C-4F9F-A946-A4004EE5C7C3}" destId="{BA81E118-91FD-46B2-8220-4325E6258AB9}" srcOrd="1" destOrd="0" presId="urn:microsoft.com/office/officeart/2005/8/layout/vList5"/>
    <dgm:cxn modelId="{C3276E0B-2E92-4679-8C9C-6A19EEB06D5B}" type="presParOf" srcId="{11AA2477-8B58-4216-A625-924855732F27}" destId="{0C970922-85B1-49CE-B7A1-67BAE9D4AE1D}" srcOrd="7" destOrd="0" presId="urn:microsoft.com/office/officeart/2005/8/layout/vList5"/>
    <dgm:cxn modelId="{CEBFED7C-CFD4-43C8-B54F-C6CAA605BB72}" type="presParOf" srcId="{11AA2477-8B58-4216-A625-924855732F27}" destId="{159FC002-038C-4234-B2F3-2B556CD7DD84}" srcOrd="8" destOrd="0" presId="urn:microsoft.com/office/officeart/2005/8/layout/vList5"/>
    <dgm:cxn modelId="{30564496-57E6-4E8E-BEF0-0E9A67A7DCC1}" type="presParOf" srcId="{159FC002-038C-4234-B2F3-2B556CD7DD84}" destId="{72196AC1-913E-44AC-B39E-BC91C29C9401}" srcOrd="0" destOrd="0" presId="urn:microsoft.com/office/officeart/2005/8/layout/vList5"/>
    <dgm:cxn modelId="{A2A37B2C-BE56-40B8-BCA8-E141E8F815C9}" type="presParOf" srcId="{159FC002-038C-4234-B2F3-2B556CD7DD84}" destId="{5FBCFE76-1CE7-4554-9D59-1E3AA6DBA180}" srcOrd="1" destOrd="0" presId="urn:microsoft.com/office/officeart/2005/8/layout/vList5"/>
    <dgm:cxn modelId="{EAA5E18D-7EAF-43D3-B3BD-C194F7908EEB}" type="presParOf" srcId="{11AA2477-8B58-4216-A625-924855732F27}" destId="{580759AA-10DF-4D70-8CD5-761D6707CF48}" srcOrd="9" destOrd="0" presId="urn:microsoft.com/office/officeart/2005/8/layout/vList5"/>
    <dgm:cxn modelId="{6AA3619B-5427-486D-AC6F-110F58700AE2}" type="presParOf" srcId="{11AA2477-8B58-4216-A625-924855732F27}" destId="{63CEC7C2-DF9C-4DB6-A4A7-409A4A588118}" srcOrd="10" destOrd="0" presId="urn:microsoft.com/office/officeart/2005/8/layout/vList5"/>
    <dgm:cxn modelId="{91EA3147-B60B-408B-A642-B7913A730B88}" type="presParOf" srcId="{63CEC7C2-DF9C-4DB6-A4A7-409A4A588118}" destId="{E1DDBFBF-1E6D-4514-AED1-84D7AB8E8D9B}" srcOrd="0" destOrd="0" presId="urn:microsoft.com/office/officeart/2005/8/layout/vList5"/>
    <dgm:cxn modelId="{D238B549-A73E-4E75-84DF-289B4B116443}" type="presParOf" srcId="{63CEC7C2-DF9C-4DB6-A4A7-409A4A588118}" destId="{DD746496-6DDF-497E-8CA3-AD327D3F488E}" srcOrd="1" destOrd="0" presId="urn:microsoft.com/office/officeart/2005/8/layout/vList5"/>
    <dgm:cxn modelId="{92A1B1BA-675B-4078-A45C-9BF62CDC920F}" type="presParOf" srcId="{11AA2477-8B58-4216-A625-924855732F27}" destId="{38EF466F-3DC3-424E-9A39-2F97123800BD}" srcOrd="11" destOrd="0" presId="urn:microsoft.com/office/officeart/2005/8/layout/vList5"/>
    <dgm:cxn modelId="{01E7438A-74D2-47B5-B461-B1937F20966E}" type="presParOf" srcId="{11AA2477-8B58-4216-A625-924855732F27}" destId="{834BC48B-8615-47F7-918F-6F85436460B8}" srcOrd="12" destOrd="0" presId="urn:microsoft.com/office/officeart/2005/8/layout/vList5"/>
    <dgm:cxn modelId="{1058801A-47F0-491C-BF8A-C1E1C9C24B6E}" type="presParOf" srcId="{834BC48B-8615-47F7-918F-6F85436460B8}" destId="{929200DA-14F9-49B4-8E6D-75F2DAD39849}" srcOrd="0" destOrd="0" presId="urn:microsoft.com/office/officeart/2005/8/layout/vList5"/>
    <dgm:cxn modelId="{613228AC-A776-4B55-9C0F-49DFD4FB0910}" type="presParOf" srcId="{834BC48B-8615-47F7-918F-6F85436460B8}" destId="{FF94B324-F833-4B88-BA56-96B457BEC8AD}" srcOrd="1" destOrd="0" presId="urn:microsoft.com/office/officeart/2005/8/layout/vList5"/>
    <dgm:cxn modelId="{9D4BCB35-B6DA-47D3-933D-9E1E3FB8362F}" type="presParOf" srcId="{11AA2477-8B58-4216-A625-924855732F27}" destId="{79FFB9FF-7A11-4536-8C3E-C7EFCBB05782}" srcOrd="13" destOrd="0" presId="urn:microsoft.com/office/officeart/2005/8/layout/vList5"/>
    <dgm:cxn modelId="{32AE9E6B-1AE2-4433-99ED-0D37D8FA92CB}" type="presParOf" srcId="{11AA2477-8B58-4216-A625-924855732F27}" destId="{E42D2A22-48D0-4E4B-9590-948F08F60FB3}" srcOrd="14" destOrd="0" presId="urn:microsoft.com/office/officeart/2005/8/layout/vList5"/>
    <dgm:cxn modelId="{2DAF6FC0-450B-4D44-B05B-58312FDDFD97}" type="presParOf" srcId="{E42D2A22-48D0-4E4B-9590-948F08F60FB3}" destId="{3CDF9CDC-7D37-40B0-A095-6DD3C0CB3A83}" srcOrd="0" destOrd="0" presId="urn:microsoft.com/office/officeart/2005/8/layout/vList5"/>
    <dgm:cxn modelId="{A85D1F99-024C-496E-9C79-779FFCE779A7}" type="presParOf" srcId="{E42D2A22-48D0-4E4B-9590-948F08F60FB3}" destId="{D10B0700-4F1D-4486-8A5E-C108CE195A41}" srcOrd="1" destOrd="0" presId="urn:microsoft.com/office/officeart/2005/8/layout/vList5"/>
    <dgm:cxn modelId="{454B4371-585A-4F76-88CF-ABA4828ED700}" type="presParOf" srcId="{11AA2477-8B58-4216-A625-924855732F27}" destId="{9911FCF7-FD21-4637-814C-56B1BB2AAD1B}" srcOrd="15" destOrd="0" presId="urn:microsoft.com/office/officeart/2005/8/layout/vList5"/>
    <dgm:cxn modelId="{FEA897C0-6DAB-4D7E-9D1F-31FFCD0787E1}" type="presParOf" srcId="{11AA2477-8B58-4216-A625-924855732F27}" destId="{877A9663-CD91-457E-8DFB-AF0599178613}" srcOrd="16" destOrd="0" presId="urn:microsoft.com/office/officeart/2005/8/layout/vList5"/>
    <dgm:cxn modelId="{46A4C6F7-7978-4D9C-9042-B3B40CBD338E}" type="presParOf" srcId="{877A9663-CD91-457E-8DFB-AF0599178613}" destId="{67D8FE61-2DD6-41F0-B7B0-A39A65BBE826}" srcOrd="0" destOrd="0" presId="urn:microsoft.com/office/officeart/2005/8/layout/vList5"/>
    <dgm:cxn modelId="{E3FC9FA9-CC92-4543-8C36-94CF6398D985}" type="presParOf" srcId="{877A9663-CD91-457E-8DFB-AF0599178613}" destId="{5C8ACC27-B4E9-4735-AF44-58B8EA625BD6}" srcOrd="1" destOrd="0" presId="urn:microsoft.com/office/officeart/2005/8/layout/vList5"/>
    <dgm:cxn modelId="{E1781268-EA59-42C2-AE9B-D7A7F192F169}" type="presParOf" srcId="{11AA2477-8B58-4216-A625-924855732F27}" destId="{04BDF334-EE02-41EB-BCB5-4973D3D27C21}" srcOrd="17" destOrd="0" presId="urn:microsoft.com/office/officeart/2005/8/layout/vList5"/>
    <dgm:cxn modelId="{EC396608-A056-4F76-AAA9-030D9443CD18}" type="presParOf" srcId="{11AA2477-8B58-4216-A625-924855732F27}" destId="{91BC78F9-0C08-425E-BF71-4C8F9F9A865C}" srcOrd="18" destOrd="0" presId="urn:microsoft.com/office/officeart/2005/8/layout/vList5"/>
    <dgm:cxn modelId="{C0287654-5B24-41D4-9869-C8147208961A}" type="presParOf" srcId="{91BC78F9-0C08-425E-BF71-4C8F9F9A865C}" destId="{8BBE63D1-0BBA-4FA9-BCD7-1F056714E7F0}" srcOrd="0" destOrd="0" presId="urn:microsoft.com/office/officeart/2005/8/layout/vList5"/>
    <dgm:cxn modelId="{66AA8AC0-5BF6-4372-8E6C-13A6FF595F0E}" type="presParOf" srcId="{91BC78F9-0C08-425E-BF71-4C8F9F9A865C}" destId="{16C6A435-3234-4053-BF30-A7586DFC91E1}" srcOrd="1" destOrd="0" presId="urn:microsoft.com/office/officeart/2005/8/layout/vList5"/>
    <dgm:cxn modelId="{BD0B282D-F7F7-4C34-A6E0-0AF6AFD85376}" type="presParOf" srcId="{11AA2477-8B58-4216-A625-924855732F27}" destId="{3D3ADAB9-2757-497C-97C4-0AF00C77497A}" srcOrd="19" destOrd="0" presId="urn:microsoft.com/office/officeart/2005/8/layout/vList5"/>
    <dgm:cxn modelId="{86053A7E-8F14-4053-9A76-0C7D016E17D4}" type="presParOf" srcId="{11AA2477-8B58-4216-A625-924855732F27}" destId="{E884710D-D157-4614-8F2C-6E62F8BA8763}" srcOrd="20" destOrd="0" presId="urn:microsoft.com/office/officeart/2005/8/layout/vList5"/>
    <dgm:cxn modelId="{FE0BBC75-EBFD-4345-971D-B2784C8112E6}" type="presParOf" srcId="{E884710D-D157-4614-8F2C-6E62F8BA8763}" destId="{A9125D5F-F0D0-4821-A19E-D8D0D72AF4FD}" srcOrd="0" destOrd="0" presId="urn:microsoft.com/office/officeart/2005/8/layout/vList5"/>
    <dgm:cxn modelId="{89A190AB-7BFF-475C-BA01-941AEB40559F}" type="presParOf" srcId="{E884710D-D157-4614-8F2C-6E62F8BA8763}" destId="{6721EFF3-662B-4BEF-935E-F3AC03DA2EF0}" srcOrd="1" destOrd="0" presId="urn:microsoft.com/office/officeart/2005/8/layout/vList5"/>
    <dgm:cxn modelId="{51802DE6-9D74-415D-AEC6-E8A382031964}" type="presParOf" srcId="{11AA2477-8B58-4216-A625-924855732F27}" destId="{D7257DED-7AA1-4722-97C5-BD3D790F9C5C}" srcOrd="21" destOrd="0" presId="urn:microsoft.com/office/officeart/2005/8/layout/vList5"/>
    <dgm:cxn modelId="{E1094C50-839A-4355-B201-CD57845DD05B}" type="presParOf" srcId="{11AA2477-8B58-4216-A625-924855732F27}" destId="{823204C8-15D7-4AAB-96C5-E58982F7AF3A}" srcOrd="22" destOrd="0" presId="urn:microsoft.com/office/officeart/2005/8/layout/vList5"/>
    <dgm:cxn modelId="{29AEDB6A-4370-4173-8350-E52C80E2033B}" type="presParOf" srcId="{823204C8-15D7-4AAB-96C5-E58982F7AF3A}" destId="{ECD76193-7910-4354-85AD-D9C76AF33EC9}" srcOrd="0" destOrd="0" presId="urn:microsoft.com/office/officeart/2005/8/layout/vList5"/>
    <dgm:cxn modelId="{2D67101B-7856-4602-89E1-6D6C454C8B9C}" type="presParOf" srcId="{823204C8-15D7-4AAB-96C5-E58982F7AF3A}" destId="{AD019389-BE6D-458D-AA87-652B204B345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C8A395A-80FD-4E7B-8E89-4E6756D5B66E}"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IN"/>
        </a:p>
      </dgm:t>
    </dgm:pt>
    <dgm:pt modelId="{AB6B5CE9-38D7-4CC5-BFEB-AE419C30E5F6}">
      <dgm:prSet/>
      <dgm:spPr>
        <a:solidFill>
          <a:schemeClr val="bg1"/>
        </a:solidFill>
        <a:ln>
          <a:noFill/>
        </a:ln>
      </dgm:spPr>
      <dgm:t>
        <a:bodyPr/>
        <a:lstStyle/>
        <a:p>
          <a:r>
            <a:rPr lang="en-US" b="1" dirty="0">
              <a:solidFill>
                <a:schemeClr val="tx1"/>
              </a:solidFill>
              <a:latin typeface="Arial Nova" panose="020B0504020202020204" pitchFamily="34" charset="0"/>
            </a:rPr>
            <a:t>Wireless Connectivity</a:t>
          </a:r>
          <a:endParaRPr lang="en-IN" b="1" dirty="0">
            <a:solidFill>
              <a:schemeClr val="tx1"/>
            </a:solidFill>
            <a:latin typeface="Arial Nova" panose="020B0504020202020204" pitchFamily="34" charset="0"/>
          </a:endParaRPr>
        </a:p>
      </dgm:t>
    </dgm:pt>
    <dgm:pt modelId="{97E1999F-9FF5-464D-9E87-11B7CA2F0CB0}" type="parTrans" cxnId="{0434CCE9-0E16-4DD2-A460-798E26DF30CB}">
      <dgm:prSet/>
      <dgm:spPr/>
      <dgm:t>
        <a:bodyPr/>
        <a:lstStyle/>
        <a:p>
          <a:endParaRPr lang="en-IN">
            <a:solidFill>
              <a:schemeClr val="bg1"/>
            </a:solidFill>
            <a:latin typeface="Arial Nova" panose="020B0504020202020204" pitchFamily="34" charset="0"/>
          </a:endParaRPr>
        </a:p>
      </dgm:t>
    </dgm:pt>
    <dgm:pt modelId="{CF6E6817-71DB-4584-AC9A-0F1DCA3D5B2B}" type="sibTrans" cxnId="{0434CCE9-0E16-4DD2-A460-798E26DF30CB}">
      <dgm:prSet/>
      <dgm:spPr/>
      <dgm:t>
        <a:bodyPr/>
        <a:lstStyle/>
        <a:p>
          <a:endParaRPr lang="en-IN">
            <a:solidFill>
              <a:schemeClr val="bg1"/>
            </a:solidFill>
            <a:latin typeface="Arial Nova" panose="020B0504020202020204" pitchFamily="34" charset="0"/>
          </a:endParaRPr>
        </a:p>
      </dgm:t>
    </dgm:pt>
    <dgm:pt modelId="{25F480BD-4A64-489A-B77E-334D7DA5748C}">
      <dgm:prSet custT="1"/>
      <dgm:spPr>
        <a:solidFill>
          <a:prstClr val="white"/>
        </a:solidFill>
        <a:ln w="25400" cap="flat" cmpd="sng" algn="ctr">
          <a:noFill/>
          <a:prstDash val="solid"/>
        </a:ln>
        <a:effectLst/>
      </dgm:spPr>
      <dgm:t>
        <a:bodyPr spcFirstLastPara="0" vert="horz" wrap="square" lIns="53340" tIns="53340" rIns="53340" bIns="53340" numCol="1" spcCol="1270" anchor="ctr" anchorCtr="0"/>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Security Integration</a:t>
          </a:r>
          <a:endParaRPr lang="en-IN" sz="1400" b="1" kern="1200" dirty="0">
            <a:solidFill>
              <a:prstClr val="black"/>
            </a:solidFill>
            <a:latin typeface="Arial Nova" panose="020B0504020202020204" pitchFamily="34" charset="0"/>
            <a:ea typeface="+mn-ea"/>
            <a:cs typeface="+mn-cs"/>
          </a:endParaRPr>
        </a:p>
      </dgm:t>
    </dgm:pt>
    <dgm:pt modelId="{96AFC245-DC2F-4EDD-A931-92B86A428801}" type="parTrans" cxnId="{160C2B68-005E-455D-96B5-1FA5D2357FAC}">
      <dgm:prSet/>
      <dgm:spPr/>
      <dgm:t>
        <a:bodyPr/>
        <a:lstStyle/>
        <a:p>
          <a:endParaRPr lang="en-IN">
            <a:solidFill>
              <a:schemeClr val="bg1"/>
            </a:solidFill>
            <a:latin typeface="Arial Nova" panose="020B0504020202020204" pitchFamily="34" charset="0"/>
          </a:endParaRPr>
        </a:p>
      </dgm:t>
    </dgm:pt>
    <dgm:pt modelId="{62CC4EEB-2C66-457A-B8FE-E71FCC3FD164}" type="sibTrans" cxnId="{160C2B68-005E-455D-96B5-1FA5D2357FAC}">
      <dgm:prSet/>
      <dgm:spPr/>
      <dgm:t>
        <a:bodyPr/>
        <a:lstStyle/>
        <a:p>
          <a:endParaRPr lang="en-IN">
            <a:solidFill>
              <a:schemeClr val="bg1"/>
            </a:solidFill>
            <a:latin typeface="Arial Nova" panose="020B0504020202020204" pitchFamily="34" charset="0"/>
          </a:endParaRPr>
        </a:p>
      </dgm:t>
    </dgm:pt>
    <dgm:pt modelId="{129FC49C-D309-452C-A348-F330E5D1E57A}">
      <dgm:prSet custT="1"/>
      <dgm:spPr>
        <a:solidFill>
          <a:prstClr val="white"/>
        </a:solidFill>
        <a:ln w="25400" cap="flat" cmpd="sng" algn="ctr">
          <a:noFill/>
          <a:prstDash val="solid"/>
        </a:ln>
        <a:effectLst/>
      </dgm:spPr>
      <dgm:t>
        <a:bodyPr spcFirstLastPara="0" vert="horz" wrap="square" lIns="53340" tIns="53340" rIns="53340" bIns="53340" numCol="1" spcCol="1270" anchor="ctr" anchorCtr="0"/>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Cloud Management</a:t>
          </a:r>
          <a:endParaRPr lang="en-IN" sz="1400" b="1" kern="1200" dirty="0">
            <a:solidFill>
              <a:prstClr val="black"/>
            </a:solidFill>
            <a:latin typeface="Arial Nova" panose="020B0504020202020204" pitchFamily="34" charset="0"/>
            <a:ea typeface="+mn-ea"/>
            <a:cs typeface="+mn-cs"/>
          </a:endParaRPr>
        </a:p>
      </dgm:t>
    </dgm:pt>
    <dgm:pt modelId="{08163534-A0E7-4E02-891A-642C1D27D71F}" type="parTrans" cxnId="{A3C01783-56F3-4008-AE5D-F8D5A2536462}">
      <dgm:prSet/>
      <dgm:spPr/>
      <dgm:t>
        <a:bodyPr/>
        <a:lstStyle/>
        <a:p>
          <a:endParaRPr lang="en-IN">
            <a:solidFill>
              <a:schemeClr val="bg1"/>
            </a:solidFill>
            <a:latin typeface="Arial Nova" panose="020B0504020202020204" pitchFamily="34" charset="0"/>
          </a:endParaRPr>
        </a:p>
      </dgm:t>
    </dgm:pt>
    <dgm:pt modelId="{7C8ECD23-FE61-4646-A44C-9E41A165290F}" type="sibTrans" cxnId="{A3C01783-56F3-4008-AE5D-F8D5A2536462}">
      <dgm:prSet/>
      <dgm:spPr/>
      <dgm:t>
        <a:bodyPr/>
        <a:lstStyle/>
        <a:p>
          <a:endParaRPr lang="en-IN">
            <a:solidFill>
              <a:schemeClr val="bg1"/>
            </a:solidFill>
            <a:latin typeface="Arial Nova" panose="020B0504020202020204" pitchFamily="34" charset="0"/>
          </a:endParaRPr>
        </a:p>
      </dgm:t>
    </dgm:pt>
    <dgm:pt modelId="{0BC078B1-FEE1-49C0-BE78-6775EC599436}">
      <dgm:prSet custT="1"/>
      <dgm:spPr>
        <a:solidFill>
          <a:prstClr val="white"/>
        </a:solidFill>
        <a:ln w="25400" cap="flat" cmpd="sng" algn="ctr">
          <a:noFill/>
          <a:prstDash val="solid"/>
        </a:ln>
        <a:effectLst/>
      </dgm:spPr>
      <dgm:t>
        <a:bodyPr spcFirstLastPara="0" vert="horz" wrap="square" lIns="53340" tIns="53340" rIns="53340" bIns="53340" numCol="1" spcCol="1270" anchor="ctr" anchorCtr="0"/>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Unified Access Control</a:t>
          </a:r>
          <a:endParaRPr lang="en-IN" sz="1400" b="1" kern="1200" dirty="0">
            <a:solidFill>
              <a:prstClr val="black"/>
            </a:solidFill>
            <a:latin typeface="Arial Nova" panose="020B0504020202020204" pitchFamily="34" charset="0"/>
            <a:ea typeface="+mn-ea"/>
            <a:cs typeface="+mn-cs"/>
          </a:endParaRPr>
        </a:p>
      </dgm:t>
    </dgm:pt>
    <dgm:pt modelId="{BBF6FBAF-50F7-4C4E-8CFC-D25177B6694E}" type="parTrans" cxnId="{3C0C5C92-E2F5-4978-9519-8720BD511DA1}">
      <dgm:prSet/>
      <dgm:spPr/>
      <dgm:t>
        <a:bodyPr/>
        <a:lstStyle/>
        <a:p>
          <a:endParaRPr lang="en-IN">
            <a:solidFill>
              <a:schemeClr val="bg1"/>
            </a:solidFill>
            <a:latin typeface="Arial Nova" panose="020B0504020202020204" pitchFamily="34" charset="0"/>
          </a:endParaRPr>
        </a:p>
      </dgm:t>
    </dgm:pt>
    <dgm:pt modelId="{C867E63A-54A3-409D-9432-3887B9790C91}" type="sibTrans" cxnId="{3C0C5C92-E2F5-4978-9519-8720BD511DA1}">
      <dgm:prSet/>
      <dgm:spPr/>
      <dgm:t>
        <a:bodyPr/>
        <a:lstStyle/>
        <a:p>
          <a:endParaRPr lang="en-IN">
            <a:solidFill>
              <a:schemeClr val="bg1"/>
            </a:solidFill>
            <a:latin typeface="Arial Nova" panose="020B0504020202020204" pitchFamily="34" charset="0"/>
          </a:endParaRPr>
        </a:p>
      </dgm:t>
    </dgm:pt>
    <dgm:pt modelId="{E93C6FBB-CC62-42D9-8985-509387709EC4}">
      <dgm:prSet custT="1"/>
      <dgm:spPr>
        <a:solidFill>
          <a:prstClr val="white"/>
        </a:solidFill>
        <a:ln w="25400" cap="flat" cmpd="sng" algn="ctr">
          <a:noFill/>
          <a:prstDash val="solid"/>
        </a:ln>
        <a:effectLst/>
      </dgm:spPr>
      <dgm:t>
        <a:bodyPr spcFirstLastPara="0" vert="horz" wrap="square" lIns="53340" tIns="53340" rIns="53340" bIns="53340" numCol="1" spcCol="1270" anchor="ctr" anchorCtr="0"/>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Guest Wi-Fi Services</a:t>
          </a:r>
          <a:endParaRPr lang="en-IN" sz="1400" b="1" kern="1200" dirty="0">
            <a:solidFill>
              <a:prstClr val="black"/>
            </a:solidFill>
            <a:latin typeface="Arial Nova" panose="020B0504020202020204" pitchFamily="34" charset="0"/>
            <a:ea typeface="+mn-ea"/>
            <a:cs typeface="+mn-cs"/>
          </a:endParaRPr>
        </a:p>
      </dgm:t>
    </dgm:pt>
    <dgm:pt modelId="{8510808B-E8F5-4FCB-817B-7A275C9FC9B1}" type="parTrans" cxnId="{80170AA0-D561-43DD-8DB7-9671A2D714C9}">
      <dgm:prSet/>
      <dgm:spPr/>
      <dgm:t>
        <a:bodyPr/>
        <a:lstStyle/>
        <a:p>
          <a:endParaRPr lang="en-IN">
            <a:solidFill>
              <a:schemeClr val="bg1"/>
            </a:solidFill>
            <a:latin typeface="Arial Nova" panose="020B0504020202020204" pitchFamily="34" charset="0"/>
          </a:endParaRPr>
        </a:p>
      </dgm:t>
    </dgm:pt>
    <dgm:pt modelId="{5F273288-13E1-491B-B8BA-67F3CA05E3FF}" type="sibTrans" cxnId="{80170AA0-D561-43DD-8DB7-9671A2D714C9}">
      <dgm:prSet/>
      <dgm:spPr/>
      <dgm:t>
        <a:bodyPr/>
        <a:lstStyle/>
        <a:p>
          <a:endParaRPr lang="en-IN">
            <a:solidFill>
              <a:schemeClr val="bg1"/>
            </a:solidFill>
            <a:latin typeface="Arial Nova" panose="020B0504020202020204" pitchFamily="34" charset="0"/>
          </a:endParaRPr>
        </a:p>
      </dgm:t>
    </dgm:pt>
    <dgm:pt modelId="{A8713F43-3E9C-453B-8166-14DE12919D4E}">
      <dgm:prSet/>
      <dgm:spPr>
        <a:ln>
          <a:noFill/>
        </a:ln>
      </dgm:spPr>
      <dgm:t>
        <a:bodyPr/>
        <a:lstStyle/>
        <a:p>
          <a:r>
            <a:rPr lang="en-US" dirty="0">
              <a:solidFill>
                <a:schemeClr val="bg1"/>
              </a:solidFill>
              <a:latin typeface="Arial Nova" panose="020B0504020202020204" pitchFamily="34" charset="0"/>
            </a:rPr>
            <a:t>Provides wireless connectivity for a variety of devices, including laptops, smartphones, tablets, and IoT devices.</a:t>
          </a:r>
          <a:endParaRPr lang="en-IN" dirty="0">
            <a:solidFill>
              <a:schemeClr val="bg1"/>
            </a:solidFill>
            <a:latin typeface="Arial Nova" panose="020B0504020202020204" pitchFamily="34" charset="0"/>
          </a:endParaRPr>
        </a:p>
      </dgm:t>
    </dgm:pt>
    <dgm:pt modelId="{F3D33CB1-E2B9-4645-9204-F4B7AFD614FF}" type="parTrans" cxnId="{FD22D561-FB49-49CF-93FD-F4CBFA1CE818}">
      <dgm:prSet/>
      <dgm:spPr/>
      <dgm:t>
        <a:bodyPr/>
        <a:lstStyle/>
        <a:p>
          <a:endParaRPr lang="en-IN">
            <a:solidFill>
              <a:schemeClr val="bg1"/>
            </a:solidFill>
            <a:latin typeface="Arial Nova" panose="020B0504020202020204" pitchFamily="34" charset="0"/>
          </a:endParaRPr>
        </a:p>
      </dgm:t>
    </dgm:pt>
    <dgm:pt modelId="{4B7B892D-2C76-485B-B298-AD8692BECD87}" type="sibTrans" cxnId="{FD22D561-FB49-49CF-93FD-F4CBFA1CE818}">
      <dgm:prSet/>
      <dgm:spPr/>
      <dgm:t>
        <a:bodyPr/>
        <a:lstStyle/>
        <a:p>
          <a:endParaRPr lang="en-IN">
            <a:solidFill>
              <a:schemeClr val="bg1"/>
            </a:solidFill>
            <a:latin typeface="Arial Nova" panose="020B0504020202020204" pitchFamily="34" charset="0"/>
          </a:endParaRPr>
        </a:p>
      </dgm:t>
    </dgm:pt>
    <dgm:pt modelId="{B7AF8846-CD02-4FD6-8546-83FACB09ED18}">
      <dgm:prSet/>
      <dgm:spPr>
        <a:ln>
          <a:noFill/>
        </a:ln>
      </dgm:spPr>
      <dgm:t>
        <a:bodyPr/>
        <a:lstStyle/>
        <a:p>
          <a:r>
            <a:rPr lang="en-US" dirty="0">
              <a:solidFill>
                <a:schemeClr val="bg1"/>
              </a:solidFill>
              <a:latin typeface="Arial Nova" panose="020B0504020202020204" pitchFamily="34" charset="0"/>
            </a:rPr>
            <a:t>Works in conjunction with Fortinet's integrated security solutions, such as FortiGate firewalls. This integration allows for consistent security policies and threat detection across wired and wireless networks.</a:t>
          </a:r>
          <a:endParaRPr lang="en-IN" dirty="0">
            <a:solidFill>
              <a:schemeClr val="bg1"/>
            </a:solidFill>
            <a:latin typeface="Arial Nova" panose="020B0504020202020204" pitchFamily="34" charset="0"/>
          </a:endParaRPr>
        </a:p>
      </dgm:t>
    </dgm:pt>
    <dgm:pt modelId="{4B6751F0-A9C3-469B-BAD5-BE6A94BDE62E}" type="parTrans" cxnId="{F60BE81F-C329-4273-84A0-DEE7A2F88C89}">
      <dgm:prSet/>
      <dgm:spPr/>
      <dgm:t>
        <a:bodyPr/>
        <a:lstStyle/>
        <a:p>
          <a:endParaRPr lang="en-IN">
            <a:solidFill>
              <a:schemeClr val="bg1"/>
            </a:solidFill>
            <a:latin typeface="Arial Nova" panose="020B0504020202020204" pitchFamily="34" charset="0"/>
          </a:endParaRPr>
        </a:p>
      </dgm:t>
    </dgm:pt>
    <dgm:pt modelId="{770324E7-50CA-4509-BCE8-EB8A9F0F874B}" type="sibTrans" cxnId="{F60BE81F-C329-4273-84A0-DEE7A2F88C89}">
      <dgm:prSet/>
      <dgm:spPr/>
      <dgm:t>
        <a:bodyPr/>
        <a:lstStyle/>
        <a:p>
          <a:endParaRPr lang="en-IN">
            <a:solidFill>
              <a:schemeClr val="bg1"/>
            </a:solidFill>
            <a:latin typeface="Arial Nova" panose="020B0504020202020204" pitchFamily="34" charset="0"/>
          </a:endParaRPr>
        </a:p>
      </dgm:t>
    </dgm:pt>
    <dgm:pt modelId="{05853838-7DAD-4D78-844D-C13E45F4F2A6}">
      <dgm:prSet/>
      <dgm:spPr>
        <a:ln>
          <a:noFill/>
        </a:ln>
      </dgm:spPr>
      <dgm:t>
        <a:bodyPr/>
        <a:lstStyle/>
        <a:p>
          <a:r>
            <a:rPr lang="en-US">
              <a:solidFill>
                <a:schemeClr val="bg1"/>
              </a:solidFill>
              <a:latin typeface="Arial Nova" panose="020B0504020202020204" pitchFamily="34" charset="0"/>
            </a:rPr>
            <a:t>FortiAP </a:t>
          </a:r>
          <a:r>
            <a:rPr lang="en-US" dirty="0">
              <a:solidFill>
                <a:schemeClr val="bg1"/>
              </a:solidFill>
              <a:latin typeface="Arial Nova" panose="020B0504020202020204" pitchFamily="34" charset="0"/>
            </a:rPr>
            <a:t>devices are often managed through Fortinet's cloud-based management platform, providing centralized control and visibility over the wireless network.</a:t>
          </a:r>
          <a:endParaRPr lang="en-IN" dirty="0">
            <a:solidFill>
              <a:schemeClr val="bg1"/>
            </a:solidFill>
            <a:latin typeface="Arial Nova" panose="020B0504020202020204" pitchFamily="34" charset="0"/>
          </a:endParaRPr>
        </a:p>
      </dgm:t>
    </dgm:pt>
    <dgm:pt modelId="{5CB50EAC-145E-47C4-813F-6C7DF9C1351E}" type="parTrans" cxnId="{1B7F7388-DB6D-405B-A3AA-461578C49AE6}">
      <dgm:prSet/>
      <dgm:spPr/>
      <dgm:t>
        <a:bodyPr/>
        <a:lstStyle/>
        <a:p>
          <a:endParaRPr lang="en-IN">
            <a:solidFill>
              <a:schemeClr val="bg1"/>
            </a:solidFill>
            <a:latin typeface="Arial Nova" panose="020B0504020202020204" pitchFamily="34" charset="0"/>
          </a:endParaRPr>
        </a:p>
      </dgm:t>
    </dgm:pt>
    <dgm:pt modelId="{5F320B62-7E2E-4C0C-ADCC-1D566D1454D0}" type="sibTrans" cxnId="{1B7F7388-DB6D-405B-A3AA-461578C49AE6}">
      <dgm:prSet/>
      <dgm:spPr/>
      <dgm:t>
        <a:bodyPr/>
        <a:lstStyle/>
        <a:p>
          <a:endParaRPr lang="en-IN">
            <a:solidFill>
              <a:schemeClr val="bg1"/>
            </a:solidFill>
            <a:latin typeface="Arial Nova" panose="020B0504020202020204" pitchFamily="34" charset="0"/>
          </a:endParaRPr>
        </a:p>
      </dgm:t>
    </dgm:pt>
    <dgm:pt modelId="{88716B54-96BE-4DCE-B78B-03EE6C7A8263}">
      <dgm:prSet/>
      <dgm:spPr>
        <a:ln>
          <a:noFill/>
        </a:ln>
      </dgm:spPr>
      <dgm:t>
        <a:bodyPr/>
        <a:lstStyle/>
        <a:p>
          <a:r>
            <a:rPr lang="en-US">
              <a:solidFill>
                <a:schemeClr val="bg1"/>
              </a:solidFill>
              <a:latin typeface="Arial Nova" panose="020B0504020202020204" pitchFamily="34" charset="0"/>
            </a:rPr>
            <a:t>FortiAP </a:t>
          </a:r>
          <a:r>
            <a:rPr lang="en-US" dirty="0">
              <a:solidFill>
                <a:schemeClr val="bg1"/>
              </a:solidFill>
              <a:latin typeface="Arial Nova" panose="020B0504020202020204" pitchFamily="34" charset="0"/>
            </a:rPr>
            <a:t>supports unified access control policies, allowing administrators to define and enforce security policies based on user identity and device type.</a:t>
          </a:r>
          <a:endParaRPr lang="en-IN" dirty="0">
            <a:solidFill>
              <a:schemeClr val="bg1"/>
            </a:solidFill>
            <a:latin typeface="Arial Nova" panose="020B0504020202020204" pitchFamily="34" charset="0"/>
          </a:endParaRPr>
        </a:p>
      </dgm:t>
    </dgm:pt>
    <dgm:pt modelId="{A28D3004-EFAD-44B5-AC54-92B5858AC523}" type="parTrans" cxnId="{3AC7E67B-809B-406B-80E0-9DBEC400C8B6}">
      <dgm:prSet/>
      <dgm:spPr/>
      <dgm:t>
        <a:bodyPr/>
        <a:lstStyle/>
        <a:p>
          <a:endParaRPr lang="en-IN">
            <a:solidFill>
              <a:schemeClr val="bg1"/>
            </a:solidFill>
            <a:latin typeface="Arial Nova" panose="020B0504020202020204" pitchFamily="34" charset="0"/>
          </a:endParaRPr>
        </a:p>
      </dgm:t>
    </dgm:pt>
    <dgm:pt modelId="{F188F899-9EB2-48BC-AEC4-A49005051B60}" type="sibTrans" cxnId="{3AC7E67B-809B-406B-80E0-9DBEC400C8B6}">
      <dgm:prSet/>
      <dgm:spPr/>
      <dgm:t>
        <a:bodyPr/>
        <a:lstStyle/>
        <a:p>
          <a:endParaRPr lang="en-IN">
            <a:solidFill>
              <a:schemeClr val="bg1"/>
            </a:solidFill>
            <a:latin typeface="Arial Nova" panose="020B0504020202020204" pitchFamily="34" charset="0"/>
          </a:endParaRPr>
        </a:p>
      </dgm:t>
    </dgm:pt>
    <dgm:pt modelId="{590792DB-4C00-4299-BC33-B5F175AA34D8}">
      <dgm:prSet/>
      <dgm:spPr>
        <a:ln>
          <a:noFill/>
        </a:ln>
      </dgm:spPr>
      <dgm:t>
        <a:bodyPr/>
        <a:lstStyle/>
        <a:p>
          <a:r>
            <a:rPr lang="en-US" dirty="0">
              <a:solidFill>
                <a:schemeClr val="bg1"/>
              </a:solidFill>
              <a:latin typeface="Arial Nova" panose="020B0504020202020204" pitchFamily="34" charset="0"/>
            </a:rPr>
            <a:t>FortiAP enables organizations to provide guest Wi-Fi services with secure and isolated access, ensuring that guest users have limited and controlled access to the network.</a:t>
          </a:r>
          <a:endParaRPr lang="en-IN" dirty="0">
            <a:solidFill>
              <a:schemeClr val="bg1"/>
            </a:solidFill>
            <a:latin typeface="Arial Nova" panose="020B0504020202020204" pitchFamily="34" charset="0"/>
          </a:endParaRPr>
        </a:p>
      </dgm:t>
    </dgm:pt>
    <dgm:pt modelId="{63C540B7-88EF-4586-9861-E656E47BD793}" type="parTrans" cxnId="{CB1FD447-FEC0-4E9C-BBE2-5DC1D385D477}">
      <dgm:prSet/>
      <dgm:spPr/>
      <dgm:t>
        <a:bodyPr/>
        <a:lstStyle/>
        <a:p>
          <a:endParaRPr lang="en-IN">
            <a:solidFill>
              <a:schemeClr val="bg1"/>
            </a:solidFill>
            <a:latin typeface="Arial Nova" panose="020B0504020202020204" pitchFamily="34" charset="0"/>
          </a:endParaRPr>
        </a:p>
      </dgm:t>
    </dgm:pt>
    <dgm:pt modelId="{6137404C-028D-4256-B83A-47ADF8C9648D}" type="sibTrans" cxnId="{CB1FD447-FEC0-4E9C-BBE2-5DC1D385D477}">
      <dgm:prSet/>
      <dgm:spPr/>
      <dgm:t>
        <a:bodyPr/>
        <a:lstStyle/>
        <a:p>
          <a:endParaRPr lang="en-IN">
            <a:solidFill>
              <a:schemeClr val="bg1"/>
            </a:solidFill>
            <a:latin typeface="Arial Nova" panose="020B0504020202020204" pitchFamily="34" charset="0"/>
          </a:endParaRPr>
        </a:p>
      </dgm:t>
    </dgm:pt>
    <dgm:pt modelId="{9CE164F1-8EF1-4E71-9247-D88D3C33D12F}" type="pres">
      <dgm:prSet presAssocID="{BC8A395A-80FD-4E7B-8E89-4E6756D5B66E}" presName="linear" presStyleCnt="0">
        <dgm:presLayoutVars>
          <dgm:animLvl val="lvl"/>
          <dgm:resizeHandles val="exact"/>
        </dgm:presLayoutVars>
      </dgm:prSet>
      <dgm:spPr/>
    </dgm:pt>
    <dgm:pt modelId="{38A8A49B-06B6-4A41-8A0B-6EF984DAC40F}" type="pres">
      <dgm:prSet presAssocID="{AB6B5CE9-38D7-4CC5-BFEB-AE419C30E5F6}" presName="parentText" presStyleLbl="node1" presStyleIdx="0" presStyleCnt="5" custLinFactNeighborY="-35216">
        <dgm:presLayoutVars>
          <dgm:chMax val="0"/>
          <dgm:bulletEnabled val="1"/>
        </dgm:presLayoutVars>
      </dgm:prSet>
      <dgm:spPr/>
    </dgm:pt>
    <dgm:pt modelId="{EC707200-2424-43F0-8EED-BE5C04EF6E61}" type="pres">
      <dgm:prSet presAssocID="{AB6B5CE9-38D7-4CC5-BFEB-AE419C30E5F6}" presName="childText" presStyleLbl="revTx" presStyleIdx="0" presStyleCnt="5" custLinFactNeighborY="-35712">
        <dgm:presLayoutVars>
          <dgm:bulletEnabled val="1"/>
        </dgm:presLayoutVars>
      </dgm:prSet>
      <dgm:spPr/>
    </dgm:pt>
    <dgm:pt modelId="{E46F8FB2-BA9C-4BA6-911B-85865135B6AE}" type="pres">
      <dgm:prSet presAssocID="{25F480BD-4A64-489A-B77E-334D7DA5748C}" presName="parentText" presStyleLbl="node1" presStyleIdx="1" presStyleCnt="5" custLinFactNeighborY="-18392">
        <dgm:presLayoutVars>
          <dgm:chMax val="0"/>
          <dgm:bulletEnabled val="1"/>
        </dgm:presLayoutVars>
      </dgm:prSet>
      <dgm:spPr>
        <a:xfrm>
          <a:off x="0" y="682234"/>
          <a:ext cx="4514954" cy="335790"/>
        </a:xfrm>
        <a:prstGeom prst="roundRect">
          <a:avLst/>
        </a:prstGeom>
      </dgm:spPr>
    </dgm:pt>
    <dgm:pt modelId="{18A3CB8C-4ABE-4199-82C0-644AAA4F924D}" type="pres">
      <dgm:prSet presAssocID="{25F480BD-4A64-489A-B77E-334D7DA5748C}" presName="childText" presStyleLbl="revTx" presStyleIdx="1" presStyleCnt="5" custLinFactNeighborY="-35712">
        <dgm:presLayoutVars>
          <dgm:bulletEnabled val="1"/>
        </dgm:presLayoutVars>
      </dgm:prSet>
      <dgm:spPr/>
    </dgm:pt>
    <dgm:pt modelId="{A9EF8336-E7BD-4C53-A1DC-A78EB8B2E992}" type="pres">
      <dgm:prSet presAssocID="{129FC49C-D309-452C-A348-F330E5D1E57A}" presName="parentText" presStyleLbl="node1" presStyleIdx="2" presStyleCnt="5" custLinFactNeighborY="-24342">
        <dgm:presLayoutVars>
          <dgm:chMax val="0"/>
          <dgm:bulletEnabled val="1"/>
        </dgm:presLayoutVars>
      </dgm:prSet>
      <dgm:spPr>
        <a:xfrm>
          <a:off x="0" y="1670076"/>
          <a:ext cx="4514954" cy="335790"/>
        </a:xfrm>
        <a:prstGeom prst="roundRect">
          <a:avLst/>
        </a:prstGeom>
      </dgm:spPr>
    </dgm:pt>
    <dgm:pt modelId="{694208FA-CD09-4155-A036-91DFFBDF2B70}" type="pres">
      <dgm:prSet presAssocID="{129FC49C-D309-452C-A348-F330E5D1E57A}" presName="childText" presStyleLbl="revTx" presStyleIdx="2" presStyleCnt="5" custLinFactNeighborY="-35712">
        <dgm:presLayoutVars>
          <dgm:bulletEnabled val="1"/>
        </dgm:presLayoutVars>
      </dgm:prSet>
      <dgm:spPr/>
    </dgm:pt>
    <dgm:pt modelId="{2640F97E-8676-4BC6-BC7E-BFD6542DE06C}" type="pres">
      <dgm:prSet presAssocID="{0BC078B1-FEE1-49C0-BE78-6775EC599436}" presName="parentText" presStyleLbl="node1" presStyleIdx="3" presStyleCnt="5" custLinFactNeighborY="-24342">
        <dgm:presLayoutVars>
          <dgm:chMax val="0"/>
          <dgm:bulletEnabled val="1"/>
        </dgm:presLayoutVars>
      </dgm:prSet>
      <dgm:spPr>
        <a:xfrm>
          <a:off x="0" y="2498526"/>
          <a:ext cx="4514954" cy="335790"/>
        </a:xfrm>
        <a:prstGeom prst="roundRect">
          <a:avLst/>
        </a:prstGeom>
      </dgm:spPr>
    </dgm:pt>
    <dgm:pt modelId="{9B6B815E-6A48-45ED-86E6-5A5FA241591B}" type="pres">
      <dgm:prSet presAssocID="{0BC078B1-FEE1-49C0-BE78-6775EC599436}" presName="childText" presStyleLbl="revTx" presStyleIdx="3" presStyleCnt="5" custLinFactNeighborY="-35712">
        <dgm:presLayoutVars>
          <dgm:bulletEnabled val="1"/>
        </dgm:presLayoutVars>
      </dgm:prSet>
      <dgm:spPr/>
    </dgm:pt>
    <dgm:pt modelId="{06E6D887-43B3-4CEE-9C98-6ACF49A79F23}" type="pres">
      <dgm:prSet presAssocID="{E93C6FBB-CC62-42D9-8985-509387709EC4}" presName="parentText" presStyleLbl="node1" presStyleIdx="4" presStyleCnt="5" custLinFactNeighborY="-24342">
        <dgm:presLayoutVars>
          <dgm:chMax val="0"/>
          <dgm:bulletEnabled val="1"/>
        </dgm:presLayoutVars>
      </dgm:prSet>
      <dgm:spPr>
        <a:xfrm>
          <a:off x="0" y="3326976"/>
          <a:ext cx="4514954" cy="335790"/>
        </a:xfrm>
        <a:prstGeom prst="roundRect">
          <a:avLst/>
        </a:prstGeom>
      </dgm:spPr>
    </dgm:pt>
    <dgm:pt modelId="{E9AFE365-0369-46CC-B2E3-01D9FDF55DAD}" type="pres">
      <dgm:prSet presAssocID="{E93C6FBB-CC62-42D9-8985-509387709EC4}" presName="childText" presStyleLbl="revTx" presStyleIdx="4" presStyleCnt="5" custLinFactNeighborY="-35712">
        <dgm:presLayoutVars>
          <dgm:bulletEnabled val="1"/>
        </dgm:presLayoutVars>
      </dgm:prSet>
      <dgm:spPr/>
    </dgm:pt>
  </dgm:ptLst>
  <dgm:cxnLst>
    <dgm:cxn modelId="{BB7AE618-3EA1-40CC-BD3A-B523F39D1C0E}" type="presOf" srcId="{0BC078B1-FEE1-49C0-BE78-6775EC599436}" destId="{2640F97E-8676-4BC6-BC7E-BFD6542DE06C}" srcOrd="0" destOrd="0" presId="urn:microsoft.com/office/officeart/2005/8/layout/vList2"/>
    <dgm:cxn modelId="{F60BE81F-C329-4273-84A0-DEE7A2F88C89}" srcId="{25F480BD-4A64-489A-B77E-334D7DA5748C}" destId="{B7AF8846-CD02-4FD6-8546-83FACB09ED18}" srcOrd="0" destOrd="0" parTransId="{4B6751F0-A9C3-469B-BAD5-BE6A94BDE62E}" sibTransId="{770324E7-50CA-4509-BCE8-EB8A9F0F874B}"/>
    <dgm:cxn modelId="{FD22D561-FB49-49CF-93FD-F4CBFA1CE818}" srcId="{AB6B5CE9-38D7-4CC5-BFEB-AE419C30E5F6}" destId="{A8713F43-3E9C-453B-8166-14DE12919D4E}" srcOrd="0" destOrd="0" parTransId="{F3D33CB1-E2B9-4645-9204-F4B7AFD614FF}" sibTransId="{4B7B892D-2C76-485B-B298-AD8692BECD87}"/>
    <dgm:cxn modelId="{95A10A45-4F4F-43B5-A34C-E0D457B24FE9}" type="presOf" srcId="{88716B54-96BE-4DCE-B78B-03EE6C7A8263}" destId="{9B6B815E-6A48-45ED-86E6-5A5FA241591B}" srcOrd="0" destOrd="0" presId="urn:microsoft.com/office/officeart/2005/8/layout/vList2"/>
    <dgm:cxn modelId="{CB1FD447-FEC0-4E9C-BBE2-5DC1D385D477}" srcId="{E93C6FBB-CC62-42D9-8985-509387709EC4}" destId="{590792DB-4C00-4299-BC33-B5F175AA34D8}" srcOrd="0" destOrd="0" parTransId="{63C540B7-88EF-4586-9861-E656E47BD793}" sibTransId="{6137404C-028D-4256-B83A-47ADF8C9648D}"/>
    <dgm:cxn modelId="{160C2B68-005E-455D-96B5-1FA5D2357FAC}" srcId="{BC8A395A-80FD-4E7B-8E89-4E6756D5B66E}" destId="{25F480BD-4A64-489A-B77E-334D7DA5748C}" srcOrd="1" destOrd="0" parTransId="{96AFC245-DC2F-4EDD-A931-92B86A428801}" sibTransId="{62CC4EEB-2C66-457A-B8FE-E71FCC3FD164}"/>
    <dgm:cxn modelId="{200C807A-2232-46E1-8DF9-F1B9B2765584}" type="presOf" srcId="{E93C6FBB-CC62-42D9-8985-509387709EC4}" destId="{06E6D887-43B3-4CEE-9C98-6ACF49A79F23}" srcOrd="0" destOrd="0" presId="urn:microsoft.com/office/officeart/2005/8/layout/vList2"/>
    <dgm:cxn modelId="{E01B077B-7413-429D-B007-B29A9C68D85B}" type="presOf" srcId="{AB6B5CE9-38D7-4CC5-BFEB-AE419C30E5F6}" destId="{38A8A49B-06B6-4A41-8A0B-6EF984DAC40F}" srcOrd="0" destOrd="0" presId="urn:microsoft.com/office/officeart/2005/8/layout/vList2"/>
    <dgm:cxn modelId="{3AC7E67B-809B-406B-80E0-9DBEC400C8B6}" srcId="{0BC078B1-FEE1-49C0-BE78-6775EC599436}" destId="{88716B54-96BE-4DCE-B78B-03EE6C7A8263}" srcOrd="0" destOrd="0" parTransId="{A28D3004-EFAD-44B5-AC54-92B5858AC523}" sibTransId="{F188F899-9EB2-48BC-AEC4-A49005051B60}"/>
    <dgm:cxn modelId="{A3C01783-56F3-4008-AE5D-F8D5A2536462}" srcId="{BC8A395A-80FD-4E7B-8E89-4E6756D5B66E}" destId="{129FC49C-D309-452C-A348-F330E5D1E57A}" srcOrd="2" destOrd="0" parTransId="{08163534-A0E7-4E02-891A-642C1D27D71F}" sibTransId="{7C8ECD23-FE61-4646-A44C-9E41A165290F}"/>
    <dgm:cxn modelId="{2CD4CF84-6868-46C7-B21D-92C2A82F51C1}" type="presOf" srcId="{B7AF8846-CD02-4FD6-8546-83FACB09ED18}" destId="{18A3CB8C-4ABE-4199-82C0-644AAA4F924D}" srcOrd="0" destOrd="0" presId="urn:microsoft.com/office/officeart/2005/8/layout/vList2"/>
    <dgm:cxn modelId="{1B7F7388-DB6D-405B-A3AA-461578C49AE6}" srcId="{129FC49C-D309-452C-A348-F330E5D1E57A}" destId="{05853838-7DAD-4D78-844D-C13E45F4F2A6}" srcOrd="0" destOrd="0" parTransId="{5CB50EAC-145E-47C4-813F-6C7DF9C1351E}" sibTransId="{5F320B62-7E2E-4C0C-ADCC-1D566D1454D0}"/>
    <dgm:cxn modelId="{3C0C5C92-E2F5-4978-9519-8720BD511DA1}" srcId="{BC8A395A-80FD-4E7B-8E89-4E6756D5B66E}" destId="{0BC078B1-FEE1-49C0-BE78-6775EC599436}" srcOrd="3" destOrd="0" parTransId="{BBF6FBAF-50F7-4C4E-8CFC-D25177B6694E}" sibTransId="{C867E63A-54A3-409D-9432-3887B9790C91}"/>
    <dgm:cxn modelId="{80170AA0-D561-43DD-8DB7-9671A2D714C9}" srcId="{BC8A395A-80FD-4E7B-8E89-4E6756D5B66E}" destId="{E93C6FBB-CC62-42D9-8985-509387709EC4}" srcOrd="4" destOrd="0" parTransId="{8510808B-E8F5-4FCB-817B-7A275C9FC9B1}" sibTransId="{5F273288-13E1-491B-B8BA-67F3CA05E3FF}"/>
    <dgm:cxn modelId="{AE6A24A5-B882-4702-A82F-09329402B84A}" type="presOf" srcId="{05853838-7DAD-4D78-844D-C13E45F4F2A6}" destId="{694208FA-CD09-4155-A036-91DFFBDF2B70}" srcOrd="0" destOrd="0" presId="urn:microsoft.com/office/officeart/2005/8/layout/vList2"/>
    <dgm:cxn modelId="{C70775A7-4266-4CE2-AD98-2176B6A3BA97}" type="presOf" srcId="{590792DB-4C00-4299-BC33-B5F175AA34D8}" destId="{E9AFE365-0369-46CC-B2E3-01D9FDF55DAD}" srcOrd="0" destOrd="0" presId="urn:microsoft.com/office/officeart/2005/8/layout/vList2"/>
    <dgm:cxn modelId="{E03E45D3-4DB5-4C10-9F94-239FBB8926DA}" type="presOf" srcId="{25F480BD-4A64-489A-B77E-334D7DA5748C}" destId="{E46F8FB2-BA9C-4BA6-911B-85865135B6AE}" srcOrd="0" destOrd="0" presId="urn:microsoft.com/office/officeart/2005/8/layout/vList2"/>
    <dgm:cxn modelId="{BB09F9E4-A4BC-4E6B-98D2-10EEB1E90AEA}" type="presOf" srcId="{A8713F43-3E9C-453B-8166-14DE12919D4E}" destId="{EC707200-2424-43F0-8EED-BE5C04EF6E61}" srcOrd="0" destOrd="0" presId="urn:microsoft.com/office/officeart/2005/8/layout/vList2"/>
    <dgm:cxn modelId="{C1F4C0E5-FC52-4995-9AC0-7A37D174415A}" type="presOf" srcId="{129FC49C-D309-452C-A348-F330E5D1E57A}" destId="{A9EF8336-E7BD-4C53-A1DC-A78EB8B2E992}" srcOrd="0" destOrd="0" presId="urn:microsoft.com/office/officeart/2005/8/layout/vList2"/>
    <dgm:cxn modelId="{B45D76E9-C4B3-45B5-A4A7-9E8ED244E1D1}" type="presOf" srcId="{BC8A395A-80FD-4E7B-8E89-4E6756D5B66E}" destId="{9CE164F1-8EF1-4E71-9247-D88D3C33D12F}" srcOrd="0" destOrd="0" presId="urn:microsoft.com/office/officeart/2005/8/layout/vList2"/>
    <dgm:cxn modelId="{0434CCE9-0E16-4DD2-A460-798E26DF30CB}" srcId="{BC8A395A-80FD-4E7B-8E89-4E6756D5B66E}" destId="{AB6B5CE9-38D7-4CC5-BFEB-AE419C30E5F6}" srcOrd="0" destOrd="0" parTransId="{97E1999F-9FF5-464D-9E87-11B7CA2F0CB0}" sibTransId="{CF6E6817-71DB-4584-AC9A-0F1DCA3D5B2B}"/>
    <dgm:cxn modelId="{A3451957-8F76-4663-8673-9DE857C1F407}" type="presParOf" srcId="{9CE164F1-8EF1-4E71-9247-D88D3C33D12F}" destId="{38A8A49B-06B6-4A41-8A0B-6EF984DAC40F}" srcOrd="0" destOrd="0" presId="urn:microsoft.com/office/officeart/2005/8/layout/vList2"/>
    <dgm:cxn modelId="{17832F48-7A73-42C3-9AE8-6AFCA8DF908D}" type="presParOf" srcId="{9CE164F1-8EF1-4E71-9247-D88D3C33D12F}" destId="{EC707200-2424-43F0-8EED-BE5C04EF6E61}" srcOrd="1" destOrd="0" presId="urn:microsoft.com/office/officeart/2005/8/layout/vList2"/>
    <dgm:cxn modelId="{A8BF64D7-B4EF-4D8A-A5F2-CCF74F6DDECA}" type="presParOf" srcId="{9CE164F1-8EF1-4E71-9247-D88D3C33D12F}" destId="{E46F8FB2-BA9C-4BA6-911B-85865135B6AE}" srcOrd="2" destOrd="0" presId="urn:microsoft.com/office/officeart/2005/8/layout/vList2"/>
    <dgm:cxn modelId="{F69DB63A-29E5-4F15-94E0-4CD52194F614}" type="presParOf" srcId="{9CE164F1-8EF1-4E71-9247-D88D3C33D12F}" destId="{18A3CB8C-4ABE-4199-82C0-644AAA4F924D}" srcOrd="3" destOrd="0" presId="urn:microsoft.com/office/officeart/2005/8/layout/vList2"/>
    <dgm:cxn modelId="{272FDC34-DF35-4DE3-BBB4-7770A05327A5}" type="presParOf" srcId="{9CE164F1-8EF1-4E71-9247-D88D3C33D12F}" destId="{A9EF8336-E7BD-4C53-A1DC-A78EB8B2E992}" srcOrd="4" destOrd="0" presId="urn:microsoft.com/office/officeart/2005/8/layout/vList2"/>
    <dgm:cxn modelId="{C1FA7BC3-668C-4B21-94FE-92EE78FD89FD}" type="presParOf" srcId="{9CE164F1-8EF1-4E71-9247-D88D3C33D12F}" destId="{694208FA-CD09-4155-A036-91DFFBDF2B70}" srcOrd="5" destOrd="0" presId="urn:microsoft.com/office/officeart/2005/8/layout/vList2"/>
    <dgm:cxn modelId="{A24A433A-BFD4-4DF1-A977-2567445E426B}" type="presParOf" srcId="{9CE164F1-8EF1-4E71-9247-D88D3C33D12F}" destId="{2640F97E-8676-4BC6-BC7E-BFD6542DE06C}" srcOrd="6" destOrd="0" presId="urn:microsoft.com/office/officeart/2005/8/layout/vList2"/>
    <dgm:cxn modelId="{45362E4F-5B79-4F61-8A08-818F01B4A3C3}" type="presParOf" srcId="{9CE164F1-8EF1-4E71-9247-D88D3C33D12F}" destId="{9B6B815E-6A48-45ED-86E6-5A5FA241591B}" srcOrd="7" destOrd="0" presId="urn:microsoft.com/office/officeart/2005/8/layout/vList2"/>
    <dgm:cxn modelId="{61578158-246F-4EED-9B87-01171E8874C1}" type="presParOf" srcId="{9CE164F1-8EF1-4E71-9247-D88D3C33D12F}" destId="{06E6D887-43B3-4CEE-9C98-6ACF49A79F23}" srcOrd="8" destOrd="0" presId="urn:microsoft.com/office/officeart/2005/8/layout/vList2"/>
    <dgm:cxn modelId="{01B3471E-BDFA-4C8C-8517-0AE4B9AEBAAB}" type="presParOf" srcId="{9CE164F1-8EF1-4E71-9247-D88D3C33D12F}" destId="{E9AFE365-0369-46CC-B2E3-01D9FDF55DAD}"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C8A395A-80FD-4E7B-8E89-4E6756D5B66E}"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IN"/>
        </a:p>
      </dgm:t>
    </dgm:pt>
    <dgm:pt modelId="{590792DB-4C00-4299-BC33-B5F175AA34D8}">
      <dgm:prSet custT="1"/>
      <dgm:spPr>
        <a:solidFill>
          <a:prstClr val="white"/>
        </a:solidFill>
        <a:ln w="25400" cap="flat" cmpd="sng" algn="ctr">
          <a:noFill/>
          <a:prstDash val="solid"/>
        </a:ln>
        <a:effectLst/>
      </dgm:spPr>
      <dgm:t>
        <a:bodyPr spcFirstLastPara="0" vert="horz" wrap="square" lIns="53340" tIns="53340" rIns="53340" bIns="53340" numCol="1" spcCol="1270" anchor="ctr" anchorCtr="0"/>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Power over Ethernet (PoE)</a:t>
          </a:r>
          <a:endParaRPr lang="en-IN" sz="1400" b="1" kern="1200" dirty="0">
            <a:solidFill>
              <a:prstClr val="black"/>
            </a:solidFill>
            <a:latin typeface="Arial Nova" panose="020B0504020202020204" pitchFamily="34" charset="0"/>
            <a:ea typeface="+mn-ea"/>
            <a:cs typeface="+mn-cs"/>
          </a:endParaRPr>
        </a:p>
      </dgm:t>
    </dgm:pt>
    <dgm:pt modelId="{63C540B7-88EF-4586-9861-E656E47BD793}" type="parTrans" cxnId="{CB1FD447-FEC0-4E9C-BBE2-5DC1D385D477}">
      <dgm:prSet/>
      <dgm:spPr/>
      <dgm:t>
        <a:bodyPr/>
        <a:lstStyle/>
        <a:p>
          <a:endParaRPr lang="en-IN">
            <a:solidFill>
              <a:schemeClr val="bg1"/>
            </a:solidFill>
            <a:latin typeface="Arial Nova" panose="020B0504020202020204" pitchFamily="34" charset="0"/>
          </a:endParaRPr>
        </a:p>
      </dgm:t>
    </dgm:pt>
    <dgm:pt modelId="{6137404C-028D-4256-B83A-47ADF8C9648D}" type="sibTrans" cxnId="{CB1FD447-FEC0-4E9C-BBE2-5DC1D385D477}">
      <dgm:prSet/>
      <dgm:spPr/>
      <dgm:t>
        <a:bodyPr/>
        <a:lstStyle/>
        <a:p>
          <a:endParaRPr lang="en-IN">
            <a:solidFill>
              <a:schemeClr val="bg1"/>
            </a:solidFill>
            <a:latin typeface="Arial Nova" panose="020B0504020202020204" pitchFamily="34" charset="0"/>
          </a:endParaRPr>
        </a:p>
      </dgm:t>
    </dgm:pt>
    <dgm:pt modelId="{E7F91F00-C1D0-48B5-AA23-DE7807DB2120}">
      <dgm:prSet/>
      <dgm:spPr>
        <a:ln>
          <a:noFill/>
        </a:ln>
      </dgm:spPr>
      <dgm:t>
        <a:bodyPr/>
        <a:lstStyle/>
        <a:p>
          <a:r>
            <a:rPr lang="en-US" dirty="0">
              <a:solidFill>
                <a:schemeClr val="bg1"/>
              </a:solidFill>
              <a:latin typeface="Arial Nova" panose="020B0504020202020204" pitchFamily="34" charset="0"/>
            </a:rPr>
            <a:t>FortiAP supports QoS features to prioritize certain types of network traffic, ensuring optimal performance for critical applications.</a:t>
          </a:r>
          <a:endParaRPr lang="en-IN" dirty="0">
            <a:solidFill>
              <a:schemeClr val="bg1"/>
            </a:solidFill>
            <a:latin typeface="Arial Nova" panose="020B0504020202020204" pitchFamily="34" charset="0"/>
          </a:endParaRPr>
        </a:p>
      </dgm:t>
    </dgm:pt>
    <dgm:pt modelId="{61539A6C-32EE-4AB7-A17F-A172F70FD026}" type="sibTrans" cxnId="{6BAC925B-C42A-42C8-AFD4-62ECE172AE32}">
      <dgm:prSet/>
      <dgm:spPr/>
      <dgm:t>
        <a:bodyPr/>
        <a:lstStyle/>
        <a:p>
          <a:endParaRPr lang="en-IN">
            <a:solidFill>
              <a:schemeClr val="bg1"/>
            </a:solidFill>
            <a:latin typeface="Arial Nova" panose="020B0504020202020204" pitchFamily="34" charset="0"/>
          </a:endParaRPr>
        </a:p>
      </dgm:t>
    </dgm:pt>
    <dgm:pt modelId="{47BACF88-AB45-44F8-8CCB-1D88C456CBFF}" type="parTrans" cxnId="{6BAC925B-C42A-42C8-AFD4-62ECE172AE32}">
      <dgm:prSet/>
      <dgm:spPr/>
      <dgm:t>
        <a:bodyPr/>
        <a:lstStyle/>
        <a:p>
          <a:endParaRPr lang="en-IN">
            <a:solidFill>
              <a:schemeClr val="bg1"/>
            </a:solidFill>
            <a:latin typeface="Arial Nova" panose="020B0504020202020204" pitchFamily="34" charset="0"/>
          </a:endParaRPr>
        </a:p>
      </dgm:t>
    </dgm:pt>
    <dgm:pt modelId="{D29C0CC6-ABA2-4EDF-BE24-ADAAA75F61E7}">
      <dgm:prSet/>
      <dgm:spPr>
        <a:ln>
          <a:noFill/>
        </a:ln>
      </dgm:spPr>
      <dgm:t>
        <a:bodyPr/>
        <a:lstStyle/>
        <a:p>
          <a:r>
            <a:rPr lang="en-US" dirty="0">
              <a:solidFill>
                <a:schemeClr val="bg1"/>
              </a:solidFill>
              <a:latin typeface="Arial Nova" panose="020B0504020202020204" pitchFamily="34" charset="0"/>
            </a:rPr>
            <a:t>Supports Power over Ethernet, allowing them to receive power and data over a single Ethernet cable. This can simplify installation and reduce the need for additional power sources.</a:t>
          </a:r>
          <a:endParaRPr lang="en-IN" dirty="0">
            <a:solidFill>
              <a:schemeClr val="bg1"/>
            </a:solidFill>
            <a:latin typeface="Arial Nova" panose="020B0504020202020204" pitchFamily="34" charset="0"/>
          </a:endParaRPr>
        </a:p>
      </dgm:t>
    </dgm:pt>
    <dgm:pt modelId="{E6EEA2F7-DFF9-4DF0-9396-3315FDB94109}" type="sibTrans" cxnId="{7EB2C73D-08B2-4102-A34C-5C810FEF27D3}">
      <dgm:prSet/>
      <dgm:spPr/>
      <dgm:t>
        <a:bodyPr/>
        <a:lstStyle/>
        <a:p>
          <a:endParaRPr lang="en-IN">
            <a:solidFill>
              <a:schemeClr val="bg1"/>
            </a:solidFill>
            <a:latin typeface="Arial Nova" panose="020B0504020202020204" pitchFamily="34" charset="0"/>
          </a:endParaRPr>
        </a:p>
      </dgm:t>
    </dgm:pt>
    <dgm:pt modelId="{2C10A195-B4A8-48A6-8710-8470624777C3}" type="parTrans" cxnId="{7EB2C73D-08B2-4102-A34C-5C810FEF27D3}">
      <dgm:prSet/>
      <dgm:spPr/>
      <dgm:t>
        <a:bodyPr/>
        <a:lstStyle/>
        <a:p>
          <a:endParaRPr lang="en-IN">
            <a:solidFill>
              <a:schemeClr val="bg1"/>
            </a:solidFill>
            <a:latin typeface="Arial Nova" panose="020B0504020202020204" pitchFamily="34" charset="0"/>
          </a:endParaRPr>
        </a:p>
      </dgm:t>
    </dgm:pt>
    <dgm:pt modelId="{552F0CD8-E513-4816-A337-C84E0443F830}">
      <dgm:prSet custT="1"/>
      <dgm:spPr>
        <a:solidFill>
          <a:prstClr val="white"/>
        </a:solidFill>
        <a:ln w="25400" cap="flat" cmpd="sng" algn="ctr">
          <a:noFill/>
          <a:prstDash val="solid"/>
        </a:ln>
        <a:effectLst/>
      </dgm:spPr>
      <dgm:t>
        <a:bodyPr spcFirstLastPara="0" vert="horz" wrap="square" lIns="53340" tIns="53340" rIns="53340" bIns="53340" numCol="1" spcCol="1270" anchor="ctr" anchorCtr="0"/>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Fast Roaming</a:t>
          </a:r>
          <a:endParaRPr lang="en-IN" sz="1400" b="1" kern="1200" dirty="0">
            <a:solidFill>
              <a:prstClr val="black"/>
            </a:solidFill>
            <a:latin typeface="Arial Nova" panose="020B0504020202020204" pitchFamily="34" charset="0"/>
            <a:ea typeface="+mn-ea"/>
            <a:cs typeface="+mn-cs"/>
          </a:endParaRPr>
        </a:p>
      </dgm:t>
    </dgm:pt>
    <dgm:pt modelId="{DE26CF65-7BDA-45F7-BAAE-6124622E1202}" type="sibTrans" cxnId="{D44CD11E-D212-4F15-9620-E60A2C5F4170}">
      <dgm:prSet/>
      <dgm:spPr/>
      <dgm:t>
        <a:bodyPr/>
        <a:lstStyle/>
        <a:p>
          <a:endParaRPr lang="en-IN">
            <a:solidFill>
              <a:schemeClr val="bg1"/>
            </a:solidFill>
            <a:latin typeface="Arial Nova" panose="020B0504020202020204" pitchFamily="34" charset="0"/>
          </a:endParaRPr>
        </a:p>
      </dgm:t>
    </dgm:pt>
    <dgm:pt modelId="{A5626323-AB3F-487D-A85D-FABD236DF247}" type="parTrans" cxnId="{D44CD11E-D212-4F15-9620-E60A2C5F4170}">
      <dgm:prSet/>
      <dgm:spPr/>
      <dgm:t>
        <a:bodyPr/>
        <a:lstStyle/>
        <a:p>
          <a:endParaRPr lang="en-IN">
            <a:solidFill>
              <a:schemeClr val="bg1"/>
            </a:solidFill>
            <a:latin typeface="Arial Nova" panose="020B0504020202020204" pitchFamily="34" charset="0"/>
          </a:endParaRPr>
        </a:p>
      </dgm:t>
    </dgm:pt>
    <dgm:pt modelId="{694E01FD-281A-4EBE-BDC1-1EAB5739E091}">
      <dgm:prSet/>
      <dgm:spPr>
        <a:ln>
          <a:noFill/>
        </a:ln>
      </dgm:spPr>
      <dgm:t>
        <a:bodyPr/>
        <a:lstStyle/>
        <a:p>
          <a:r>
            <a:rPr lang="en-US" dirty="0">
              <a:solidFill>
                <a:schemeClr val="bg1"/>
              </a:solidFill>
              <a:latin typeface="Arial Nova" panose="020B0504020202020204" pitchFamily="34" charset="0"/>
            </a:rPr>
            <a:t>FortiAP devices support fast roaming capabilities, allowing wireless clients to seamlessly transition between access points without experiencing service interruption.</a:t>
          </a:r>
          <a:endParaRPr lang="en-IN" dirty="0">
            <a:solidFill>
              <a:schemeClr val="bg1"/>
            </a:solidFill>
            <a:latin typeface="Arial Nova" panose="020B0504020202020204" pitchFamily="34" charset="0"/>
          </a:endParaRPr>
        </a:p>
      </dgm:t>
    </dgm:pt>
    <dgm:pt modelId="{0657F11B-0343-4480-AFC0-57C3EB168065}" type="sibTrans" cxnId="{9826294E-3632-460A-AACC-F30F44BCD09A}">
      <dgm:prSet/>
      <dgm:spPr/>
      <dgm:t>
        <a:bodyPr/>
        <a:lstStyle/>
        <a:p>
          <a:endParaRPr lang="en-IN">
            <a:solidFill>
              <a:schemeClr val="bg1"/>
            </a:solidFill>
            <a:latin typeface="Arial Nova" panose="020B0504020202020204" pitchFamily="34" charset="0"/>
          </a:endParaRPr>
        </a:p>
      </dgm:t>
    </dgm:pt>
    <dgm:pt modelId="{AF83D66A-B8B3-41D1-9147-CF8C94AD5F27}" type="parTrans" cxnId="{9826294E-3632-460A-AACC-F30F44BCD09A}">
      <dgm:prSet/>
      <dgm:spPr/>
      <dgm:t>
        <a:bodyPr/>
        <a:lstStyle/>
        <a:p>
          <a:endParaRPr lang="en-IN">
            <a:solidFill>
              <a:schemeClr val="bg1"/>
            </a:solidFill>
            <a:latin typeface="Arial Nova" panose="020B0504020202020204" pitchFamily="34" charset="0"/>
          </a:endParaRPr>
        </a:p>
      </dgm:t>
    </dgm:pt>
    <dgm:pt modelId="{FB994F12-D310-4A2C-A3E5-D27B0E3F2D04}">
      <dgm:prSet custT="1"/>
      <dgm:spPr>
        <a:solidFill>
          <a:prstClr val="white"/>
        </a:solidFill>
        <a:ln w="25400" cap="flat" cmpd="sng" algn="ctr">
          <a:noFill/>
          <a:prstDash val="solid"/>
        </a:ln>
        <a:effectLst/>
      </dgm:spPr>
      <dgm:t>
        <a:bodyPr spcFirstLastPara="0" vert="horz" wrap="square" lIns="53340" tIns="53340" rIns="53340" bIns="53340" numCol="1" spcCol="1270" anchor="ctr" anchorCtr="0"/>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Mesh Networking</a:t>
          </a:r>
          <a:endParaRPr lang="en-IN" sz="1400" b="1" kern="1200" dirty="0">
            <a:solidFill>
              <a:prstClr val="black"/>
            </a:solidFill>
            <a:latin typeface="Arial Nova" panose="020B0504020202020204" pitchFamily="34" charset="0"/>
            <a:ea typeface="+mn-ea"/>
            <a:cs typeface="+mn-cs"/>
          </a:endParaRPr>
        </a:p>
      </dgm:t>
    </dgm:pt>
    <dgm:pt modelId="{BDE5A13E-41E8-4402-9BBC-CD53EDFF5F48}" type="sibTrans" cxnId="{73E6C2B6-08F3-4125-BCD0-02B6364C473D}">
      <dgm:prSet/>
      <dgm:spPr/>
      <dgm:t>
        <a:bodyPr/>
        <a:lstStyle/>
        <a:p>
          <a:endParaRPr lang="en-IN">
            <a:solidFill>
              <a:schemeClr val="bg1"/>
            </a:solidFill>
            <a:latin typeface="Arial Nova" panose="020B0504020202020204" pitchFamily="34" charset="0"/>
          </a:endParaRPr>
        </a:p>
      </dgm:t>
    </dgm:pt>
    <dgm:pt modelId="{693AAD6A-A321-46A4-B5BD-543ED8AB964C}" type="parTrans" cxnId="{73E6C2B6-08F3-4125-BCD0-02B6364C473D}">
      <dgm:prSet/>
      <dgm:spPr/>
      <dgm:t>
        <a:bodyPr/>
        <a:lstStyle/>
        <a:p>
          <a:endParaRPr lang="en-IN">
            <a:solidFill>
              <a:schemeClr val="bg1"/>
            </a:solidFill>
            <a:latin typeface="Arial Nova" panose="020B0504020202020204" pitchFamily="34" charset="0"/>
          </a:endParaRPr>
        </a:p>
      </dgm:t>
    </dgm:pt>
    <dgm:pt modelId="{CF367970-3311-4BFB-98CF-7BB5F4A2B4CA}">
      <dgm:prSet/>
      <dgm:spPr>
        <a:ln>
          <a:noFill/>
        </a:ln>
      </dgm:spPr>
      <dgm:t>
        <a:bodyPr/>
        <a:lstStyle/>
        <a:p>
          <a:r>
            <a:rPr lang="en-US" dirty="0">
              <a:solidFill>
                <a:schemeClr val="bg1"/>
              </a:solidFill>
              <a:latin typeface="Arial Nova" panose="020B0504020202020204" pitchFamily="34" charset="0"/>
            </a:rPr>
            <a:t>FortiAP supports mesh networking, allowing them to wirelessly connect to each other to extend wireless coverage without the need for additional cabling.</a:t>
          </a:r>
          <a:endParaRPr lang="en-IN" dirty="0">
            <a:solidFill>
              <a:schemeClr val="bg1"/>
            </a:solidFill>
            <a:latin typeface="Arial Nova" panose="020B0504020202020204" pitchFamily="34" charset="0"/>
          </a:endParaRPr>
        </a:p>
      </dgm:t>
    </dgm:pt>
    <dgm:pt modelId="{9028FDAF-7F15-4866-B810-11815E66D792}" type="sibTrans" cxnId="{88B71178-34FE-43CB-8203-945E37C88833}">
      <dgm:prSet/>
      <dgm:spPr/>
      <dgm:t>
        <a:bodyPr/>
        <a:lstStyle/>
        <a:p>
          <a:endParaRPr lang="en-IN">
            <a:solidFill>
              <a:schemeClr val="bg1"/>
            </a:solidFill>
            <a:latin typeface="Arial Nova" panose="020B0504020202020204" pitchFamily="34" charset="0"/>
          </a:endParaRPr>
        </a:p>
      </dgm:t>
    </dgm:pt>
    <dgm:pt modelId="{C2E46843-0752-4DD1-B4AC-8CB76D38A0D2}" type="parTrans" cxnId="{88B71178-34FE-43CB-8203-945E37C88833}">
      <dgm:prSet/>
      <dgm:spPr/>
      <dgm:t>
        <a:bodyPr/>
        <a:lstStyle/>
        <a:p>
          <a:endParaRPr lang="en-IN">
            <a:solidFill>
              <a:schemeClr val="bg1"/>
            </a:solidFill>
            <a:latin typeface="Arial Nova" panose="020B0504020202020204" pitchFamily="34" charset="0"/>
          </a:endParaRPr>
        </a:p>
      </dgm:t>
    </dgm:pt>
    <dgm:pt modelId="{96F18A09-5D21-4723-B124-1663B5537E57}">
      <dgm:prSet custT="1"/>
      <dgm:spPr>
        <a:solidFill>
          <a:prstClr val="white"/>
        </a:solidFill>
        <a:ln w="25400" cap="flat" cmpd="sng" algn="ctr">
          <a:noFill/>
          <a:prstDash val="solid"/>
        </a:ln>
        <a:effectLst/>
      </dgm:spPr>
      <dgm:t>
        <a:bodyPr spcFirstLastPara="0" vert="horz" wrap="square" lIns="53340" tIns="53340" rIns="53340" bIns="53340" numCol="1" spcCol="1270" anchor="ctr" anchorCtr="0"/>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Application Control</a:t>
          </a:r>
          <a:endParaRPr lang="en-IN" sz="1400" b="1" kern="1200" dirty="0">
            <a:solidFill>
              <a:prstClr val="black"/>
            </a:solidFill>
            <a:latin typeface="Arial Nova" panose="020B0504020202020204" pitchFamily="34" charset="0"/>
            <a:ea typeface="+mn-ea"/>
            <a:cs typeface="+mn-cs"/>
          </a:endParaRPr>
        </a:p>
      </dgm:t>
    </dgm:pt>
    <dgm:pt modelId="{AB3FAF9B-3104-4215-817C-99E64C94986B}" type="sibTrans" cxnId="{E8B5D86B-22CF-4CB0-9557-9190D87893FF}">
      <dgm:prSet/>
      <dgm:spPr/>
      <dgm:t>
        <a:bodyPr/>
        <a:lstStyle/>
        <a:p>
          <a:endParaRPr lang="en-IN">
            <a:solidFill>
              <a:schemeClr val="bg1"/>
            </a:solidFill>
            <a:latin typeface="Arial Nova" panose="020B0504020202020204" pitchFamily="34" charset="0"/>
          </a:endParaRPr>
        </a:p>
      </dgm:t>
    </dgm:pt>
    <dgm:pt modelId="{ACAD07B6-E614-4CE7-9B15-6B0A7E6641E0}" type="parTrans" cxnId="{E8B5D86B-22CF-4CB0-9557-9190D87893FF}">
      <dgm:prSet/>
      <dgm:spPr/>
      <dgm:t>
        <a:bodyPr/>
        <a:lstStyle/>
        <a:p>
          <a:endParaRPr lang="en-IN">
            <a:solidFill>
              <a:schemeClr val="bg1"/>
            </a:solidFill>
            <a:latin typeface="Arial Nova" panose="020B0504020202020204" pitchFamily="34" charset="0"/>
          </a:endParaRPr>
        </a:p>
      </dgm:t>
    </dgm:pt>
    <dgm:pt modelId="{AB7B8A33-E225-4765-BD01-8B971501785A}">
      <dgm:prSet/>
      <dgm:spPr>
        <a:ln>
          <a:noFill/>
        </a:ln>
      </dgm:spPr>
      <dgm:t>
        <a:bodyPr/>
        <a:lstStyle/>
        <a:p>
          <a:r>
            <a:rPr lang="en-US" dirty="0">
              <a:solidFill>
                <a:schemeClr val="bg1"/>
              </a:solidFill>
              <a:latin typeface="Arial Nova" panose="020B0504020202020204" pitchFamily="34" charset="0"/>
            </a:rPr>
            <a:t>FortiAP provides visibility and control over applications running on the wireless network, allowing administrators to manage and prioritize application traffic based on security and business requirements.</a:t>
          </a:r>
          <a:endParaRPr lang="en-IN" dirty="0">
            <a:solidFill>
              <a:schemeClr val="bg1"/>
            </a:solidFill>
            <a:latin typeface="Arial Nova" panose="020B0504020202020204" pitchFamily="34" charset="0"/>
          </a:endParaRPr>
        </a:p>
      </dgm:t>
    </dgm:pt>
    <dgm:pt modelId="{EF03041C-F722-4B18-84BD-48EFC62D331D}" type="sibTrans" cxnId="{0AF84849-1B43-404F-8E70-05E3789B3DE5}">
      <dgm:prSet/>
      <dgm:spPr/>
      <dgm:t>
        <a:bodyPr/>
        <a:lstStyle/>
        <a:p>
          <a:endParaRPr lang="en-IN">
            <a:solidFill>
              <a:schemeClr val="bg1"/>
            </a:solidFill>
            <a:latin typeface="Arial Nova" panose="020B0504020202020204" pitchFamily="34" charset="0"/>
          </a:endParaRPr>
        </a:p>
      </dgm:t>
    </dgm:pt>
    <dgm:pt modelId="{008040FC-F792-494D-BDEC-6456CFB2FA2C}" type="parTrans" cxnId="{0AF84849-1B43-404F-8E70-05E3789B3DE5}">
      <dgm:prSet/>
      <dgm:spPr/>
      <dgm:t>
        <a:bodyPr/>
        <a:lstStyle/>
        <a:p>
          <a:endParaRPr lang="en-IN">
            <a:solidFill>
              <a:schemeClr val="bg1"/>
            </a:solidFill>
            <a:latin typeface="Arial Nova" panose="020B0504020202020204" pitchFamily="34" charset="0"/>
          </a:endParaRPr>
        </a:p>
      </dgm:t>
    </dgm:pt>
    <dgm:pt modelId="{D25DB5FB-C21B-448F-9599-62E494D2CF0E}">
      <dgm:prSet custT="1"/>
      <dgm:spPr>
        <a:solidFill>
          <a:prstClr val="white"/>
        </a:solidFill>
        <a:ln w="25400" cap="flat" cmpd="sng" algn="ctr">
          <a:noFill/>
          <a:prstDash val="solid"/>
        </a:ln>
        <a:effectLst/>
      </dgm:spPr>
      <dgm:t>
        <a:bodyPr spcFirstLastPara="0" vert="horz" wrap="square" lIns="53340" tIns="53340" rIns="53340" bIns="53340" numCol="1" spcCol="1270" anchor="ctr" anchorCtr="0"/>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Quality of Service (QoS)</a:t>
          </a:r>
          <a:endParaRPr lang="en-IN" sz="1400" b="1" kern="1200" dirty="0">
            <a:solidFill>
              <a:prstClr val="black"/>
            </a:solidFill>
            <a:latin typeface="Arial Nova" panose="020B0504020202020204" pitchFamily="34" charset="0"/>
            <a:ea typeface="+mn-ea"/>
            <a:cs typeface="+mn-cs"/>
          </a:endParaRPr>
        </a:p>
      </dgm:t>
    </dgm:pt>
    <dgm:pt modelId="{CD6D88E5-F45A-402D-B24C-BE52D4AF2A4E}" type="sibTrans" cxnId="{8E7E665F-93CE-4E2C-8585-2C1D9DCBC602}">
      <dgm:prSet/>
      <dgm:spPr/>
      <dgm:t>
        <a:bodyPr/>
        <a:lstStyle/>
        <a:p>
          <a:endParaRPr lang="en-IN">
            <a:solidFill>
              <a:schemeClr val="bg1"/>
            </a:solidFill>
            <a:latin typeface="Arial Nova" panose="020B0504020202020204" pitchFamily="34" charset="0"/>
          </a:endParaRPr>
        </a:p>
      </dgm:t>
    </dgm:pt>
    <dgm:pt modelId="{F1B65F88-BA65-4865-A1C6-C1B481A26EF1}" type="parTrans" cxnId="{8E7E665F-93CE-4E2C-8585-2C1D9DCBC602}">
      <dgm:prSet/>
      <dgm:spPr/>
      <dgm:t>
        <a:bodyPr/>
        <a:lstStyle/>
        <a:p>
          <a:endParaRPr lang="en-IN">
            <a:solidFill>
              <a:schemeClr val="bg1"/>
            </a:solidFill>
            <a:latin typeface="Arial Nova" panose="020B0504020202020204" pitchFamily="34" charset="0"/>
          </a:endParaRPr>
        </a:p>
      </dgm:t>
    </dgm:pt>
    <dgm:pt modelId="{9CE164F1-8EF1-4E71-9247-D88D3C33D12F}" type="pres">
      <dgm:prSet presAssocID="{BC8A395A-80FD-4E7B-8E89-4E6756D5B66E}" presName="linear" presStyleCnt="0">
        <dgm:presLayoutVars>
          <dgm:animLvl val="lvl"/>
          <dgm:resizeHandles val="exact"/>
        </dgm:presLayoutVars>
      </dgm:prSet>
      <dgm:spPr/>
    </dgm:pt>
    <dgm:pt modelId="{948F296E-20E8-43C7-9986-DCA238A53806}" type="pres">
      <dgm:prSet presAssocID="{590792DB-4C00-4299-BC33-B5F175AA34D8}" presName="parentText" presStyleLbl="node1" presStyleIdx="0" presStyleCnt="5" custLinFactNeighborY="-39559">
        <dgm:presLayoutVars>
          <dgm:chMax val="0"/>
          <dgm:bulletEnabled val="1"/>
        </dgm:presLayoutVars>
      </dgm:prSet>
      <dgm:spPr>
        <a:xfrm>
          <a:off x="0" y="10658"/>
          <a:ext cx="4894505" cy="335790"/>
        </a:xfrm>
        <a:prstGeom prst="roundRect">
          <a:avLst/>
        </a:prstGeom>
      </dgm:spPr>
    </dgm:pt>
    <dgm:pt modelId="{C563BA28-C715-401D-A3F2-C696C11A3A42}" type="pres">
      <dgm:prSet presAssocID="{590792DB-4C00-4299-BC33-B5F175AA34D8}" presName="childText" presStyleLbl="revTx" presStyleIdx="0" presStyleCnt="5" custLinFactNeighborY="-58032">
        <dgm:presLayoutVars>
          <dgm:bulletEnabled val="1"/>
        </dgm:presLayoutVars>
      </dgm:prSet>
      <dgm:spPr/>
    </dgm:pt>
    <dgm:pt modelId="{EFD0477A-C0A9-43ED-BD2B-89AD796A07AF}" type="pres">
      <dgm:prSet presAssocID="{552F0CD8-E513-4816-A337-C84E0443F830}" presName="parentText" presStyleLbl="node1" presStyleIdx="1" presStyleCnt="5" custLinFactNeighborY="-39559">
        <dgm:presLayoutVars>
          <dgm:chMax val="0"/>
          <dgm:bulletEnabled val="1"/>
        </dgm:presLayoutVars>
      </dgm:prSet>
      <dgm:spPr>
        <a:xfrm>
          <a:off x="0" y="839108"/>
          <a:ext cx="4894505" cy="335790"/>
        </a:xfrm>
        <a:prstGeom prst="roundRect">
          <a:avLst/>
        </a:prstGeom>
      </dgm:spPr>
    </dgm:pt>
    <dgm:pt modelId="{D3C54AA6-D24F-4726-85A6-2575CCC09F5F}" type="pres">
      <dgm:prSet presAssocID="{552F0CD8-E513-4816-A337-C84E0443F830}" presName="childText" presStyleLbl="revTx" presStyleIdx="1" presStyleCnt="5" custLinFactNeighborY="-58032">
        <dgm:presLayoutVars>
          <dgm:bulletEnabled val="1"/>
        </dgm:presLayoutVars>
      </dgm:prSet>
      <dgm:spPr/>
    </dgm:pt>
    <dgm:pt modelId="{F061A120-D02A-4676-B554-FA00CBE1554F}" type="pres">
      <dgm:prSet presAssocID="{FB994F12-D310-4A2C-A3E5-D27B0E3F2D04}" presName="parentText" presStyleLbl="node1" presStyleIdx="2" presStyleCnt="5" custLinFactNeighborY="-39559">
        <dgm:presLayoutVars>
          <dgm:chMax val="0"/>
          <dgm:bulletEnabled val="1"/>
        </dgm:presLayoutVars>
      </dgm:prSet>
      <dgm:spPr>
        <a:xfrm>
          <a:off x="0" y="1667558"/>
          <a:ext cx="4894505" cy="335790"/>
        </a:xfrm>
        <a:prstGeom prst="roundRect">
          <a:avLst/>
        </a:prstGeom>
      </dgm:spPr>
    </dgm:pt>
    <dgm:pt modelId="{711302E4-6F85-4297-97C4-DAB5B27BFDC7}" type="pres">
      <dgm:prSet presAssocID="{FB994F12-D310-4A2C-A3E5-D27B0E3F2D04}" presName="childText" presStyleLbl="revTx" presStyleIdx="2" presStyleCnt="5" custLinFactNeighborY="-58032">
        <dgm:presLayoutVars>
          <dgm:bulletEnabled val="1"/>
        </dgm:presLayoutVars>
      </dgm:prSet>
      <dgm:spPr/>
    </dgm:pt>
    <dgm:pt modelId="{22E357C2-C5DE-4888-AA0C-5FD08D1F2476}" type="pres">
      <dgm:prSet presAssocID="{96F18A09-5D21-4723-B124-1663B5537E57}" presName="parentText" presStyleLbl="node1" presStyleIdx="3" presStyleCnt="5" custLinFactNeighborY="-39559">
        <dgm:presLayoutVars>
          <dgm:chMax val="0"/>
          <dgm:bulletEnabled val="1"/>
        </dgm:presLayoutVars>
      </dgm:prSet>
      <dgm:spPr>
        <a:xfrm>
          <a:off x="0" y="2496008"/>
          <a:ext cx="4894505" cy="335790"/>
        </a:xfrm>
        <a:prstGeom prst="roundRect">
          <a:avLst/>
        </a:prstGeom>
      </dgm:spPr>
    </dgm:pt>
    <dgm:pt modelId="{74BEFD6F-58E7-4CE6-9F98-EE1B745E7497}" type="pres">
      <dgm:prSet presAssocID="{96F18A09-5D21-4723-B124-1663B5537E57}" presName="childText" presStyleLbl="revTx" presStyleIdx="3" presStyleCnt="5" custLinFactNeighborY="-58032">
        <dgm:presLayoutVars>
          <dgm:bulletEnabled val="1"/>
        </dgm:presLayoutVars>
      </dgm:prSet>
      <dgm:spPr/>
    </dgm:pt>
    <dgm:pt modelId="{71B4FC14-E40F-462A-BB7F-81CC77169F58}" type="pres">
      <dgm:prSet presAssocID="{D25DB5FB-C21B-448F-9599-62E494D2CF0E}" presName="parentText" presStyleLbl="node1" presStyleIdx="4" presStyleCnt="5" custLinFactNeighborY="-57226">
        <dgm:presLayoutVars>
          <dgm:chMax val="0"/>
          <dgm:bulletEnabled val="1"/>
        </dgm:presLayoutVars>
      </dgm:prSet>
      <dgm:spPr>
        <a:xfrm>
          <a:off x="0" y="3324486"/>
          <a:ext cx="4894505" cy="335790"/>
        </a:xfrm>
        <a:prstGeom prst="roundRect">
          <a:avLst/>
        </a:prstGeom>
      </dgm:spPr>
    </dgm:pt>
    <dgm:pt modelId="{597E4DBE-4247-4F0A-A1C7-E6EBABD777E2}" type="pres">
      <dgm:prSet presAssocID="{D25DB5FB-C21B-448F-9599-62E494D2CF0E}" presName="childText" presStyleLbl="revTx" presStyleIdx="4" presStyleCnt="5" custLinFactNeighborY="-58032">
        <dgm:presLayoutVars>
          <dgm:bulletEnabled val="1"/>
        </dgm:presLayoutVars>
      </dgm:prSet>
      <dgm:spPr/>
    </dgm:pt>
  </dgm:ptLst>
  <dgm:cxnLst>
    <dgm:cxn modelId="{D44CD11E-D212-4F15-9620-E60A2C5F4170}" srcId="{BC8A395A-80FD-4E7B-8E89-4E6756D5B66E}" destId="{552F0CD8-E513-4816-A337-C84E0443F830}" srcOrd="1" destOrd="0" parTransId="{A5626323-AB3F-487D-A85D-FABD236DF247}" sibTransId="{DE26CF65-7BDA-45F7-BAAE-6124622E1202}"/>
    <dgm:cxn modelId="{7EB2C73D-08B2-4102-A34C-5C810FEF27D3}" srcId="{590792DB-4C00-4299-BC33-B5F175AA34D8}" destId="{D29C0CC6-ABA2-4EDF-BE24-ADAAA75F61E7}" srcOrd="0" destOrd="0" parTransId="{2C10A195-B4A8-48A6-8710-8470624777C3}" sibTransId="{E6EEA2F7-DFF9-4DF0-9396-3315FDB94109}"/>
    <dgm:cxn modelId="{1551703F-26B7-4508-808B-8187067C4B4E}" type="presOf" srcId="{D29C0CC6-ABA2-4EDF-BE24-ADAAA75F61E7}" destId="{C563BA28-C715-401D-A3F2-C696C11A3A42}" srcOrd="0" destOrd="0" presId="urn:microsoft.com/office/officeart/2005/8/layout/vList2"/>
    <dgm:cxn modelId="{6BAC925B-C42A-42C8-AFD4-62ECE172AE32}" srcId="{D25DB5FB-C21B-448F-9599-62E494D2CF0E}" destId="{E7F91F00-C1D0-48B5-AA23-DE7807DB2120}" srcOrd="0" destOrd="0" parTransId="{47BACF88-AB45-44F8-8CCB-1D88C456CBFF}" sibTransId="{61539A6C-32EE-4AB7-A17F-A172F70FD026}"/>
    <dgm:cxn modelId="{8E7E665F-93CE-4E2C-8585-2C1D9DCBC602}" srcId="{BC8A395A-80FD-4E7B-8E89-4E6756D5B66E}" destId="{D25DB5FB-C21B-448F-9599-62E494D2CF0E}" srcOrd="4" destOrd="0" parTransId="{F1B65F88-BA65-4865-A1C6-C1B481A26EF1}" sibTransId="{CD6D88E5-F45A-402D-B24C-BE52D4AF2A4E}"/>
    <dgm:cxn modelId="{A2B1B267-0904-48DE-ACD8-ED1D3A3FCB9B}" type="presOf" srcId="{CF367970-3311-4BFB-98CF-7BB5F4A2B4CA}" destId="{711302E4-6F85-4297-97C4-DAB5B27BFDC7}" srcOrd="0" destOrd="0" presId="urn:microsoft.com/office/officeart/2005/8/layout/vList2"/>
    <dgm:cxn modelId="{CB1FD447-FEC0-4E9C-BBE2-5DC1D385D477}" srcId="{BC8A395A-80FD-4E7B-8E89-4E6756D5B66E}" destId="{590792DB-4C00-4299-BC33-B5F175AA34D8}" srcOrd="0" destOrd="0" parTransId="{63C540B7-88EF-4586-9861-E656E47BD793}" sibTransId="{6137404C-028D-4256-B83A-47ADF8C9648D}"/>
    <dgm:cxn modelId="{0AF84849-1B43-404F-8E70-05E3789B3DE5}" srcId="{96F18A09-5D21-4723-B124-1663B5537E57}" destId="{AB7B8A33-E225-4765-BD01-8B971501785A}" srcOrd="0" destOrd="0" parTransId="{008040FC-F792-494D-BDEC-6456CFB2FA2C}" sibTransId="{EF03041C-F722-4B18-84BD-48EFC62D331D}"/>
    <dgm:cxn modelId="{E8B5D86B-22CF-4CB0-9557-9190D87893FF}" srcId="{BC8A395A-80FD-4E7B-8E89-4E6756D5B66E}" destId="{96F18A09-5D21-4723-B124-1663B5537E57}" srcOrd="3" destOrd="0" parTransId="{ACAD07B6-E614-4CE7-9B15-6B0A7E6641E0}" sibTransId="{AB3FAF9B-3104-4215-817C-99E64C94986B}"/>
    <dgm:cxn modelId="{C7F54A4C-0F29-4B23-93D0-F778B057FCDE}" type="presOf" srcId="{AB7B8A33-E225-4765-BD01-8B971501785A}" destId="{74BEFD6F-58E7-4CE6-9F98-EE1B745E7497}" srcOrd="0" destOrd="0" presId="urn:microsoft.com/office/officeart/2005/8/layout/vList2"/>
    <dgm:cxn modelId="{9826294E-3632-460A-AACC-F30F44BCD09A}" srcId="{552F0CD8-E513-4816-A337-C84E0443F830}" destId="{694E01FD-281A-4EBE-BDC1-1EAB5739E091}" srcOrd="0" destOrd="0" parTransId="{AF83D66A-B8B3-41D1-9147-CF8C94AD5F27}" sibTransId="{0657F11B-0343-4480-AFC0-57C3EB168065}"/>
    <dgm:cxn modelId="{67C59454-00C2-4886-8AA8-2D1EAB1DC622}" type="presOf" srcId="{96F18A09-5D21-4723-B124-1663B5537E57}" destId="{22E357C2-C5DE-4888-AA0C-5FD08D1F2476}" srcOrd="0" destOrd="0" presId="urn:microsoft.com/office/officeart/2005/8/layout/vList2"/>
    <dgm:cxn modelId="{88B71178-34FE-43CB-8203-945E37C88833}" srcId="{FB994F12-D310-4A2C-A3E5-D27B0E3F2D04}" destId="{CF367970-3311-4BFB-98CF-7BB5F4A2B4CA}" srcOrd="0" destOrd="0" parTransId="{C2E46843-0752-4DD1-B4AC-8CB76D38A0D2}" sibTransId="{9028FDAF-7F15-4866-B810-11815E66D792}"/>
    <dgm:cxn modelId="{43EFA57C-1347-4797-9645-C47A013F6173}" type="presOf" srcId="{E7F91F00-C1D0-48B5-AA23-DE7807DB2120}" destId="{597E4DBE-4247-4F0A-A1C7-E6EBABD777E2}" srcOrd="0" destOrd="0" presId="urn:microsoft.com/office/officeart/2005/8/layout/vList2"/>
    <dgm:cxn modelId="{1773A18F-FD82-429C-9269-3570EBF00B94}" type="presOf" srcId="{552F0CD8-E513-4816-A337-C84E0443F830}" destId="{EFD0477A-C0A9-43ED-BD2B-89AD796A07AF}" srcOrd="0" destOrd="0" presId="urn:microsoft.com/office/officeart/2005/8/layout/vList2"/>
    <dgm:cxn modelId="{73E6C2B6-08F3-4125-BCD0-02B6364C473D}" srcId="{BC8A395A-80FD-4E7B-8E89-4E6756D5B66E}" destId="{FB994F12-D310-4A2C-A3E5-D27B0E3F2D04}" srcOrd="2" destOrd="0" parTransId="{693AAD6A-A321-46A4-B5BD-543ED8AB964C}" sibTransId="{BDE5A13E-41E8-4402-9BBC-CD53EDFF5F48}"/>
    <dgm:cxn modelId="{0A42AAB9-4CED-49E0-B2A3-AE334184BE72}" type="presOf" srcId="{590792DB-4C00-4299-BC33-B5F175AA34D8}" destId="{948F296E-20E8-43C7-9986-DCA238A53806}" srcOrd="0" destOrd="0" presId="urn:microsoft.com/office/officeart/2005/8/layout/vList2"/>
    <dgm:cxn modelId="{93362AC8-B882-471F-966A-E4EF52F6F807}" type="presOf" srcId="{D25DB5FB-C21B-448F-9599-62E494D2CF0E}" destId="{71B4FC14-E40F-462A-BB7F-81CC77169F58}" srcOrd="0" destOrd="0" presId="urn:microsoft.com/office/officeart/2005/8/layout/vList2"/>
    <dgm:cxn modelId="{3C546CE9-76E8-4AC7-A8EF-9B64613F6AC1}" type="presOf" srcId="{FB994F12-D310-4A2C-A3E5-D27B0E3F2D04}" destId="{F061A120-D02A-4676-B554-FA00CBE1554F}" srcOrd="0" destOrd="0" presId="urn:microsoft.com/office/officeart/2005/8/layout/vList2"/>
    <dgm:cxn modelId="{B45D76E9-C4B3-45B5-A4A7-9E8ED244E1D1}" type="presOf" srcId="{BC8A395A-80FD-4E7B-8E89-4E6756D5B66E}" destId="{9CE164F1-8EF1-4E71-9247-D88D3C33D12F}" srcOrd="0" destOrd="0" presId="urn:microsoft.com/office/officeart/2005/8/layout/vList2"/>
    <dgm:cxn modelId="{679F1EF7-2DCA-45F8-B2BA-59AC7E6617FC}" type="presOf" srcId="{694E01FD-281A-4EBE-BDC1-1EAB5739E091}" destId="{D3C54AA6-D24F-4726-85A6-2575CCC09F5F}" srcOrd="0" destOrd="0" presId="urn:microsoft.com/office/officeart/2005/8/layout/vList2"/>
    <dgm:cxn modelId="{1277E50A-3630-47BA-9DE8-F3B7E6C8E544}" type="presParOf" srcId="{9CE164F1-8EF1-4E71-9247-D88D3C33D12F}" destId="{948F296E-20E8-43C7-9986-DCA238A53806}" srcOrd="0" destOrd="0" presId="urn:microsoft.com/office/officeart/2005/8/layout/vList2"/>
    <dgm:cxn modelId="{7016BAA8-823D-4B6D-B834-898312F2B052}" type="presParOf" srcId="{9CE164F1-8EF1-4E71-9247-D88D3C33D12F}" destId="{C563BA28-C715-401D-A3F2-C696C11A3A42}" srcOrd="1" destOrd="0" presId="urn:microsoft.com/office/officeart/2005/8/layout/vList2"/>
    <dgm:cxn modelId="{964C6F5E-C333-4F60-BC9B-9EB4D950F9CE}" type="presParOf" srcId="{9CE164F1-8EF1-4E71-9247-D88D3C33D12F}" destId="{EFD0477A-C0A9-43ED-BD2B-89AD796A07AF}" srcOrd="2" destOrd="0" presId="urn:microsoft.com/office/officeart/2005/8/layout/vList2"/>
    <dgm:cxn modelId="{5E3D0EE8-5188-43AA-B0C0-E38B4356E30F}" type="presParOf" srcId="{9CE164F1-8EF1-4E71-9247-D88D3C33D12F}" destId="{D3C54AA6-D24F-4726-85A6-2575CCC09F5F}" srcOrd="3" destOrd="0" presId="urn:microsoft.com/office/officeart/2005/8/layout/vList2"/>
    <dgm:cxn modelId="{193FD0F3-B33F-4083-B69B-765359D8BDBB}" type="presParOf" srcId="{9CE164F1-8EF1-4E71-9247-D88D3C33D12F}" destId="{F061A120-D02A-4676-B554-FA00CBE1554F}" srcOrd="4" destOrd="0" presId="urn:microsoft.com/office/officeart/2005/8/layout/vList2"/>
    <dgm:cxn modelId="{DFC09795-B915-46D3-B9D7-D060B7F827E0}" type="presParOf" srcId="{9CE164F1-8EF1-4E71-9247-D88D3C33D12F}" destId="{711302E4-6F85-4297-97C4-DAB5B27BFDC7}" srcOrd="5" destOrd="0" presId="urn:microsoft.com/office/officeart/2005/8/layout/vList2"/>
    <dgm:cxn modelId="{1D9673F4-4C53-40BB-B06A-F12EF0E306B3}" type="presParOf" srcId="{9CE164F1-8EF1-4E71-9247-D88D3C33D12F}" destId="{22E357C2-C5DE-4888-AA0C-5FD08D1F2476}" srcOrd="6" destOrd="0" presId="urn:microsoft.com/office/officeart/2005/8/layout/vList2"/>
    <dgm:cxn modelId="{8768EE76-9F3A-4AA1-ACBE-58C40E46441D}" type="presParOf" srcId="{9CE164F1-8EF1-4E71-9247-D88D3C33D12F}" destId="{74BEFD6F-58E7-4CE6-9F98-EE1B745E7497}" srcOrd="7" destOrd="0" presId="urn:microsoft.com/office/officeart/2005/8/layout/vList2"/>
    <dgm:cxn modelId="{4822DCD7-3A60-408A-B5A4-A64F1AD940C8}" type="presParOf" srcId="{9CE164F1-8EF1-4E71-9247-D88D3C33D12F}" destId="{71B4FC14-E40F-462A-BB7F-81CC77169F58}" srcOrd="8" destOrd="0" presId="urn:microsoft.com/office/officeart/2005/8/layout/vList2"/>
    <dgm:cxn modelId="{1FDAA4FB-2789-420A-ABD1-860A99B8D5C0}" type="presParOf" srcId="{9CE164F1-8EF1-4E71-9247-D88D3C33D12F}" destId="{597E4DBE-4247-4F0A-A1C7-E6EBABD777E2}" srcOrd="9"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03EEFF8-F343-476D-911C-C134BE77EB46}"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IN"/>
        </a:p>
      </dgm:t>
    </dgm:pt>
    <dgm:pt modelId="{17FBA98B-B87A-4597-905B-F90AC9C73720}">
      <dgm:prSet/>
      <dgm:spPr>
        <a:ln>
          <a:noFill/>
        </a:ln>
      </dgm:spPr>
      <dgm:t>
        <a:bodyPr/>
        <a:lstStyle/>
        <a:p>
          <a:r>
            <a:rPr lang="en-US" b="1" dirty="0">
              <a:latin typeface="Arial Nova" panose="020B0504020202020204" pitchFamily="34" charset="0"/>
            </a:rPr>
            <a:t>LTE Connectivity</a:t>
          </a:r>
        </a:p>
        <a:p>
          <a:r>
            <a:rPr lang="en-US" dirty="0">
              <a:latin typeface="Arial Nova" panose="020B0504020202020204" pitchFamily="34" charset="0"/>
            </a:rPr>
            <a:t>FortiExtender devices often leverage LTE or 4G cellular networks to provide high-speed and reliable connectivity in areas where traditional wired connections may be unavailable or impractical.</a:t>
          </a:r>
          <a:endParaRPr lang="en-IN" dirty="0">
            <a:latin typeface="Arial Nova" panose="020B0504020202020204" pitchFamily="34" charset="0"/>
          </a:endParaRPr>
        </a:p>
      </dgm:t>
    </dgm:pt>
    <dgm:pt modelId="{4B8DD4CE-BF39-4114-A244-27EF8C4EF7F4}" type="parTrans" cxnId="{714C539D-81CB-43EA-913F-D892121CA3EA}">
      <dgm:prSet/>
      <dgm:spPr/>
      <dgm:t>
        <a:bodyPr/>
        <a:lstStyle/>
        <a:p>
          <a:endParaRPr lang="en-IN">
            <a:latin typeface="Arial Nova" panose="020B0504020202020204" pitchFamily="34" charset="0"/>
          </a:endParaRPr>
        </a:p>
      </dgm:t>
    </dgm:pt>
    <dgm:pt modelId="{8D850704-701D-4BC8-A0DE-DA79CEA0043D}" type="sibTrans" cxnId="{714C539D-81CB-43EA-913F-D892121CA3EA}">
      <dgm:prSet/>
      <dgm:spPr/>
      <dgm:t>
        <a:bodyPr/>
        <a:lstStyle/>
        <a:p>
          <a:endParaRPr lang="en-IN">
            <a:latin typeface="Arial Nova" panose="020B0504020202020204" pitchFamily="34" charset="0"/>
          </a:endParaRPr>
        </a:p>
      </dgm:t>
    </dgm:pt>
    <dgm:pt modelId="{1FCE4C34-2466-474B-888F-D4E2A01C44B0}">
      <dgm:prSet/>
      <dgm:spPr>
        <a:ln>
          <a:noFill/>
        </a:ln>
      </dgm:spPr>
      <dgm:t>
        <a:bodyPr/>
        <a:lstStyle/>
        <a:p>
          <a:r>
            <a:rPr lang="en-US" b="1" dirty="0">
              <a:latin typeface="Arial Nova" panose="020B0504020202020204" pitchFamily="34" charset="0"/>
            </a:rPr>
            <a:t>Integration with FortiGate</a:t>
          </a:r>
        </a:p>
        <a:p>
          <a:r>
            <a:rPr lang="en-US" dirty="0">
              <a:latin typeface="Arial Nova" panose="020B0504020202020204" pitchFamily="34" charset="0"/>
            </a:rPr>
            <a:t>FortiExtender is designed to seamlessly integrate with FortiGate firewalls, allowing organizations to extend the reach of their network security services to remote locations.</a:t>
          </a:r>
          <a:endParaRPr lang="en-IN" dirty="0">
            <a:latin typeface="Arial Nova" panose="020B0504020202020204" pitchFamily="34" charset="0"/>
          </a:endParaRPr>
        </a:p>
      </dgm:t>
    </dgm:pt>
    <dgm:pt modelId="{AF52BDF5-B932-42FA-950C-8A37B46938EC}" type="parTrans" cxnId="{D9EE3E54-80BE-41F8-AA8C-E15CBEDE65CB}">
      <dgm:prSet/>
      <dgm:spPr/>
      <dgm:t>
        <a:bodyPr/>
        <a:lstStyle/>
        <a:p>
          <a:endParaRPr lang="en-IN">
            <a:latin typeface="Arial Nova" panose="020B0504020202020204" pitchFamily="34" charset="0"/>
          </a:endParaRPr>
        </a:p>
      </dgm:t>
    </dgm:pt>
    <dgm:pt modelId="{0B3E6107-F2DC-435A-9E66-6CA3D11D8FEE}" type="sibTrans" cxnId="{D9EE3E54-80BE-41F8-AA8C-E15CBEDE65CB}">
      <dgm:prSet/>
      <dgm:spPr/>
      <dgm:t>
        <a:bodyPr/>
        <a:lstStyle/>
        <a:p>
          <a:endParaRPr lang="en-IN">
            <a:latin typeface="Arial Nova" panose="020B0504020202020204" pitchFamily="34" charset="0"/>
          </a:endParaRPr>
        </a:p>
      </dgm:t>
    </dgm:pt>
    <dgm:pt modelId="{D785D128-D6E4-4EDE-9E5B-1E61EE5FCD0A}">
      <dgm:prSet/>
      <dgm:spPr>
        <a:ln>
          <a:noFill/>
        </a:ln>
      </dgm:spPr>
      <dgm:t>
        <a:bodyPr/>
        <a:lstStyle/>
        <a:p>
          <a:r>
            <a:rPr lang="en-US" b="1" dirty="0">
              <a:latin typeface="Arial Nova" panose="020B0504020202020204" pitchFamily="34" charset="0"/>
            </a:rPr>
            <a:t>Secure VPN Connectivity</a:t>
          </a:r>
        </a:p>
        <a:p>
          <a:r>
            <a:rPr lang="en-US" dirty="0">
              <a:latin typeface="Arial Nova" panose="020B0504020202020204" pitchFamily="34" charset="0"/>
            </a:rPr>
            <a:t>FortiExtender supports secure Virtual Private Network (VPN) connections, ensuring that data transmitted over the cellular network is encrypted and secure.</a:t>
          </a:r>
          <a:endParaRPr lang="en-IN" dirty="0">
            <a:latin typeface="Arial Nova" panose="020B0504020202020204" pitchFamily="34" charset="0"/>
          </a:endParaRPr>
        </a:p>
      </dgm:t>
    </dgm:pt>
    <dgm:pt modelId="{CCB88E6D-B3E0-4770-BF92-F275499F7960}" type="parTrans" cxnId="{931862CC-F401-44BD-B8C5-4800D60E0F9E}">
      <dgm:prSet/>
      <dgm:spPr/>
      <dgm:t>
        <a:bodyPr/>
        <a:lstStyle/>
        <a:p>
          <a:endParaRPr lang="en-IN">
            <a:latin typeface="Arial Nova" panose="020B0504020202020204" pitchFamily="34" charset="0"/>
          </a:endParaRPr>
        </a:p>
      </dgm:t>
    </dgm:pt>
    <dgm:pt modelId="{60117A49-2A77-43B2-8E46-58D6EE914D9D}" type="sibTrans" cxnId="{931862CC-F401-44BD-B8C5-4800D60E0F9E}">
      <dgm:prSet/>
      <dgm:spPr/>
      <dgm:t>
        <a:bodyPr/>
        <a:lstStyle/>
        <a:p>
          <a:endParaRPr lang="en-IN">
            <a:latin typeface="Arial Nova" panose="020B0504020202020204" pitchFamily="34" charset="0"/>
          </a:endParaRPr>
        </a:p>
      </dgm:t>
    </dgm:pt>
    <dgm:pt modelId="{4C982ECB-A178-4467-9693-2C85CF70756E}">
      <dgm:prSet/>
      <dgm:spPr>
        <a:ln>
          <a:noFill/>
        </a:ln>
      </dgm:spPr>
      <dgm:t>
        <a:bodyPr/>
        <a:lstStyle/>
        <a:p>
          <a:r>
            <a:rPr lang="en-US" b="1" dirty="0">
              <a:latin typeface="Arial Nova" panose="020B0504020202020204" pitchFamily="34" charset="0"/>
            </a:rPr>
            <a:t>Dual SIM Support</a:t>
          </a:r>
        </a:p>
        <a:p>
          <a:r>
            <a:rPr lang="en-US" dirty="0">
              <a:latin typeface="Arial Nova" panose="020B0504020202020204" pitchFamily="34" charset="0"/>
            </a:rPr>
            <a:t>Some FortiExtender models come with dual SIM slots, providing redundancy in case one cellular network is unavailable or experiences issues.</a:t>
          </a:r>
          <a:endParaRPr lang="en-IN" dirty="0">
            <a:latin typeface="Arial Nova" panose="020B0504020202020204" pitchFamily="34" charset="0"/>
          </a:endParaRPr>
        </a:p>
      </dgm:t>
    </dgm:pt>
    <dgm:pt modelId="{0129B15C-AF6E-4396-97B9-81D9FFDA5583}" type="parTrans" cxnId="{54566F70-BAB8-41C9-86AB-71E3CC6FAFEC}">
      <dgm:prSet/>
      <dgm:spPr/>
      <dgm:t>
        <a:bodyPr/>
        <a:lstStyle/>
        <a:p>
          <a:endParaRPr lang="en-IN">
            <a:latin typeface="Arial Nova" panose="020B0504020202020204" pitchFamily="34" charset="0"/>
          </a:endParaRPr>
        </a:p>
      </dgm:t>
    </dgm:pt>
    <dgm:pt modelId="{3B546E88-0825-4CB1-B224-737C0C8238E4}" type="sibTrans" cxnId="{54566F70-BAB8-41C9-86AB-71E3CC6FAFEC}">
      <dgm:prSet/>
      <dgm:spPr/>
      <dgm:t>
        <a:bodyPr/>
        <a:lstStyle/>
        <a:p>
          <a:endParaRPr lang="en-IN">
            <a:latin typeface="Arial Nova" panose="020B0504020202020204" pitchFamily="34" charset="0"/>
          </a:endParaRPr>
        </a:p>
      </dgm:t>
    </dgm:pt>
    <dgm:pt modelId="{2949ADE4-F156-4FDC-9552-93F3CF046737}">
      <dgm:prSet/>
      <dgm:spPr>
        <a:ln>
          <a:noFill/>
        </a:ln>
      </dgm:spPr>
      <dgm:t>
        <a:bodyPr/>
        <a:lstStyle/>
        <a:p>
          <a:r>
            <a:rPr lang="en-US" b="1" dirty="0">
              <a:latin typeface="Arial Nova" panose="020B0504020202020204" pitchFamily="34" charset="0"/>
            </a:rPr>
            <a:t>Automatic Failover</a:t>
          </a:r>
        </a:p>
        <a:p>
          <a:r>
            <a:rPr lang="en-US" dirty="0">
              <a:latin typeface="Arial Nova" panose="020B0504020202020204" pitchFamily="34" charset="0"/>
            </a:rPr>
            <a:t>FortiExtender devices can be configured for automatic failover, switching to a backup cellular connection if the primary connection becomes unstable or goes offline.</a:t>
          </a:r>
          <a:endParaRPr lang="en-IN" dirty="0">
            <a:latin typeface="Arial Nova" panose="020B0504020202020204" pitchFamily="34" charset="0"/>
          </a:endParaRPr>
        </a:p>
      </dgm:t>
    </dgm:pt>
    <dgm:pt modelId="{0BFD8E09-94D6-417F-9C58-F59AE1B8B1A7}" type="parTrans" cxnId="{553D80CE-A335-4F15-9734-013959A0A7E0}">
      <dgm:prSet/>
      <dgm:spPr/>
      <dgm:t>
        <a:bodyPr/>
        <a:lstStyle/>
        <a:p>
          <a:endParaRPr lang="en-IN">
            <a:latin typeface="Arial Nova" panose="020B0504020202020204" pitchFamily="34" charset="0"/>
          </a:endParaRPr>
        </a:p>
      </dgm:t>
    </dgm:pt>
    <dgm:pt modelId="{47050C52-9EBD-4956-8A34-755BF5E3399F}" type="sibTrans" cxnId="{553D80CE-A335-4F15-9734-013959A0A7E0}">
      <dgm:prSet/>
      <dgm:spPr/>
      <dgm:t>
        <a:bodyPr/>
        <a:lstStyle/>
        <a:p>
          <a:endParaRPr lang="en-IN">
            <a:latin typeface="Arial Nova" panose="020B0504020202020204" pitchFamily="34" charset="0"/>
          </a:endParaRPr>
        </a:p>
      </dgm:t>
    </dgm:pt>
    <dgm:pt modelId="{41BA2525-8006-4180-9FF6-061C6EE8B538}">
      <dgm:prSet/>
      <dgm:spPr>
        <a:ln>
          <a:noFill/>
        </a:ln>
      </dgm:spPr>
      <dgm:t>
        <a:bodyPr/>
        <a:lstStyle/>
        <a:p>
          <a:r>
            <a:rPr lang="en-US" b="1" dirty="0">
              <a:latin typeface="Arial Nova" panose="020B0504020202020204" pitchFamily="34" charset="0"/>
            </a:rPr>
            <a:t>Load Balancing</a:t>
          </a:r>
        </a:p>
        <a:p>
          <a:r>
            <a:rPr lang="en-US" dirty="0">
              <a:latin typeface="Arial Nova" panose="020B0504020202020204" pitchFamily="34" charset="0"/>
            </a:rPr>
            <a:t>FortiExtender supports load balancing between multiple cellular connections, optimizing bandwidth usage and ensuring reliable connectivity.</a:t>
          </a:r>
          <a:endParaRPr lang="en-IN" dirty="0">
            <a:latin typeface="Arial Nova" panose="020B0504020202020204" pitchFamily="34" charset="0"/>
          </a:endParaRPr>
        </a:p>
      </dgm:t>
    </dgm:pt>
    <dgm:pt modelId="{300BF3B0-B1A5-418F-A2D0-CFE47BB449C0}" type="parTrans" cxnId="{4E0F518D-9B9E-4388-A9EB-700BED66A8EE}">
      <dgm:prSet/>
      <dgm:spPr/>
      <dgm:t>
        <a:bodyPr/>
        <a:lstStyle/>
        <a:p>
          <a:endParaRPr lang="en-IN">
            <a:latin typeface="Arial Nova" panose="020B0504020202020204" pitchFamily="34" charset="0"/>
          </a:endParaRPr>
        </a:p>
      </dgm:t>
    </dgm:pt>
    <dgm:pt modelId="{F9280F93-4AF8-4DA1-92DC-5D8B8AE3B851}" type="sibTrans" cxnId="{4E0F518D-9B9E-4388-A9EB-700BED66A8EE}">
      <dgm:prSet/>
      <dgm:spPr/>
      <dgm:t>
        <a:bodyPr/>
        <a:lstStyle/>
        <a:p>
          <a:endParaRPr lang="en-IN">
            <a:latin typeface="Arial Nova" panose="020B0504020202020204" pitchFamily="34" charset="0"/>
          </a:endParaRPr>
        </a:p>
      </dgm:t>
    </dgm:pt>
    <dgm:pt modelId="{45114CE9-1848-414A-996C-C4DFBA274958}" type="pres">
      <dgm:prSet presAssocID="{803EEFF8-F343-476D-911C-C134BE77EB46}" presName="diagram" presStyleCnt="0">
        <dgm:presLayoutVars>
          <dgm:dir/>
          <dgm:resizeHandles val="exact"/>
        </dgm:presLayoutVars>
      </dgm:prSet>
      <dgm:spPr/>
    </dgm:pt>
    <dgm:pt modelId="{099C296B-18D0-4BA0-BA78-F794D19D5B30}" type="pres">
      <dgm:prSet presAssocID="{17FBA98B-B87A-4597-905B-F90AC9C73720}" presName="node" presStyleLbl="node1" presStyleIdx="0" presStyleCnt="6" custScaleY="111626" custLinFactY="-23947" custLinFactNeighborY="-100000">
        <dgm:presLayoutVars>
          <dgm:bulletEnabled val="1"/>
        </dgm:presLayoutVars>
      </dgm:prSet>
      <dgm:spPr/>
    </dgm:pt>
    <dgm:pt modelId="{07475AD8-179D-4DFB-86BC-6A5AA11422E6}" type="pres">
      <dgm:prSet presAssocID="{8D850704-701D-4BC8-A0DE-DA79CEA0043D}" presName="sibTrans" presStyleCnt="0"/>
      <dgm:spPr/>
    </dgm:pt>
    <dgm:pt modelId="{AEC504B1-EC24-4360-9B32-28FCDBAC58B5}" type="pres">
      <dgm:prSet presAssocID="{1FCE4C34-2466-474B-888F-D4E2A01C44B0}" presName="node" presStyleLbl="node1" presStyleIdx="1" presStyleCnt="6" custScaleY="111626" custLinFactY="-23947" custLinFactNeighborY="-100000">
        <dgm:presLayoutVars>
          <dgm:bulletEnabled val="1"/>
        </dgm:presLayoutVars>
      </dgm:prSet>
      <dgm:spPr/>
    </dgm:pt>
    <dgm:pt modelId="{EB4770C3-B39E-4AE7-8B74-67FF796601EB}" type="pres">
      <dgm:prSet presAssocID="{0B3E6107-F2DC-435A-9E66-6CA3D11D8FEE}" presName="sibTrans" presStyleCnt="0"/>
      <dgm:spPr/>
    </dgm:pt>
    <dgm:pt modelId="{E288246D-B1D1-48D7-AAF8-1CDBD9E5EEAC}" type="pres">
      <dgm:prSet presAssocID="{D785D128-D6E4-4EDE-9E5B-1E61EE5FCD0A}" presName="node" presStyleLbl="node1" presStyleIdx="2" presStyleCnt="6" custScaleY="111626" custLinFactY="-23947" custLinFactNeighborY="-100000">
        <dgm:presLayoutVars>
          <dgm:bulletEnabled val="1"/>
        </dgm:presLayoutVars>
      </dgm:prSet>
      <dgm:spPr/>
    </dgm:pt>
    <dgm:pt modelId="{EBB2C845-9D68-4858-B634-7CE6F6E41AD1}" type="pres">
      <dgm:prSet presAssocID="{60117A49-2A77-43B2-8E46-58D6EE914D9D}" presName="sibTrans" presStyleCnt="0"/>
      <dgm:spPr/>
    </dgm:pt>
    <dgm:pt modelId="{FDC6E8F4-0ECD-46E7-9436-991E85DA186B}" type="pres">
      <dgm:prSet presAssocID="{4C982ECB-A178-4467-9693-2C85CF70756E}" presName="node" presStyleLbl="node1" presStyleIdx="3" presStyleCnt="6" custScaleY="111626" custLinFactNeighborY="14125">
        <dgm:presLayoutVars>
          <dgm:bulletEnabled val="1"/>
        </dgm:presLayoutVars>
      </dgm:prSet>
      <dgm:spPr/>
    </dgm:pt>
    <dgm:pt modelId="{72B65EF5-7EFF-4873-9574-8D1797D4B336}" type="pres">
      <dgm:prSet presAssocID="{3B546E88-0825-4CB1-B224-737C0C8238E4}" presName="sibTrans" presStyleCnt="0"/>
      <dgm:spPr/>
    </dgm:pt>
    <dgm:pt modelId="{BE27A709-673D-4DB0-A29C-CB65561B70C4}" type="pres">
      <dgm:prSet presAssocID="{2949ADE4-F156-4FDC-9552-93F3CF046737}" presName="node" presStyleLbl="node1" presStyleIdx="4" presStyleCnt="6" custScaleY="111626" custLinFactNeighborY="14125">
        <dgm:presLayoutVars>
          <dgm:bulletEnabled val="1"/>
        </dgm:presLayoutVars>
      </dgm:prSet>
      <dgm:spPr/>
    </dgm:pt>
    <dgm:pt modelId="{F340240A-3573-4570-94C6-20963205108C}" type="pres">
      <dgm:prSet presAssocID="{47050C52-9EBD-4956-8A34-755BF5E3399F}" presName="sibTrans" presStyleCnt="0"/>
      <dgm:spPr/>
    </dgm:pt>
    <dgm:pt modelId="{F380A0C4-493E-4980-BECB-0F986CBE56AC}" type="pres">
      <dgm:prSet presAssocID="{41BA2525-8006-4180-9FF6-061C6EE8B538}" presName="node" presStyleLbl="node1" presStyleIdx="5" presStyleCnt="6" custScaleY="111626" custLinFactNeighborY="14125">
        <dgm:presLayoutVars>
          <dgm:bulletEnabled val="1"/>
        </dgm:presLayoutVars>
      </dgm:prSet>
      <dgm:spPr/>
    </dgm:pt>
  </dgm:ptLst>
  <dgm:cxnLst>
    <dgm:cxn modelId="{37771A1B-6817-4617-98E9-09F953A9EAB2}" type="presOf" srcId="{41BA2525-8006-4180-9FF6-061C6EE8B538}" destId="{F380A0C4-493E-4980-BECB-0F986CBE56AC}" srcOrd="0" destOrd="0" presId="urn:microsoft.com/office/officeart/2005/8/layout/default"/>
    <dgm:cxn modelId="{7A3BC730-6564-4F4E-878F-92B98C71CF6E}" type="presOf" srcId="{17FBA98B-B87A-4597-905B-F90AC9C73720}" destId="{099C296B-18D0-4BA0-BA78-F794D19D5B30}" srcOrd="0" destOrd="0" presId="urn:microsoft.com/office/officeart/2005/8/layout/default"/>
    <dgm:cxn modelId="{28CA2B5E-6C05-43E5-A835-AC91A8DBABD1}" type="presOf" srcId="{4C982ECB-A178-4467-9693-2C85CF70756E}" destId="{FDC6E8F4-0ECD-46E7-9436-991E85DA186B}" srcOrd="0" destOrd="0" presId="urn:microsoft.com/office/officeart/2005/8/layout/default"/>
    <dgm:cxn modelId="{54566F70-BAB8-41C9-86AB-71E3CC6FAFEC}" srcId="{803EEFF8-F343-476D-911C-C134BE77EB46}" destId="{4C982ECB-A178-4467-9693-2C85CF70756E}" srcOrd="3" destOrd="0" parTransId="{0129B15C-AF6E-4396-97B9-81D9FFDA5583}" sibTransId="{3B546E88-0825-4CB1-B224-737C0C8238E4}"/>
    <dgm:cxn modelId="{D9EE3E54-80BE-41F8-AA8C-E15CBEDE65CB}" srcId="{803EEFF8-F343-476D-911C-C134BE77EB46}" destId="{1FCE4C34-2466-474B-888F-D4E2A01C44B0}" srcOrd="1" destOrd="0" parTransId="{AF52BDF5-B932-42FA-950C-8A37B46938EC}" sibTransId="{0B3E6107-F2DC-435A-9E66-6CA3D11D8FEE}"/>
    <dgm:cxn modelId="{E6B7247B-DE82-4D78-88AE-D6B898D936C3}" type="presOf" srcId="{2949ADE4-F156-4FDC-9552-93F3CF046737}" destId="{BE27A709-673D-4DB0-A29C-CB65561B70C4}" srcOrd="0" destOrd="0" presId="urn:microsoft.com/office/officeart/2005/8/layout/default"/>
    <dgm:cxn modelId="{3C5F9284-9FF1-48B3-9D24-32D11A691548}" type="presOf" srcId="{D785D128-D6E4-4EDE-9E5B-1E61EE5FCD0A}" destId="{E288246D-B1D1-48D7-AAF8-1CDBD9E5EEAC}" srcOrd="0" destOrd="0" presId="urn:microsoft.com/office/officeart/2005/8/layout/default"/>
    <dgm:cxn modelId="{4E0F518D-9B9E-4388-A9EB-700BED66A8EE}" srcId="{803EEFF8-F343-476D-911C-C134BE77EB46}" destId="{41BA2525-8006-4180-9FF6-061C6EE8B538}" srcOrd="5" destOrd="0" parTransId="{300BF3B0-B1A5-418F-A2D0-CFE47BB449C0}" sibTransId="{F9280F93-4AF8-4DA1-92DC-5D8B8AE3B851}"/>
    <dgm:cxn modelId="{714C539D-81CB-43EA-913F-D892121CA3EA}" srcId="{803EEFF8-F343-476D-911C-C134BE77EB46}" destId="{17FBA98B-B87A-4597-905B-F90AC9C73720}" srcOrd="0" destOrd="0" parTransId="{4B8DD4CE-BF39-4114-A244-27EF8C4EF7F4}" sibTransId="{8D850704-701D-4BC8-A0DE-DA79CEA0043D}"/>
    <dgm:cxn modelId="{76CA1EA1-9433-4AF0-8E69-54341C047781}" type="presOf" srcId="{1FCE4C34-2466-474B-888F-D4E2A01C44B0}" destId="{AEC504B1-EC24-4360-9B32-28FCDBAC58B5}" srcOrd="0" destOrd="0" presId="urn:microsoft.com/office/officeart/2005/8/layout/default"/>
    <dgm:cxn modelId="{0507BEC1-DBF4-406E-9F36-C8F5EC0BE765}" type="presOf" srcId="{803EEFF8-F343-476D-911C-C134BE77EB46}" destId="{45114CE9-1848-414A-996C-C4DFBA274958}" srcOrd="0" destOrd="0" presId="urn:microsoft.com/office/officeart/2005/8/layout/default"/>
    <dgm:cxn modelId="{931862CC-F401-44BD-B8C5-4800D60E0F9E}" srcId="{803EEFF8-F343-476D-911C-C134BE77EB46}" destId="{D785D128-D6E4-4EDE-9E5B-1E61EE5FCD0A}" srcOrd="2" destOrd="0" parTransId="{CCB88E6D-B3E0-4770-BF92-F275499F7960}" sibTransId="{60117A49-2A77-43B2-8E46-58D6EE914D9D}"/>
    <dgm:cxn modelId="{553D80CE-A335-4F15-9734-013959A0A7E0}" srcId="{803EEFF8-F343-476D-911C-C134BE77EB46}" destId="{2949ADE4-F156-4FDC-9552-93F3CF046737}" srcOrd="4" destOrd="0" parTransId="{0BFD8E09-94D6-417F-9C58-F59AE1B8B1A7}" sibTransId="{47050C52-9EBD-4956-8A34-755BF5E3399F}"/>
    <dgm:cxn modelId="{275E10A7-7C47-4325-8872-A83340B35BC1}" type="presParOf" srcId="{45114CE9-1848-414A-996C-C4DFBA274958}" destId="{099C296B-18D0-4BA0-BA78-F794D19D5B30}" srcOrd="0" destOrd="0" presId="urn:microsoft.com/office/officeart/2005/8/layout/default"/>
    <dgm:cxn modelId="{2B88C4D0-28E4-49E5-A6B1-A527E97BF7DA}" type="presParOf" srcId="{45114CE9-1848-414A-996C-C4DFBA274958}" destId="{07475AD8-179D-4DFB-86BC-6A5AA11422E6}" srcOrd="1" destOrd="0" presId="urn:microsoft.com/office/officeart/2005/8/layout/default"/>
    <dgm:cxn modelId="{C8B0A5E9-6804-44AF-B72E-2C5C83E1C195}" type="presParOf" srcId="{45114CE9-1848-414A-996C-C4DFBA274958}" destId="{AEC504B1-EC24-4360-9B32-28FCDBAC58B5}" srcOrd="2" destOrd="0" presId="urn:microsoft.com/office/officeart/2005/8/layout/default"/>
    <dgm:cxn modelId="{721DC4DF-4EAA-4263-B0BF-31E51B24B3DE}" type="presParOf" srcId="{45114CE9-1848-414A-996C-C4DFBA274958}" destId="{EB4770C3-B39E-4AE7-8B74-67FF796601EB}" srcOrd="3" destOrd="0" presId="urn:microsoft.com/office/officeart/2005/8/layout/default"/>
    <dgm:cxn modelId="{B78CD8C0-2F66-41F7-BA03-09F116EB5887}" type="presParOf" srcId="{45114CE9-1848-414A-996C-C4DFBA274958}" destId="{E288246D-B1D1-48D7-AAF8-1CDBD9E5EEAC}" srcOrd="4" destOrd="0" presId="urn:microsoft.com/office/officeart/2005/8/layout/default"/>
    <dgm:cxn modelId="{2C8DFEE9-302F-4994-B664-68E541422FC6}" type="presParOf" srcId="{45114CE9-1848-414A-996C-C4DFBA274958}" destId="{EBB2C845-9D68-4858-B634-7CE6F6E41AD1}" srcOrd="5" destOrd="0" presId="urn:microsoft.com/office/officeart/2005/8/layout/default"/>
    <dgm:cxn modelId="{7D99E293-0A54-42CA-95C0-BB9133D022EA}" type="presParOf" srcId="{45114CE9-1848-414A-996C-C4DFBA274958}" destId="{FDC6E8F4-0ECD-46E7-9436-991E85DA186B}" srcOrd="6" destOrd="0" presId="urn:microsoft.com/office/officeart/2005/8/layout/default"/>
    <dgm:cxn modelId="{9558280F-2081-4D8A-8053-0618819F2050}" type="presParOf" srcId="{45114CE9-1848-414A-996C-C4DFBA274958}" destId="{72B65EF5-7EFF-4873-9574-8D1797D4B336}" srcOrd="7" destOrd="0" presId="urn:microsoft.com/office/officeart/2005/8/layout/default"/>
    <dgm:cxn modelId="{4636B88A-EC18-41CE-ADE6-FDFEA926E98B}" type="presParOf" srcId="{45114CE9-1848-414A-996C-C4DFBA274958}" destId="{BE27A709-673D-4DB0-A29C-CB65561B70C4}" srcOrd="8" destOrd="0" presId="urn:microsoft.com/office/officeart/2005/8/layout/default"/>
    <dgm:cxn modelId="{BA84E85A-6868-4922-96F1-91E4064E9134}" type="presParOf" srcId="{45114CE9-1848-414A-996C-C4DFBA274958}" destId="{F340240A-3573-4570-94C6-20963205108C}" srcOrd="9" destOrd="0" presId="urn:microsoft.com/office/officeart/2005/8/layout/default"/>
    <dgm:cxn modelId="{69A8F163-E4B2-4941-A36A-77024C271EC7}" type="presParOf" srcId="{45114CE9-1848-414A-996C-C4DFBA274958}" destId="{F380A0C4-493E-4980-BECB-0F986CBE56A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03EEFF8-F343-476D-911C-C134BE77EB46}" type="doc">
      <dgm:prSet loTypeId="urn:diagrams.loki3.com/BracketList" loCatId="list" qsTypeId="urn:microsoft.com/office/officeart/2005/8/quickstyle/simple1" qsCatId="simple" csTypeId="urn:microsoft.com/office/officeart/2005/8/colors/accent0_1" csCatId="mainScheme" phldr="1"/>
      <dgm:spPr/>
      <dgm:t>
        <a:bodyPr/>
        <a:lstStyle/>
        <a:p>
          <a:endParaRPr lang="en-IN"/>
        </a:p>
      </dgm:t>
    </dgm:pt>
    <dgm:pt modelId="{17FBA98B-B87A-4597-905B-F90AC9C73720}">
      <dgm:prSet custT="1"/>
      <dgm:spPr>
        <a:solidFill>
          <a:prstClr val="white">
            <a:hueOff val="0"/>
            <a:satOff val="0"/>
            <a:lumOff val="0"/>
            <a:alphaOff val="0"/>
          </a:prstClr>
        </a:solidFill>
        <a:ln w="25400" cap="flat" cmpd="sng" algn="ctr">
          <a:noFill/>
          <a:prstDash val="solid"/>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Font typeface="+mj-lt"/>
            <a:buNone/>
          </a:pPr>
          <a:r>
            <a:rPr lang="en-US" sz="1200" b="1" i="0" kern="1200" dirty="0">
              <a:solidFill>
                <a:prstClr val="black">
                  <a:hueOff val="0"/>
                  <a:satOff val="0"/>
                  <a:lumOff val="0"/>
                  <a:alphaOff val="0"/>
                </a:prstClr>
              </a:solidFill>
              <a:latin typeface="Arial Nova" panose="020B0504020202020204" pitchFamily="34" charset="0"/>
              <a:ea typeface="+mn-ea"/>
              <a:cs typeface="+mn-cs"/>
            </a:rPr>
            <a:t>Security Surveillance</a:t>
          </a:r>
          <a:endParaRPr lang="en-IN" sz="1200" b="1" i="0" kern="1200" dirty="0">
            <a:solidFill>
              <a:prstClr val="black">
                <a:hueOff val="0"/>
                <a:satOff val="0"/>
                <a:lumOff val="0"/>
                <a:alphaOff val="0"/>
              </a:prstClr>
            </a:solidFill>
            <a:latin typeface="Arial Nova" panose="020B0504020202020204" pitchFamily="34" charset="0"/>
            <a:ea typeface="+mn-ea"/>
            <a:cs typeface="+mn-cs"/>
          </a:endParaRPr>
        </a:p>
      </dgm:t>
    </dgm:pt>
    <dgm:pt modelId="{4B8DD4CE-BF39-4114-A244-27EF8C4EF7F4}" type="parTrans" cxnId="{714C539D-81CB-43EA-913F-D892121CA3EA}">
      <dgm:prSet/>
      <dgm:spPr/>
      <dgm:t>
        <a:bodyPr/>
        <a:lstStyle/>
        <a:p>
          <a:endParaRPr lang="en-IN" b="0">
            <a:latin typeface="Arial Nova" panose="020B0504020202020204" pitchFamily="34" charset="0"/>
          </a:endParaRPr>
        </a:p>
      </dgm:t>
    </dgm:pt>
    <dgm:pt modelId="{8D850704-701D-4BC8-A0DE-DA79CEA0043D}" type="sibTrans" cxnId="{714C539D-81CB-43EA-913F-D892121CA3EA}">
      <dgm:prSet/>
      <dgm:spPr/>
      <dgm:t>
        <a:bodyPr/>
        <a:lstStyle/>
        <a:p>
          <a:endParaRPr lang="en-IN" b="0">
            <a:latin typeface="Arial Nova" panose="020B0504020202020204" pitchFamily="34" charset="0"/>
          </a:endParaRPr>
        </a:p>
      </dgm:t>
    </dgm:pt>
    <dgm:pt modelId="{886E8395-F5A7-4CF6-B4ED-97F11F512136}">
      <dgm:prSet custT="1"/>
      <dgm:spPr>
        <a:solidFill>
          <a:prstClr val="white">
            <a:hueOff val="0"/>
            <a:satOff val="0"/>
            <a:lumOff val="0"/>
            <a:alphaOff val="0"/>
          </a:prstClr>
        </a:solidFill>
        <a:ln w="25400" cap="flat" cmpd="sng" algn="ctr">
          <a:noFill/>
          <a:prstDash val="solid"/>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Font typeface="+mj-lt"/>
            <a:buNone/>
          </a:pPr>
          <a:r>
            <a:rPr lang="en-US" sz="1200" b="1" i="0" kern="1200" dirty="0">
              <a:solidFill>
                <a:prstClr val="black">
                  <a:hueOff val="0"/>
                  <a:satOff val="0"/>
                  <a:lumOff val="0"/>
                  <a:alphaOff val="0"/>
                </a:prstClr>
              </a:solidFill>
              <a:latin typeface="Arial Nova" panose="020B0504020202020204" pitchFamily="34" charset="0"/>
              <a:ea typeface="+mn-ea"/>
              <a:cs typeface="+mn-cs"/>
            </a:rPr>
            <a:t>Integration with Fortinet Solutions</a:t>
          </a:r>
        </a:p>
      </dgm:t>
    </dgm:pt>
    <dgm:pt modelId="{A97BED43-DDE2-4D23-82DF-9CEB63CEAF72}" type="parTrans" cxnId="{838EFA02-E049-41A5-815F-E960D7ABFC15}">
      <dgm:prSet/>
      <dgm:spPr/>
      <dgm:t>
        <a:bodyPr/>
        <a:lstStyle/>
        <a:p>
          <a:endParaRPr lang="en-IN" b="0">
            <a:latin typeface="Arial Nova" panose="020B0504020202020204" pitchFamily="34" charset="0"/>
          </a:endParaRPr>
        </a:p>
      </dgm:t>
    </dgm:pt>
    <dgm:pt modelId="{075236B6-417D-47F7-8664-87C6E3B7C743}" type="sibTrans" cxnId="{838EFA02-E049-41A5-815F-E960D7ABFC15}">
      <dgm:prSet/>
      <dgm:spPr/>
      <dgm:t>
        <a:bodyPr/>
        <a:lstStyle/>
        <a:p>
          <a:endParaRPr lang="en-IN" b="0">
            <a:latin typeface="Arial Nova" panose="020B0504020202020204" pitchFamily="34" charset="0"/>
          </a:endParaRPr>
        </a:p>
      </dgm:t>
    </dgm:pt>
    <dgm:pt modelId="{6E39F53B-E079-4E93-AA93-16DF23F11B5A}">
      <dgm:prSet custT="1"/>
      <dgm:spPr>
        <a:solidFill>
          <a:prstClr val="white">
            <a:hueOff val="0"/>
            <a:satOff val="0"/>
            <a:lumOff val="0"/>
            <a:alphaOff val="0"/>
          </a:prstClr>
        </a:solidFill>
        <a:ln w="25400" cap="flat" cmpd="sng" algn="ctr">
          <a:noFill/>
          <a:prstDash val="solid"/>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Font typeface="+mj-lt"/>
            <a:buNone/>
          </a:pPr>
          <a:r>
            <a:rPr lang="en-US" sz="1200" b="1" i="0" kern="1200" dirty="0">
              <a:solidFill>
                <a:prstClr val="black">
                  <a:hueOff val="0"/>
                  <a:satOff val="0"/>
                  <a:lumOff val="0"/>
                  <a:alphaOff val="0"/>
                </a:prstClr>
              </a:solidFill>
              <a:latin typeface="Arial Nova" panose="020B0504020202020204" pitchFamily="34" charset="0"/>
              <a:ea typeface="+mn-ea"/>
              <a:cs typeface="+mn-cs"/>
            </a:rPr>
            <a:t>High Definition (HD) Video</a:t>
          </a:r>
        </a:p>
      </dgm:t>
    </dgm:pt>
    <dgm:pt modelId="{F9A738B0-DE8C-44A6-9584-CE2BD29EE20E}" type="parTrans" cxnId="{0A59C6DA-45D9-47ED-B5BA-25C582990EA0}">
      <dgm:prSet/>
      <dgm:spPr/>
      <dgm:t>
        <a:bodyPr/>
        <a:lstStyle/>
        <a:p>
          <a:endParaRPr lang="en-IN" b="0">
            <a:latin typeface="Arial Nova" panose="020B0504020202020204" pitchFamily="34" charset="0"/>
          </a:endParaRPr>
        </a:p>
      </dgm:t>
    </dgm:pt>
    <dgm:pt modelId="{0D40516D-0FE1-44BB-B17F-650FCBB25B61}" type="sibTrans" cxnId="{0A59C6DA-45D9-47ED-B5BA-25C582990EA0}">
      <dgm:prSet/>
      <dgm:spPr/>
      <dgm:t>
        <a:bodyPr/>
        <a:lstStyle/>
        <a:p>
          <a:endParaRPr lang="en-IN" b="0">
            <a:latin typeface="Arial Nova" panose="020B0504020202020204" pitchFamily="34" charset="0"/>
          </a:endParaRPr>
        </a:p>
      </dgm:t>
    </dgm:pt>
    <dgm:pt modelId="{88D1116D-8E3F-43A8-99C9-4C310C911F30}">
      <dgm:prSet custT="1"/>
      <dgm:spPr>
        <a:solidFill>
          <a:prstClr val="white">
            <a:hueOff val="0"/>
            <a:satOff val="0"/>
            <a:lumOff val="0"/>
            <a:alphaOff val="0"/>
          </a:prstClr>
        </a:solidFill>
        <a:ln w="25400" cap="flat" cmpd="sng" algn="ctr">
          <a:noFill/>
          <a:prstDash val="solid"/>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Font typeface="+mj-lt"/>
            <a:buNone/>
          </a:pPr>
          <a:r>
            <a:rPr lang="en-US" sz="1200" b="1" i="0" kern="1200" dirty="0">
              <a:solidFill>
                <a:prstClr val="black">
                  <a:hueOff val="0"/>
                  <a:satOff val="0"/>
                  <a:lumOff val="0"/>
                  <a:alphaOff val="0"/>
                </a:prstClr>
              </a:solidFill>
              <a:latin typeface="Arial Nova" panose="020B0504020202020204" pitchFamily="34" charset="0"/>
              <a:ea typeface="+mn-ea"/>
              <a:cs typeface="+mn-cs"/>
            </a:rPr>
            <a:t>PoE (Power over Ethernet)</a:t>
          </a:r>
        </a:p>
      </dgm:t>
    </dgm:pt>
    <dgm:pt modelId="{202A46FA-4BAF-46F8-953C-012B0D7FEE2C}" type="parTrans" cxnId="{CF508E37-3CE6-4618-B837-E2AC98346731}">
      <dgm:prSet/>
      <dgm:spPr/>
      <dgm:t>
        <a:bodyPr/>
        <a:lstStyle/>
        <a:p>
          <a:endParaRPr lang="en-IN" b="0">
            <a:latin typeface="Arial Nova" panose="020B0504020202020204" pitchFamily="34" charset="0"/>
          </a:endParaRPr>
        </a:p>
      </dgm:t>
    </dgm:pt>
    <dgm:pt modelId="{B453C5C8-7C42-484D-BB2D-F865CE27D96C}" type="sibTrans" cxnId="{CF508E37-3CE6-4618-B837-E2AC98346731}">
      <dgm:prSet/>
      <dgm:spPr/>
      <dgm:t>
        <a:bodyPr/>
        <a:lstStyle/>
        <a:p>
          <a:endParaRPr lang="en-IN" b="0">
            <a:latin typeface="Arial Nova" panose="020B0504020202020204" pitchFamily="34" charset="0"/>
          </a:endParaRPr>
        </a:p>
      </dgm:t>
    </dgm:pt>
    <dgm:pt modelId="{DBFCD51A-7D5E-4BF3-AFAB-EE47ECBF3037}">
      <dgm:prSet custT="1"/>
      <dgm:spPr>
        <a:solidFill>
          <a:prstClr val="white">
            <a:hueOff val="0"/>
            <a:satOff val="0"/>
            <a:lumOff val="0"/>
            <a:alphaOff val="0"/>
          </a:prstClr>
        </a:solidFill>
        <a:ln w="25400" cap="flat" cmpd="sng" algn="ctr">
          <a:noFill/>
          <a:prstDash val="solid"/>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Font typeface="+mj-lt"/>
            <a:buNone/>
          </a:pPr>
          <a:r>
            <a:rPr lang="en-US" sz="1200" b="1" i="0" kern="1200" dirty="0">
              <a:solidFill>
                <a:prstClr val="black">
                  <a:hueOff val="0"/>
                  <a:satOff val="0"/>
                  <a:lumOff val="0"/>
                  <a:alphaOff val="0"/>
                </a:prstClr>
              </a:solidFill>
              <a:latin typeface="Arial Nova" panose="020B0504020202020204" pitchFamily="34" charset="0"/>
              <a:ea typeface="+mn-ea"/>
              <a:cs typeface="+mn-cs"/>
            </a:rPr>
            <a:t>Remote Monitoring</a:t>
          </a:r>
        </a:p>
      </dgm:t>
    </dgm:pt>
    <dgm:pt modelId="{6992408B-E672-4F66-8ABC-438A138CD9D3}" type="parTrans" cxnId="{0D9B3FD1-A59B-4611-8B77-8BB92BAD2865}">
      <dgm:prSet/>
      <dgm:spPr/>
      <dgm:t>
        <a:bodyPr/>
        <a:lstStyle/>
        <a:p>
          <a:endParaRPr lang="en-IN" b="0">
            <a:latin typeface="Arial Nova" panose="020B0504020202020204" pitchFamily="34" charset="0"/>
          </a:endParaRPr>
        </a:p>
      </dgm:t>
    </dgm:pt>
    <dgm:pt modelId="{696C818B-A96E-4B3D-9AF5-FAC8F0D69DA1}" type="sibTrans" cxnId="{0D9B3FD1-A59B-4611-8B77-8BB92BAD2865}">
      <dgm:prSet/>
      <dgm:spPr/>
      <dgm:t>
        <a:bodyPr/>
        <a:lstStyle/>
        <a:p>
          <a:endParaRPr lang="en-IN" b="0">
            <a:latin typeface="Arial Nova" panose="020B0504020202020204" pitchFamily="34" charset="0"/>
          </a:endParaRPr>
        </a:p>
      </dgm:t>
    </dgm:pt>
    <dgm:pt modelId="{286ABA96-A9CA-45EC-8803-290B615EB3D1}">
      <dgm:prSet custT="1"/>
      <dgm:spPr>
        <a:solidFill>
          <a:prstClr val="white">
            <a:hueOff val="0"/>
            <a:satOff val="0"/>
            <a:lumOff val="0"/>
            <a:alphaOff val="0"/>
          </a:prstClr>
        </a:solidFill>
        <a:ln w="25400" cap="flat" cmpd="sng" algn="ctr">
          <a:noFill/>
          <a:prstDash val="solid"/>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Font typeface="+mj-lt"/>
            <a:buNone/>
          </a:pPr>
          <a:r>
            <a:rPr lang="en-US" sz="1200" b="1" i="0" kern="1200" dirty="0">
              <a:solidFill>
                <a:prstClr val="black">
                  <a:hueOff val="0"/>
                  <a:satOff val="0"/>
                  <a:lumOff val="0"/>
                  <a:alphaOff val="0"/>
                </a:prstClr>
              </a:solidFill>
              <a:latin typeface="Arial Nova" panose="020B0504020202020204" pitchFamily="34" charset="0"/>
              <a:ea typeface="+mn-ea"/>
              <a:cs typeface="+mn-cs"/>
            </a:rPr>
            <a:t>Analytics and Motion Detection</a:t>
          </a:r>
        </a:p>
      </dgm:t>
    </dgm:pt>
    <dgm:pt modelId="{0DDC3825-8687-47C6-86DA-33504AB66B5C}" type="parTrans" cxnId="{86C2CEDA-BE83-49CC-A242-39CF83A72EED}">
      <dgm:prSet/>
      <dgm:spPr/>
      <dgm:t>
        <a:bodyPr/>
        <a:lstStyle/>
        <a:p>
          <a:endParaRPr lang="en-IN" b="0">
            <a:latin typeface="Arial Nova" panose="020B0504020202020204" pitchFamily="34" charset="0"/>
          </a:endParaRPr>
        </a:p>
      </dgm:t>
    </dgm:pt>
    <dgm:pt modelId="{2C56A108-B6B1-4EFD-AF88-967FF87EE0D8}" type="sibTrans" cxnId="{86C2CEDA-BE83-49CC-A242-39CF83A72EED}">
      <dgm:prSet/>
      <dgm:spPr/>
      <dgm:t>
        <a:bodyPr/>
        <a:lstStyle/>
        <a:p>
          <a:endParaRPr lang="en-IN" b="0">
            <a:latin typeface="Arial Nova" panose="020B0504020202020204" pitchFamily="34" charset="0"/>
          </a:endParaRPr>
        </a:p>
      </dgm:t>
    </dgm:pt>
    <dgm:pt modelId="{FE3FA4B8-FCE2-42C4-AF9B-165FC7907052}">
      <dgm:prSet custT="1"/>
      <dgm:spPr>
        <a:solidFill>
          <a:prstClr val="white">
            <a:hueOff val="0"/>
            <a:satOff val="0"/>
            <a:lumOff val="0"/>
            <a:alphaOff val="0"/>
          </a:prstClr>
        </a:solidFill>
        <a:ln w="25400" cap="flat" cmpd="sng" algn="ctr">
          <a:noFill/>
          <a:prstDash val="solid"/>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Font typeface="+mj-lt"/>
            <a:buNone/>
          </a:pPr>
          <a:r>
            <a:rPr lang="en-US" sz="1200" b="1" i="0" kern="1200" dirty="0">
              <a:solidFill>
                <a:prstClr val="black">
                  <a:hueOff val="0"/>
                  <a:satOff val="0"/>
                  <a:lumOff val="0"/>
                  <a:alphaOff val="0"/>
                </a:prstClr>
              </a:solidFill>
              <a:latin typeface="Arial Nova" panose="020B0504020202020204" pitchFamily="34" charset="0"/>
              <a:ea typeface="+mn-ea"/>
              <a:cs typeface="+mn-cs"/>
            </a:rPr>
            <a:t>Durable and Weather-Resistant Design</a:t>
          </a:r>
        </a:p>
      </dgm:t>
    </dgm:pt>
    <dgm:pt modelId="{C41FC8B0-6218-4240-B853-3600028F1791}" type="parTrans" cxnId="{5C45D421-E3E3-463F-ADFD-BD051E713F27}">
      <dgm:prSet/>
      <dgm:spPr/>
      <dgm:t>
        <a:bodyPr/>
        <a:lstStyle/>
        <a:p>
          <a:endParaRPr lang="en-IN" b="0">
            <a:latin typeface="Arial Nova" panose="020B0504020202020204" pitchFamily="34" charset="0"/>
          </a:endParaRPr>
        </a:p>
      </dgm:t>
    </dgm:pt>
    <dgm:pt modelId="{31572898-A6E0-451D-82F3-04ADEA2D6583}" type="sibTrans" cxnId="{5C45D421-E3E3-463F-ADFD-BD051E713F27}">
      <dgm:prSet/>
      <dgm:spPr/>
      <dgm:t>
        <a:bodyPr/>
        <a:lstStyle/>
        <a:p>
          <a:endParaRPr lang="en-IN" b="0">
            <a:latin typeface="Arial Nova" panose="020B0504020202020204" pitchFamily="34" charset="0"/>
          </a:endParaRPr>
        </a:p>
      </dgm:t>
    </dgm:pt>
    <dgm:pt modelId="{E76DC313-0F65-42D1-8138-DFDD76142BE0}">
      <dgm:prSet custT="1"/>
      <dgm:spPr>
        <a:solidFill>
          <a:prstClr val="white">
            <a:hueOff val="0"/>
            <a:satOff val="0"/>
            <a:lumOff val="0"/>
            <a:alphaOff val="0"/>
          </a:prstClr>
        </a:solidFill>
        <a:ln w="25400" cap="flat" cmpd="sng" algn="ctr">
          <a:noFill/>
          <a:prstDash val="solid"/>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Font typeface="+mj-lt"/>
            <a:buNone/>
          </a:pPr>
          <a:r>
            <a:rPr lang="en-US" sz="1200" b="1" i="0" kern="1200" dirty="0">
              <a:solidFill>
                <a:prstClr val="black">
                  <a:hueOff val="0"/>
                  <a:satOff val="0"/>
                  <a:lumOff val="0"/>
                  <a:alphaOff val="0"/>
                </a:prstClr>
              </a:solidFill>
              <a:latin typeface="Arial Nova" panose="020B0504020202020204" pitchFamily="34" charset="0"/>
              <a:ea typeface="+mn-ea"/>
              <a:cs typeface="+mn-cs"/>
            </a:rPr>
            <a:t>Secure Communication</a:t>
          </a:r>
        </a:p>
      </dgm:t>
    </dgm:pt>
    <dgm:pt modelId="{DC9A0B7E-225A-4AC1-9166-222ABF8C9AA0}" type="parTrans" cxnId="{3B90BE6E-639F-4881-9666-73AC377C35FB}">
      <dgm:prSet/>
      <dgm:spPr/>
      <dgm:t>
        <a:bodyPr/>
        <a:lstStyle/>
        <a:p>
          <a:endParaRPr lang="en-IN" b="0">
            <a:latin typeface="Arial Nova" panose="020B0504020202020204" pitchFamily="34" charset="0"/>
          </a:endParaRPr>
        </a:p>
      </dgm:t>
    </dgm:pt>
    <dgm:pt modelId="{C7857D74-1A90-4947-8A24-46DF9BB1DBB7}" type="sibTrans" cxnId="{3B90BE6E-639F-4881-9666-73AC377C35FB}">
      <dgm:prSet/>
      <dgm:spPr/>
      <dgm:t>
        <a:bodyPr/>
        <a:lstStyle/>
        <a:p>
          <a:endParaRPr lang="en-IN" b="0">
            <a:latin typeface="Arial Nova" panose="020B0504020202020204" pitchFamily="34" charset="0"/>
          </a:endParaRPr>
        </a:p>
      </dgm:t>
    </dgm:pt>
    <dgm:pt modelId="{AB0A58E5-6AD0-4B08-B2FC-2BA63AC2B959}">
      <dgm:prSet custT="1"/>
      <dgm:spPr>
        <a:solidFill>
          <a:prstClr val="white">
            <a:hueOff val="0"/>
            <a:satOff val="0"/>
            <a:lumOff val="0"/>
            <a:alphaOff val="0"/>
          </a:prstClr>
        </a:solidFill>
        <a:ln w="25400" cap="flat" cmpd="sng" algn="ctr">
          <a:noFill/>
          <a:prstDash val="solid"/>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Font typeface="+mj-lt"/>
            <a:buNone/>
          </a:pPr>
          <a:r>
            <a:rPr lang="en-US" sz="1000" b="0" i="0" kern="1200" dirty="0">
              <a:solidFill>
                <a:prstClr val="black">
                  <a:hueOff val="0"/>
                  <a:satOff val="0"/>
                  <a:lumOff val="0"/>
                  <a:alphaOff val="0"/>
                </a:prstClr>
              </a:solidFill>
              <a:latin typeface="Arial Nova" panose="020B0504020202020204" pitchFamily="34" charset="0"/>
              <a:ea typeface="+mn-ea"/>
              <a:cs typeface="+mn-cs"/>
            </a:rPr>
            <a:t>FortiCamera is used for video surveillance, monitoring and securing physical locations such as offices, entry points, corridors, and outdoor areas</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31B06BBA-08F2-48BB-966C-3F8BDA9731FA}" type="parTrans" cxnId="{B95EAFE5-2ACB-4E3A-8A92-32EEF5765F8F}">
      <dgm:prSet/>
      <dgm:spPr/>
      <dgm:t>
        <a:bodyPr/>
        <a:lstStyle/>
        <a:p>
          <a:endParaRPr lang="en-IN"/>
        </a:p>
      </dgm:t>
    </dgm:pt>
    <dgm:pt modelId="{C1067C1A-3475-4DFA-990A-F0E86AD15DE7}" type="sibTrans" cxnId="{B95EAFE5-2ACB-4E3A-8A92-32EEF5765F8F}">
      <dgm:prSet/>
      <dgm:spPr/>
      <dgm:t>
        <a:bodyPr/>
        <a:lstStyle/>
        <a:p>
          <a:endParaRPr lang="en-IN"/>
        </a:p>
      </dgm:t>
    </dgm:pt>
    <dgm:pt modelId="{9E370E58-D1B0-4087-A32A-F68435ACCA49}">
      <dgm:prSet custT="1"/>
      <dgm:spPr>
        <a:solidFill>
          <a:prstClr val="white">
            <a:hueOff val="0"/>
            <a:satOff val="0"/>
            <a:lumOff val="0"/>
            <a:alphaOff val="0"/>
          </a:prstClr>
        </a:solidFill>
        <a:ln w="25400" cap="flat" cmpd="sng" algn="ctr">
          <a:noFill/>
          <a:prstDash val="solid"/>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Font typeface="+mj-lt"/>
            <a:buNone/>
          </a:pPr>
          <a:r>
            <a:rPr lang="en-US" sz="1000" b="0" i="0" kern="1200" dirty="0">
              <a:solidFill>
                <a:prstClr val="black">
                  <a:hueOff val="0"/>
                  <a:satOff val="0"/>
                  <a:lumOff val="0"/>
                  <a:alphaOff val="0"/>
                </a:prstClr>
              </a:solidFill>
              <a:latin typeface="Arial Nova" panose="020B0504020202020204" pitchFamily="34" charset="0"/>
              <a:ea typeface="+mn-ea"/>
              <a:cs typeface="+mn-cs"/>
            </a:rPr>
            <a:t>FortiCamera is designed to integrate seamlessly with Fortinet's broader security ecosystem, including FG firewalls and FortiRecorder video management solutions. This integration enhances the overall security posture by combining physical and cybersecurity measures</a:t>
          </a:r>
        </a:p>
      </dgm:t>
    </dgm:pt>
    <dgm:pt modelId="{7C503CF5-E990-471A-80B3-303C4E96C91B}" type="parTrans" cxnId="{1C177DC0-797F-419D-B5BC-20FF9F769AF8}">
      <dgm:prSet/>
      <dgm:spPr/>
      <dgm:t>
        <a:bodyPr/>
        <a:lstStyle/>
        <a:p>
          <a:endParaRPr lang="en-IN"/>
        </a:p>
      </dgm:t>
    </dgm:pt>
    <dgm:pt modelId="{79F17F59-9457-4233-A0FA-AC7D79D87700}" type="sibTrans" cxnId="{1C177DC0-797F-419D-B5BC-20FF9F769AF8}">
      <dgm:prSet/>
      <dgm:spPr/>
      <dgm:t>
        <a:bodyPr/>
        <a:lstStyle/>
        <a:p>
          <a:endParaRPr lang="en-IN"/>
        </a:p>
      </dgm:t>
    </dgm:pt>
    <dgm:pt modelId="{C7EC91AE-4D67-47E3-BEEA-597BAAA4A255}">
      <dgm:prSet custT="1"/>
      <dgm:spPr>
        <a:solidFill>
          <a:prstClr val="white">
            <a:hueOff val="0"/>
            <a:satOff val="0"/>
            <a:lumOff val="0"/>
            <a:alphaOff val="0"/>
          </a:prstClr>
        </a:solidFill>
        <a:ln w="25400" cap="flat" cmpd="sng" algn="ctr">
          <a:noFill/>
          <a:prstDash val="solid"/>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Font typeface="+mj-lt"/>
            <a:buNone/>
          </a:pPr>
          <a:r>
            <a:rPr lang="en-US" sz="1000" b="0" i="0" kern="1200" dirty="0">
              <a:solidFill>
                <a:prstClr val="black">
                  <a:hueOff val="0"/>
                  <a:satOff val="0"/>
                  <a:lumOff val="0"/>
                  <a:alphaOff val="0"/>
                </a:prstClr>
              </a:solidFill>
              <a:latin typeface="Arial Nova" panose="020B0504020202020204" pitchFamily="34" charset="0"/>
              <a:ea typeface="+mn-ea"/>
              <a:cs typeface="+mn-cs"/>
            </a:rPr>
            <a:t>FortiCamera offers high-definition video quality, providing clear and detailed footage for effective monitoring and analysis</a:t>
          </a:r>
        </a:p>
      </dgm:t>
    </dgm:pt>
    <dgm:pt modelId="{7A652054-53BB-499F-ADBC-9FD0C7E1EC70}" type="parTrans" cxnId="{BDA1289F-0D78-4E48-A358-D987642E452D}">
      <dgm:prSet/>
      <dgm:spPr/>
      <dgm:t>
        <a:bodyPr/>
        <a:lstStyle/>
        <a:p>
          <a:endParaRPr lang="en-IN"/>
        </a:p>
      </dgm:t>
    </dgm:pt>
    <dgm:pt modelId="{A2120729-A2D8-414A-A61D-8082A5641666}" type="sibTrans" cxnId="{BDA1289F-0D78-4E48-A358-D987642E452D}">
      <dgm:prSet/>
      <dgm:spPr/>
      <dgm:t>
        <a:bodyPr/>
        <a:lstStyle/>
        <a:p>
          <a:endParaRPr lang="en-IN"/>
        </a:p>
      </dgm:t>
    </dgm:pt>
    <dgm:pt modelId="{DFEAF5B4-E8D1-4B1E-8323-C68A2A105FB1}">
      <dgm:prSet custT="1"/>
      <dgm:spPr>
        <a:solidFill>
          <a:prstClr val="white">
            <a:hueOff val="0"/>
            <a:satOff val="0"/>
            <a:lumOff val="0"/>
            <a:alphaOff val="0"/>
          </a:prstClr>
        </a:solidFill>
        <a:ln w="25400" cap="flat" cmpd="sng" algn="ctr">
          <a:noFill/>
          <a:prstDash val="solid"/>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Font typeface="+mj-lt"/>
            <a:buNone/>
          </a:pPr>
          <a:r>
            <a:rPr lang="en-US" sz="1000" b="0" i="0" kern="1200" dirty="0">
              <a:solidFill>
                <a:prstClr val="black">
                  <a:hueOff val="0"/>
                  <a:satOff val="0"/>
                  <a:lumOff val="0"/>
                  <a:alphaOff val="0"/>
                </a:prstClr>
              </a:solidFill>
              <a:latin typeface="Arial Nova" panose="020B0504020202020204" pitchFamily="34" charset="0"/>
              <a:ea typeface="+mn-ea"/>
              <a:cs typeface="+mn-cs"/>
            </a:rPr>
            <a:t>FortiCamera supports Power over Ethernet, simplifying installation by delivering both power and data over a single Ethernet cable</a:t>
          </a:r>
        </a:p>
      </dgm:t>
    </dgm:pt>
    <dgm:pt modelId="{08043E18-9D5C-43FA-8F66-CA065B31F69B}" type="parTrans" cxnId="{B18EDB6C-F65E-49A3-940F-934CBF9E7301}">
      <dgm:prSet/>
      <dgm:spPr/>
      <dgm:t>
        <a:bodyPr/>
        <a:lstStyle/>
        <a:p>
          <a:endParaRPr lang="en-IN"/>
        </a:p>
      </dgm:t>
    </dgm:pt>
    <dgm:pt modelId="{B65BEBB5-C695-4747-8E71-21933E395465}" type="sibTrans" cxnId="{B18EDB6C-F65E-49A3-940F-934CBF9E7301}">
      <dgm:prSet/>
      <dgm:spPr/>
      <dgm:t>
        <a:bodyPr/>
        <a:lstStyle/>
        <a:p>
          <a:endParaRPr lang="en-IN"/>
        </a:p>
      </dgm:t>
    </dgm:pt>
    <dgm:pt modelId="{8F20764C-E572-4204-B419-A20012B1829E}">
      <dgm:prSet custT="1"/>
      <dgm:spPr>
        <a:solidFill>
          <a:prstClr val="white">
            <a:hueOff val="0"/>
            <a:satOff val="0"/>
            <a:lumOff val="0"/>
            <a:alphaOff val="0"/>
          </a:prstClr>
        </a:solidFill>
        <a:ln w="25400" cap="flat" cmpd="sng" algn="ctr">
          <a:noFill/>
          <a:prstDash val="solid"/>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Font typeface="+mj-lt"/>
            <a:buNone/>
          </a:pPr>
          <a:r>
            <a:rPr lang="en-US" sz="1000" b="0" i="0" kern="1200" dirty="0">
              <a:solidFill>
                <a:prstClr val="black">
                  <a:hueOff val="0"/>
                  <a:satOff val="0"/>
                  <a:lumOff val="0"/>
                  <a:alphaOff val="0"/>
                </a:prstClr>
              </a:solidFill>
              <a:latin typeface="Arial Nova" panose="020B0504020202020204" pitchFamily="34" charset="0"/>
              <a:ea typeface="+mn-ea"/>
              <a:cs typeface="+mn-cs"/>
            </a:rPr>
            <a:t>FortiCamera supports remote monitoring, allowing authorized users to view live or recorded video feeds from any location with internet access.</a:t>
          </a:r>
        </a:p>
      </dgm:t>
    </dgm:pt>
    <dgm:pt modelId="{60D54030-1CF1-4560-8B90-FCDC5E66D5CB}" type="parTrans" cxnId="{A835FC4A-7833-46DD-A5A1-83B91FEEA486}">
      <dgm:prSet/>
      <dgm:spPr/>
      <dgm:t>
        <a:bodyPr/>
        <a:lstStyle/>
        <a:p>
          <a:endParaRPr lang="en-IN"/>
        </a:p>
      </dgm:t>
    </dgm:pt>
    <dgm:pt modelId="{F511471E-D20F-4B99-844C-2D160DC2FD58}" type="sibTrans" cxnId="{A835FC4A-7833-46DD-A5A1-83B91FEEA486}">
      <dgm:prSet/>
      <dgm:spPr/>
      <dgm:t>
        <a:bodyPr/>
        <a:lstStyle/>
        <a:p>
          <a:endParaRPr lang="en-IN"/>
        </a:p>
      </dgm:t>
    </dgm:pt>
    <dgm:pt modelId="{3A50F9DE-E971-4B9A-BDDE-B0D37D8367B3}">
      <dgm:prSet custT="1"/>
      <dgm:spPr>
        <a:solidFill>
          <a:prstClr val="white">
            <a:hueOff val="0"/>
            <a:satOff val="0"/>
            <a:lumOff val="0"/>
            <a:alphaOff val="0"/>
          </a:prstClr>
        </a:solidFill>
        <a:ln w="25400" cap="flat" cmpd="sng" algn="ctr">
          <a:noFill/>
          <a:prstDash val="solid"/>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Font typeface="+mj-lt"/>
            <a:buNone/>
          </a:pPr>
          <a:r>
            <a:rPr lang="en-US" sz="1000" b="0" i="0" kern="1200" dirty="0">
              <a:solidFill>
                <a:prstClr val="black">
                  <a:hueOff val="0"/>
                  <a:satOff val="0"/>
                  <a:lumOff val="0"/>
                  <a:alphaOff val="0"/>
                </a:prstClr>
              </a:solidFill>
              <a:latin typeface="Arial Nova" panose="020B0504020202020204" pitchFamily="34" charset="0"/>
              <a:ea typeface="+mn-ea"/>
              <a:cs typeface="+mn-cs"/>
            </a:rPr>
            <a:t>FortiCamera includes analytics features such as motion detection, enabling the cameras to trigger alerts or recordings based on detected movement</a:t>
          </a:r>
        </a:p>
      </dgm:t>
    </dgm:pt>
    <dgm:pt modelId="{092C2A31-FCB5-42FA-9056-DBDDE41B9742}" type="parTrans" cxnId="{C9376DF1-C114-444A-8EC3-8C044ABBC1AA}">
      <dgm:prSet/>
      <dgm:spPr/>
      <dgm:t>
        <a:bodyPr/>
        <a:lstStyle/>
        <a:p>
          <a:endParaRPr lang="en-IN"/>
        </a:p>
      </dgm:t>
    </dgm:pt>
    <dgm:pt modelId="{2012D5AB-68BD-4F83-A554-C3EC5FDF5E16}" type="sibTrans" cxnId="{C9376DF1-C114-444A-8EC3-8C044ABBC1AA}">
      <dgm:prSet/>
      <dgm:spPr/>
      <dgm:t>
        <a:bodyPr/>
        <a:lstStyle/>
        <a:p>
          <a:endParaRPr lang="en-IN"/>
        </a:p>
      </dgm:t>
    </dgm:pt>
    <dgm:pt modelId="{125D6BB4-429E-4D08-AC41-A06247248513}">
      <dgm:prSet custT="1"/>
      <dgm:spPr>
        <a:solidFill>
          <a:prstClr val="white">
            <a:hueOff val="0"/>
            <a:satOff val="0"/>
            <a:lumOff val="0"/>
            <a:alphaOff val="0"/>
          </a:prstClr>
        </a:solidFill>
        <a:ln w="25400" cap="flat" cmpd="sng" algn="ctr">
          <a:noFill/>
          <a:prstDash val="solid"/>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Font typeface="+mj-lt"/>
            <a:buNone/>
          </a:pPr>
          <a:r>
            <a:rPr lang="en-US" sz="1000" b="0" i="0" kern="1200" dirty="0">
              <a:solidFill>
                <a:prstClr val="black">
                  <a:hueOff val="0"/>
                  <a:satOff val="0"/>
                  <a:lumOff val="0"/>
                  <a:alphaOff val="0"/>
                </a:prstClr>
              </a:solidFill>
              <a:latin typeface="Arial Nova" panose="020B0504020202020204" pitchFamily="34" charset="0"/>
              <a:ea typeface="+mn-ea"/>
              <a:cs typeface="+mn-cs"/>
            </a:rPr>
            <a:t>FortiCamera is designed to withstand various environmental conditions, making them suitable for both indoor and outdoor deployment.</a:t>
          </a:r>
        </a:p>
      </dgm:t>
    </dgm:pt>
    <dgm:pt modelId="{82A4AF02-A6D2-46C2-8FB3-81CFE63F63C4}" type="parTrans" cxnId="{40FC6AFB-D5EC-4BA0-A6C6-4D93BDCEC0C3}">
      <dgm:prSet/>
      <dgm:spPr/>
      <dgm:t>
        <a:bodyPr/>
        <a:lstStyle/>
        <a:p>
          <a:endParaRPr lang="en-IN"/>
        </a:p>
      </dgm:t>
    </dgm:pt>
    <dgm:pt modelId="{8CD34EDC-38D8-475B-B67B-47798BD17753}" type="sibTrans" cxnId="{40FC6AFB-D5EC-4BA0-A6C6-4D93BDCEC0C3}">
      <dgm:prSet/>
      <dgm:spPr/>
      <dgm:t>
        <a:bodyPr/>
        <a:lstStyle/>
        <a:p>
          <a:endParaRPr lang="en-IN"/>
        </a:p>
      </dgm:t>
    </dgm:pt>
    <dgm:pt modelId="{B971D7D4-57A8-4787-9B4C-9B7B15A5A26F}">
      <dgm:prSet custT="1"/>
      <dgm:spPr>
        <a:solidFill>
          <a:prstClr val="white">
            <a:hueOff val="0"/>
            <a:satOff val="0"/>
            <a:lumOff val="0"/>
            <a:alphaOff val="0"/>
          </a:prstClr>
        </a:solidFill>
        <a:ln w="25400" cap="flat" cmpd="sng" algn="ctr">
          <a:noFill/>
          <a:prstDash val="solid"/>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Font typeface="+mj-lt"/>
            <a:buNone/>
          </a:pPr>
          <a:r>
            <a:rPr lang="en-US" sz="1000" b="0" i="0" kern="1200" dirty="0">
              <a:solidFill>
                <a:prstClr val="black">
                  <a:hueOff val="0"/>
                  <a:satOff val="0"/>
                  <a:lumOff val="0"/>
                  <a:alphaOff val="0"/>
                </a:prstClr>
              </a:solidFill>
              <a:latin typeface="Arial Nova" panose="020B0504020202020204" pitchFamily="34" charset="0"/>
              <a:ea typeface="+mn-ea"/>
              <a:cs typeface="+mn-cs"/>
            </a:rPr>
            <a:t>FortiCamera prioritizes secure communication, helping protect video streams and data from unauthorized access</a:t>
          </a:r>
        </a:p>
      </dgm:t>
    </dgm:pt>
    <dgm:pt modelId="{8D8B60AB-D561-4293-9CAD-7B6057F3E45F}" type="parTrans" cxnId="{178E1650-BF56-46C2-BD21-7A6E7439059C}">
      <dgm:prSet/>
      <dgm:spPr/>
      <dgm:t>
        <a:bodyPr/>
        <a:lstStyle/>
        <a:p>
          <a:endParaRPr lang="en-IN"/>
        </a:p>
      </dgm:t>
    </dgm:pt>
    <dgm:pt modelId="{4B074F41-6967-4339-A36E-201048A02690}" type="sibTrans" cxnId="{178E1650-BF56-46C2-BD21-7A6E7439059C}">
      <dgm:prSet/>
      <dgm:spPr/>
      <dgm:t>
        <a:bodyPr/>
        <a:lstStyle/>
        <a:p>
          <a:endParaRPr lang="en-IN"/>
        </a:p>
      </dgm:t>
    </dgm:pt>
    <dgm:pt modelId="{69E425AF-201E-44D0-AD70-16A626AB161B}" type="pres">
      <dgm:prSet presAssocID="{803EEFF8-F343-476D-911C-C134BE77EB46}" presName="Name0" presStyleCnt="0">
        <dgm:presLayoutVars>
          <dgm:dir/>
          <dgm:animLvl val="lvl"/>
          <dgm:resizeHandles val="exact"/>
        </dgm:presLayoutVars>
      </dgm:prSet>
      <dgm:spPr/>
    </dgm:pt>
    <dgm:pt modelId="{957D9679-38E4-40C0-B76E-67B05C53D619}" type="pres">
      <dgm:prSet presAssocID="{17FBA98B-B87A-4597-905B-F90AC9C73720}" presName="linNode" presStyleCnt="0"/>
      <dgm:spPr/>
    </dgm:pt>
    <dgm:pt modelId="{5B9E09CA-E045-4B81-B608-2884BF951C7F}" type="pres">
      <dgm:prSet presAssocID="{17FBA98B-B87A-4597-905B-F90AC9C73720}" presName="parTx" presStyleLbl="revTx" presStyleIdx="0" presStyleCnt="8">
        <dgm:presLayoutVars>
          <dgm:chMax val="1"/>
          <dgm:bulletEnabled val="1"/>
        </dgm:presLayoutVars>
      </dgm:prSet>
      <dgm:spPr>
        <a:xfrm>
          <a:off x="0" y="385994"/>
          <a:ext cx="2190898" cy="336600"/>
        </a:xfrm>
        <a:prstGeom prst="rect">
          <a:avLst/>
        </a:prstGeom>
      </dgm:spPr>
    </dgm:pt>
    <dgm:pt modelId="{1EDB2F78-78D7-43E7-85FC-B30B95FC5A1E}" type="pres">
      <dgm:prSet presAssocID="{17FBA98B-B87A-4597-905B-F90AC9C73720}" presName="bracket" presStyleLbl="parChTrans1D1" presStyleIdx="0" presStyleCnt="8"/>
      <dgm:spPr/>
    </dgm:pt>
    <dgm:pt modelId="{87553A93-EA00-4304-AA1A-F57F2439FAFC}" type="pres">
      <dgm:prSet presAssocID="{17FBA98B-B87A-4597-905B-F90AC9C73720}" presName="spH" presStyleCnt="0"/>
      <dgm:spPr/>
    </dgm:pt>
    <dgm:pt modelId="{6B5121B7-397F-4587-B1A6-B01AA02EAA54}" type="pres">
      <dgm:prSet presAssocID="{17FBA98B-B87A-4597-905B-F90AC9C73720}" presName="desTx" presStyleLbl="node1" presStyleIdx="0" presStyleCnt="8" custScaleX="134978">
        <dgm:presLayoutVars>
          <dgm:bulletEnabled val="1"/>
        </dgm:presLayoutVars>
      </dgm:prSet>
      <dgm:spPr>
        <a:xfrm>
          <a:off x="2804350" y="133544"/>
          <a:ext cx="5959244" cy="841500"/>
        </a:xfrm>
        <a:prstGeom prst="rect">
          <a:avLst/>
        </a:prstGeom>
      </dgm:spPr>
    </dgm:pt>
    <dgm:pt modelId="{80D05420-6188-42D2-ACC1-D193E69C4D38}" type="pres">
      <dgm:prSet presAssocID="{8D850704-701D-4BC8-A0DE-DA79CEA0043D}" presName="spV" presStyleCnt="0"/>
      <dgm:spPr/>
    </dgm:pt>
    <dgm:pt modelId="{FBA40C0F-42F5-4971-B6E7-D31E5E858B39}" type="pres">
      <dgm:prSet presAssocID="{886E8395-F5A7-4CF6-B4ED-97F11F512136}" presName="linNode" presStyleCnt="0"/>
      <dgm:spPr/>
    </dgm:pt>
    <dgm:pt modelId="{D4BC4EF2-1923-4CCE-978F-0374C16960EA}" type="pres">
      <dgm:prSet presAssocID="{886E8395-F5A7-4CF6-B4ED-97F11F512136}" presName="parTx" presStyleLbl="revTx" presStyleIdx="1" presStyleCnt="8">
        <dgm:presLayoutVars>
          <dgm:chMax val="1"/>
          <dgm:bulletEnabled val="1"/>
        </dgm:presLayoutVars>
      </dgm:prSet>
      <dgm:spPr/>
    </dgm:pt>
    <dgm:pt modelId="{6D52D3B7-D0C3-412E-B8DD-B40B6D7A57D8}" type="pres">
      <dgm:prSet presAssocID="{886E8395-F5A7-4CF6-B4ED-97F11F512136}" presName="bracket" presStyleLbl="parChTrans1D1" presStyleIdx="1" presStyleCnt="8"/>
      <dgm:spPr/>
    </dgm:pt>
    <dgm:pt modelId="{1C273DCC-4F29-4980-8F28-3E271386DA28}" type="pres">
      <dgm:prSet presAssocID="{886E8395-F5A7-4CF6-B4ED-97F11F512136}" presName="spH" presStyleCnt="0"/>
      <dgm:spPr/>
    </dgm:pt>
    <dgm:pt modelId="{20E6E604-0B09-481B-A9F8-4942A1099D78}" type="pres">
      <dgm:prSet presAssocID="{886E8395-F5A7-4CF6-B4ED-97F11F512136}" presName="desTx" presStyleLbl="node1" presStyleIdx="1" presStyleCnt="8" custScaleX="134978">
        <dgm:presLayoutVars>
          <dgm:bulletEnabled val="1"/>
        </dgm:presLayoutVars>
      </dgm:prSet>
      <dgm:spPr/>
    </dgm:pt>
    <dgm:pt modelId="{37DD7D70-EADA-4A6A-9905-F7A0AE0D27A9}" type="pres">
      <dgm:prSet presAssocID="{075236B6-417D-47F7-8664-87C6E3B7C743}" presName="spV" presStyleCnt="0"/>
      <dgm:spPr/>
    </dgm:pt>
    <dgm:pt modelId="{A8BC8BDF-05EB-4FC1-80E1-C0DECF4DE69F}" type="pres">
      <dgm:prSet presAssocID="{6E39F53B-E079-4E93-AA93-16DF23F11B5A}" presName="linNode" presStyleCnt="0"/>
      <dgm:spPr/>
    </dgm:pt>
    <dgm:pt modelId="{E9C084F7-B30B-4388-BA23-6A6A343E022B}" type="pres">
      <dgm:prSet presAssocID="{6E39F53B-E079-4E93-AA93-16DF23F11B5A}" presName="parTx" presStyleLbl="revTx" presStyleIdx="2" presStyleCnt="8">
        <dgm:presLayoutVars>
          <dgm:chMax val="1"/>
          <dgm:bulletEnabled val="1"/>
        </dgm:presLayoutVars>
      </dgm:prSet>
      <dgm:spPr/>
    </dgm:pt>
    <dgm:pt modelId="{749872C3-47B7-4A9A-B64A-E318F55DA709}" type="pres">
      <dgm:prSet presAssocID="{6E39F53B-E079-4E93-AA93-16DF23F11B5A}" presName="bracket" presStyleLbl="parChTrans1D1" presStyleIdx="2" presStyleCnt="8"/>
      <dgm:spPr/>
    </dgm:pt>
    <dgm:pt modelId="{CDA29807-DB28-4F20-9AE2-D1CDA8E19910}" type="pres">
      <dgm:prSet presAssocID="{6E39F53B-E079-4E93-AA93-16DF23F11B5A}" presName="spH" presStyleCnt="0"/>
      <dgm:spPr/>
    </dgm:pt>
    <dgm:pt modelId="{82E51C61-41AC-4596-BCCF-CF549951FDE5}" type="pres">
      <dgm:prSet presAssocID="{6E39F53B-E079-4E93-AA93-16DF23F11B5A}" presName="desTx" presStyleLbl="node1" presStyleIdx="2" presStyleCnt="8" custScaleX="134978">
        <dgm:presLayoutVars>
          <dgm:bulletEnabled val="1"/>
        </dgm:presLayoutVars>
      </dgm:prSet>
      <dgm:spPr/>
    </dgm:pt>
    <dgm:pt modelId="{A0D95644-D249-4E3A-8D9B-45D10C4C61B4}" type="pres">
      <dgm:prSet presAssocID="{0D40516D-0FE1-44BB-B17F-650FCBB25B61}" presName="spV" presStyleCnt="0"/>
      <dgm:spPr/>
    </dgm:pt>
    <dgm:pt modelId="{F8FA8E56-D30F-4F9C-8B0B-CA96DFE114D1}" type="pres">
      <dgm:prSet presAssocID="{88D1116D-8E3F-43A8-99C9-4C310C911F30}" presName="linNode" presStyleCnt="0"/>
      <dgm:spPr/>
    </dgm:pt>
    <dgm:pt modelId="{5E3001CF-FCBD-479D-A0C9-AB7F9EA8865B}" type="pres">
      <dgm:prSet presAssocID="{88D1116D-8E3F-43A8-99C9-4C310C911F30}" presName="parTx" presStyleLbl="revTx" presStyleIdx="3" presStyleCnt="8">
        <dgm:presLayoutVars>
          <dgm:chMax val="1"/>
          <dgm:bulletEnabled val="1"/>
        </dgm:presLayoutVars>
      </dgm:prSet>
      <dgm:spPr/>
    </dgm:pt>
    <dgm:pt modelId="{F0CF2181-6D57-4A9F-83F6-8E254506CCC1}" type="pres">
      <dgm:prSet presAssocID="{88D1116D-8E3F-43A8-99C9-4C310C911F30}" presName="bracket" presStyleLbl="parChTrans1D1" presStyleIdx="3" presStyleCnt="8"/>
      <dgm:spPr/>
    </dgm:pt>
    <dgm:pt modelId="{4DAD546B-410D-4673-8825-802F46F28DA2}" type="pres">
      <dgm:prSet presAssocID="{88D1116D-8E3F-43A8-99C9-4C310C911F30}" presName="spH" presStyleCnt="0"/>
      <dgm:spPr/>
    </dgm:pt>
    <dgm:pt modelId="{32E386F6-4913-406A-A41D-2D5042C8D5FB}" type="pres">
      <dgm:prSet presAssocID="{88D1116D-8E3F-43A8-99C9-4C310C911F30}" presName="desTx" presStyleLbl="node1" presStyleIdx="3" presStyleCnt="8" custScaleX="134978">
        <dgm:presLayoutVars>
          <dgm:bulletEnabled val="1"/>
        </dgm:presLayoutVars>
      </dgm:prSet>
      <dgm:spPr/>
    </dgm:pt>
    <dgm:pt modelId="{F274BDDB-B830-4131-B644-C1A2897911F5}" type="pres">
      <dgm:prSet presAssocID="{B453C5C8-7C42-484D-BB2D-F865CE27D96C}" presName="spV" presStyleCnt="0"/>
      <dgm:spPr/>
    </dgm:pt>
    <dgm:pt modelId="{4C13E3A5-8323-4D55-8DBD-B03898EBF74F}" type="pres">
      <dgm:prSet presAssocID="{DBFCD51A-7D5E-4BF3-AFAB-EE47ECBF3037}" presName="linNode" presStyleCnt="0"/>
      <dgm:spPr/>
    </dgm:pt>
    <dgm:pt modelId="{3C2DB8AF-F0B1-498D-A4B9-26CAC427A842}" type="pres">
      <dgm:prSet presAssocID="{DBFCD51A-7D5E-4BF3-AFAB-EE47ECBF3037}" presName="parTx" presStyleLbl="revTx" presStyleIdx="4" presStyleCnt="8">
        <dgm:presLayoutVars>
          <dgm:chMax val="1"/>
          <dgm:bulletEnabled val="1"/>
        </dgm:presLayoutVars>
      </dgm:prSet>
      <dgm:spPr/>
    </dgm:pt>
    <dgm:pt modelId="{EF915AAB-C0E6-47D0-A40C-552745DEDBD4}" type="pres">
      <dgm:prSet presAssocID="{DBFCD51A-7D5E-4BF3-AFAB-EE47ECBF3037}" presName="bracket" presStyleLbl="parChTrans1D1" presStyleIdx="4" presStyleCnt="8"/>
      <dgm:spPr/>
    </dgm:pt>
    <dgm:pt modelId="{270E6702-F894-4BCE-AB09-9706F5142AA4}" type="pres">
      <dgm:prSet presAssocID="{DBFCD51A-7D5E-4BF3-AFAB-EE47ECBF3037}" presName="spH" presStyleCnt="0"/>
      <dgm:spPr/>
    </dgm:pt>
    <dgm:pt modelId="{5931345A-C4EB-4564-A4AF-B7FF0F9CDEF9}" type="pres">
      <dgm:prSet presAssocID="{DBFCD51A-7D5E-4BF3-AFAB-EE47ECBF3037}" presName="desTx" presStyleLbl="node1" presStyleIdx="4" presStyleCnt="8" custScaleX="134978">
        <dgm:presLayoutVars>
          <dgm:bulletEnabled val="1"/>
        </dgm:presLayoutVars>
      </dgm:prSet>
      <dgm:spPr/>
    </dgm:pt>
    <dgm:pt modelId="{750BA373-05AB-47E7-8B23-82E154208DC3}" type="pres">
      <dgm:prSet presAssocID="{696C818B-A96E-4B3D-9AF5-FAC8F0D69DA1}" presName="spV" presStyleCnt="0"/>
      <dgm:spPr/>
    </dgm:pt>
    <dgm:pt modelId="{06E92EAA-CEB2-4251-BD68-9911E7E3A153}" type="pres">
      <dgm:prSet presAssocID="{286ABA96-A9CA-45EC-8803-290B615EB3D1}" presName="linNode" presStyleCnt="0"/>
      <dgm:spPr/>
    </dgm:pt>
    <dgm:pt modelId="{217B8462-7274-4377-92BE-AC6E8C344ADB}" type="pres">
      <dgm:prSet presAssocID="{286ABA96-A9CA-45EC-8803-290B615EB3D1}" presName="parTx" presStyleLbl="revTx" presStyleIdx="5" presStyleCnt="8">
        <dgm:presLayoutVars>
          <dgm:chMax val="1"/>
          <dgm:bulletEnabled val="1"/>
        </dgm:presLayoutVars>
      </dgm:prSet>
      <dgm:spPr/>
    </dgm:pt>
    <dgm:pt modelId="{2F633210-857D-483A-AA51-283C10B79815}" type="pres">
      <dgm:prSet presAssocID="{286ABA96-A9CA-45EC-8803-290B615EB3D1}" presName="bracket" presStyleLbl="parChTrans1D1" presStyleIdx="5" presStyleCnt="8"/>
      <dgm:spPr/>
    </dgm:pt>
    <dgm:pt modelId="{FB8F9AA3-BF30-4AF0-A9EF-F89E0742F2A0}" type="pres">
      <dgm:prSet presAssocID="{286ABA96-A9CA-45EC-8803-290B615EB3D1}" presName="spH" presStyleCnt="0"/>
      <dgm:spPr/>
    </dgm:pt>
    <dgm:pt modelId="{DBC9F400-1AEB-4F52-8CF4-1D64BFE2288D}" type="pres">
      <dgm:prSet presAssocID="{286ABA96-A9CA-45EC-8803-290B615EB3D1}" presName="desTx" presStyleLbl="node1" presStyleIdx="5" presStyleCnt="8" custScaleX="134978">
        <dgm:presLayoutVars>
          <dgm:bulletEnabled val="1"/>
        </dgm:presLayoutVars>
      </dgm:prSet>
      <dgm:spPr/>
    </dgm:pt>
    <dgm:pt modelId="{C11B6D36-0255-4F85-A0A0-B1064C37B9D3}" type="pres">
      <dgm:prSet presAssocID="{2C56A108-B6B1-4EFD-AF88-967FF87EE0D8}" presName="spV" presStyleCnt="0"/>
      <dgm:spPr/>
    </dgm:pt>
    <dgm:pt modelId="{8175CE3B-B6D6-4566-B8F8-2C9222DDF3F2}" type="pres">
      <dgm:prSet presAssocID="{FE3FA4B8-FCE2-42C4-AF9B-165FC7907052}" presName="linNode" presStyleCnt="0"/>
      <dgm:spPr/>
    </dgm:pt>
    <dgm:pt modelId="{52D96905-BE9C-41D9-9B3C-78A10E6F35E8}" type="pres">
      <dgm:prSet presAssocID="{FE3FA4B8-FCE2-42C4-AF9B-165FC7907052}" presName="parTx" presStyleLbl="revTx" presStyleIdx="6" presStyleCnt="8">
        <dgm:presLayoutVars>
          <dgm:chMax val="1"/>
          <dgm:bulletEnabled val="1"/>
        </dgm:presLayoutVars>
      </dgm:prSet>
      <dgm:spPr/>
    </dgm:pt>
    <dgm:pt modelId="{A271CE05-BE67-44E0-BEE5-0A780B7BAFC7}" type="pres">
      <dgm:prSet presAssocID="{FE3FA4B8-FCE2-42C4-AF9B-165FC7907052}" presName="bracket" presStyleLbl="parChTrans1D1" presStyleIdx="6" presStyleCnt="8"/>
      <dgm:spPr/>
    </dgm:pt>
    <dgm:pt modelId="{685164B4-3063-4F2F-8F3B-ECBA29E3CC0A}" type="pres">
      <dgm:prSet presAssocID="{FE3FA4B8-FCE2-42C4-AF9B-165FC7907052}" presName="spH" presStyleCnt="0"/>
      <dgm:spPr/>
    </dgm:pt>
    <dgm:pt modelId="{480BCAD6-BEB3-47B7-AB68-EB1905482EBC}" type="pres">
      <dgm:prSet presAssocID="{FE3FA4B8-FCE2-42C4-AF9B-165FC7907052}" presName="desTx" presStyleLbl="node1" presStyleIdx="6" presStyleCnt="8" custScaleX="134978">
        <dgm:presLayoutVars>
          <dgm:bulletEnabled val="1"/>
        </dgm:presLayoutVars>
      </dgm:prSet>
      <dgm:spPr/>
    </dgm:pt>
    <dgm:pt modelId="{B5A2D64C-4823-4D00-9BAD-045294FCE132}" type="pres">
      <dgm:prSet presAssocID="{31572898-A6E0-451D-82F3-04ADEA2D6583}" presName="spV" presStyleCnt="0"/>
      <dgm:spPr/>
    </dgm:pt>
    <dgm:pt modelId="{60955924-81E8-40CB-96AE-2BF4589E3DBD}" type="pres">
      <dgm:prSet presAssocID="{E76DC313-0F65-42D1-8138-DFDD76142BE0}" presName="linNode" presStyleCnt="0"/>
      <dgm:spPr/>
    </dgm:pt>
    <dgm:pt modelId="{FBB5A2EE-E0CC-42B7-8EED-D9310356B49B}" type="pres">
      <dgm:prSet presAssocID="{E76DC313-0F65-42D1-8138-DFDD76142BE0}" presName="parTx" presStyleLbl="revTx" presStyleIdx="7" presStyleCnt="8">
        <dgm:presLayoutVars>
          <dgm:chMax val="1"/>
          <dgm:bulletEnabled val="1"/>
        </dgm:presLayoutVars>
      </dgm:prSet>
      <dgm:spPr/>
    </dgm:pt>
    <dgm:pt modelId="{5AA12F59-1E1E-42BB-9273-E27B2D29111C}" type="pres">
      <dgm:prSet presAssocID="{E76DC313-0F65-42D1-8138-DFDD76142BE0}" presName="bracket" presStyleLbl="parChTrans1D1" presStyleIdx="7" presStyleCnt="8"/>
      <dgm:spPr/>
    </dgm:pt>
    <dgm:pt modelId="{6F95382A-00E8-4CE6-8DA2-24F3C7FA20B4}" type="pres">
      <dgm:prSet presAssocID="{E76DC313-0F65-42D1-8138-DFDD76142BE0}" presName="spH" presStyleCnt="0"/>
      <dgm:spPr/>
    </dgm:pt>
    <dgm:pt modelId="{E9F39C1B-5432-400F-9D0B-689755797112}" type="pres">
      <dgm:prSet presAssocID="{E76DC313-0F65-42D1-8138-DFDD76142BE0}" presName="desTx" presStyleLbl="node1" presStyleIdx="7" presStyleCnt="8" custScaleX="134978">
        <dgm:presLayoutVars>
          <dgm:bulletEnabled val="1"/>
        </dgm:presLayoutVars>
      </dgm:prSet>
      <dgm:spPr/>
    </dgm:pt>
  </dgm:ptLst>
  <dgm:cxnLst>
    <dgm:cxn modelId="{838EFA02-E049-41A5-815F-E960D7ABFC15}" srcId="{803EEFF8-F343-476D-911C-C134BE77EB46}" destId="{886E8395-F5A7-4CF6-B4ED-97F11F512136}" srcOrd="1" destOrd="0" parTransId="{A97BED43-DDE2-4D23-82DF-9CEB63CEAF72}" sibTransId="{075236B6-417D-47F7-8664-87C6E3B7C743}"/>
    <dgm:cxn modelId="{BB4A1F13-8A5B-4C77-BB81-4AED691FE81A}" type="presOf" srcId="{DBFCD51A-7D5E-4BF3-AFAB-EE47ECBF3037}" destId="{3C2DB8AF-F0B1-498D-A4B9-26CAC427A842}" srcOrd="0" destOrd="0" presId="urn:diagrams.loki3.com/BracketList"/>
    <dgm:cxn modelId="{CB009513-62E9-4C32-ACBF-39419A76286D}" type="presOf" srcId="{E76DC313-0F65-42D1-8138-DFDD76142BE0}" destId="{FBB5A2EE-E0CC-42B7-8EED-D9310356B49B}" srcOrd="0" destOrd="0" presId="urn:diagrams.loki3.com/BracketList"/>
    <dgm:cxn modelId="{5C45D421-E3E3-463F-ADFD-BD051E713F27}" srcId="{803EEFF8-F343-476D-911C-C134BE77EB46}" destId="{FE3FA4B8-FCE2-42C4-AF9B-165FC7907052}" srcOrd="6" destOrd="0" parTransId="{C41FC8B0-6218-4240-B853-3600028F1791}" sibTransId="{31572898-A6E0-451D-82F3-04ADEA2D6583}"/>
    <dgm:cxn modelId="{4C51DD2C-92E4-494F-ADC7-726580D701AA}" type="presOf" srcId="{17FBA98B-B87A-4597-905B-F90AC9C73720}" destId="{5B9E09CA-E045-4B81-B608-2884BF951C7F}" srcOrd="0" destOrd="0" presId="urn:diagrams.loki3.com/BracketList"/>
    <dgm:cxn modelId="{2EE39036-C661-4340-817A-915C9DCDE995}" type="presOf" srcId="{FE3FA4B8-FCE2-42C4-AF9B-165FC7907052}" destId="{52D96905-BE9C-41D9-9B3C-78A10E6F35E8}" srcOrd="0" destOrd="0" presId="urn:diagrams.loki3.com/BracketList"/>
    <dgm:cxn modelId="{CF508E37-3CE6-4618-B837-E2AC98346731}" srcId="{803EEFF8-F343-476D-911C-C134BE77EB46}" destId="{88D1116D-8E3F-43A8-99C9-4C310C911F30}" srcOrd="3" destOrd="0" parTransId="{202A46FA-4BAF-46F8-953C-012B0D7FEE2C}" sibTransId="{B453C5C8-7C42-484D-BB2D-F865CE27D96C}"/>
    <dgm:cxn modelId="{6DB6F33A-AF81-4C23-86B8-B8EF644E7D93}" type="presOf" srcId="{8F20764C-E572-4204-B419-A20012B1829E}" destId="{5931345A-C4EB-4564-A4AF-B7FF0F9CDEF9}" srcOrd="0" destOrd="0" presId="urn:diagrams.loki3.com/BracketList"/>
    <dgm:cxn modelId="{4A640B3C-FF2B-4940-98FA-E201ECF6D86A}" type="presOf" srcId="{125D6BB4-429E-4D08-AC41-A06247248513}" destId="{480BCAD6-BEB3-47B7-AB68-EB1905482EBC}" srcOrd="0" destOrd="0" presId="urn:diagrams.loki3.com/BracketList"/>
    <dgm:cxn modelId="{C51A6847-BD55-407A-B070-24F16F765F74}" type="presOf" srcId="{88D1116D-8E3F-43A8-99C9-4C310C911F30}" destId="{5E3001CF-FCBD-479D-A0C9-AB7F9EA8865B}" srcOrd="0" destOrd="0" presId="urn:diagrams.loki3.com/BracketList"/>
    <dgm:cxn modelId="{A835FC4A-7833-46DD-A5A1-83B91FEEA486}" srcId="{DBFCD51A-7D5E-4BF3-AFAB-EE47ECBF3037}" destId="{8F20764C-E572-4204-B419-A20012B1829E}" srcOrd="0" destOrd="0" parTransId="{60D54030-1CF1-4560-8B90-FCDC5E66D5CB}" sibTransId="{F511471E-D20F-4B99-844C-2D160DC2FD58}"/>
    <dgm:cxn modelId="{E12B286C-8E85-4781-88A6-7E69FB0D40F5}" type="presOf" srcId="{C7EC91AE-4D67-47E3-BEEA-597BAAA4A255}" destId="{82E51C61-41AC-4596-BCCF-CF549951FDE5}" srcOrd="0" destOrd="0" presId="urn:diagrams.loki3.com/BracketList"/>
    <dgm:cxn modelId="{B18EDB6C-F65E-49A3-940F-934CBF9E7301}" srcId="{88D1116D-8E3F-43A8-99C9-4C310C911F30}" destId="{DFEAF5B4-E8D1-4B1E-8323-C68A2A105FB1}" srcOrd="0" destOrd="0" parTransId="{08043E18-9D5C-43FA-8F66-CA065B31F69B}" sibTransId="{B65BEBB5-C695-4747-8E71-21933E395465}"/>
    <dgm:cxn modelId="{3B90BE6E-639F-4881-9666-73AC377C35FB}" srcId="{803EEFF8-F343-476D-911C-C134BE77EB46}" destId="{E76DC313-0F65-42D1-8138-DFDD76142BE0}" srcOrd="7" destOrd="0" parTransId="{DC9A0B7E-225A-4AC1-9166-222ABF8C9AA0}" sibTransId="{C7857D74-1A90-4947-8A24-46DF9BB1DBB7}"/>
    <dgm:cxn modelId="{178E1650-BF56-46C2-BD21-7A6E7439059C}" srcId="{E76DC313-0F65-42D1-8138-DFDD76142BE0}" destId="{B971D7D4-57A8-4787-9B4C-9B7B15A5A26F}" srcOrd="0" destOrd="0" parTransId="{8D8B60AB-D561-4293-9CAD-7B6057F3E45F}" sibTransId="{4B074F41-6967-4339-A36E-201048A02690}"/>
    <dgm:cxn modelId="{60D5F67E-A91F-418A-9D05-594E8C38D315}" type="presOf" srcId="{286ABA96-A9CA-45EC-8803-290B615EB3D1}" destId="{217B8462-7274-4377-92BE-AC6E8C344ADB}" srcOrd="0" destOrd="0" presId="urn:diagrams.loki3.com/BracketList"/>
    <dgm:cxn modelId="{A9F52886-C19D-4F63-92DB-D0AFDAF36064}" type="presOf" srcId="{6E39F53B-E079-4E93-AA93-16DF23F11B5A}" destId="{E9C084F7-B30B-4388-BA23-6A6A343E022B}" srcOrd="0" destOrd="0" presId="urn:diagrams.loki3.com/BracketList"/>
    <dgm:cxn modelId="{714C539D-81CB-43EA-913F-D892121CA3EA}" srcId="{803EEFF8-F343-476D-911C-C134BE77EB46}" destId="{17FBA98B-B87A-4597-905B-F90AC9C73720}" srcOrd="0" destOrd="0" parTransId="{4B8DD4CE-BF39-4114-A244-27EF8C4EF7F4}" sibTransId="{8D850704-701D-4BC8-A0DE-DA79CEA0043D}"/>
    <dgm:cxn modelId="{BDA1289F-0D78-4E48-A358-D987642E452D}" srcId="{6E39F53B-E079-4E93-AA93-16DF23F11B5A}" destId="{C7EC91AE-4D67-47E3-BEEA-597BAAA4A255}" srcOrd="0" destOrd="0" parTransId="{7A652054-53BB-499F-ADBC-9FD0C7E1EC70}" sibTransId="{A2120729-A2D8-414A-A61D-8082A5641666}"/>
    <dgm:cxn modelId="{BDF650A5-BB7A-4AEE-A179-E3DF6D9156A3}" type="presOf" srcId="{9E370E58-D1B0-4087-A32A-F68435ACCA49}" destId="{20E6E604-0B09-481B-A9F8-4942A1099D78}" srcOrd="0" destOrd="0" presId="urn:diagrams.loki3.com/BracketList"/>
    <dgm:cxn modelId="{1C177DC0-797F-419D-B5BC-20FF9F769AF8}" srcId="{886E8395-F5A7-4CF6-B4ED-97F11F512136}" destId="{9E370E58-D1B0-4087-A32A-F68435ACCA49}" srcOrd="0" destOrd="0" parTransId="{7C503CF5-E990-471A-80B3-303C4E96C91B}" sibTransId="{79F17F59-9457-4233-A0FA-AC7D79D87700}"/>
    <dgm:cxn modelId="{4AA3AAD0-FC9F-4591-BF72-CE6BD8F215AC}" type="presOf" srcId="{803EEFF8-F343-476D-911C-C134BE77EB46}" destId="{69E425AF-201E-44D0-AD70-16A626AB161B}" srcOrd="0" destOrd="0" presId="urn:diagrams.loki3.com/BracketList"/>
    <dgm:cxn modelId="{0D9B3FD1-A59B-4611-8B77-8BB92BAD2865}" srcId="{803EEFF8-F343-476D-911C-C134BE77EB46}" destId="{DBFCD51A-7D5E-4BF3-AFAB-EE47ECBF3037}" srcOrd="4" destOrd="0" parTransId="{6992408B-E672-4F66-8ABC-438A138CD9D3}" sibTransId="{696C818B-A96E-4B3D-9AF5-FAC8F0D69DA1}"/>
    <dgm:cxn modelId="{DD1B13D7-5C60-49EF-A9D7-C71FB836940A}" type="presOf" srcId="{B971D7D4-57A8-4787-9B4C-9B7B15A5A26F}" destId="{E9F39C1B-5432-400F-9D0B-689755797112}" srcOrd="0" destOrd="0" presId="urn:diagrams.loki3.com/BracketList"/>
    <dgm:cxn modelId="{0A59C6DA-45D9-47ED-B5BA-25C582990EA0}" srcId="{803EEFF8-F343-476D-911C-C134BE77EB46}" destId="{6E39F53B-E079-4E93-AA93-16DF23F11B5A}" srcOrd="2" destOrd="0" parTransId="{F9A738B0-DE8C-44A6-9584-CE2BD29EE20E}" sibTransId="{0D40516D-0FE1-44BB-B17F-650FCBB25B61}"/>
    <dgm:cxn modelId="{86C2CEDA-BE83-49CC-A242-39CF83A72EED}" srcId="{803EEFF8-F343-476D-911C-C134BE77EB46}" destId="{286ABA96-A9CA-45EC-8803-290B615EB3D1}" srcOrd="5" destOrd="0" parTransId="{0DDC3825-8687-47C6-86DA-33504AB66B5C}" sibTransId="{2C56A108-B6B1-4EFD-AF88-967FF87EE0D8}"/>
    <dgm:cxn modelId="{151491E4-393C-4DDC-82BC-6AD964D468B9}" type="presOf" srcId="{886E8395-F5A7-4CF6-B4ED-97F11F512136}" destId="{D4BC4EF2-1923-4CCE-978F-0374C16960EA}" srcOrd="0" destOrd="0" presId="urn:diagrams.loki3.com/BracketList"/>
    <dgm:cxn modelId="{B95EAFE5-2ACB-4E3A-8A92-32EEF5765F8F}" srcId="{17FBA98B-B87A-4597-905B-F90AC9C73720}" destId="{AB0A58E5-6AD0-4B08-B2FC-2BA63AC2B959}" srcOrd="0" destOrd="0" parTransId="{31B06BBA-08F2-48BB-966C-3F8BDA9731FA}" sibTransId="{C1067C1A-3475-4DFA-990A-F0E86AD15DE7}"/>
    <dgm:cxn modelId="{1702F5E6-940D-44A1-A15F-A4AB5FCA4062}" type="presOf" srcId="{DFEAF5B4-E8D1-4B1E-8323-C68A2A105FB1}" destId="{32E386F6-4913-406A-A41D-2D5042C8D5FB}" srcOrd="0" destOrd="0" presId="urn:diagrams.loki3.com/BracketList"/>
    <dgm:cxn modelId="{C9376DF1-C114-444A-8EC3-8C044ABBC1AA}" srcId="{286ABA96-A9CA-45EC-8803-290B615EB3D1}" destId="{3A50F9DE-E971-4B9A-BDDE-B0D37D8367B3}" srcOrd="0" destOrd="0" parTransId="{092C2A31-FCB5-42FA-9056-DBDDE41B9742}" sibTransId="{2012D5AB-68BD-4F83-A554-C3EC5FDF5E16}"/>
    <dgm:cxn modelId="{5F41EDF1-DDDA-4032-A512-925D3D7E2C3B}" type="presOf" srcId="{3A50F9DE-E971-4B9A-BDDE-B0D37D8367B3}" destId="{DBC9F400-1AEB-4F52-8CF4-1D64BFE2288D}" srcOrd="0" destOrd="0" presId="urn:diagrams.loki3.com/BracketList"/>
    <dgm:cxn modelId="{3AF773F2-E389-4EB9-BA67-FFDA5BAF1A4C}" type="presOf" srcId="{AB0A58E5-6AD0-4B08-B2FC-2BA63AC2B959}" destId="{6B5121B7-397F-4587-B1A6-B01AA02EAA54}" srcOrd="0" destOrd="0" presId="urn:diagrams.loki3.com/BracketList"/>
    <dgm:cxn modelId="{40FC6AFB-D5EC-4BA0-A6C6-4D93BDCEC0C3}" srcId="{FE3FA4B8-FCE2-42C4-AF9B-165FC7907052}" destId="{125D6BB4-429E-4D08-AC41-A06247248513}" srcOrd="0" destOrd="0" parTransId="{82A4AF02-A6D2-46C2-8FB3-81CFE63F63C4}" sibTransId="{8CD34EDC-38D8-475B-B67B-47798BD17753}"/>
    <dgm:cxn modelId="{9E60968A-7CDC-466D-B512-94DADDAAFA9F}" type="presParOf" srcId="{69E425AF-201E-44D0-AD70-16A626AB161B}" destId="{957D9679-38E4-40C0-B76E-67B05C53D619}" srcOrd="0" destOrd="0" presId="urn:diagrams.loki3.com/BracketList"/>
    <dgm:cxn modelId="{50B96B05-CFBB-4367-9301-DFBACE819E85}" type="presParOf" srcId="{957D9679-38E4-40C0-B76E-67B05C53D619}" destId="{5B9E09CA-E045-4B81-B608-2884BF951C7F}" srcOrd="0" destOrd="0" presId="urn:diagrams.loki3.com/BracketList"/>
    <dgm:cxn modelId="{DCDAA15A-95AC-4578-800A-25A59EB589E0}" type="presParOf" srcId="{957D9679-38E4-40C0-B76E-67B05C53D619}" destId="{1EDB2F78-78D7-43E7-85FC-B30B95FC5A1E}" srcOrd="1" destOrd="0" presId="urn:diagrams.loki3.com/BracketList"/>
    <dgm:cxn modelId="{876FBBAF-434B-409F-B241-CB28AFDE80AB}" type="presParOf" srcId="{957D9679-38E4-40C0-B76E-67B05C53D619}" destId="{87553A93-EA00-4304-AA1A-F57F2439FAFC}" srcOrd="2" destOrd="0" presId="urn:diagrams.loki3.com/BracketList"/>
    <dgm:cxn modelId="{FA4E92CB-8A04-4DCC-A4D5-80801F511497}" type="presParOf" srcId="{957D9679-38E4-40C0-B76E-67B05C53D619}" destId="{6B5121B7-397F-4587-B1A6-B01AA02EAA54}" srcOrd="3" destOrd="0" presId="urn:diagrams.loki3.com/BracketList"/>
    <dgm:cxn modelId="{5D2364AF-0B12-4FD2-B5A6-30D59359417F}" type="presParOf" srcId="{69E425AF-201E-44D0-AD70-16A626AB161B}" destId="{80D05420-6188-42D2-ACC1-D193E69C4D38}" srcOrd="1" destOrd="0" presId="urn:diagrams.loki3.com/BracketList"/>
    <dgm:cxn modelId="{319578E2-DE83-4FAF-8C53-CD047E6B0134}" type="presParOf" srcId="{69E425AF-201E-44D0-AD70-16A626AB161B}" destId="{FBA40C0F-42F5-4971-B6E7-D31E5E858B39}" srcOrd="2" destOrd="0" presId="urn:diagrams.loki3.com/BracketList"/>
    <dgm:cxn modelId="{7A6E9DBD-C141-43F8-A948-BB66B81D5FB8}" type="presParOf" srcId="{FBA40C0F-42F5-4971-B6E7-D31E5E858B39}" destId="{D4BC4EF2-1923-4CCE-978F-0374C16960EA}" srcOrd="0" destOrd="0" presId="urn:diagrams.loki3.com/BracketList"/>
    <dgm:cxn modelId="{5428270A-3BD2-401B-B840-77E4718723BB}" type="presParOf" srcId="{FBA40C0F-42F5-4971-B6E7-D31E5E858B39}" destId="{6D52D3B7-D0C3-412E-B8DD-B40B6D7A57D8}" srcOrd="1" destOrd="0" presId="urn:diagrams.loki3.com/BracketList"/>
    <dgm:cxn modelId="{86FD8537-B063-4463-8DE4-992633318CF7}" type="presParOf" srcId="{FBA40C0F-42F5-4971-B6E7-D31E5E858B39}" destId="{1C273DCC-4F29-4980-8F28-3E271386DA28}" srcOrd="2" destOrd="0" presId="urn:diagrams.loki3.com/BracketList"/>
    <dgm:cxn modelId="{73D2782D-C4A1-4986-A8B4-DBB77F3A2037}" type="presParOf" srcId="{FBA40C0F-42F5-4971-B6E7-D31E5E858B39}" destId="{20E6E604-0B09-481B-A9F8-4942A1099D78}" srcOrd="3" destOrd="0" presId="urn:diagrams.loki3.com/BracketList"/>
    <dgm:cxn modelId="{1F5A1E00-6B08-4DF7-994E-6425237BBC77}" type="presParOf" srcId="{69E425AF-201E-44D0-AD70-16A626AB161B}" destId="{37DD7D70-EADA-4A6A-9905-F7A0AE0D27A9}" srcOrd="3" destOrd="0" presId="urn:diagrams.loki3.com/BracketList"/>
    <dgm:cxn modelId="{9EAB3ADE-A9BE-445A-8299-DD12F33514BF}" type="presParOf" srcId="{69E425AF-201E-44D0-AD70-16A626AB161B}" destId="{A8BC8BDF-05EB-4FC1-80E1-C0DECF4DE69F}" srcOrd="4" destOrd="0" presId="urn:diagrams.loki3.com/BracketList"/>
    <dgm:cxn modelId="{815EDF66-563E-4B19-B8A1-C15966406AF8}" type="presParOf" srcId="{A8BC8BDF-05EB-4FC1-80E1-C0DECF4DE69F}" destId="{E9C084F7-B30B-4388-BA23-6A6A343E022B}" srcOrd="0" destOrd="0" presId="urn:diagrams.loki3.com/BracketList"/>
    <dgm:cxn modelId="{FF2D5B33-7BC6-4E79-99CC-E620D6901E7B}" type="presParOf" srcId="{A8BC8BDF-05EB-4FC1-80E1-C0DECF4DE69F}" destId="{749872C3-47B7-4A9A-B64A-E318F55DA709}" srcOrd="1" destOrd="0" presId="urn:diagrams.loki3.com/BracketList"/>
    <dgm:cxn modelId="{D42802D7-09F4-4D93-8CBC-BA5587DF79B6}" type="presParOf" srcId="{A8BC8BDF-05EB-4FC1-80E1-C0DECF4DE69F}" destId="{CDA29807-DB28-4F20-9AE2-D1CDA8E19910}" srcOrd="2" destOrd="0" presId="urn:diagrams.loki3.com/BracketList"/>
    <dgm:cxn modelId="{55A7DA99-B61E-48D8-A66C-D9DD4DF08C28}" type="presParOf" srcId="{A8BC8BDF-05EB-4FC1-80E1-C0DECF4DE69F}" destId="{82E51C61-41AC-4596-BCCF-CF549951FDE5}" srcOrd="3" destOrd="0" presId="urn:diagrams.loki3.com/BracketList"/>
    <dgm:cxn modelId="{1390DD31-7E55-4A0E-8909-DC4E2EEA06A4}" type="presParOf" srcId="{69E425AF-201E-44D0-AD70-16A626AB161B}" destId="{A0D95644-D249-4E3A-8D9B-45D10C4C61B4}" srcOrd="5" destOrd="0" presId="urn:diagrams.loki3.com/BracketList"/>
    <dgm:cxn modelId="{EF4EC8EF-9FEF-47CA-A44E-516A79F4C14C}" type="presParOf" srcId="{69E425AF-201E-44D0-AD70-16A626AB161B}" destId="{F8FA8E56-D30F-4F9C-8B0B-CA96DFE114D1}" srcOrd="6" destOrd="0" presId="urn:diagrams.loki3.com/BracketList"/>
    <dgm:cxn modelId="{145CC5C1-F780-401F-B5B0-2F44FEE9F19B}" type="presParOf" srcId="{F8FA8E56-D30F-4F9C-8B0B-CA96DFE114D1}" destId="{5E3001CF-FCBD-479D-A0C9-AB7F9EA8865B}" srcOrd="0" destOrd="0" presId="urn:diagrams.loki3.com/BracketList"/>
    <dgm:cxn modelId="{50A20D41-C62F-424C-A4CD-50B427A90927}" type="presParOf" srcId="{F8FA8E56-D30F-4F9C-8B0B-CA96DFE114D1}" destId="{F0CF2181-6D57-4A9F-83F6-8E254506CCC1}" srcOrd="1" destOrd="0" presId="urn:diagrams.loki3.com/BracketList"/>
    <dgm:cxn modelId="{D05941D5-562A-41A4-96BA-C0D6F4CDCDE3}" type="presParOf" srcId="{F8FA8E56-D30F-4F9C-8B0B-CA96DFE114D1}" destId="{4DAD546B-410D-4673-8825-802F46F28DA2}" srcOrd="2" destOrd="0" presId="urn:diagrams.loki3.com/BracketList"/>
    <dgm:cxn modelId="{8044BE5B-E643-4248-80FD-C6A84A968BC3}" type="presParOf" srcId="{F8FA8E56-D30F-4F9C-8B0B-CA96DFE114D1}" destId="{32E386F6-4913-406A-A41D-2D5042C8D5FB}" srcOrd="3" destOrd="0" presId="urn:diagrams.loki3.com/BracketList"/>
    <dgm:cxn modelId="{DD59DFAD-9AC8-4F84-B149-A9532E9C0FF4}" type="presParOf" srcId="{69E425AF-201E-44D0-AD70-16A626AB161B}" destId="{F274BDDB-B830-4131-B644-C1A2897911F5}" srcOrd="7" destOrd="0" presId="urn:diagrams.loki3.com/BracketList"/>
    <dgm:cxn modelId="{068475AC-7376-4828-B996-4684954DAF0C}" type="presParOf" srcId="{69E425AF-201E-44D0-AD70-16A626AB161B}" destId="{4C13E3A5-8323-4D55-8DBD-B03898EBF74F}" srcOrd="8" destOrd="0" presId="urn:diagrams.loki3.com/BracketList"/>
    <dgm:cxn modelId="{6E25896E-B6D8-485E-8586-838E91900433}" type="presParOf" srcId="{4C13E3A5-8323-4D55-8DBD-B03898EBF74F}" destId="{3C2DB8AF-F0B1-498D-A4B9-26CAC427A842}" srcOrd="0" destOrd="0" presId="urn:diagrams.loki3.com/BracketList"/>
    <dgm:cxn modelId="{75499A40-63A1-4F04-9A7C-AA53DCBDFE2B}" type="presParOf" srcId="{4C13E3A5-8323-4D55-8DBD-B03898EBF74F}" destId="{EF915AAB-C0E6-47D0-A40C-552745DEDBD4}" srcOrd="1" destOrd="0" presId="urn:diagrams.loki3.com/BracketList"/>
    <dgm:cxn modelId="{1332709B-D69A-4496-A686-AAFE006BE07D}" type="presParOf" srcId="{4C13E3A5-8323-4D55-8DBD-B03898EBF74F}" destId="{270E6702-F894-4BCE-AB09-9706F5142AA4}" srcOrd="2" destOrd="0" presId="urn:diagrams.loki3.com/BracketList"/>
    <dgm:cxn modelId="{245FC327-2B16-46B8-8ED2-657546491BB2}" type="presParOf" srcId="{4C13E3A5-8323-4D55-8DBD-B03898EBF74F}" destId="{5931345A-C4EB-4564-A4AF-B7FF0F9CDEF9}" srcOrd="3" destOrd="0" presId="urn:diagrams.loki3.com/BracketList"/>
    <dgm:cxn modelId="{F155746E-6B91-408D-9BE9-322D430BB3E4}" type="presParOf" srcId="{69E425AF-201E-44D0-AD70-16A626AB161B}" destId="{750BA373-05AB-47E7-8B23-82E154208DC3}" srcOrd="9" destOrd="0" presId="urn:diagrams.loki3.com/BracketList"/>
    <dgm:cxn modelId="{F6AD1CC5-C267-4F1B-BED9-4CE899F4745A}" type="presParOf" srcId="{69E425AF-201E-44D0-AD70-16A626AB161B}" destId="{06E92EAA-CEB2-4251-BD68-9911E7E3A153}" srcOrd="10" destOrd="0" presId="urn:diagrams.loki3.com/BracketList"/>
    <dgm:cxn modelId="{0726101A-0AD8-4F1B-81AB-014E51B797F3}" type="presParOf" srcId="{06E92EAA-CEB2-4251-BD68-9911E7E3A153}" destId="{217B8462-7274-4377-92BE-AC6E8C344ADB}" srcOrd="0" destOrd="0" presId="urn:diagrams.loki3.com/BracketList"/>
    <dgm:cxn modelId="{3B591A49-D75E-49D5-A673-3690D44BEFEB}" type="presParOf" srcId="{06E92EAA-CEB2-4251-BD68-9911E7E3A153}" destId="{2F633210-857D-483A-AA51-283C10B79815}" srcOrd="1" destOrd="0" presId="urn:diagrams.loki3.com/BracketList"/>
    <dgm:cxn modelId="{31D8558E-A205-4016-8EDF-288FEFB481B8}" type="presParOf" srcId="{06E92EAA-CEB2-4251-BD68-9911E7E3A153}" destId="{FB8F9AA3-BF30-4AF0-A9EF-F89E0742F2A0}" srcOrd="2" destOrd="0" presId="urn:diagrams.loki3.com/BracketList"/>
    <dgm:cxn modelId="{7E140D67-0FE6-422F-9E70-C33B33141B53}" type="presParOf" srcId="{06E92EAA-CEB2-4251-BD68-9911E7E3A153}" destId="{DBC9F400-1AEB-4F52-8CF4-1D64BFE2288D}" srcOrd="3" destOrd="0" presId="urn:diagrams.loki3.com/BracketList"/>
    <dgm:cxn modelId="{1B5A542F-030F-4091-A436-E6EE88F83247}" type="presParOf" srcId="{69E425AF-201E-44D0-AD70-16A626AB161B}" destId="{C11B6D36-0255-4F85-A0A0-B1064C37B9D3}" srcOrd="11" destOrd="0" presId="urn:diagrams.loki3.com/BracketList"/>
    <dgm:cxn modelId="{C57C0419-A1E7-451A-9EE0-0A28B87C2B3A}" type="presParOf" srcId="{69E425AF-201E-44D0-AD70-16A626AB161B}" destId="{8175CE3B-B6D6-4566-B8F8-2C9222DDF3F2}" srcOrd="12" destOrd="0" presId="urn:diagrams.loki3.com/BracketList"/>
    <dgm:cxn modelId="{7C3984AB-E9C1-4D2F-B1F7-0D25602EF0A7}" type="presParOf" srcId="{8175CE3B-B6D6-4566-B8F8-2C9222DDF3F2}" destId="{52D96905-BE9C-41D9-9B3C-78A10E6F35E8}" srcOrd="0" destOrd="0" presId="urn:diagrams.loki3.com/BracketList"/>
    <dgm:cxn modelId="{0AE81ED8-4A81-4AD3-82E6-4685D99A8818}" type="presParOf" srcId="{8175CE3B-B6D6-4566-B8F8-2C9222DDF3F2}" destId="{A271CE05-BE67-44E0-BEE5-0A780B7BAFC7}" srcOrd="1" destOrd="0" presId="urn:diagrams.loki3.com/BracketList"/>
    <dgm:cxn modelId="{2DA2A08C-1247-4C96-8528-E84D1E0782C8}" type="presParOf" srcId="{8175CE3B-B6D6-4566-B8F8-2C9222DDF3F2}" destId="{685164B4-3063-4F2F-8F3B-ECBA29E3CC0A}" srcOrd="2" destOrd="0" presId="urn:diagrams.loki3.com/BracketList"/>
    <dgm:cxn modelId="{0A3D587D-5B71-46ED-A6C5-C70F1F40DF68}" type="presParOf" srcId="{8175CE3B-B6D6-4566-B8F8-2C9222DDF3F2}" destId="{480BCAD6-BEB3-47B7-AB68-EB1905482EBC}" srcOrd="3" destOrd="0" presId="urn:diagrams.loki3.com/BracketList"/>
    <dgm:cxn modelId="{83126F19-D578-4EB8-BDCC-3EFFBEC360C9}" type="presParOf" srcId="{69E425AF-201E-44D0-AD70-16A626AB161B}" destId="{B5A2D64C-4823-4D00-9BAD-045294FCE132}" srcOrd="13" destOrd="0" presId="urn:diagrams.loki3.com/BracketList"/>
    <dgm:cxn modelId="{A9B449FA-0AB5-4236-8AF2-D90E79005D04}" type="presParOf" srcId="{69E425AF-201E-44D0-AD70-16A626AB161B}" destId="{60955924-81E8-40CB-96AE-2BF4589E3DBD}" srcOrd="14" destOrd="0" presId="urn:diagrams.loki3.com/BracketList"/>
    <dgm:cxn modelId="{D3D742D1-5A5B-4EF8-B7E6-6371EEB60762}" type="presParOf" srcId="{60955924-81E8-40CB-96AE-2BF4589E3DBD}" destId="{FBB5A2EE-E0CC-42B7-8EED-D9310356B49B}" srcOrd="0" destOrd="0" presId="urn:diagrams.loki3.com/BracketList"/>
    <dgm:cxn modelId="{B027C6D4-1F15-4E6B-B58E-E9A7F626A51B}" type="presParOf" srcId="{60955924-81E8-40CB-96AE-2BF4589E3DBD}" destId="{5AA12F59-1E1E-42BB-9273-E27B2D29111C}" srcOrd="1" destOrd="0" presId="urn:diagrams.loki3.com/BracketList"/>
    <dgm:cxn modelId="{D7638CED-CE83-4309-B358-C8546E0894BA}" type="presParOf" srcId="{60955924-81E8-40CB-96AE-2BF4589E3DBD}" destId="{6F95382A-00E8-4CE6-8DA2-24F3C7FA20B4}" srcOrd="2" destOrd="0" presId="urn:diagrams.loki3.com/BracketList"/>
    <dgm:cxn modelId="{C929F6DA-461B-44E1-A059-96B8846E0DE0}" type="presParOf" srcId="{60955924-81E8-40CB-96AE-2BF4589E3DBD}" destId="{E9F39C1B-5432-400F-9D0B-689755797112}"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982BFAF-958F-4B23-B128-F6529540F588}" type="doc">
      <dgm:prSet loTypeId="urn:microsoft.com/office/officeart/2005/8/layout/process5" loCatId="process" qsTypeId="urn:microsoft.com/office/officeart/2005/8/quickstyle/simple1" qsCatId="simple" csTypeId="urn:microsoft.com/office/officeart/2005/8/colors/accent0_1" csCatId="mainScheme" phldr="1"/>
      <dgm:spPr/>
      <dgm:t>
        <a:bodyPr/>
        <a:lstStyle/>
        <a:p>
          <a:endParaRPr lang="en-IN"/>
        </a:p>
      </dgm:t>
    </dgm:pt>
    <dgm:pt modelId="{1E4D81BD-9DDB-43E9-908F-886406DEF6C2}">
      <dgm:prSet custT="1"/>
      <dgm:spPr>
        <a:ln>
          <a:noFill/>
        </a:ln>
      </dgm:spPr>
      <dgm:t>
        <a:bodyPr anchor="t"/>
        <a:lstStyle/>
        <a:p>
          <a:pPr algn="ctr"/>
          <a:r>
            <a:rPr lang="en-US" sz="1200" b="1" i="0" dirty="0">
              <a:latin typeface="Arial Nova" panose="020B0504020202020204" pitchFamily="34" charset="0"/>
            </a:rPr>
            <a:t>Office Setup Requirements</a:t>
          </a:r>
          <a:endParaRPr lang="en-IN" sz="1200" b="1" dirty="0">
            <a:latin typeface="Arial Nova" panose="020B0504020202020204" pitchFamily="34" charset="0"/>
          </a:endParaRPr>
        </a:p>
      </dgm:t>
    </dgm:pt>
    <dgm:pt modelId="{BC48C01D-7CEE-4F71-9D49-020E1F6B3A7A}" type="parTrans" cxnId="{B589734C-663B-4E78-B62D-67962C164A9E}">
      <dgm:prSet/>
      <dgm:spPr/>
      <dgm:t>
        <a:bodyPr/>
        <a:lstStyle/>
        <a:p>
          <a:endParaRPr lang="en-IN" sz="2400" b="0">
            <a:latin typeface="Arial Nova" panose="020B0504020202020204" pitchFamily="34" charset="0"/>
          </a:endParaRPr>
        </a:p>
      </dgm:t>
    </dgm:pt>
    <dgm:pt modelId="{3A518033-F592-4190-A122-D788BC23BC83}" type="sibTrans" cxnId="{B589734C-663B-4E78-B62D-67962C164A9E}">
      <dgm:prSet custT="1"/>
      <dgm:spPr>
        <a:ln>
          <a:noFill/>
        </a:ln>
      </dgm:spPr>
      <dgm:t>
        <a:bodyPr anchor="t"/>
        <a:lstStyle/>
        <a:p>
          <a:endParaRPr lang="en-IN" sz="1050" b="0">
            <a:latin typeface="Arial Nova" panose="020B0504020202020204" pitchFamily="34" charset="0"/>
          </a:endParaRPr>
        </a:p>
      </dgm:t>
    </dgm:pt>
    <dgm:pt modelId="{21719C8F-3D04-4C17-9593-FB2EC8DC49E8}">
      <dgm:prSet custT="1"/>
      <dgm:spPr>
        <a:ln>
          <a:noFill/>
        </a:ln>
      </dgm:spPr>
      <dgm:t>
        <a:bodyPr anchor="t"/>
        <a:lstStyle/>
        <a:p>
          <a:pPr algn="l"/>
          <a:r>
            <a:rPr lang="en-US" sz="1000" b="0" i="0" dirty="0">
              <a:latin typeface="Arial Nova" panose="020B0504020202020204" pitchFamily="34" charset="0"/>
            </a:rPr>
            <a:t>Describe the purpose of setting up a new office or enhancing the existing one.</a:t>
          </a:r>
          <a:br>
            <a:rPr lang="en-US" sz="1000" b="0" i="0" dirty="0">
              <a:latin typeface="Arial Nova" panose="020B0504020202020204" pitchFamily="34" charset="0"/>
            </a:rPr>
          </a:br>
          <a:endParaRPr lang="en-IN" sz="1000" b="0" dirty="0">
            <a:latin typeface="Arial Nova" panose="020B0504020202020204" pitchFamily="34" charset="0"/>
          </a:endParaRPr>
        </a:p>
      </dgm:t>
    </dgm:pt>
    <dgm:pt modelId="{79BBFB95-32BF-4E48-ADAA-3BB726C78000}" type="parTrans" cxnId="{93FF86AA-273E-46C8-8BBA-148762883A35}">
      <dgm:prSet/>
      <dgm:spPr/>
      <dgm:t>
        <a:bodyPr/>
        <a:lstStyle/>
        <a:p>
          <a:endParaRPr lang="en-IN" sz="2400" b="0">
            <a:latin typeface="Arial Nova" panose="020B0504020202020204" pitchFamily="34" charset="0"/>
          </a:endParaRPr>
        </a:p>
      </dgm:t>
    </dgm:pt>
    <dgm:pt modelId="{36F34456-29FF-4116-B84C-AF9362CB2D7D}" type="sibTrans" cxnId="{93FF86AA-273E-46C8-8BBA-148762883A35}">
      <dgm:prSet/>
      <dgm:spPr/>
      <dgm:t>
        <a:bodyPr/>
        <a:lstStyle/>
        <a:p>
          <a:endParaRPr lang="en-IN" sz="2400" b="0">
            <a:latin typeface="Arial Nova" panose="020B0504020202020204" pitchFamily="34" charset="0"/>
          </a:endParaRPr>
        </a:p>
      </dgm:t>
    </dgm:pt>
    <dgm:pt modelId="{C64E5BDB-17B3-4CFC-9F6F-E178DA9DEF63}">
      <dgm:prSet custT="1"/>
      <dgm:spPr>
        <a:ln>
          <a:noFill/>
        </a:ln>
      </dgm:spPr>
      <dgm:t>
        <a:bodyPr anchor="t"/>
        <a:lstStyle/>
        <a:p>
          <a:pPr algn="l"/>
          <a:r>
            <a:rPr lang="en-US" sz="1000" b="0" i="0" dirty="0">
              <a:latin typeface="Arial Nova" panose="020B0504020202020204" pitchFamily="34" charset="0"/>
            </a:rPr>
            <a:t>Are you looking to set up a new office, or establish a temporary workspace?</a:t>
          </a:r>
          <a:br>
            <a:rPr lang="en-US" sz="1000" b="0" i="0" dirty="0">
              <a:latin typeface="Arial Nova" panose="020B0504020202020204" pitchFamily="34" charset="0"/>
            </a:rPr>
          </a:br>
          <a:endParaRPr lang="en-IN" sz="1000" b="0" dirty="0">
            <a:latin typeface="Arial Nova" panose="020B0504020202020204" pitchFamily="34" charset="0"/>
          </a:endParaRPr>
        </a:p>
      </dgm:t>
    </dgm:pt>
    <dgm:pt modelId="{7C66BB28-2315-488F-9347-E308D9170040}" type="parTrans" cxnId="{D052A271-C1A3-4DFC-8803-A830C61757C1}">
      <dgm:prSet/>
      <dgm:spPr/>
      <dgm:t>
        <a:bodyPr/>
        <a:lstStyle/>
        <a:p>
          <a:endParaRPr lang="en-IN" sz="2400" b="0">
            <a:latin typeface="Arial Nova" panose="020B0504020202020204" pitchFamily="34" charset="0"/>
          </a:endParaRPr>
        </a:p>
      </dgm:t>
    </dgm:pt>
    <dgm:pt modelId="{BF67CF46-E69E-4801-9C0C-13C6B5B9042F}" type="sibTrans" cxnId="{D052A271-C1A3-4DFC-8803-A830C61757C1}">
      <dgm:prSet/>
      <dgm:spPr/>
      <dgm:t>
        <a:bodyPr/>
        <a:lstStyle/>
        <a:p>
          <a:endParaRPr lang="en-IN" sz="2400" b="0">
            <a:latin typeface="Arial Nova" panose="020B0504020202020204" pitchFamily="34" charset="0"/>
          </a:endParaRPr>
        </a:p>
      </dgm:t>
    </dgm:pt>
    <dgm:pt modelId="{1E1E1746-51FC-46B9-85B0-5426461860B8}">
      <dgm:prSet custT="1"/>
      <dgm:spPr>
        <a:ln>
          <a:noFill/>
        </a:ln>
      </dgm:spPr>
      <dgm:t>
        <a:bodyPr anchor="t"/>
        <a:lstStyle/>
        <a:p>
          <a:pPr algn="l"/>
          <a:r>
            <a:rPr lang="en-US" sz="1000" b="0" i="0" dirty="0">
              <a:latin typeface="Arial Nova" panose="020B0504020202020204" pitchFamily="34" charset="0"/>
            </a:rPr>
            <a:t>What is the preferred office size or workspace capacity?</a:t>
          </a:r>
          <a:endParaRPr lang="en-IN" sz="1050" b="0" dirty="0">
            <a:latin typeface="Arial Nova" panose="020B0504020202020204" pitchFamily="34" charset="0"/>
          </a:endParaRPr>
        </a:p>
      </dgm:t>
    </dgm:pt>
    <dgm:pt modelId="{454F968B-69D4-435E-95DE-6E15CCEE2947}" type="parTrans" cxnId="{E84FB70D-4C34-44FE-84C1-9C4526843E44}">
      <dgm:prSet/>
      <dgm:spPr/>
      <dgm:t>
        <a:bodyPr/>
        <a:lstStyle/>
        <a:p>
          <a:endParaRPr lang="en-IN" sz="2400" b="0">
            <a:latin typeface="Arial Nova" panose="020B0504020202020204" pitchFamily="34" charset="0"/>
          </a:endParaRPr>
        </a:p>
      </dgm:t>
    </dgm:pt>
    <dgm:pt modelId="{5F622DF6-1EF1-47AF-A162-327AF8C74349}" type="sibTrans" cxnId="{E84FB70D-4C34-44FE-84C1-9C4526843E44}">
      <dgm:prSet/>
      <dgm:spPr/>
      <dgm:t>
        <a:bodyPr/>
        <a:lstStyle/>
        <a:p>
          <a:endParaRPr lang="en-IN" sz="2400" b="0">
            <a:latin typeface="Arial Nova" panose="020B0504020202020204" pitchFamily="34" charset="0"/>
          </a:endParaRPr>
        </a:p>
      </dgm:t>
    </dgm:pt>
    <dgm:pt modelId="{C9CF7B8B-5099-4D79-B864-FA6265EC55A0}">
      <dgm:prSet custT="1"/>
      <dgm:spPr>
        <a:ln>
          <a:noFill/>
        </a:ln>
      </dgm:spPr>
      <dgm:t>
        <a:bodyPr anchor="t"/>
        <a:lstStyle/>
        <a:p>
          <a:pPr algn="ctr"/>
          <a:r>
            <a:rPr lang="en-US" sz="1200" b="1" i="0" dirty="0">
              <a:latin typeface="Arial Nova" panose="020B0504020202020204" pitchFamily="34" charset="0"/>
            </a:rPr>
            <a:t>Location &amp; Mobility</a:t>
          </a:r>
          <a:endParaRPr lang="en-IN" sz="1200" b="1" dirty="0">
            <a:latin typeface="Arial Nova" panose="020B0504020202020204" pitchFamily="34" charset="0"/>
          </a:endParaRPr>
        </a:p>
      </dgm:t>
    </dgm:pt>
    <dgm:pt modelId="{B51F10D7-77B3-4E12-AEB6-1A151639F375}" type="parTrans" cxnId="{2B95F566-BAF8-4255-9DCC-E83ABBEC0F48}">
      <dgm:prSet/>
      <dgm:spPr/>
      <dgm:t>
        <a:bodyPr/>
        <a:lstStyle/>
        <a:p>
          <a:endParaRPr lang="en-IN" sz="2400" b="0">
            <a:latin typeface="Arial Nova" panose="020B0504020202020204" pitchFamily="34" charset="0"/>
          </a:endParaRPr>
        </a:p>
      </dgm:t>
    </dgm:pt>
    <dgm:pt modelId="{3846EF91-7834-44CC-964E-8074954E01A7}" type="sibTrans" cxnId="{2B95F566-BAF8-4255-9DCC-E83ABBEC0F48}">
      <dgm:prSet custT="1"/>
      <dgm:spPr>
        <a:ln>
          <a:noFill/>
        </a:ln>
      </dgm:spPr>
      <dgm:t>
        <a:bodyPr anchor="t"/>
        <a:lstStyle/>
        <a:p>
          <a:endParaRPr lang="en-IN" sz="1050" b="0">
            <a:latin typeface="Arial Nova" panose="020B0504020202020204" pitchFamily="34" charset="0"/>
          </a:endParaRPr>
        </a:p>
      </dgm:t>
    </dgm:pt>
    <dgm:pt modelId="{51F3264E-A91E-40BD-83AD-29EB91B3A517}">
      <dgm:prSet custT="1"/>
      <dgm:spPr>
        <a:ln>
          <a:noFill/>
        </a:ln>
      </dgm:spPr>
      <dgm:t>
        <a:bodyPr anchor="t"/>
        <a:lstStyle/>
        <a:p>
          <a:pPr algn="l"/>
          <a:r>
            <a:rPr lang="en-US" sz="1000" b="0" i="0" dirty="0">
              <a:latin typeface="Arial Nova" panose="020B0504020202020204" pitchFamily="34" charset="0"/>
            </a:rPr>
            <a:t>Will the office be set up in a remote/ less connected location?</a:t>
          </a:r>
          <a:br>
            <a:rPr lang="en-US" sz="1000" b="0" i="0" dirty="0">
              <a:latin typeface="Arial Nova" panose="020B0504020202020204" pitchFamily="34" charset="0"/>
            </a:rPr>
          </a:br>
          <a:endParaRPr lang="en-IN" sz="1000" b="0" dirty="0">
            <a:latin typeface="Arial Nova" panose="020B0504020202020204" pitchFamily="34" charset="0"/>
          </a:endParaRPr>
        </a:p>
      </dgm:t>
    </dgm:pt>
    <dgm:pt modelId="{281AFD56-B915-46B2-B1A7-8FDDC5804EAF}" type="parTrans" cxnId="{D552C70D-86D1-4296-91D8-5DD257F93B9D}">
      <dgm:prSet/>
      <dgm:spPr/>
      <dgm:t>
        <a:bodyPr/>
        <a:lstStyle/>
        <a:p>
          <a:endParaRPr lang="en-IN" sz="2400" b="0">
            <a:latin typeface="Arial Nova" panose="020B0504020202020204" pitchFamily="34" charset="0"/>
          </a:endParaRPr>
        </a:p>
      </dgm:t>
    </dgm:pt>
    <dgm:pt modelId="{66D4185A-D3C0-4213-834E-9852DE2FB10F}" type="sibTrans" cxnId="{D552C70D-86D1-4296-91D8-5DD257F93B9D}">
      <dgm:prSet/>
      <dgm:spPr/>
      <dgm:t>
        <a:bodyPr/>
        <a:lstStyle/>
        <a:p>
          <a:endParaRPr lang="en-IN" sz="2400" b="0">
            <a:latin typeface="Arial Nova" panose="020B0504020202020204" pitchFamily="34" charset="0"/>
          </a:endParaRPr>
        </a:p>
      </dgm:t>
    </dgm:pt>
    <dgm:pt modelId="{A07652DD-6072-472F-BADA-C3AA5542B24F}">
      <dgm:prSet custT="1"/>
      <dgm:spPr>
        <a:ln>
          <a:noFill/>
        </a:ln>
      </dgm:spPr>
      <dgm:t>
        <a:bodyPr anchor="t"/>
        <a:lstStyle/>
        <a:p>
          <a:pPr algn="l"/>
          <a:r>
            <a:rPr lang="en-US" sz="1000" b="0" i="0" dirty="0">
              <a:latin typeface="Arial Nova" panose="020B0504020202020204" pitchFamily="34" charset="0"/>
            </a:rPr>
            <a:t>Do you have remote or mobile teams that require a standardized office environment?</a:t>
          </a:r>
          <a:endParaRPr lang="en-IN" sz="1050" b="0" dirty="0">
            <a:latin typeface="Arial Nova" panose="020B0504020202020204" pitchFamily="34" charset="0"/>
          </a:endParaRPr>
        </a:p>
      </dgm:t>
    </dgm:pt>
    <dgm:pt modelId="{666E86DE-689C-4AFD-B567-C1FA4E53330F}" type="parTrans" cxnId="{EE32A51B-466E-452E-B971-E5058403C3F5}">
      <dgm:prSet/>
      <dgm:spPr/>
      <dgm:t>
        <a:bodyPr/>
        <a:lstStyle/>
        <a:p>
          <a:endParaRPr lang="en-IN" sz="2400" b="0">
            <a:latin typeface="Arial Nova" panose="020B0504020202020204" pitchFamily="34" charset="0"/>
          </a:endParaRPr>
        </a:p>
      </dgm:t>
    </dgm:pt>
    <dgm:pt modelId="{9DC5E0E4-C5A4-4D23-B6FA-8FB5A1BC767E}" type="sibTrans" cxnId="{EE32A51B-466E-452E-B971-E5058403C3F5}">
      <dgm:prSet/>
      <dgm:spPr/>
      <dgm:t>
        <a:bodyPr/>
        <a:lstStyle/>
        <a:p>
          <a:endParaRPr lang="en-IN" sz="2400" b="0">
            <a:latin typeface="Arial Nova" panose="020B0504020202020204" pitchFamily="34" charset="0"/>
          </a:endParaRPr>
        </a:p>
      </dgm:t>
    </dgm:pt>
    <dgm:pt modelId="{C7B5E12F-48A0-4080-A1C9-A4800C346552}">
      <dgm:prSet custT="1"/>
      <dgm:spPr>
        <a:ln>
          <a:noFill/>
        </a:ln>
      </dgm:spPr>
      <dgm:t>
        <a:bodyPr anchor="t"/>
        <a:lstStyle/>
        <a:p>
          <a:pPr marL="0" lvl="0" algn="ctr" defTabSz="533400">
            <a:lnSpc>
              <a:spcPct val="90000"/>
            </a:lnSpc>
            <a:spcBef>
              <a:spcPct val="0"/>
            </a:spcBef>
            <a:spcAft>
              <a:spcPct val="35000"/>
            </a:spcAft>
            <a:buNone/>
          </a:pPr>
          <a:r>
            <a:rPr lang="en-US" sz="1200" b="1" i="0" kern="1200" dirty="0">
              <a:latin typeface="Arial Nova" panose="020B0504020202020204" pitchFamily="34" charset="0"/>
            </a:rPr>
            <a:t>Technology &amp; Connectivity</a:t>
          </a:r>
          <a:endParaRPr lang="en-IN" sz="1200" b="1" kern="1200" dirty="0">
            <a:latin typeface="Arial Nova" panose="020B0504020202020204" pitchFamily="34" charset="0"/>
          </a:endParaRPr>
        </a:p>
      </dgm:t>
    </dgm:pt>
    <dgm:pt modelId="{F2C00E0C-A2B7-4B87-9DD3-683DEDFBE055}" type="parTrans" cxnId="{B47C2339-21DE-47A6-A109-24C83623104C}">
      <dgm:prSet/>
      <dgm:spPr/>
      <dgm:t>
        <a:bodyPr/>
        <a:lstStyle/>
        <a:p>
          <a:endParaRPr lang="en-IN" sz="2400" b="0">
            <a:latin typeface="Arial Nova" panose="020B0504020202020204" pitchFamily="34" charset="0"/>
          </a:endParaRPr>
        </a:p>
      </dgm:t>
    </dgm:pt>
    <dgm:pt modelId="{04E1D410-5671-4B3A-BF75-4B00072E2099}" type="sibTrans" cxnId="{B47C2339-21DE-47A6-A109-24C83623104C}">
      <dgm:prSet custT="1"/>
      <dgm:spPr>
        <a:ln>
          <a:noFill/>
        </a:ln>
      </dgm:spPr>
      <dgm:t>
        <a:bodyPr anchor="t"/>
        <a:lstStyle/>
        <a:p>
          <a:endParaRPr lang="en-IN" sz="1050" b="0">
            <a:latin typeface="Arial Nova" panose="020B0504020202020204" pitchFamily="34" charset="0"/>
          </a:endParaRPr>
        </a:p>
      </dgm:t>
    </dgm:pt>
    <dgm:pt modelId="{19C90576-0106-411D-BC54-817EA6A7350A}">
      <dgm:prSet custT="1"/>
      <dgm:spPr>
        <a:ln>
          <a:noFill/>
        </a:ln>
      </dgm:spPr>
      <dgm:t>
        <a:bodyPr anchor="t"/>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What are your specific connectivity requirements?</a:t>
          </a:r>
          <a:br>
            <a:rPr lang="en-US" sz="1000" b="0" i="0" kern="1200" dirty="0">
              <a:solidFill>
                <a:prstClr val="black">
                  <a:hueOff val="0"/>
                  <a:satOff val="0"/>
                  <a:lumOff val="0"/>
                  <a:alphaOff val="0"/>
                </a:prstClr>
              </a:solidFill>
              <a:latin typeface="Arial Nova" panose="020B0504020202020204" pitchFamily="34" charset="0"/>
              <a:ea typeface="+mn-ea"/>
              <a:cs typeface="+mn-cs"/>
            </a:rPr>
          </a:b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3D1209C4-C8E2-4E8F-9F4B-B6A155057DB7}" type="parTrans" cxnId="{51B29A19-6087-4A97-9F31-D610C74800A1}">
      <dgm:prSet/>
      <dgm:spPr/>
      <dgm:t>
        <a:bodyPr/>
        <a:lstStyle/>
        <a:p>
          <a:endParaRPr lang="en-IN" sz="2400" b="0">
            <a:latin typeface="Arial Nova" panose="020B0504020202020204" pitchFamily="34" charset="0"/>
          </a:endParaRPr>
        </a:p>
      </dgm:t>
    </dgm:pt>
    <dgm:pt modelId="{880FBBFC-B722-4DEE-BB7C-99D5D3C9E387}" type="sibTrans" cxnId="{51B29A19-6087-4A97-9F31-D610C74800A1}">
      <dgm:prSet/>
      <dgm:spPr/>
      <dgm:t>
        <a:bodyPr/>
        <a:lstStyle/>
        <a:p>
          <a:endParaRPr lang="en-IN" sz="2400" b="0">
            <a:latin typeface="Arial Nova" panose="020B0504020202020204" pitchFamily="34" charset="0"/>
          </a:endParaRPr>
        </a:p>
      </dgm:t>
    </dgm:pt>
    <dgm:pt modelId="{5D090E35-1F42-4503-9556-226C1286DD23}">
      <dgm:prSet custT="1"/>
      <dgm:spPr>
        <a:ln>
          <a:noFill/>
        </a:ln>
      </dgm:spPr>
      <dgm:t>
        <a:bodyPr anchor="t"/>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Are there any specific technology integrations you prioritize?</a:t>
          </a:r>
          <a:br>
            <a:rPr lang="en-US" sz="1000" b="0" i="0" kern="1200" dirty="0">
              <a:solidFill>
                <a:prstClr val="black">
                  <a:hueOff val="0"/>
                  <a:satOff val="0"/>
                  <a:lumOff val="0"/>
                  <a:alphaOff val="0"/>
                </a:prstClr>
              </a:solidFill>
              <a:latin typeface="Arial Nova" panose="020B0504020202020204" pitchFamily="34" charset="0"/>
              <a:ea typeface="+mn-ea"/>
              <a:cs typeface="+mn-cs"/>
            </a:rPr>
          </a:b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E3D196DC-A0E6-430A-A1C9-9CD84E2AE8E9}" type="parTrans" cxnId="{723F627E-D527-437B-A48D-4928C8AF042B}">
      <dgm:prSet/>
      <dgm:spPr/>
      <dgm:t>
        <a:bodyPr/>
        <a:lstStyle/>
        <a:p>
          <a:endParaRPr lang="en-IN" sz="2400" b="0">
            <a:latin typeface="Arial Nova" panose="020B0504020202020204" pitchFamily="34" charset="0"/>
          </a:endParaRPr>
        </a:p>
      </dgm:t>
    </dgm:pt>
    <dgm:pt modelId="{1F35A1EA-23F2-4253-8A00-5DFF60CC23B3}" type="sibTrans" cxnId="{723F627E-D527-437B-A48D-4928C8AF042B}">
      <dgm:prSet/>
      <dgm:spPr/>
      <dgm:t>
        <a:bodyPr/>
        <a:lstStyle/>
        <a:p>
          <a:endParaRPr lang="en-IN" sz="2400" b="0">
            <a:latin typeface="Arial Nova" panose="020B0504020202020204" pitchFamily="34" charset="0"/>
          </a:endParaRPr>
        </a:p>
      </dgm:t>
    </dgm:pt>
    <dgm:pt modelId="{DFD8A687-F5F4-481B-82EE-EB7964056FAF}">
      <dgm:prSet custT="1"/>
      <dgm:spPr>
        <a:ln>
          <a:noFill/>
        </a:ln>
      </dgm:spPr>
      <dgm:t>
        <a:bodyPr anchor="t"/>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Do you have preferences for specific hardware or software solutions?</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D221BEC9-FC9C-4784-A722-86DC55CB0BFB}" type="parTrans" cxnId="{B7A779ED-C00C-40DC-ACD1-308C6836D9BA}">
      <dgm:prSet/>
      <dgm:spPr/>
      <dgm:t>
        <a:bodyPr/>
        <a:lstStyle/>
        <a:p>
          <a:endParaRPr lang="en-IN" sz="2400" b="0">
            <a:latin typeface="Arial Nova" panose="020B0504020202020204" pitchFamily="34" charset="0"/>
          </a:endParaRPr>
        </a:p>
      </dgm:t>
    </dgm:pt>
    <dgm:pt modelId="{0D35852F-DCB6-4CFB-86CF-F838E7AB1B68}" type="sibTrans" cxnId="{B7A779ED-C00C-40DC-ACD1-308C6836D9BA}">
      <dgm:prSet/>
      <dgm:spPr/>
      <dgm:t>
        <a:bodyPr/>
        <a:lstStyle/>
        <a:p>
          <a:endParaRPr lang="en-IN" sz="2400" b="0">
            <a:latin typeface="Arial Nova" panose="020B0504020202020204" pitchFamily="34" charset="0"/>
          </a:endParaRPr>
        </a:p>
      </dgm:t>
    </dgm:pt>
    <dgm:pt modelId="{3A28AB95-C539-4543-B24B-7808FDB27FC3}">
      <dgm:prSet custT="1"/>
      <dgm:spPr>
        <a:ln>
          <a:noFill/>
        </a:ln>
      </dgm:spPr>
      <dgm:t>
        <a:bodyPr anchor="t"/>
        <a:lstStyle/>
        <a:p>
          <a:pPr marL="0" lvl="0" algn="ctr" defTabSz="533400">
            <a:lnSpc>
              <a:spcPct val="90000"/>
            </a:lnSpc>
            <a:spcBef>
              <a:spcPct val="0"/>
            </a:spcBef>
            <a:spcAft>
              <a:spcPct val="35000"/>
            </a:spcAft>
            <a:buNone/>
          </a:pPr>
          <a:r>
            <a:rPr lang="en-US" sz="1200" b="1" i="0" kern="1200" dirty="0">
              <a:latin typeface="Arial Nova" panose="020B0504020202020204" pitchFamily="34" charset="0"/>
            </a:rPr>
            <a:t>Scalability</a:t>
          </a:r>
          <a:endParaRPr lang="en-IN" sz="1200" b="1" kern="1200" dirty="0">
            <a:latin typeface="Arial Nova" panose="020B0504020202020204" pitchFamily="34" charset="0"/>
          </a:endParaRPr>
        </a:p>
      </dgm:t>
    </dgm:pt>
    <dgm:pt modelId="{4AA4FF38-A42C-4C21-940F-C79DDC52BFB7}" type="parTrans" cxnId="{0B513392-34A0-46FB-896E-AC0895917131}">
      <dgm:prSet/>
      <dgm:spPr/>
      <dgm:t>
        <a:bodyPr/>
        <a:lstStyle/>
        <a:p>
          <a:endParaRPr lang="en-IN" sz="2400" b="0">
            <a:latin typeface="Arial Nova" panose="020B0504020202020204" pitchFamily="34" charset="0"/>
          </a:endParaRPr>
        </a:p>
      </dgm:t>
    </dgm:pt>
    <dgm:pt modelId="{B492F790-23B4-424B-8F4D-05425C793AD8}" type="sibTrans" cxnId="{0B513392-34A0-46FB-896E-AC0895917131}">
      <dgm:prSet custT="1"/>
      <dgm:spPr>
        <a:ln>
          <a:noFill/>
        </a:ln>
      </dgm:spPr>
      <dgm:t>
        <a:bodyPr anchor="t"/>
        <a:lstStyle/>
        <a:p>
          <a:endParaRPr lang="en-IN" sz="1050" b="0">
            <a:latin typeface="Arial Nova" panose="020B0504020202020204" pitchFamily="34" charset="0"/>
          </a:endParaRPr>
        </a:p>
      </dgm:t>
    </dgm:pt>
    <dgm:pt modelId="{9500EADE-CFFD-4726-91D5-F00F0E225CDD}">
      <dgm:prSet custT="1"/>
      <dgm:spPr>
        <a:ln>
          <a:noFill/>
        </a:ln>
      </dgm:spPr>
      <dgm:t>
        <a:bodyPr anchor="t"/>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Do you anticipate changes in the size of your team soon?</a:t>
          </a:r>
          <a:br>
            <a:rPr lang="en-US" sz="1000" b="0" i="0" kern="1200" dirty="0">
              <a:solidFill>
                <a:prstClr val="black">
                  <a:hueOff val="0"/>
                  <a:satOff val="0"/>
                  <a:lumOff val="0"/>
                  <a:alphaOff val="0"/>
                </a:prstClr>
              </a:solidFill>
              <a:latin typeface="Arial Nova" panose="020B0504020202020204" pitchFamily="34" charset="0"/>
              <a:ea typeface="+mn-ea"/>
              <a:cs typeface="+mn-cs"/>
            </a:rPr>
          </a:b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8CB2888C-3765-484B-97B5-2F72453C075E}" type="parTrans" cxnId="{3E4FBD1E-0102-48CE-8055-7DFE6AF9E231}">
      <dgm:prSet/>
      <dgm:spPr/>
      <dgm:t>
        <a:bodyPr/>
        <a:lstStyle/>
        <a:p>
          <a:endParaRPr lang="en-IN" sz="2400" b="0">
            <a:latin typeface="Arial Nova" panose="020B0504020202020204" pitchFamily="34" charset="0"/>
          </a:endParaRPr>
        </a:p>
      </dgm:t>
    </dgm:pt>
    <dgm:pt modelId="{6839282C-C06B-4BE6-AC0C-DE56AA7DB3EE}" type="sibTrans" cxnId="{3E4FBD1E-0102-48CE-8055-7DFE6AF9E231}">
      <dgm:prSet/>
      <dgm:spPr/>
      <dgm:t>
        <a:bodyPr/>
        <a:lstStyle/>
        <a:p>
          <a:endParaRPr lang="en-IN" sz="2400" b="0">
            <a:latin typeface="Arial Nova" panose="020B0504020202020204" pitchFamily="34" charset="0"/>
          </a:endParaRPr>
        </a:p>
      </dgm:t>
    </dgm:pt>
    <dgm:pt modelId="{2BD6C0CD-6E59-40C9-9106-E8ABA3F36614}">
      <dgm:prSet custT="1"/>
      <dgm:spPr>
        <a:ln>
          <a:noFill/>
        </a:ln>
      </dgm:spPr>
      <dgm:t>
        <a:bodyPr anchor="t"/>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How important is scalability in your office setup?</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81517A0B-F052-4F85-A9BA-ECDDC3953FAF}" type="parTrans" cxnId="{58BFE36C-8568-4D98-A34A-6901386572C2}">
      <dgm:prSet/>
      <dgm:spPr/>
      <dgm:t>
        <a:bodyPr/>
        <a:lstStyle/>
        <a:p>
          <a:endParaRPr lang="en-IN" sz="2400" b="0">
            <a:latin typeface="Arial Nova" panose="020B0504020202020204" pitchFamily="34" charset="0"/>
          </a:endParaRPr>
        </a:p>
      </dgm:t>
    </dgm:pt>
    <dgm:pt modelId="{2472A613-3BCF-4D7C-802E-32943B50FA43}" type="sibTrans" cxnId="{58BFE36C-8568-4D98-A34A-6901386572C2}">
      <dgm:prSet/>
      <dgm:spPr/>
      <dgm:t>
        <a:bodyPr/>
        <a:lstStyle/>
        <a:p>
          <a:endParaRPr lang="en-IN" sz="2400" b="0">
            <a:latin typeface="Arial Nova" panose="020B0504020202020204" pitchFamily="34" charset="0"/>
          </a:endParaRPr>
        </a:p>
      </dgm:t>
    </dgm:pt>
    <dgm:pt modelId="{056EEDD4-81C7-40DE-80D8-3A4A0FB013A3}">
      <dgm:prSet custT="1"/>
      <dgm:spPr>
        <a:ln>
          <a:noFill/>
        </a:ln>
      </dgm:spPr>
      <dgm:t>
        <a:bodyPr anchor="t"/>
        <a:lstStyle/>
        <a:p>
          <a:pPr algn="ctr"/>
          <a:r>
            <a:rPr lang="en-US" sz="1200" b="1" i="0" dirty="0">
              <a:latin typeface="Arial Nova" panose="020B0504020202020204" pitchFamily="34" charset="0"/>
            </a:rPr>
            <a:t>Budget &amp; Cost Considerations</a:t>
          </a:r>
          <a:endParaRPr lang="en-IN" sz="1200" b="1" dirty="0">
            <a:latin typeface="Arial Nova" panose="020B0504020202020204" pitchFamily="34" charset="0"/>
          </a:endParaRPr>
        </a:p>
      </dgm:t>
    </dgm:pt>
    <dgm:pt modelId="{0D0871C6-EED0-4D11-BF9F-EA33E621CAC1}" type="parTrans" cxnId="{E080C264-FC9F-4A04-8C20-7075D66DA97D}">
      <dgm:prSet/>
      <dgm:spPr/>
      <dgm:t>
        <a:bodyPr/>
        <a:lstStyle/>
        <a:p>
          <a:endParaRPr lang="en-IN" sz="2400" b="0">
            <a:latin typeface="Arial Nova" panose="020B0504020202020204" pitchFamily="34" charset="0"/>
          </a:endParaRPr>
        </a:p>
      </dgm:t>
    </dgm:pt>
    <dgm:pt modelId="{0FEB3E7A-462E-4694-9A68-C28F4946A76D}" type="sibTrans" cxnId="{E080C264-FC9F-4A04-8C20-7075D66DA97D}">
      <dgm:prSet custT="1"/>
      <dgm:spPr>
        <a:ln>
          <a:noFill/>
        </a:ln>
      </dgm:spPr>
      <dgm:t>
        <a:bodyPr anchor="t"/>
        <a:lstStyle/>
        <a:p>
          <a:endParaRPr lang="en-IN" sz="1050" b="0">
            <a:latin typeface="Arial Nova" panose="020B0504020202020204" pitchFamily="34" charset="0"/>
          </a:endParaRPr>
        </a:p>
      </dgm:t>
    </dgm:pt>
    <dgm:pt modelId="{997C302B-6135-4690-85F1-790D9A8479AA}">
      <dgm:prSet custT="1"/>
      <dgm:spPr>
        <a:ln>
          <a:noFill/>
        </a:ln>
      </dgm:spPr>
      <dgm:t>
        <a:bodyPr anchor="t"/>
        <a:lstStyle/>
        <a:p>
          <a:pPr algn="l"/>
          <a:r>
            <a:rPr lang="en-US" sz="1000" b="0" i="0" dirty="0">
              <a:latin typeface="Arial Nova" panose="020B0504020202020204" pitchFamily="34" charset="0"/>
            </a:rPr>
            <a:t>What is your budget range for setting up the office?</a:t>
          </a:r>
          <a:br>
            <a:rPr lang="en-US" sz="1000" b="0" i="0" dirty="0">
              <a:latin typeface="Arial Nova" panose="020B0504020202020204" pitchFamily="34" charset="0"/>
            </a:rPr>
          </a:br>
          <a:endParaRPr lang="en-IN" sz="1000" b="0" dirty="0">
            <a:latin typeface="Arial Nova" panose="020B0504020202020204" pitchFamily="34" charset="0"/>
          </a:endParaRPr>
        </a:p>
      </dgm:t>
    </dgm:pt>
    <dgm:pt modelId="{DC9C90FC-659B-4C6B-925E-70E9B3F7BFC3}" type="parTrans" cxnId="{A40D370F-B3A5-4AF0-BAC1-6B4660E775F7}">
      <dgm:prSet/>
      <dgm:spPr/>
      <dgm:t>
        <a:bodyPr/>
        <a:lstStyle/>
        <a:p>
          <a:endParaRPr lang="en-IN" sz="2400" b="0">
            <a:latin typeface="Arial Nova" panose="020B0504020202020204" pitchFamily="34" charset="0"/>
          </a:endParaRPr>
        </a:p>
      </dgm:t>
    </dgm:pt>
    <dgm:pt modelId="{8B8E75F8-1DF2-4BA5-B785-A23C4D9033D8}" type="sibTrans" cxnId="{A40D370F-B3A5-4AF0-BAC1-6B4660E775F7}">
      <dgm:prSet/>
      <dgm:spPr/>
      <dgm:t>
        <a:bodyPr/>
        <a:lstStyle/>
        <a:p>
          <a:endParaRPr lang="en-IN" sz="2400" b="0">
            <a:latin typeface="Arial Nova" panose="020B0504020202020204" pitchFamily="34" charset="0"/>
          </a:endParaRPr>
        </a:p>
      </dgm:t>
    </dgm:pt>
    <dgm:pt modelId="{BBA4F7A1-F744-4D7C-A2DD-E0AD72F2895E}">
      <dgm:prSet custT="1"/>
      <dgm:spPr>
        <a:ln>
          <a:noFill/>
        </a:ln>
      </dgm:spPr>
      <dgm:t>
        <a:bodyPr anchor="t"/>
        <a:lstStyle/>
        <a:p>
          <a:pPr algn="l"/>
          <a:r>
            <a:rPr lang="en-US" sz="1000" b="0" i="0" dirty="0">
              <a:latin typeface="Arial Nova" panose="020B0504020202020204" pitchFamily="34" charset="0"/>
            </a:rPr>
            <a:t>Are you looking for a cost-effective alternative to traditional office setups?</a:t>
          </a:r>
          <a:endParaRPr lang="en-IN" sz="1050" b="0" dirty="0">
            <a:latin typeface="Arial Nova" panose="020B0504020202020204" pitchFamily="34" charset="0"/>
          </a:endParaRPr>
        </a:p>
      </dgm:t>
    </dgm:pt>
    <dgm:pt modelId="{31E8CC6E-3602-4DBA-8177-9868B881BAFD}" type="parTrans" cxnId="{7FC52F86-B16C-4320-81EC-D57F1E9E756C}">
      <dgm:prSet/>
      <dgm:spPr/>
      <dgm:t>
        <a:bodyPr/>
        <a:lstStyle/>
        <a:p>
          <a:endParaRPr lang="en-IN" sz="2400" b="0">
            <a:latin typeface="Arial Nova" panose="020B0504020202020204" pitchFamily="34" charset="0"/>
          </a:endParaRPr>
        </a:p>
      </dgm:t>
    </dgm:pt>
    <dgm:pt modelId="{6D71EA8C-6890-425C-AFA9-930DE8B5C1B5}" type="sibTrans" cxnId="{7FC52F86-B16C-4320-81EC-D57F1E9E756C}">
      <dgm:prSet/>
      <dgm:spPr/>
      <dgm:t>
        <a:bodyPr/>
        <a:lstStyle/>
        <a:p>
          <a:endParaRPr lang="en-IN" sz="2400" b="0">
            <a:latin typeface="Arial Nova" panose="020B0504020202020204" pitchFamily="34" charset="0"/>
          </a:endParaRPr>
        </a:p>
      </dgm:t>
    </dgm:pt>
    <dgm:pt modelId="{0804F49B-9EDB-4857-BB86-1FA7EBBDB325}">
      <dgm:prSet custT="1"/>
      <dgm:spPr>
        <a:ln>
          <a:noFill/>
        </a:ln>
      </dgm:spPr>
      <dgm:t>
        <a:bodyPr anchor="t"/>
        <a:lstStyle/>
        <a:p>
          <a:pPr marL="0" lvl="0" algn="ctr" defTabSz="533400">
            <a:lnSpc>
              <a:spcPct val="90000"/>
            </a:lnSpc>
            <a:spcBef>
              <a:spcPct val="0"/>
            </a:spcBef>
            <a:spcAft>
              <a:spcPct val="35000"/>
            </a:spcAft>
            <a:buNone/>
          </a:pPr>
          <a:r>
            <a:rPr lang="en-US" sz="1200" b="1" i="0" kern="1200" dirty="0">
              <a:latin typeface="Arial Nova" panose="020B0504020202020204" pitchFamily="34" charset="0"/>
            </a:rPr>
            <a:t>Security &amp; Compliance</a:t>
          </a:r>
          <a:endParaRPr lang="en-IN" sz="1200" b="1" kern="1200" dirty="0">
            <a:latin typeface="Arial Nova" panose="020B0504020202020204" pitchFamily="34" charset="0"/>
          </a:endParaRPr>
        </a:p>
      </dgm:t>
    </dgm:pt>
    <dgm:pt modelId="{70ABA34E-2A04-4411-A18A-B2DD21F0092F}" type="parTrans" cxnId="{21E1CC5B-FF1C-453A-A796-F1A4302BEB44}">
      <dgm:prSet/>
      <dgm:spPr/>
      <dgm:t>
        <a:bodyPr/>
        <a:lstStyle/>
        <a:p>
          <a:endParaRPr lang="en-IN" sz="2400" b="0">
            <a:latin typeface="Arial Nova" panose="020B0504020202020204" pitchFamily="34" charset="0"/>
          </a:endParaRPr>
        </a:p>
      </dgm:t>
    </dgm:pt>
    <dgm:pt modelId="{EE3A14E1-A587-410F-8FC1-BED99B98B14E}" type="sibTrans" cxnId="{21E1CC5B-FF1C-453A-A796-F1A4302BEB44}">
      <dgm:prSet custT="1"/>
      <dgm:spPr>
        <a:ln>
          <a:noFill/>
        </a:ln>
      </dgm:spPr>
      <dgm:t>
        <a:bodyPr anchor="t"/>
        <a:lstStyle/>
        <a:p>
          <a:endParaRPr lang="en-IN" sz="1050" b="0">
            <a:latin typeface="Arial Nova" panose="020B0504020202020204" pitchFamily="34" charset="0"/>
          </a:endParaRPr>
        </a:p>
      </dgm:t>
    </dgm:pt>
    <dgm:pt modelId="{14CE1F65-386E-40C2-979F-F45F92C1C356}">
      <dgm:prSet custT="1"/>
      <dgm:spPr>
        <a:ln>
          <a:noFill/>
        </a:ln>
      </dgm:spPr>
      <dgm:t>
        <a:bodyPr anchor="t"/>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What security measures are crucial for your business (data security, access control, etc.)?</a:t>
          </a:r>
          <a:br>
            <a:rPr lang="en-US" sz="1000" b="0" i="0" kern="1200" dirty="0">
              <a:solidFill>
                <a:prstClr val="black">
                  <a:hueOff val="0"/>
                  <a:satOff val="0"/>
                  <a:lumOff val="0"/>
                  <a:alphaOff val="0"/>
                </a:prstClr>
              </a:solidFill>
              <a:latin typeface="Arial Nova" panose="020B0504020202020204" pitchFamily="34" charset="0"/>
              <a:ea typeface="+mn-ea"/>
              <a:cs typeface="+mn-cs"/>
            </a:rPr>
          </a:b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A150BAFF-75F5-4A00-B529-EBB50D063553}" type="parTrans" cxnId="{9A5EE278-3866-4184-9165-2356E9CBC386}">
      <dgm:prSet/>
      <dgm:spPr/>
      <dgm:t>
        <a:bodyPr/>
        <a:lstStyle/>
        <a:p>
          <a:endParaRPr lang="en-IN" sz="2400" b="0">
            <a:latin typeface="Arial Nova" panose="020B0504020202020204" pitchFamily="34" charset="0"/>
          </a:endParaRPr>
        </a:p>
      </dgm:t>
    </dgm:pt>
    <dgm:pt modelId="{1F644660-134F-45BF-B780-C42AE9C4D27D}" type="sibTrans" cxnId="{9A5EE278-3866-4184-9165-2356E9CBC386}">
      <dgm:prSet/>
      <dgm:spPr/>
      <dgm:t>
        <a:bodyPr/>
        <a:lstStyle/>
        <a:p>
          <a:endParaRPr lang="en-IN" sz="2400" b="0">
            <a:latin typeface="Arial Nova" panose="020B0504020202020204" pitchFamily="34" charset="0"/>
          </a:endParaRPr>
        </a:p>
      </dgm:t>
    </dgm:pt>
    <dgm:pt modelId="{8468C4EF-3499-4E4B-95DF-3D34DFC2926C}">
      <dgm:prSet custT="1"/>
      <dgm:spPr>
        <a:ln>
          <a:noFill/>
        </a:ln>
      </dgm:spPr>
      <dgm:t>
        <a:bodyPr anchor="t"/>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Are there any specific compliance standards your office setup must adhere to?</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107F353D-7609-414F-89AB-89959B20249B}" type="parTrans" cxnId="{9C7CEDD5-55D3-4A2F-889C-8AD9E056F8C5}">
      <dgm:prSet/>
      <dgm:spPr/>
      <dgm:t>
        <a:bodyPr/>
        <a:lstStyle/>
        <a:p>
          <a:endParaRPr lang="en-IN" sz="2400" b="0">
            <a:latin typeface="Arial Nova" panose="020B0504020202020204" pitchFamily="34" charset="0"/>
          </a:endParaRPr>
        </a:p>
      </dgm:t>
    </dgm:pt>
    <dgm:pt modelId="{3665A40B-1545-4531-8422-577E295711AB}" type="sibTrans" cxnId="{9C7CEDD5-55D3-4A2F-889C-8AD9E056F8C5}">
      <dgm:prSet/>
      <dgm:spPr/>
      <dgm:t>
        <a:bodyPr/>
        <a:lstStyle/>
        <a:p>
          <a:endParaRPr lang="en-IN" sz="2400" b="0">
            <a:latin typeface="Arial Nova" panose="020B0504020202020204" pitchFamily="34" charset="0"/>
          </a:endParaRPr>
        </a:p>
      </dgm:t>
    </dgm:pt>
    <dgm:pt modelId="{072B79B3-104D-4044-8F29-1CE0BD8F1C28}">
      <dgm:prSet custT="1"/>
      <dgm:spPr>
        <a:ln>
          <a:noFill/>
        </a:ln>
      </dgm:spPr>
      <dgm:t>
        <a:bodyPr anchor="t"/>
        <a:lstStyle/>
        <a:p>
          <a:pPr marL="0" lvl="0" algn="ctr" defTabSz="533400">
            <a:lnSpc>
              <a:spcPct val="90000"/>
            </a:lnSpc>
            <a:spcBef>
              <a:spcPct val="0"/>
            </a:spcBef>
            <a:spcAft>
              <a:spcPct val="35000"/>
            </a:spcAft>
            <a:buNone/>
          </a:pPr>
          <a:r>
            <a:rPr lang="en-US" sz="1200" b="1" i="0" kern="1200" dirty="0">
              <a:latin typeface="Arial Nova" panose="020B0504020202020204" pitchFamily="34" charset="0"/>
            </a:rPr>
            <a:t>Preferred Features</a:t>
          </a:r>
          <a:endParaRPr lang="en-IN" sz="1200" b="1" kern="1200" dirty="0">
            <a:latin typeface="Arial Nova" panose="020B0504020202020204" pitchFamily="34" charset="0"/>
          </a:endParaRPr>
        </a:p>
      </dgm:t>
    </dgm:pt>
    <dgm:pt modelId="{8AD30C4B-D8A7-4A0D-B2BB-549CBC1A832E}" type="parTrans" cxnId="{6C925720-AFEC-4DC3-85AA-4E06087BD7A9}">
      <dgm:prSet/>
      <dgm:spPr/>
      <dgm:t>
        <a:bodyPr/>
        <a:lstStyle/>
        <a:p>
          <a:endParaRPr lang="en-IN" sz="2400" b="0">
            <a:latin typeface="Arial Nova" panose="020B0504020202020204" pitchFamily="34" charset="0"/>
          </a:endParaRPr>
        </a:p>
      </dgm:t>
    </dgm:pt>
    <dgm:pt modelId="{EB621AC4-A971-4DE2-B3F8-5D4B5F24189F}" type="sibTrans" cxnId="{6C925720-AFEC-4DC3-85AA-4E06087BD7A9}">
      <dgm:prSet custT="1"/>
      <dgm:spPr>
        <a:ln>
          <a:noFill/>
        </a:ln>
      </dgm:spPr>
      <dgm:t>
        <a:bodyPr anchor="t"/>
        <a:lstStyle/>
        <a:p>
          <a:endParaRPr lang="en-IN" sz="1050" b="0">
            <a:latin typeface="Arial Nova" panose="020B0504020202020204" pitchFamily="34" charset="0"/>
          </a:endParaRPr>
        </a:p>
      </dgm:t>
    </dgm:pt>
    <dgm:pt modelId="{359AF532-BE5B-4E4B-BDC0-BFB43EE12885}">
      <dgm:prSet custT="1"/>
      <dgm:spPr>
        <a:ln>
          <a:noFill/>
        </a:ln>
      </dgm:spPr>
      <dgm:t>
        <a:bodyPr anchor="t"/>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What features or functionalities do you consider essential for your office setup?</a:t>
          </a:r>
          <a:br>
            <a:rPr lang="en-US" sz="1000" b="0" i="0" kern="1200" dirty="0">
              <a:solidFill>
                <a:prstClr val="black">
                  <a:hueOff val="0"/>
                  <a:satOff val="0"/>
                  <a:lumOff val="0"/>
                  <a:alphaOff val="0"/>
                </a:prstClr>
              </a:solidFill>
              <a:latin typeface="Arial Nova" panose="020B0504020202020204" pitchFamily="34" charset="0"/>
              <a:ea typeface="+mn-ea"/>
              <a:cs typeface="+mn-cs"/>
            </a:rPr>
          </a:b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41AD758F-7FAB-4EF4-B407-2EA44B2B684D}" type="parTrans" cxnId="{6FEE660E-10A8-47B7-94B5-F3FD7905B311}">
      <dgm:prSet/>
      <dgm:spPr/>
      <dgm:t>
        <a:bodyPr/>
        <a:lstStyle/>
        <a:p>
          <a:endParaRPr lang="en-IN" sz="2400" b="0">
            <a:latin typeface="Arial Nova" panose="020B0504020202020204" pitchFamily="34" charset="0"/>
          </a:endParaRPr>
        </a:p>
      </dgm:t>
    </dgm:pt>
    <dgm:pt modelId="{D4B1DF00-75ED-437F-897A-0E7814E27A48}" type="sibTrans" cxnId="{6FEE660E-10A8-47B7-94B5-F3FD7905B311}">
      <dgm:prSet/>
      <dgm:spPr/>
      <dgm:t>
        <a:bodyPr/>
        <a:lstStyle/>
        <a:p>
          <a:endParaRPr lang="en-IN" sz="2400" b="0">
            <a:latin typeface="Arial Nova" panose="020B0504020202020204" pitchFamily="34" charset="0"/>
          </a:endParaRPr>
        </a:p>
      </dgm:t>
    </dgm:pt>
    <dgm:pt modelId="{4B11BA65-CC87-48B6-8A9C-B92C9482BE3F}">
      <dgm:prSet custT="1"/>
      <dgm:spPr>
        <a:ln>
          <a:noFill/>
        </a:ln>
      </dgm:spPr>
      <dgm:t>
        <a:bodyPr anchor="t"/>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Are there any specific features you would like to prioritize (e.g., collaboration tools, video conferencing, etc.)?</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957AFDAE-47F1-4C7D-86EA-3945A097BA40}" type="parTrans" cxnId="{AA7092EE-273F-4328-AD6D-402F9DE0EA16}">
      <dgm:prSet/>
      <dgm:spPr/>
      <dgm:t>
        <a:bodyPr/>
        <a:lstStyle/>
        <a:p>
          <a:endParaRPr lang="en-IN" sz="2400" b="0">
            <a:latin typeface="Arial Nova" panose="020B0504020202020204" pitchFamily="34" charset="0"/>
          </a:endParaRPr>
        </a:p>
      </dgm:t>
    </dgm:pt>
    <dgm:pt modelId="{04149D80-9B8B-48E1-9D61-BE3D139BC3DA}" type="sibTrans" cxnId="{AA7092EE-273F-4328-AD6D-402F9DE0EA16}">
      <dgm:prSet/>
      <dgm:spPr/>
      <dgm:t>
        <a:bodyPr/>
        <a:lstStyle/>
        <a:p>
          <a:endParaRPr lang="en-IN" sz="2400" b="0">
            <a:latin typeface="Arial Nova" panose="020B0504020202020204" pitchFamily="34" charset="0"/>
          </a:endParaRPr>
        </a:p>
      </dgm:t>
    </dgm:pt>
    <dgm:pt modelId="{1C428424-C048-4618-ABC0-457BD9C552B5}">
      <dgm:prSet custT="1"/>
      <dgm:spPr>
        <a:ln>
          <a:noFill/>
        </a:ln>
      </dgm:spPr>
      <dgm:t>
        <a:bodyPr anchor="t"/>
        <a:lstStyle/>
        <a:p>
          <a:pPr marL="0" lvl="0" algn="ctr" defTabSz="533400">
            <a:lnSpc>
              <a:spcPct val="90000"/>
            </a:lnSpc>
            <a:spcBef>
              <a:spcPct val="0"/>
            </a:spcBef>
            <a:spcAft>
              <a:spcPct val="35000"/>
            </a:spcAft>
            <a:buNone/>
          </a:pPr>
          <a:r>
            <a:rPr lang="en-US" sz="1200" b="1" i="0" kern="1200" dirty="0">
              <a:latin typeface="Arial Nova" panose="020B0504020202020204" pitchFamily="34" charset="0"/>
            </a:rPr>
            <a:t>Preferred OEM</a:t>
          </a:r>
          <a:endParaRPr lang="en-IN" sz="1200" b="1" kern="1200" dirty="0">
            <a:latin typeface="Arial Nova" panose="020B0504020202020204" pitchFamily="34" charset="0"/>
          </a:endParaRPr>
        </a:p>
      </dgm:t>
    </dgm:pt>
    <dgm:pt modelId="{D3A15CBF-FCCC-401E-982A-7E4D455E4E0A}" type="parTrans" cxnId="{B59325CA-D72D-4732-A271-05B694098561}">
      <dgm:prSet/>
      <dgm:spPr/>
      <dgm:t>
        <a:bodyPr/>
        <a:lstStyle/>
        <a:p>
          <a:endParaRPr lang="en-IN" sz="2400" b="0">
            <a:latin typeface="Arial Nova" panose="020B0504020202020204" pitchFamily="34" charset="0"/>
          </a:endParaRPr>
        </a:p>
      </dgm:t>
    </dgm:pt>
    <dgm:pt modelId="{4B7A2D00-DBC8-40D3-BEE3-5BF3F4FDBDBA}" type="sibTrans" cxnId="{B59325CA-D72D-4732-A271-05B694098561}">
      <dgm:prSet custT="1"/>
      <dgm:spPr>
        <a:ln>
          <a:noFill/>
        </a:ln>
      </dgm:spPr>
      <dgm:t>
        <a:bodyPr anchor="t"/>
        <a:lstStyle/>
        <a:p>
          <a:endParaRPr lang="en-IN" sz="1050" b="0">
            <a:latin typeface="Arial Nova" panose="020B0504020202020204" pitchFamily="34" charset="0"/>
          </a:endParaRPr>
        </a:p>
      </dgm:t>
    </dgm:pt>
    <dgm:pt modelId="{9E9ADE04-B29A-4FEF-BB4E-3C0CE7B0BD6E}">
      <dgm:prSet custT="1"/>
      <dgm:spPr>
        <a:ln>
          <a:noFill/>
        </a:ln>
      </dgm:spPr>
      <dgm:t>
        <a:bodyPr anchor="t"/>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Do you have a preferred vendor or OEM for hardware and software solutions?</a:t>
          </a:r>
          <a:br>
            <a:rPr lang="en-US" sz="1000" b="0" i="0" kern="1200" dirty="0">
              <a:solidFill>
                <a:prstClr val="black">
                  <a:hueOff val="0"/>
                  <a:satOff val="0"/>
                  <a:lumOff val="0"/>
                  <a:alphaOff val="0"/>
                </a:prstClr>
              </a:solidFill>
              <a:latin typeface="Arial Nova" panose="020B0504020202020204" pitchFamily="34" charset="0"/>
              <a:ea typeface="+mn-ea"/>
              <a:cs typeface="+mn-cs"/>
            </a:rPr>
          </a:b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7DB32B43-B2DF-492D-BE14-83F054AF04AA}" type="parTrans" cxnId="{76D693DF-5BF5-43C5-BB57-8FB3490CBA83}">
      <dgm:prSet/>
      <dgm:spPr/>
      <dgm:t>
        <a:bodyPr/>
        <a:lstStyle/>
        <a:p>
          <a:endParaRPr lang="en-IN" sz="2400" b="0">
            <a:latin typeface="Arial Nova" panose="020B0504020202020204" pitchFamily="34" charset="0"/>
          </a:endParaRPr>
        </a:p>
      </dgm:t>
    </dgm:pt>
    <dgm:pt modelId="{B2010F9E-B85E-47DE-A4F4-3142323F9733}" type="sibTrans" cxnId="{76D693DF-5BF5-43C5-BB57-8FB3490CBA83}">
      <dgm:prSet/>
      <dgm:spPr/>
      <dgm:t>
        <a:bodyPr/>
        <a:lstStyle/>
        <a:p>
          <a:endParaRPr lang="en-IN" sz="2400" b="0">
            <a:latin typeface="Arial Nova" panose="020B0504020202020204" pitchFamily="34" charset="0"/>
          </a:endParaRPr>
        </a:p>
      </dgm:t>
    </dgm:pt>
    <dgm:pt modelId="{B6198648-5BEB-4623-8B59-10D1C1CFAF14}">
      <dgm:prSet custT="1"/>
      <dgm:spPr>
        <a:ln>
          <a:noFill/>
        </a:ln>
      </dgm:spPr>
      <dgm:t>
        <a:bodyPr anchor="t"/>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Are there specific brands or products you have in mind?</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DE24E4A7-F8F7-4CE7-B41F-AA41C20C5587}" type="parTrans" cxnId="{D8ECEE54-1866-4280-A398-FA48878CE988}">
      <dgm:prSet/>
      <dgm:spPr/>
      <dgm:t>
        <a:bodyPr/>
        <a:lstStyle/>
        <a:p>
          <a:endParaRPr lang="en-IN" sz="2400" b="0">
            <a:latin typeface="Arial Nova" panose="020B0504020202020204" pitchFamily="34" charset="0"/>
          </a:endParaRPr>
        </a:p>
      </dgm:t>
    </dgm:pt>
    <dgm:pt modelId="{0D0A4EC0-AF19-484A-B2EF-3647B4E15BAE}" type="sibTrans" cxnId="{D8ECEE54-1866-4280-A398-FA48878CE988}">
      <dgm:prSet/>
      <dgm:spPr/>
      <dgm:t>
        <a:bodyPr/>
        <a:lstStyle/>
        <a:p>
          <a:endParaRPr lang="en-IN" sz="2400" b="0">
            <a:latin typeface="Arial Nova" panose="020B0504020202020204" pitchFamily="34" charset="0"/>
          </a:endParaRPr>
        </a:p>
      </dgm:t>
    </dgm:pt>
    <dgm:pt modelId="{9246DBE5-78C6-43B0-BE81-F3FBE97E328F}">
      <dgm:prSet custT="1"/>
      <dgm:spPr>
        <a:ln>
          <a:noFill/>
        </a:ln>
      </dgm:spPr>
      <dgm:t>
        <a:bodyPr anchor="t"/>
        <a:lstStyle/>
        <a:p>
          <a:pPr marL="0" lvl="0" algn="ctr" defTabSz="533400">
            <a:lnSpc>
              <a:spcPct val="90000"/>
            </a:lnSpc>
            <a:spcBef>
              <a:spcPct val="0"/>
            </a:spcBef>
            <a:spcAft>
              <a:spcPct val="35000"/>
            </a:spcAft>
            <a:buNone/>
          </a:pPr>
          <a:r>
            <a:rPr lang="en-US" sz="1200" b="1" i="0" kern="1200" dirty="0">
              <a:latin typeface="Arial Nova" panose="020B0504020202020204" pitchFamily="34" charset="0"/>
            </a:rPr>
            <a:t>Timeline</a:t>
          </a:r>
          <a:endParaRPr lang="en-IN" sz="1200" b="1" kern="1200" dirty="0">
            <a:latin typeface="Arial Nova" panose="020B0504020202020204" pitchFamily="34" charset="0"/>
          </a:endParaRPr>
        </a:p>
      </dgm:t>
    </dgm:pt>
    <dgm:pt modelId="{259CDA3E-678A-445E-A834-1A1ECB311D04}" type="parTrans" cxnId="{BCEA9B72-ADAD-4964-A1A6-DF376E728033}">
      <dgm:prSet/>
      <dgm:spPr/>
      <dgm:t>
        <a:bodyPr/>
        <a:lstStyle/>
        <a:p>
          <a:endParaRPr lang="en-IN" sz="2400" b="0">
            <a:latin typeface="Arial Nova" panose="020B0504020202020204" pitchFamily="34" charset="0"/>
          </a:endParaRPr>
        </a:p>
      </dgm:t>
    </dgm:pt>
    <dgm:pt modelId="{80783972-E31C-4960-BCDC-90BF414215BF}" type="sibTrans" cxnId="{BCEA9B72-ADAD-4964-A1A6-DF376E728033}">
      <dgm:prSet custT="1"/>
      <dgm:spPr>
        <a:ln>
          <a:noFill/>
        </a:ln>
      </dgm:spPr>
      <dgm:t>
        <a:bodyPr anchor="t"/>
        <a:lstStyle/>
        <a:p>
          <a:endParaRPr lang="en-IN" sz="1050" b="0">
            <a:latin typeface="Arial Nova" panose="020B0504020202020204" pitchFamily="34" charset="0"/>
          </a:endParaRPr>
        </a:p>
      </dgm:t>
    </dgm:pt>
    <dgm:pt modelId="{AE96AB05-EE27-4BD4-A5A3-E60EB8856BC1}">
      <dgm:prSet custT="1"/>
      <dgm:spPr>
        <a:ln>
          <a:noFill/>
        </a:ln>
      </dgm:spPr>
      <dgm:t>
        <a:bodyPr anchor="t"/>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What is the desired timeline for setting up the office?</a:t>
          </a:r>
          <a:br>
            <a:rPr lang="en-US" sz="1000" b="0" i="0" kern="1200" dirty="0">
              <a:solidFill>
                <a:prstClr val="black">
                  <a:hueOff val="0"/>
                  <a:satOff val="0"/>
                  <a:lumOff val="0"/>
                  <a:alphaOff val="0"/>
                </a:prstClr>
              </a:solidFill>
              <a:latin typeface="Arial Nova" panose="020B0504020202020204" pitchFamily="34" charset="0"/>
              <a:ea typeface="+mn-ea"/>
              <a:cs typeface="+mn-cs"/>
            </a:rPr>
          </a:b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C19E1856-A030-46FA-A503-919B7D64F030}" type="parTrans" cxnId="{63310039-7141-4867-B92B-F4345F086339}">
      <dgm:prSet/>
      <dgm:spPr/>
      <dgm:t>
        <a:bodyPr/>
        <a:lstStyle/>
        <a:p>
          <a:endParaRPr lang="en-IN" sz="2400" b="0">
            <a:latin typeface="Arial Nova" panose="020B0504020202020204" pitchFamily="34" charset="0"/>
          </a:endParaRPr>
        </a:p>
      </dgm:t>
    </dgm:pt>
    <dgm:pt modelId="{4AA25250-CA16-450C-868A-FB3F040F7B1A}" type="sibTrans" cxnId="{63310039-7141-4867-B92B-F4345F086339}">
      <dgm:prSet/>
      <dgm:spPr/>
      <dgm:t>
        <a:bodyPr/>
        <a:lstStyle/>
        <a:p>
          <a:endParaRPr lang="en-IN" sz="2400" b="0">
            <a:latin typeface="Arial Nova" panose="020B0504020202020204" pitchFamily="34" charset="0"/>
          </a:endParaRPr>
        </a:p>
      </dgm:t>
    </dgm:pt>
    <dgm:pt modelId="{2E7AF7B3-DA9B-4634-9D5E-50552813F85D}">
      <dgm:prSet custT="1"/>
      <dgm:spPr>
        <a:ln>
          <a:noFill/>
        </a:ln>
      </dgm:spPr>
      <dgm:t>
        <a:bodyPr anchor="t"/>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Are there any specific deadlines or time constraints?</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7EBB4902-63F2-4184-8863-9F03A8B67320}" type="parTrans" cxnId="{34EF9E80-49F3-412B-BC3F-9BFB23BBA1E4}">
      <dgm:prSet/>
      <dgm:spPr/>
      <dgm:t>
        <a:bodyPr/>
        <a:lstStyle/>
        <a:p>
          <a:endParaRPr lang="en-IN" sz="2400" b="0">
            <a:latin typeface="Arial Nova" panose="020B0504020202020204" pitchFamily="34" charset="0"/>
          </a:endParaRPr>
        </a:p>
      </dgm:t>
    </dgm:pt>
    <dgm:pt modelId="{0EDBAA34-545C-40A5-A035-C10120E31476}" type="sibTrans" cxnId="{34EF9E80-49F3-412B-BC3F-9BFB23BBA1E4}">
      <dgm:prSet/>
      <dgm:spPr/>
      <dgm:t>
        <a:bodyPr/>
        <a:lstStyle/>
        <a:p>
          <a:endParaRPr lang="en-IN" sz="2400" b="0">
            <a:latin typeface="Arial Nova" panose="020B0504020202020204" pitchFamily="34" charset="0"/>
          </a:endParaRPr>
        </a:p>
      </dgm:t>
    </dgm:pt>
    <dgm:pt modelId="{F1005B1F-6909-429D-B102-DD17E6FF2F4F}">
      <dgm:prSet custT="1"/>
      <dgm:spPr>
        <a:ln>
          <a:noFill/>
        </a:ln>
      </dgm:spPr>
      <dgm:t>
        <a:bodyPr anchor="t"/>
        <a:lstStyle/>
        <a:p>
          <a:pPr marL="0" lvl="0" algn="ctr" defTabSz="533400">
            <a:lnSpc>
              <a:spcPct val="90000"/>
            </a:lnSpc>
            <a:spcBef>
              <a:spcPct val="0"/>
            </a:spcBef>
            <a:spcAft>
              <a:spcPct val="35000"/>
            </a:spcAft>
            <a:buNone/>
          </a:pPr>
          <a:r>
            <a:rPr lang="en-US" sz="1200" b="1" i="0" kern="1200" dirty="0">
              <a:latin typeface="Arial Nova" panose="020B0504020202020204" pitchFamily="34" charset="0"/>
            </a:rPr>
            <a:t>Additional Requirements or Preferences</a:t>
          </a:r>
          <a:endParaRPr lang="en-IN" sz="1200" b="1" kern="1200" dirty="0">
            <a:latin typeface="Arial Nova" panose="020B0504020202020204" pitchFamily="34" charset="0"/>
          </a:endParaRPr>
        </a:p>
      </dgm:t>
    </dgm:pt>
    <dgm:pt modelId="{B0B69588-AF12-4AE9-9E97-952310F1876C}" type="parTrans" cxnId="{A5767DB0-CD4A-4A50-A0B2-1F6321AAFFEC}">
      <dgm:prSet/>
      <dgm:spPr/>
      <dgm:t>
        <a:bodyPr/>
        <a:lstStyle/>
        <a:p>
          <a:endParaRPr lang="en-IN" sz="2400" b="0">
            <a:latin typeface="Arial Nova" panose="020B0504020202020204" pitchFamily="34" charset="0"/>
          </a:endParaRPr>
        </a:p>
      </dgm:t>
    </dgm:pt>
    <dgm:pt modelId="{CBBEDA46-41B8-4761-995D-4C495A42187D}" type="sibTrans" cxnId="{A5767DB0-CD4A-4A50-A0B2-1F6321AAFFEC}">
      <dgm:prSet/>
      <dgm:spPr/>
      <dgm:t>
        <a:bodyPr/>
        <a:lstStyle/>
        <a:p>
          <a:endParaRPr lang="en-IN" sz="2400" b="0">
            <a:latin typeface="Arial Nova" panose="020B0504020202020204" pitchFamily="34" charset="0"/>
          </a:endParaRPr>
        </a:p>
      </dgm:t>
    </dgm:pt>
    <dgm:pt modelId="{EAC71A95-75CF-4E9B-9C8B-8F6E6B19E58B}">
      <dgm:prSet custT="1"/>
      <dgm:spPr>
        <a:ln>
          <a:noFill/>
        </a:ln>
      </dgm:spPr>
      <dgm:t>
        <a:bodyPr anchor="t"/>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Are there any additional requirements, preferences, or specific considerations not covered in the above questions?</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gm:t>
    </dgm:pt>
    <dgm:pt modelId="{001BCF0C-A6BD-41BD-B6DE-D64553B254AD}" type="parTrans" cxnId="{417390F4-00F3-4DE0-858D-3C6350F07C99}">
      <dgm:prSet/>
      <dgm:spPr/>
      <dgm:t>
        <a:bodyPr/>
        <a:lstStyle/>
        <a:p>
          <a:endParaRPr lang="en-IN" sz="2400" b="0">
            <a:latin typeface="Arial Nova" panose="020B0504020202020204" pitchFamily="34" charset="0"/>
          </a:endParaRPr>
        </a:p>
      </dgm:t>
    </dgm:pt>
    <dgm:pt modelId="{1E7B5097-E0F8-4955-8E47-CDC19AA4C765}" type="sibTrans" cxnId="{417390F4-00F3-4DE0-858D-3C6350F07C99}">
      <dgm:prSet/>
      <dgm:spPr/>
      <dgm:t>
        <a:bodyPr/>
        <a:lstStyle/>
        <a:p>
          <a:endParaRPr lang="en-IN" sz="2400" b="0">
            <a:latin typeface="Arial Nova" panose="020B0504020202020204" pitchFamily="34" charset="0"/>
          </a:endParaRPr>
        </a:p>
      </dgm:t>
    </dgm:pt>
    <dgm:pt modelId="{E27C5086-129D-4E71-937A-1C4876F7FAEE}" type="pres">
      <dgm:prSet presAssocID="{0982BFAF-958F-4B23-B128-F6529540F588}" presName="diagram" presStyleCnt="0">
        <dgm:presLayoutVars>
          <dgm:dir/>
          <dgm:resizeHandles val="exact"/>
        </dgm:presLayoutVars>
      </dgm:prSet>
      <dgm:spPr/>
    </dgm:pt>
    <dgm:pt modelId="{C774D8EA-436A-42C0-9210-BC3C70F14FE4}" type="pres">
      <dgm:prSet presAssocID="{1E4D81BD-9DDB-43E9-908F-886406DEF6C2}" presName="node" presStyleLbl="node1" presStyleIdx="0" presStyleCnt="10" custScaleX="123733" custScaleY="276337">
        <dgm:presLayoutVars>
          <dgm:bulletEnabled val="1"/>
        </dgm:presLayoutVars>
      </dgm:prSet>
      <dgm:spPr/>
    </dgm:pt>
    <dgm:pt modelId="{9E3D6BD6-39BD-4978-B626-8C58D7F75754}" type="pres">
      <dgm:prSet presAssocID="{3A518033-F592-4190-A122-D788BC23BC83}" presName="sibTrans" presStyleLbl="sibTrans2D1" presStyleIdx="0" presStyleCnt="9"/>
      <dgm:spPr/>
    </dgm:pt>
    <dgm:pt modelId="{2B627BBD-5631-4553-BB88-0866D4AE8C0F}" type="pres">
      <dgm:prSet presAssocID="{3A518033-F592-4190-A122-D788BC23BC83}" presName="connectorText" presStyleLbl="sibTrans2D1" presStyleIdx="0" presStyleCnt="9"/>
      <dgm:spPr/>
    </dgm:pt>
    <dgm:pt modelId="{97C406D1-B427-4E6C-B1BA-9BEBFD7A0F4B}" type="pres">
      <dgm:prSet presAssocID="{C9CF7B8B-5099-4D79-B864-FA6265EC55A0}" presName="node" presStyleLbl="node1" presStyleIdx="1" presStyleCnt="10" custScaleX="123733" custScaleY="276337">
        <dgm:presLayoutVars>
          <dgm:bulletEnabled val="1"/>
        </dgm:presLayoutVars>
      </dgm:prSet>
      <dgm:spPr/>
    </dgm:pt>
    <dgm:pt modelId="{08B6ED67-5EFC-4556-A7C9-8AFF35617239}" type="pres">
      <dgm:prSet presAssocID="{3846EF91-7834-44CC-964E-8074954E01A7}" presName="sibTrans" presStyleLbl="sibTrans2D1" presStyleIdx="1" presStyleCnt="9"/>
      <dgm:spPr/>
    </dgm:pt>
    <dgm:pt modelId="{ECB5F562-3CE1-4B80-B11E-A4043233DBED}" type="pres">
      <dgm:prSet presAssocID="{3846EF91-7834-44CC-964E-8074954E01A7}" presName="connectorText" presStyleLbl="sibTrans2D1" presStyleIdx="1" presStyleCnt="9"/>
      <dgm:spPr/>
    </dgm:pt>
    <dgm:pt modelId="{3FA04E06-A496-49CB-B110-9E4BB60B3C86}" type="pres">
      <dgm:prSet presAssocID="{C7B5E12F-48A0-4080-A1C9-A4800C346552}" presName="node" presStyleLbl="node1" presStyleIdx="2" presStyleCnt="10" custScaleX="123733" custScaleY="276337">
        <dgm:presLayoutVars>
          <dgm:bulletEnabled val="1"/>
        </dgm:presLayoutVars>
      </dgm:prSet>
      <dgm:spPr/>
    </dgm:pt>
    <dgm:pt modelId="{94ABC186-4980-4F17-8815-0520F8A54385}" type="pres">
      <dgm:prSet presAssocID="{04E1D410-5671-4B3A-BF75-4B00072E2099}" presName="sibTrans" presStyleLbl="sibTrans2D1" presStyleIdx="2" presStyleCnt="9"/>
      <dgm:spPr/>
    </dgm:pt>
    <dgm:pt modelId="{C98B2B80-ED50-430D-BB6B-BB5C695B4B55}" type="pres">
      <dgm:prSet presAssocID="{04E1D410-5671-4B3A-BF75-4B00072E2099}" presName="connectorText" presStyleLbl="sibTrans2D1" presStyleIdx="2" presStyleCnt="9"/>
      <dgm:spPr/>
    </dgm:pt>
    <dgm:pt modelId="{40D82ADA-3726-4D1D-8AA6-A4FB372C21C2}" type="pres">
      <dgm:prSet presAssocID="{3A28AB95-C539-4543-B24B-7808FDB27FC3}" presName="node" presStyleLbl="node1" presStyleIdx="3" presStyleCnt="10" custScaleX="123733" custScaleY="276337">
        <dgm:presLayoutVars>
          <dgm:bulletEnabled val="1"/>
        </dgm:presLayoutVars>
      </dgm:prSet>
      <dgm:spPr/>
    </dgm:pt>
    <dgm:pt modelId="{56EDDFF2-47B1-4F06-82B4-D8E548EA9402}" type="pres">
      <dgm:prSet presAssocID="{B492F790-23B4-424B-8F4D-05425C793AD8}" presName="sibTrans" presStyleLbl="sibTrans2D1" presStyleIdx="3" presStyleCnt="9"/>
      <dgm:spPr/>
    </dgm:pt>
    <dgm:pt modelId="{E4D31B34-BD44-4297-8127-7A6CCD610F40}" type="pres">
      <dgm:prSet presAssocID="{B492F790-23B4-424B-8F4D-05425C793AD8}" presName="connectorText" presStyleLbl="sibTrans2D1" presStyleIdx="3" presStyleCnt="9"/>
      <dgm:spPr/>
    </dgm:pt>
    <dgm:pt modelId="{207627D8-16C1-4130-820F-18BA5ED0E5CF}" type="pres">
      <dgm:prSet presAssocID="{056EEDD4-81C7-40DE-80D8-3A4A0FB013A3}" presName="node" presStyleLbl="node1" presStyleIdx="4" presStyleCnt="10" custScaleX="123733" custScaleY="276337">
        <dgm:presLayoutVars>
          <dgm:bulletEnabled val="1"/>
        </dgm:presLayoutVars>
      </dgm:prSet>
      <dgm:spPr/>
    </dgm:pt>
    <dgm:pt modelId="{D2AFB304-706C-48C9-9BD8-E359A7411DBD}" type="pres">
      <dgm:prSet presAssocID="{0FEB3E7A-462E-4694-9A68-C28F4946A76D}" presName="sibTrans" presStyleLbl="sibTrans2D1" presStyleIdx="4" presStyleCnt="9"/>
      <dgm:spPr/>
    </dgm:pt>
    <dgm:pt modelId="{1DBD2799-324A-48CC-8011-51E47BEFE470}" type="pres">
      <dgm:prSet presAssocID="{0FEB3E7A-462E-4694-9A68-C28F4946A76D}" presName="connectorText" presStyleLbl="sibTrans2D1" presStyleIdx="4" presStyleCnt="9"/>
      <dgm:spPr/>
    </dgm:pt>
    <dgm:pt modelId="{8FF8945B-D904-4DBF-812C-E477ABE3D141}" type="pres">
      <dgm:prSet presAssocID="{0804F49B-9EDB-4857-BB86-1FA7EBBDB325}" presName="node" presStyleLbl="node1" presStyleIdx="5" presStyleCnt="10" custScaleX="123733" custScaleY="276337">
        <dgm:presLayoutVars>
          <dgm:bulletEnabled val="1"/>
        </dgm:presLayoutVars>
      </dgm:prSet>
      <dgm:spPr/>
    </dgm:pt>
    <dgm:pt modelId="{2544466B-0D8E-4286-906D-D8A1F386926F}" type="pres">
      <dgm:prSet presAssocID="{EE3A14E1-A587-410F-8FC1-BED99B98B14E}" presName="sibTrans" presStyleLbl="sibTrans2D1" presStyleIdx="5" presStyleCnt="9"/>
      <dgm:spPr/>
    </dgm:pt>
    <dgm:pt modelId="{E0056406-7A51-4238-BB87-88F93A06EDB8}" type="pres">
      <dgm:prSet presAssocID="{EE3A14E1-A587-410F-8FC1-BED99B98B14E}" presName="connectorText" presStyleLbl="sibTrans2D1" presStyleIdx="5" presStyleCnt="9"/>
      <dgm:spPr/>
    </dgm:pt>
    <dgm:pt modelId="{AE943133-B3EE-4B92-9B0E-BCEF700D433F}" type="pres">
      <dgm:prSet presAssocID="{072B79B3-104D-4044-8F29-1CE0BD8F1C28}" presName="node" presStyleLbl="node1" presStyleIdx="6" presStyleCnt="10" custScaleX="123733" custScaleY="276337">
        <dgm:presLayoutVars>
          <dgm:bulletEnabled val="1"/>
        </dgm:presLayoutVars>
      </dgm:prSet>
      <dgm:spPr/>
    </dgm:pt>
    <dgm:pt modelId="{8C02AB85-C8A0-422A-B46F-672B7CC452C1}" type="pres">
      <dgm:prSet presAssocID="{EB621AC4-A971-4DE2-B3F8-5D4B5F24189F}" presName="sibTrans" presStyleLbl="sibTrans2D1" presStyleIdx="6" presStyleCnt="9"/>
      <dgm:spPr/>
    </dgm:pt>
    <dgm:pt modelId="{88216E5D-A46D-44CD-8775-AF8BD41A6C96}" type="pres">
      <dgm:prSet presAssocID="{EB621AC4-A971-4DE2-B3F8-5D4B5F24189F}" presName="connectorText" presStyleLbl="sibTrans2D1" presStyleIdx="6" presStyleCnt="9"/>
      <dgm:spPr/>
    </dgm:pt>
    <dgm:pt modelId="{31596C64-CCDF-4C65-B8B2-49C7888EF25C}" type="pres">
      <dgm:prSet presAssocID="{1C428424-C048-4618-ABC0-457BD9C552B5}" presName="node" presStyleLbl="node1" presStyleIdx="7" presStyleCnt="10" custScaleX="123733" custScaleY="276337">
        <dgm:presLayoutVars>
          <dgm:bulletEnabled val="1"/>
        </dgm:presLayoutVars>
      </dgm:prSet>
      <dgm:spPr/>
    </dgm:pt>
    <dgm:pt modelId="{64080BED-6E6E-4F6A-B378-6FE29F2722BA}" type="pres">
      <dgm:prSet presAssocID="{4B7A2D00-DBC8-40D3-BEE3-5BF3F4FDBDBA}" presName="sibTrans" presStyleLbl="sibTrans2D1" presStyleIdx="7" presStyleCnt="9"/>
      <dgm:spPr/>
    </dgm:pt>
    <dgm:pt modelId="{CAEF5290-DB8E-4325-81C0-8D223825C775}" type="pres">
      <dgm:prSet presAssocID="{4B7A2D00-DBC8-40D3-BEE3-5BF3F4FDBDBA}" presName="connectorText" presStyleLbl="sibTrans2D1" presStyleIdx="7" presStyleCnt="9"/>
      <dgm:spPr/>
    </dgm:pt>
    <dgm:pt modelId="{5F7EC2EF-BAEE-4275-A52E-F5F6656F7406}" type="pres">
      <dgm:prSet presAssocID="{9246DBE5-78C6-43B0-BE81-F3FBE97E328F}" presName="node" presStyleLbl="node1" presStyleIdx="8" presStyleCnt="10" custScaleX="123733" custScaleY="276337">
        <dgm:presLayoutVars>
          <dgm:bulletEnabled val="1"/>
        </dgm:presLayoutVars>
      </dgm:prSet>
      <dgm:spPr/>
    </dgm:pt>
    <dgm:pt modelId="{E3DBCFAB-B7BE-416D-BDC3-0310F05A312A}" type="pres">
      <dgm:prSet presAssocID="{80783972-E31C-4960-BCDC-90BF414215BF}" presName="sibTrans" presStyleLbl="sibTrans2D1" presStyleIdx="8" presStyleCnt="9"/>
      <dgm:spPr/>
    </dgm:pt>
    <dgm:pt modelId="{DD48DC9C-857B-46B0-BF59-A3476DEAA337}" type="pres">
      <dgm:prSet presAssocID="{80783972-E31C-4960-BCDC-90BF414215BF}" presName="connectorText" presStyleLbl="sibTrans2D1" presStyleIdx="8" presStyleCnt="9"/>
      <dgm:spPr/>
    </dgm:pt>
    <dgm:pt modelId="{2F5380DE-1B88-4122-B4E6-13B3E2C92228}" type="pres">
      <dgm:prSet presAssocID="{F1005B1F-6909-429D-B102-DD17E6FF2F4F}" presName="node" presStyleLbl="node1" presStyleIdx="9" presStyleCnt="10" custScaleX="123733" custScaleY="276337">
        <dgm:presLayoutVars>
          <dgm:bulletEnabled val="1"/>
        </dgm:presLayoutVars>
      </dgm:prSet>
      <dgm:spPr/>
    </dgm:pt>
  </dgm:ptLst>
  <dgm:cxnLst>
    <dgm:cxn modelId="{B5BFAA0A-2B01-49C4-9E4F-1E05263DA06F}" type="presOf" srcId="{3A518033-F592-4190-A122-D788BC23BC83}" destId="{9E3D6BD6-39BD-4978-B626-8C58D7F75754}" srcOrd="0" destOrd="0" presId="urn:microsoft.com/office/officeart/2005/8/layout/process5"/>
    <dgm:cxn modelId="{E84FB70D-4C34-44FE-84C1-9C4526843E44}" srcId="{1E4D81BD-9DDB-43E9-908F-886406DEF6C2}" destId="{1E1E1746-51FC-46B9-85B0-5426461860B8}" srcOrd="2" destOrd="0" parTransId="{454F968B-69D4-435E-95DE-6E15CCEE2947}" sibTransId="{5F622DF6-1EF1-47AF-A162-327AF8C74349}"/>
    <dgm:cxn modelId="{D552C70D-86D1-4296-91D8-5DD257F93B9D}" srcId="{C9CF7B8B-5099-4D79-B864-FA6265EC55A0}" destId="{51F3264E-A91E-40BD-83AD-29EB91B3A517}" srcOrd="0" destOrd="0" parTransId="{281AFD56-B915-46B2-B1A7-8FDDC5804EAF}" sibTransId="{66D4185A-D3C0-4213-834E-9852DE2FB10F}"/>
    <dgm:cxn modelId="{6FEE660E-10A8-47B7-94B5-F3FD7905B311}" srcId="{072B79B3-104D-4044-8F29-1CE0BD8F1C28}" destId="{359AF532-BE5B-4E4B-BDC0-BFB43EE12885}" srcOrd="0" destOrd="0" parTransId="{41AD758F-7FAB-4EF4-B407-2EA44B2B684D}" sibTransId="{D4B1DF00-75ED-437F-897A-0E7814E27A48}"/>
    <dgm:cxn modelId="{F0B6280F-7F71-4E4F-850E-76E19B18FEA8}" type="presOf" srcId="{0FEB3E7A-462E-4694-9A68-C28F4946A76D}" destId="{1DBD2799-324A-48CC-8011-51E47BEFE470}" srcOrd="1" destOrd="0" presId="urn:microsoft.com/office/officeart/2005/8/layout/process5"/>
    <dgm:cxn modelId="{A40D370F-B3A5-4AF0-BAC1-6B4660E775F7}" srcId="{056EEDD4-81C7-40DE-80D8-3A4A0FB013A3}" destId="{997C302B-6135-4690-85F1-790D9A8479AA}" srcOrd="0" destOrd="0" parTransId="{DC9C90FC-659B-4C6B-925E-70E9B3F7BFC3}" sibTransId="{8B8E75F8-1DF2-4BA5-B785-A23C4D9033D8}"/>
    <dgm:cxn modelId="{B9307014-F4A7-4914-8F33-35F66A8F0509}" type="presOf" srcId="{3846EF91-7834-44CC-964E-8074954E01A7}" destId="{08B6ED67-5EFC-4556-A7C9-8AFF35617239}" srcOrd="0" destOrd="0" presId="urn:microsoft.com/office/officeart/2005/8/layout/process5"/>
    <dgm:cxn modelId="{51B29A19-6087-4A97-9F31-D610C74800A1}" srcId="{C7B5E12F-48A0-4080-A1C9-A4800C346552}" destId="{19C90576-0106-411D-BC54-817EA6A7350A}" srcOrd="0" destOrd="0" parTransId="{3D1209C4-C8E2-4E8F-9F4B-B6A155057DB7}" sibTransId="{880FBBFC-B722-4DEE-BB7C-99D5D3C9E387}"/>
    <dgm:cxn modelId="{EE32A51B-466E-452E-B971-E5058403C3F5}" srcId="{C9CF7B8B-5099-4D79-B864-FA6265EC55A0}" destId="{A07652DD-6072-472F-BADA-C3AA5542B24F}" srcOrd="1" destOrd="0" parTransId="{666E86DE-689C-4AFD-B567-C1FA4E53330F}" sibTransId="{9DC5E0E4-C5A4-4D23-B6FA-8FB5A1BC767E}"/>
    <dgm:cxn modelId="{3E4FBD1E-0102-48CE-8055-7DFE6AF9E231}" srcId="{3A28AB95-C539-4543-B24B-7808FDB27FC3}" destId="{9500EADE-CFFD-4726-91D5-F00F0E225CDD}" srcOrd="0" destOrd="0" parTransId="{8CB2888C-3765-484B-97B5-2F72453C075E}" sibTransId="{6839282C-C06B-4BE6-AC0C-DE56AA7DB3EE}"/>
    <dgm:cxn modelId="{7F9E741F-A743-4E59-8FA6-EEFDC7001876}" type="presOf" srcId="{EB621AC4-A971-4DE2-B3F8-5D4B5F24189F}" destId="{8C02AB85-C8A0-422A-B46F-672B7CC452C1}" srcOrd="0" destOrd="0" presId="urn:microsoft.com/office/officeart/2005/8/layout/process5"/>
    <dgm:cxn modelId="{6C925720-AFEC-4DC3-85AA-4E06087BD7A9}" srcId="{0982BFAF-958F-4B23-B128-F6529540F588}" destId="{072B79B3-104D-4044-8F29-1CE0BD8F1C28}" srcOrd="6" destOrd="0" parTransId="{8AD30C4B-D8A7-4A0D-B2BB-549CBC1A832E}" sibTransId="{EB621AC4-A971-4DE2-B3F8-5D4B5F24189F}"/>
    <dgm:cxn modelId="{B638BA22-42DF-4117-8F19-93C4D9C1D6AC}" type="presOf" srcId="{21719C8F-3D04-4C17-9593-FB2EC8DC49E8}" destId="{C774D8EA-436A-42C0-9210-BC3C70F14FE4}" srcOrd="0" destOrd="1" presId="urn:microsoft.com/office/officeart/2005/8/layout/process5"/>
    <dgm:cxn modelId="{58DE712A-5B18-42EC-A524-E3E7B1CA7EFD}" type="presOf" srcId="{A07652DD-6072-472F-BADA-C3AA5542B24F}" destId="{97C406D1-B427-4E6C-B1BA-9BEBFD7A0F4B}" srcOrd="0" destOrd="2" presId="urn:microsoft.com/office/officeart/2005/8/layout/process5"/>
    <dgm:cxn modelId="{60C0BD2B-A4B8-4971-8D61-6F6A7E187C87}" type="presOf" srcId="{19C90576-0106-411D-BC54-817EA6A7350A}" destId="{3FA04E06-A496-49CB-B110-9E4BB60B3C86}" srcOrd="0" destOrd="1" presId="urn:microsoft.com/office/officeart/2005/8/layout/process5"/>
    <dgm:cxn modelId="{E89A202D-6F69-4F84-8108-4EB944723DE1}" type="presOf" srcId="{B6198648-5BEB-4623-8B59-10D1C1CFAF14}" destId="{31596C64-CCDF-4C65-B8B2-49C7888EF25C}" srcOrd="0" destOrd="2" presId="urn:microsoft.com/office/officeart/2005/8/layout/process5"/>
    <dgm:cxn modelId="{63310039-7141-4867-B92B-F4345F086339}" srcId="{9246DBE5-78C6-43B0-BE81-F3FBE97E328F}" destId="{AE96AB05-EE27-4BD4-A5A3-E60EB8856BC1}" srcOrd="0" destOrd="0" parTransId="{C19E1856-A030-46FA-A503-919B7D64F030}" sibTransId="{4AA25250-CA16-450C-868A-FB3F040F7B1A}"/>
    <dgm:cxn modelId="{B47C2339-21DE-47A6-A109-24C83623104C}" srcId="{0982BFAF-958F-4B23-B128-F6529540F588}" destId="{C7B5E12F-48A0-4080-A1C9-A4800C346552}" srcOrd="2" destOrd="0" parTransId="{F2C00E0C-A2B7-4B87-9DD3-683DEDFBE055}" sibTransId="{04E1D410-5671-4B3A-BF75-4B00072E2099}"/>
    <dgm:cxn modelId="{6F04F33C-CBE0-4C62-9045-0FA29415500E}" type="presOf" srcId="{9E9ADE04-B29A-4FEF-BB4E-3C0CE7B0BD6E}" destId="{31596C64-CCDF-4C65-B8B2-49C7888EF25C}" srcOrd="0" destOrd="1" presId="urn:microsoft.com/office/officeart/2005/8/layout/process5"/>
    <dgm:cxn modelId="{21E1CC5B-FF1C-453A-A796-F1A4302BEB44}" srcId="{0982BFAF-958F-4B23-B128-F6529540F588}" destId="{0804F49B-9EDB-4857-BB86-1FA7EBBDB325}" srcOrd="5" destOrd="0" parTransId="{70ABA34E-2A04-4411-A18A-B2DD21F0092F}" sibTransId="{EE3A14E1-A587-410F-8FC1-BED99B98B14E}"/>
    <dgm:cxn modelId="{F5082F61-9156-43D4-8888-5368DDA9A67C}" type="presOf" srcId="{997C302B-6135-4690-85F1-790D9A8479AA}" destId="{207627D8-16C1-4130-820F-18BA5ED0E5CF}" srcOrd="0" destOrd="1" presId="urn:microsoft.com/office/officeart/2005/8/layout/process5"/>
    <dgm:cxn modelId="{E080C264-FC9F-4A04-8C20-7075D66DA97D}" srcId="{0982BFAF-958F-4B23-B128-F6529540F588}" destId="{056EEDD4-81C7-40DE-80D8-3A4A0FB013A3}" srcOrd="4" destOrd="0" parTransId="{0D0871C6-EED0-4D11-BF9F-EA33E621CAC1}" sibTransId="{0FEB3E7A-462E-4694-9A68-C28F4946A76D}"/>
    <dgm:cxn modelId="{1C99D845-1290-4C0E-91FE-CA7F7DFB7B6D}" type="presOf" srcId="{8468C4EF-3499-4E4B-95DF-3D34DFC2926C}" destId="{8FF8945B-D904-4DBF-812C-E477ABE3D141}" srcOrd="0" destOrd="2" presId="urn:microsoft.com/office/officeart/2005/8/layout/process5"/>
    <dgm:cxn modelId="{2B95F566-BAF8-4255-9DCC-E83ABBEC0F48}" srcId="{0982BFAF-958F-4B23-B128-F6529540F588}" destId="{C9CF7B8B-5099-4D79-B864-FA6265EC55A0}" srcOrd="1" destOrd="0" parTransId="{B51F10D7-77B3-4E12-AEB6-1A151639F375}" sibTransId="{3846EF91-7834-44CC-964E-8074954E01A7}"/>
    <dgm:cxn modelId="{D3E65F67-6867-458A-8262-ABA1A15C1FFF}" type="presOf" srcId="{1E1E1746-51FC-46B9-85B0-5426461860B8}" destId="{C774D8EA-436A-42C0-9210-BC3C70F14FE4}" srcOrd="0" destOrd="3" presId="urn:microsoft.com/office/officeart/2005/8/layout/process5"/>
    <dgm:cxn modelId="{E72A6969-D54D-45B7-A0E7-E03F2D96C63A}" type="presOf" srcId="{1C428424-C048-4618-ABC0-457BD9C552B5}" destId="{31596C64-CCDF-4C65-B8B2-49C7888EF25C}" srcOrd="0" destOrd="0" presId="urn:microsoft.com/office/officeart/2005/8/layout/process5"/>
    <dgm:cxn modelId="{C20A9B6A-1E5F-4B19-8FE0-4D2558BAE434}" type="presOf" srcId="{3846EF91-7834-44CC-964E-8074954E01A7}" destId="{ECB5F562-3CE1-4B80-B11E-A4043233DBED}" srcOrd="1" destOrd="0" presId="urn:microsoft.com/office/officeart/2005/8/layout/process5"/>
    <dgm:cxn modelId="{031AB16A-11D4-424E-AA8C-48229AC8158B}" type="presOf" srcId="{C64E5BDB-17B3-4CFC-9F6F-E178DA9DEF63}" destId="{C774D8EA-436A-42C0-9210-BC3C70F14FE4}" srcOrd="0" destOrd="2" presId="urn:microsoft.com/office/officeart/2005/8/layout/process5"/>
    <dgm:cxn modelId="{B589734C-663B-4E78-B62D-67962C164A9E}" srcId="{0982BFAF-958F-4B23-B128-F6529540F588}" destId="{1E4D81BD-9DDB-43E9-908F-886406DEF6C2}" srcOrd="0" destOrd="0" parTransId="{BC48C01D-7CEE-4F71-9D49-020E1F6B3A7A}" sibTransId="{3A518033-F592-4190-A122-D788BC23BC83}"/>
    <dgm:cxn modelId="{58BFE36C-8568-4D98-A34A-6901386572C2}" srcId="{3A28AB95-C539-4543-B24B-7808FDB27FC3}" destId="{2BD6C0CD-6E59-40C9-9106-E8ABA3F36614}" srcOrd="1" destOrd="0" parTransId="{81517A0B-F052-4F85-A9BA-ECDDC3953FAF}" sibTransId="{2472A613-3BCF-4D7C-802E-32943B50FA43}"/>
    <dgm:cxn modelId="{797D7B4E-BB83-4790-A53A-97D6621CB7CA}" type="presOf" srcId="{5D090E35-1F42-4503-9556-226C1286DD23}" destId="{3FA04E06-A496-49CB-B110-9E4BB60B3C86}" srcOrd="0" destOrd="2" presId="urn:microsoft.com/office/officeart/2005/8/layout/process5"/>
    <dgm:cxn modelId="{78D0206F-3ABF-492D-AA95-60BD5F6EA9C3}" type="presOf" srcId="{80783972-E31C-4960-BCDC-90BF414215BF}" destId="{DD48DC9C-857B-46B0-BF59-A3476DEAA337}" srcOrd="1" destOrd="0" presId="urn:microsoft.com/office/officeart/2005/8/layout/process5"/>
    <dgm:cxn modelId="{F2FBCD4F-1972-4AB1-A79A-92758D841C9C}" type="presOf" srcId="{EE3A14E1-A587-410F-8FC1-BED99B98B14E}" destId="{E0056406-7A51-4238-BB87-88F93A06EDB8}" srcOrd="1" destOrd="0" presId="urn:microsoft.com/office/officeart/2005/8/layout/process5"/>
    <dgm:cxn modelId="{575D5851-84A8-49D4-A059-50EE4F410B7B}" type="presOf" srcId="{0982BFAF-958F-4B23-B128-F6529540F588}" destId="{E27C5086-129D-4E71-937A-1C4876F7FAEE}" srcOrd="0" destOrd="0" presId="urn:microsoft.com/office/officeart/2005/8/layout/process5"/>
    <dgm:cxn modelId="{D052A271-C1A3-4DFC-8803-A830C61757C1}" srcId="{1E4D81BD-9DDB-43E9-908F-886406DEF6C2}" destId="{C64E5BDB-17B3-4CFC-9F6F-E178DA9DEF63}" srcOrd="1" destOrd="0" parTransId="{7C66BB28-2315-488F-9347-E308D9170040}" sibTransId="{BF67CF46-E69E-4801-9C0C-13C6B5B9042F}"/>
    <dgm:cxn modelId="{B8F36D72-FD64-4CC2-83E7-C1EEE700EA20}" type="presOf" srcId="{4B11BA65-CC87-48B6-8A9C-B92C9482BE3F}" destId="{AE943133-B3EE-4B92-9B0E-BCEF700D433F}" srcOrd="0" destOrd="2" presId="urn:microsoft.com/office/officeart/2005/8/layout/process5"/>
    <dgm:cxn modelId="{BCEA9B72-ADAD-4964-A1A6-DF376E728033}" srcId="{0982BFAF-958F-4B23-B128-F6529540F588}" destId="{9246DBE5-78C6-43B0-BE81-F3FBE97E328F}" srcOrd="8" destOrd="0" parTransId="{259CDA3E-678A-445E-A834-1A1ECB311D04}" sibTransId="{80783972-E31C-4960-BCDC-90BF414215BF}"/>
    <dgm:cxn modelId="{D4263253-FEAE-4A7E-8BBC-9AE185E54046}" type="presOf" srcId="{EB621AC4-A971-4DE2-B3F8-5D4B5F24189F}" destId="{88216E5D-A46D-44CD-8775-AF8BD41A6C96}" srcOrd="1" destOrd="0" presId="urn:microsoft.com/office/officeart/2005/8/layout/process5"/>
    <dgm:cxn modelId="{9C695F53-1CF1-49DC-850D-1FAC0A07EECE}" type="presOf" srcId="{056EEDD4-81C7-40DE-80D8-3A4A0FB013A3}" destId="{207627D8-16C1-4130-820F-18BA5ED0E5CF}" srcOrd="0" destOrd="0" presId="urn:microsoft.com/office/officeart/2005/8/layout/process5"/>
    <dgm:cxn modelId="{46285A53-D97F-4F50-8A4D-B349440CFCB7}" type="presOf" srcId="{51F3264E-A91E-40BD-83AD-29EB91B3A517}" destId="{97C406D1-B427-4E6C-B1BA-9BEBFD7A0F4B}" srcOrd="0" destOrd="1" presId="urn:microsoft.com/office/officeart/2005/8/layout/process5"/>
    <dgm:cxn modelId="{D8ECEE54-1866-4280-A398-FA48878CE988}" srcId="{1C428424-C048-4618-ABC0-457BD9C552B5}" destId="{B6198648-5BEB-4623-8B59-10D1C1CFAF14}" srcOrd="1" destOrd="0" parTransId="{DE24E4A7-F8F7-4CE7-B41F-AA41C20C5587}" sibTransId="{0D0A4EC0-AF19-484A-B2EF-3647B4E15BAE}"/>
    <dgm:cxn modelId="{9A5EE278-3866-4184-9165-2356E9CBC386}" srcId="{0804F49B-9EDB-4857-BB86-1FA7EBBDB325}" destId="{14CE1F65-386E-40C2-979F-F45F92C1C356}" srcOrd="0" destOrd="0" parTransId="{A150BAFF-75F5-4A00-B529-EBB50D063553}" sibTransId="{1F644660-134F-45BF-B780-C42AE9C4D27D}"/>
    <dgm:cxn modelId="{723F627E-D527-437B-A48D-4928C8AF042B}" srcId="{C7B5E12F-48A0-4080-A1C9-A4800C346552}" destId="{5D090E35-1F42-4503-9556-226C1286DD23}" srcOrd="1" destOrd="0" parTransId="{E3D196DC-A0E6-430A-A1C9-9CD84E2AE8E9}" sibTransId="{1F35A1EA-23F2-4253-8A00-5DFF60CC23B3}"/>
    <dgm:cxn modelId="{34EF9E80-49F3-412B-BC3F-9BFB23BBA1E4}" srcId="{9246DBE5-78C6-43B0-BE81-F3FBE97E328F}" destId="{2E7AF7B3-DA9B-4634-9D5E-50552813F85D}" srcOrd="1" destOrd="0" parTransId="{7EBB4902-63F2-4184-8863-9F03A8B67320}" sibTransId="{0EDBAA34-545C-40A5-A035-C10120E31476}"/>
    <dgm:cxn modelId="{13A70584-51B0-4559-A98F-AB667CB1A26F}" type="presOf" srcId="{B492F790-23B4-424B-8F4D-05425C793AD8}" destId="{56EDDFF2-47B1-4F06-82B4-D8E548EA9402}" srcOrd="0" destOrd="0" presId="urn:microsoft.com/office/officeart/2005/8/layout/process5"/>
    <dgm:cxn modelId="{7FC52F86-B16C-4320-81EC-D57F1E9E756C}" srcId="{056EEDD4-81C7-40DE-80D8-3A4A0FB013A3}" destId="{BBA4F7A1-F744-4D7C-A2DD-E0AD72F2895E}" srcOrd="1" destOrd="0" parTransId="{31E8CC6E-3602-4DBA-8177-9868B881BAFD}" sibTransId="{6D71EA8C-6890-425C-AFA9-930DE8B5C1B5}"/>
    <dgm:cxn modelId="{01A60D89-5BF3-409B-8D50-8F027A2F9C0D}" type="presOf" srcId="{B492F790-23B4-424B-8F4D-05425C793AD8}" destId="{E4D31B34-BD44-4297-8127-7A6CCD610F40}" srcOrd="1" destOrd="0" presId="urn:microsoft.com/office/officeart/2005/8/layout/process5"/>
    <dgm:cxn modelId="{571E578B-6725-44C1-992E-B6B1CC536582}" type="presOf" srcId="{80783972-E31C-4960-BCDC-90BF414215BF}" destId="{E3DBCFAB-B7BE-416D-BDC3-0310F05A312A}" srcOrd="0" destOrd="0" presId="urn:microsoft.com/office/officeart/2005/8/layout/process5"/>
    <dgm:cxn modelId="{0B513392-34A0-46FB-896E-AC0895917131}" srcId="{0982BFAF-958F-4B23-B128-F6529540F588}" destId="{3A28AB95-C539-4543-B24B-7808FDB27FC3}" srcOrd="3" destOrd="0" parTransId="{4AA4FF38-A42C-4C21-940F-C79DDC52BFB7}" sibTransId="{B492F790-23B4-424B-8F4D-05425C793AD8}"/>
    <dgm:cxn modelId="{3DC72799-9965-4207-B1F4-95FC915EDFBE}" type="presOf" srcId="{EE3A14E1-A587-410F-8FC1-BED99B98B14E}" destId="{2544466B-0D8E-4286-906D-D8A1F386926F}" srcOrd="0" destOrd="0" presId="urn:microsoft.com/office/officeart/2005/8/layout/process5"/>
    <dgm:cxn modelId="{59E6F699-CC19-4AA5-AD56-57963BFFAA1E}" type="presOf" srcId="{3A518033-F592-4190-A122-D788BC23BC83}" destId="{2B627BBD-5631-4553-BB88-0866D4AE8C0F}" srcOrd="1" destOrd="0" presId="urn:microsoft.com/office/officeart/2005/8/layout/process5"/>
    <dgm:cxn modelId="{8068369B-A527-4F87-AE88-F4BC0404642E}" type="presOf" srcId="{04E1D410-5671-4B3A-BF75-4B00072E2099}" destId="{C98B2B80-ED50-430D-BB6B-BB5C695B4B55}" srcOrd="1" destOrd="0" presId="urn:microsoft.com/office/officeart/2005/8/layout/process5"/>
    <dgm:cxn modelId="{A5C328A0-0123-49DE-8464-866AB75453C9}" type="presOf" srcId="{9246DBE5-78C6-43B0-BE81-F3FBE97E328F}" destId="{5F7EC2EF-BAEE-4275-A52E-F5F6656F7406}" srcOrd="0" destOrd="0" presId="urn:microsoft.com/office/officeart/2005/8/layout/process5"/>
    <dgm:cxn modelId="{07FEF2A2-B4C1-4334-B457-071A2BBEDBB5}" type="presOf" srcId="{F1005B1F-6909-429D-B102-DD17E6FF2F4F}" destId="{2F5380DE-1B88-4122-B4E6-13B3E2C92228}" srcOrd="0" destOrd="0" presId="urn:microsoft.com/office/officeart/2005/8/layout/process5"/>
    <dgm:cxn modelId="{D9CD5BA4-04EA-4FE0-8ED9-5B029D04D4B7}" type="presOf" srcId="{1E4D81BD-9DDB-43E9-908F-886406DEF6C2}" destId="{C774D8EA-436A-42C0-9210-BC3C70F14FE4}" srcOrd="0" destOrd="0" presId="urn:microsoft.com/office/officeart/2005/8/layout/process5"/>
    <dgm:cxn modelId="{111599A9-87FD-4CA0-8BF5-85A3FB04DD07}" type="presOf" srcId="{AE96AB05-EE27-4BD4-A5A3-E60EB8856BC1}" destId="{5F7EC2EF-BAEE-4275-A52E-F5F6656F7406}" srcOrd="0" destOrd="1" presId="urn:microsoft.com/office/officeart/2005/8/layout/process5"/>
    <dgm:cxn modelId="{93FF86AA-273E-46C8-8BBA-148762883A35}" srcId="{1E4D81BD-9DDB-43E9-908F-886406DEF6C2}" destId="{21719C8F-3D04-4C17-9593-FB2EC8DC49E8}" srcOrd="0" destOrd="0" parTransId="{79BBFB95-32BF-4E48-ADAA-3BB726C78000}" sibTransId="{36F34456-29FF-4116-B84C-AF9362CB2D7D}"/>
    <dgm:cxn modelId="{3FCEF2AF-0223-4F4E-AC7B-13BE35DF78DB}" type="presOf" srcId="{9500EADE-CFFD-4726-91D5-F00F0E225CDD}" destId="{40D82ADA-3726-4D1D-8AA6-A4FB372C21C2}" srcOrd="0" destOrd="1" presId="urn:microsoft.com/office/officeart/2005/8/layout/process5"/>
    <dgm:cxn modelId="{A5767DB0-CD4A-4A50-A0B2-1F6321AAFFEC}" srcId="{0982BFAF-958F-4B23-B128-F6529540F588}" destId="{F1005B1F-6909-429D-B102-DD17E6FF2F4F}" srcOrd="9" destOrd="0" parTransId="{B0B69588-AF12-4AE9-9E97-952310F1876C}" sibTransId="{CBBEDA46-41B8-4761-995D-4C495A42187D}"/>
    <dgm:cxn modelId="{CEA8DABA-2601-4031-A571-71F23F5438ED}" type="presOf" srcId="{04E1D410-5671-4B3A-BF75-4B00072E2099}" destId="{94ABC186-4980-4F17-8815-0520F8A54385}" srcOrd="0" destOrd="0" presId="urn:microsoft.com/office/officeart/2005/8/layout/process5"/>
    <dgm:cxn modelId="{A5854FC4-8F41-469D-A892-4E2CCE5E40FB}" type="presOf" srcId="{2BD6C0CD-6E59-40C9-9106-E8ABA3F36614}" destId="{40D82ADA-3726-4D1D-8AA6-A4FB372C21C2}" srcOrd="0" destOrd="2" presId="urn:microsoft.com/office/officeart/2005/8/layout/process5"/>
    <dgm:cxn modelId="{54B545C5-3BE3-4D3E-B553-8045AC6CE349}" type="presOf" srcId="{BBA4F7A1-F744-4D7C-A2DD-E0AD72F2895E}" destId="{207627D8-16C1-4130-820F-18BA5ED0E5CF}" srcOrd="0" destOrd="2" presId="urn:microsoft.com/office/officeart/2005/8/layout/process5"/>
    <dgm:cxn modelId="{1E1672C6-F3D4-43D9-B904-4A5E8B6BD459}" type="presOf" srcId="{3A28AB95-C539-4543-B24B-7808FDB27FC3}" destId="{40D82ADA-3726-4D1D-8AA6-A4FB372C21C2}" srcOrd="0" destOrd="0" presId="urn:microsoft.com/office/officeart/2005/8/layout/process5"/>
    <dgm:cxn modelId="{4CBDEBC9-ED77-4CC3-AB9D-3A0555A85FEE}" type="presOf" srcId="{0804F49B-9EDB-4857-BB86-1FA7EBBDB325}" destId="{8FF8945B-D904-4DBF-812C-E477ABE3D141}" srcOrd="0" destOrd="0" presId="urn:microsoft.com/office/officeart/2005/8/layout/process5"/>
    <dgm:cxn modelId="{B59325CA-D72D-4732-A271-05B694098561}" srcId="{0982BFAF-958F-4B23-B128-F6529540F588}" destId="{1C428424-C048-4618-ABC0-457BD9C552B5}" srcOrd="7" destOrd="0" parTransId="{D3A15CBF-FCCC-401E-982A-7E4D455E4E0A}" sibTransId="{4B7A2D00-DBC8-40D3-BEE3-5BF3F4FDBDBA}"/>
    <dgm:cxn modelId="{7A3B54D2-D33A-4BC4-A6A0-6DE08691226A}" type="presOf" srcId="{EAC71A95-75CF-4E9B-9C8B-8F6E6B19E58B}" destId="{2F5380DE-1B88-4122-B4E6-13B3E2C92228}" srcOrd="0" destOrd="1" presId="urn:microsoft.com/office/officeart/2005/8/layout/process5"/>
    <dgm:cxn modelId="{990F3AD3-1D5C-4209-A8F3-1A7ADA0772A7}" type="presOf" srcId="{C9CF7B8B-5099-4D79-B864-FA6265EC55A0}" destId="{97C406D1-B427-4E6C-B1BA-9BEBFD7A0F4B}" srcOrd="0" destOrd="0" presId="urn:microsoft.com/office/officeart/2005/8/layout/process5"/>
    <dgm:cxn modelId="{9C7CEDD5-55D3-4A2F-889C-8AD9E056F8C5}" srcId="{0804F49B-9EDB-4857-BB86-1FA7EBBDB325}" destId="{8468C4EF-3499-4E4B-95DF-3D34DFC2926C}" srcOrd="1" destOrd="0" parTransId="{107F353D-7609-414F-89AB-89959B20249B}" sibTransId="{3665A40B-1545-4531-8422-577E295711AB}"/>
    <dgm:cxn modelId="{6C020BD6-0734-412A-B4D3-6A5D3051CC29}" type="presOf" srcId="{C7B5E12F-48A0-4080-A1C9-A4800C346552}" destId="{3FA04E06-A496-49CB-B110-9E4BB60B3C86}" srcOrd="0" destOrd="0" presId="urn:microsoft.com/office/officeart/2005/8/layout/process5"/>
    <dgm:cxn modelId="{2E98C1D6-CF33-4754-8752-28F98258D49F}" type="presOf" srcId="{2E7AF7B3-DA9B-4634-9D5E-50552813F85D}" destId="{5F7EC2EF-BAEE-4275-A52E-F5F6656F7406}" srcOrd="0" destOrd="2" presId="urn:microsoft.com/office/officeart/2005/8/layout/process5"/>
    <dgm:cxn modelId="{76D693DF-5BF5-43C5-BB57-8FB3490CBA83}" srcId="{1C428424-C048-4618-ABC0-457BD9C552B5}" destId="{9E9ADE04-B29A-4FEF-BB4E-3C0CE7B0BD6E}" srcOrd="0" destOrd="0" parTransId="{7DB32B43-B2DF-492D-BE14-83F054AF04AA}" sibTransId="{B2010F9E-B85E-47DE-A4F4-3142323F9733}"/>
    <dgm:cxn modelId="{11EC72E8-8828-4A8A-A9AE-C7DDF8DDCDAE}" type="presOf" srcId="{4B7A2D00-DBC8-40D3-BEE3-5BF3F4FDBDBA}" destId="{64080BED-6E6E-4F6A-B378-6FE29F2722BA}" srcOrd="0" destOrd="0" presId="urn:microsoft.com/office/officeart/2005/8/layout/process5"/>
    <dgm:cxn modelId="{B7A779ED-C00C-40DC-ACD1-308C6836D9BA}" srcId="{C7B5E12F-48A0-4080-A1C9-A4800C346552}" destId="{DFD8A687-F5F4-481B-82EE-EB7964056FAF}" srcOrd="2" destOrd="0" parTransId="{D221BEC9-FC9C-4784-A722-86DC55CB0BFB}" sibTransId="{0D35852F-DCB6-4CFB-86CF-F838E7AB1B68}"/>
    <dgm:cxn modelId="{AA7092EE-273F-4328-AD6D-402F9DE0EA16}" srcId="{072B79B3-104D-4044-8F29-1CE0BD8F1C28}" destId="{4B11BA65-CC87-48B6-8A9C-B92C9482BE3F}" srcOrd="1" destOrd="0" parTransId="{957AFDAE-47F1-4C7D-86EA-3945A097BA40}" sibTransId="{04149D80-9B8B-48E1-9D61-BE3D139BC3DA}"/>
    <dgm:cxn modelId="{E66F9EEF-9D41-4DF9-B909-BE8C79198937}" type="presOf" srcId="{14CE1F65-386E-40C2-979F-F45F92C1C356}" destId="{8FF8945B-D904-4DBF-812C-E477ABE3D141}" srcOrd="0" destOrd="1" presId="urn:microsoft.com/office/officeart/2005/8/layout/process5"/>
    <dgm:cxn modelId="{BC2A2BF4-9B03-4D4F-A940-98CB2A890F20}" type="presOf" srcId="{0FEB3E7A-462E-4694-9A68-C28F4946A76D}" destId="{D2AFB304-706C-48C9-9BD8-E359A7411DBD}" srcOrd="0" destOrd="0" presId="urn:microsoft.com/office/officeart/2005/8/layout/process5"/>
    <dgm:cxn modelId="{417390F4-00F3-4DE0-858D-3C6350F07C99}" srcId="{F1005B1F-6909-429D-B102-DD17E6FF2F4F}" destId="{EAC71A95-75CF-4E9B-9C8B-8F6E6B19E58B}" srcOrd="0" destOrd="0" parTransId="{001BCF0C-A6BD-41BD-B6DE-D64553B254AD}" sibTransId="{1E7B5097-E0F8-4955-8E47-CDC19AA4C765}"/>
    <dgm:cxn modelId="{1754A8F6-2F6F-4440-AA0F-0B3D52AA09E9}" type="presOf" srcId="{DFD8A687-F5F4-481B-82EE-EB7964056FAF}" destId="{3FA04E06-A496-49CB-B110-9E4BB60B3C86}" srcOrd="0" destOrd="3" presId="urn:microsoft.com/office/officeart/2005/8/layout/process5"/>
    <dgm:cxn modelId="{7E61AFFB-1C40-4B31-B2B4-BAC80772F2FC}" type="presOf" srcId="{359AF532-BE5B-4E4B-BDC0-BFB43EE12885}" destId="{AE943133-B3EE-4B92-9B0E-BCEF700D433F}" srcOrd="0" destOrd="1" presId="urn:microsoft.com/office/officeart/2005/8/layout/process5"/>
    <dgm:cxn modelId="{AF0FFFFB-22AF-4CC9-8042-FF8ABD95195E}" type="presOf" srcId="{4B7A2D00-DBC8-40D3-BEE3-5BF3F4FDBDBA}" destId="{CAEF5290-DB8E-4325-81C0-8D223825C775}" srcOrd="1" destOrd="0" presId="urn:microsoft.com/office/officeart/2005/8/layout/process5"/>
    <dgm:cxn modelId="{518A0CFC-5FC7-4D66-A22D-05ADE727F3AD}" type="presOf" srcId="{072B79B3-104D-4044-8F29-1CE0BD8F1C28}" destId="{AE943133-B3EE-4B92-9B0E-BCEF700D433F}" srcOrd="0" destOrd="0" presId="urn:microsoft.com/office/officeart/2005/8/layout/process5"/>
    <dgm:cxn modelId="{642E5240-23E9-463C-9BEA-19692862BD1A}" type="presParOf" srcId="{E27C5086-129D-4E71-937A-1C4876F7FAEE}" destId="{C774D8EA-436A-42C0-9210-BC3C70F14FE4}" srcOrd="0" destOrd="0" presId="urn:microsoft.com/office/officeart/2005/8/layout/process5"/>
    <dgm:cxn modelId="{99E54D26-19BA-4559-8C21-71EFCE6378D7}" type="presParOf" srcId="{E27C5086-129D-4E71-937A-1C4876F7FAEE}" destId="{9E3D6BD6-39BD-4978-B626-8C58D7F75754}" srcOrd="1" destOrd="0" presId="urn:microsoft.com/office/officeart/2005/8/layout/process5"/>
    <dgm:cxn modelId="{CF71FF73-36A4-463F-A917-9551C2F43E39}" type="presParOf" srcId="{9E3D6BD6-39BD-4978-B626-8C58D7F75754}" destId="{2B627BBD-5631-4553-BB88-0866D4AE8C0F}" srcOrd="0" destOrd="0" presId="urn:microsoft.com/office/officeart/2005/8/layout/process5"/>
    <dgm:cxn modelId="{A123C1F9-54E4-49B4-A565-03240BB4B56D}" type="presParOf" srcId="{E27C5086-129D-4E71-937A-1C4876F7FAEE}" destId="{97C406D1-B427-4E6C-B1BA-9BEBFD7A0F4B}" srcOrd="2" destOrd="0" presId="urn:microsoft.com/office/officeart/2005/8/layout/process5"/>
    <dgm:cxn modelId="{F899689D-D55D-4998-8F5F-9BEEEA790B5A}" type="presParOf" srcId="{E27C5086-129D-4E71-937A-1C4876F7FAEE}" destId="{08B6ED67-5EFC-4556-A7C9-8AFF35617239}" srcOrd="3" destOrd="0" presId="urn:microsoft.com/office/officeart/2005/8/layout/process5"/>
    <dgm:cxn modelId="{DAD4AAA7-6B3F-48CA-BF37-C4FC13893E0A}" type="presParOf" srcId="{08B6ED67-5EFC-4556-A7C9-8AFF35617239}" destId="{ECB5F562-3CE1-4B80-B11E-A4043233DBED}" srcOrd="0" destOrd="0" presId="urn:microsoft.com/office/officeart/2005/8/layout/process5"/>
    <dgm:cxn modelId="{7465269F-F71D-4726-8DFF-45E38789FC8E}" type="presParOf" srcId="{E27C5086-129D-4E71-937A-1C4876F7FAEE}" destId="{3FA04E06-A496-49CB-B110-9E4BB60B3C86}" srcOrd="4" destOrd="0" presId="urn:microsoft.com/office/officeart/2005/8/layout/process5"/>
    <dgm:cxn modelId="{213097FC-0D60-40FD-B219-94E7985C59C0}" type="presParOf" srcId="{E27C5086-129D-4E71-937A-1C4876F7FAEE}" destId="{94ABC186-4980-4F17-8815-0520F8A54385}" srcOrd="5" destOrd="0" presId="urn:microsoft.com/office/officeart/2005/8/layout/process5"/>
    <dgm:cxn modelId="{AD3EFA28-9A60-4AAD-B968-494322964B59}" type="presParOf" srcId="{94ABC186-4980-4F17-8815-0520F8A54385}" destId="{C98B2B80-ED50-430D-BB6B-BB5C695B4B55}" srcOrd="0" destOrd="0" presId="urn:microsoft.com/office/officeart/2005/8/layout/process5"/>
    <dgm:cxn modelId="{355AB0E2-590F-4EF5-A111-E70E73A5C9B4}" type="presParOf" srcId="{E27C5086-129D-4E71-937A-1C4876F7FAEE}" destId="{40D82ADA-3726-4D1D-8AA6-A4FB372C21C2}" srcOrd="6" destOrd="0" presId="urn:microsoft.com/office/officeart/2005/8/layout/process5"/>
    <dgm:cxn modelId="{FDAFCE51-A19B-4D29-8352-3C3A1F29B8BE}" type="presParOf" srcId="{E27C5086-129D-4E71-937A-1C4876F7FAEE}" destId="{56EDDFF2-47B1-4F06-82B4-D8E548EA9402}" srcOrd="7" destOrd="0" presId="urn:microsoft.com/office/officeart/2005/8/layout/process5"/>
    <dgm:cxn modelId="{A0068561-8C85-4D84-87A4-54B179A4DFE0}" type="presParOf" srcId="{56EDDFF2-47B1-4F06-82B4-D8E548EA9402}" destId="{E4D31B34-BD44-4297-8127-7A6CCD610F40}" srcOrd="0" destOrd="0" presId="urn:microsoft.com/office/officeart/2005/8/layout/process5"/>
    <dgm:cxn modelId="{78587260-0B4D-4E95-9620-9ED58DF28F24}" type="presParOf" srcId="{E27C5086-129D-4E71-937A-1C4876F7FAEE}" destId="{207627D8-16C1-4130-820F-18BA5ED0E5CF}" srcOrd="8" destOrd="0" presId="urn:microsoft.com/office/officeart/2005/8/layout/process5"/>
    <dgm:cxn modelId="{BB8FCFEE-5AF4-452F-BF33-2584BC26F1E0}" type="presParOf" srcId="{E27C5086-129D-4E71-937A-1C4876F7FAEE}" destId="{D2AFB304-706C-48C9-9BD8-E359A7411DBD}" srcOrd="9" destOrd="0" presId="urn:microsoft.com/office/officeart/2005/8/layout/process5"/>
    <dgm:cxn modelId="{323D260B-FAC3-4002-ACFE-3B39A6F5D7B4}" type="presParOf" srcId="{D2AFB304-706C-48C9-9BD8-E359A7411DBD}" destId="{1DBD2799-324A-48CC-8011-51E47BEFE470}" srcOrd="0" destOrd="0" presId="urn:microsoft.com/office/officeart/2005/8/layout/process5"/>
    <dgm:cxn modelId="{E3E86141-07BA-412E-89C3-66859FAC57E3}" type="presParOf" srcId="{E27C5086-129D-4E71-937A-1C4876F7FAEE}" destId="{8FF8945B-D904-4DBF-812C-E477ABE3D141}" srcOrd="10" destOrd="0" presId="urn:microsoft.com/office/officeart/2005/8/layout/process5"/>
    <dgm:cxn modelId="{711FF2A6-B107-410E-BD8F-0DC0C0EEB730}" type="presParOf" srcId="{E27C5086-129D-4E71-937A-1C4876F7FAEE}" destId="{2544466B-0D8E-4286-906D-D8A1F386926F}" srcOrd="11" destOrd="0" presId="urn:microsoft.com/office/officeart/2005/8/layout/process5"/>
    <dgm:cxn modelId="{2660C20C-EA3F-4A54-BC32-B6D1D1658396}" type="presParOf" srcId="{2544466B-0D8E-4286-906D-D8A1F386926F}" destId="{E0056406-7A51-4238-BB87-88F93A06EDB8}" srcOrd="0" destOrd="0" presId="urn:microsoft.com/office/officeart/2005/8/layout/process5"/>
    <dgm:cxn modelId="{63C9C88F-27F2-446E-B8BD-45F77AEF0F60}" type="presParOf" srcId="{E27C5086-129D-4E71-937A-1C4876F7FAEE}" destId="{AE943133-B3EE-4B92-9B0E-BCEF700D433F}" srcOrd="12" destOrd="0" presId="urn:microsoft.com/office/officeart/2005/8/layout/process5"/>
    <dgm:cxn modelId="{090CC022-9E2C-4355-8A23-7D54231A82B8}" type="presParOf" srcId="{E27C5086-129D-4E71-937A-1C4876F7FAEE}" destId="{8C02AB85-C8A0-422A-B46F-672B7CC452C1}" srcOrd="13" destOrd="0" presId="urn:microsoft.com/office/officeart/2005/8/layout/process5"/>
    <dgm:cxn modelId="{4573DA28-64E8-429A-A89A-5D5612D99B5F}" type="presParOf" srcId="{8C02AB85-C8A0-422A-B46F-672B7CC452C1}" destId="{88216E5D-A46D-44CD-8775-AF8BD41A6C96}" srcOrd="0" destOrd="0" presId="urn:microsoft.com/office/officeart/2005/8/layout/process5"/>
    <dgm:cxn modelId="{308B6BFD-E996-4F79-A3FF-A9D797485FA8}" type="presParOf" srcId="{E27C5086-129D-4E71-937A-1C4876F7FAEE}" destId="{31596C64-CCDF-4C65-B8B2-49C7888EF25C}" srcOrd="14" destOrd="0" presId="urn:microsoft.com/office/officeart/2005/8/layout/process5"/>
    <dgm:cxn modelId="{DB80DB45-8F2D-4224-8A8E-4CC5CBC413E3}" type="presParOf" srcId="{E27C5086-129D-4E71-937A-1C4876F7FAEE}" destId="{64080BED-6E6E-4F6A-B378-6FE29F2722BA}" srcOrd="15" destOrd="0" presId="urn:microsoft.com/office/officeart/2005/8/layout/process5"/>
    <dgm:cxn modelId="{E1A13BCA-71CF-4F1C-9CAD-A0A40466629B}" type="presParOf" srcId="{64080BED-6E6E-4F6A-B378-6FE29F2722BA}" destId="{CAEF5290-DB8E-4325-81C0-8D223825C775}" srcOrd="0" destOrd="0" presId="urn:microsoft.com/office/officeart/2005/8/layout/process5"/>
    <dgm:cxn modelId="{55FC64F9-1E50-4CF3-8134-7C4038F73D97}" type="presParOf" srcId="{E27C5086-129D-4E71-937A-1C4876F7FAEE}" destId="{5F7EC2EF-BAEE-4275-A52E-F5F6656F7406}" srcOrd="16" destOrd="0" presId="urn:microsoft.com/office/officeart/2005/8/layout/process5"/>
    <dgm:cxn modelId="{3A2A4B7B-7A9F-452B-99EB-8D0827E2F450}" type="presParOf" srcId="{E27C5086-129D-4E71-937A-1C4876F7FAEE}" destId="{E3DBCFAB-B7BE-416D-BDC3-0310F05A312A}" srcOrd="17" destOrd="0" presId="urn:microsoft.com/office/officeart/2005/8/layout/process5"/>
    <dgm:cxn modelId="{463C381B-1BA6-48AB-9554-FC37E8EB5D45}" type="presParOf" srcId="{E3DBCFAB-B7BE-416D-BDC3-0310F05A312A}" destId="{DD48DC9C-857B-46B0-BF59-A3476DEAA337}" srcOrd="0" destOrd="0" presId="urn:microsoft.com/office/officeart/2005/8/layout/process5"/>
    <dgm:cxn modelId="{48F60115-6093-4731-AE38-83163A228263}" type="presParOf" srcId="{E27C5086-129D-4E71-937A-1C4876F7FAEE}" destId="{2F5380DE-1B88-4122-B4E6-13B3E2C92228}" srcOrd="1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C33F02B-571B-466D-90F7-736C58085B97}"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IN"/>
        </a:p>
      </dgm:t>
    </dgm:pt>
    <dgm:pt modelId="{6C7A4B1A-CF1A-4095-AB99-C88A21664D4F}">
      <dgm:prSet phldrT="[Text]" custT="1"/>
      <dgm:spPr>
        <a:ln>
          <a:noFill/>
        </a:ln>
      </dgm:spPr>
      <dgm:t>
        <a:bodyPr/>
        <a:lstStyle/>
        <a:p>
          <a:r>
            <a:rPr lang="en-AU" sz="2000" dirty="0">
              <a:solidFill>
                <a:srgbClr val="000000"/>
              </a:solidFill>
              <a:effectLst/>
              <a:latin typeface="Arial Nova" panose="020B0504020202020204" pitchFamily="34" charset="0"/>
              <a:ea typeface="Times New Roman" panose="02020603050405020304" pitchFamily="18" charset="0"/>
            </a:rPr>
            <a:t>Connectivity and Network Stability</a:t>
          </a:r>
          <a:endParaRPr lang="en-IN" sz="2000" dirty="0">
            <a:latin typeface="Arial Nova" panose="020B0504020202020204" pitchFamily="34" charset="0"/>
          </a:endParaRPr>
        </a:p>
      </dgm:t>
    </dgm:pt>
    <dgm:pt modelId="{12020BA6-0EE9-4472-B312-06F806486555}" type="parTrans" cxnId="{8B0AC154-8C3E-4973-B79F-F037BB2DD6D5}">
      <dgm:prSet/>
      <dgm:spPr>
        <a:ln>
          <a:noFill/>
        </a:ln>
      </dgm:spPr>
      <dgm:t>
        <a:bodyPr/>
        <a:lstStyle/>
        <a:p>
          <a:endParaRPr lang="en-IN" sz="3200">
            <a:latin typeface="Arial Nova" panose="020B0504020202020204" pitchFamily="34" charset="0"/>
          </a:endParaRPr>
        </a:p>
      </dgm:t>
    </dgm:pt>
    <dgm:pt modelId="{1D6FE1A0-2E5F-400E-ABF9-ABF8C209D516}" type="sibTrans" cxnId="{8B0AC154-8C3E-4973-B79F-F037BB2DD6D5}">
      <dgm:prSet/>
      <dgm:spPr/>
      <dgm:t>
        <a:bodyPr/>
        <a:lstStyle/>
        <a:p>
          <a:endParaRPr lang="en-IN" sz="3200">
            <a:latin typeface="Arial Nova" panose="020B0504020202020204" pitchFamily="34" charset="0"/>
          </a:endParaRPr>
        </a:p>
      </dgm:t>
    </dgm:pt>
    <dgm:pt modelId="{38AC4AAA-5CE5-48EC-B14A-969F682E24BB}">
      <dgm:prSet custT="1"/>
      <dgm:spPr>
        <a:ln>
          <a:noFill/>
        </a:ln>
      </dgm:spPr>
      <dgm:t>
        <a:bodyPr/>
        <a:lstStyle/>
        <a:p>
          <a:r>
            <a:rPr lang="en-IN" sz="2000" dirty="0">
              <a:effectLst/>
              <a:latin typeface="Arial Nova" panose="020B0504020202020204" pitchFamily="34" charset="0"/>
              <a:ea typeface="Times New Roman" panose="02020603050405020304" pitchFamily="18" charset="0"/>
            </a:rPr>
            <a:t>Quick Deployment</a:t>
          </a:r>
        </a:p>
      </dgm:t>
    </dgm:pt>
    <dgm:pt modelId="{301BC589-4EAF-4C6D-A9D1-DCB1B6E773C4}" type="parTrans" cxnId="{AC2FF379-CA11-462D-8055-590603DC3C96}">
      <dgm:prSet/>
      <dgm:spPr>
        <a:ln>
          <a:noFill/>
        </a:ln>
      </dgm:spPr>
      <dgm:t>
        <a:bodyPr/>
        <a:lstStyle/>
        <a:p>
          <a:endParaRPr lang="en-IN" sz="3200">
            <a:latin typeface="Arial Nova" panose="020B0504020202020204" pitchFamily="34" charset="0"/>
          </a:endParaRPr>
        </a:p>
      </dgm:t>
    </dgm:pt>
    <dgm:pt modelId="{197C543B-EEBF-4768-98E6-6F8AAB5DBA9C}" type="sibTrans" cxnId="{AC2FF379-CA11-462D-8055-590603DC3C96}">
      <dgm:prSet/>
      <dgm:spPr/>
      <dgm:t>
        <a:bodyPr/>
        <a:lstStyle/>
        <a:p>
          <a:endParaRPr lang="en-IN" sz="3200">
            <a:latin typeface="Arial Nova" panose="020B0504020202020204" pitchFamily="34" charset="0"/>
          </a:endParaRPr>
        </a:p>
      </dgm:t>
    </dgm:pt>
    <dgm:pt modelId="{4F56A112-9D61-4B07-BF53-9AFC87220A6F}">
      <dgm:prSet custT="1"/>
      <dgm:spPr>
        <a:ln>
          <a:noFill/>
        </a:ln>
      </dgm:spPr>
      <dgm:t>
        <a:bodyPr/>
        <a:lstStyle/>
        <a:p>
          <a:r>
            <a:rPr lang="en-IN" sz="2000" dirty="0">
              <a:effectLst/>
              <a:latin typeface="Arial Nova" panose="020B0504020202020204" pitchFamily="34" charset="0"/>
              <a:ea typeface="Times New Roman" panose="02020603050405020304" pitchFamily="18" charset="0"/>
            </a:rPr>
            <a:t>Modularity and Integration</a:t>
          </a:r>
        </a:p>
      </dgm:t>
    </dgm:pt>
    <dgm:pt modelId="{F666FDB3-E5EB-47D5-B064-5155185B4E2A}" type="parTrans" cxnId="{B5017E1B-E686-47C3-8B76-BDB49CFE95D2}">
      <dgm:prSet/>
      <dgm:spPr>
        <a:ln>
          <a:noFill/>
        </a:ln>
      </dgm:spPr>
      <dgm:t>
        <a:bodyPr/>
        <a:lstStyle/>
        <a:p>
          <a:endParaRPr lang="en-IN" sz="3200">
            <a:latin typeface="Arial Nova" panose="020B0504020202020204" pitchFamily="34" charset="0"/>
          </a:endParaRPr>
        </a:p>
      </dgm:t>
    </dgm:pt>
    <dgm:pt modelId="{991FF6AE-CEDE-4405-9C61-B8A3360E7027}" type="sibTrans" cxnId="{B5017E1B-E686-47C3-8B76-BDB49CFE95D2}">
      <dgm:prSet/>
      <dgm:spPr/>
      <dgm:t>
        <a:bodyPr/>
        <a:lstStyle/>
        <a:p>
          <a:endParaRPr lang="en-IN" sz="3200">
            <a:latin typeface="Arial Nova" panose="020B0504020202020204" pitchFamily="34" charset="0"/>
          </a:endParaRPr>
        </a:p>
      </dgm:t>
    </dgm:pt>
    <dgm:pt modelId="{0E166BFB-BA42-41EE-B854-431C0468A61D}">
      <dgm:prSet custT="1"/>
      <dgm:spPr>
        <a:ln>
          <a:noFill/>
        </a:ln>
      </dgm:spPr>
      <dgm:t>
        <a:bodyPr/>
        <a:lstStyle/>
        <a:p>
          <a:r>
            <a:rPr lang="en-IN" sz="2000" dirty="0">
              <a:effectLst/>
              <a:latin typeface="Arial Nova" panose="020B0504020202020204" pitchFamily="34" charset="0"/>
              <a:ea typeface="Times New Roman" panose="02020603050405020304" pitchFamily="18" charset="0"/>
            </a:rPr>
            <a:t>Portability</a:t>
          </a:r>
        </a:p>
      </dgm:t>
    </dgm:pt>
    <dgm:pt modelId="{F1E6C8FA-3B06-4CAD-8A72-5B56D67C59B0}" type="parTrans" cxnId="{5F4FF876-1FC6-4082-94CC-58B9C8AAB4D4}">
      <dgm:prSet/>
      <dgm:spPr>
        <a:ln>
          <a:noFill/>
        </a:ln>
      </dgm:spPr>
      <dgm:t>
        <a:bodyPr/>
        <a:lstStyle/>
        <a:p>
          <a:endParaRPr lang="en-IN" sz="3200">
            <a:latin typeface="Arial Nova" panose="020B0504020202020204" pitchFamily="34" charset="0"/>
          </a:endParaRPr>
        </a:p>
      </dgm:t>
    </dgm:pt>
    <dgm:pt modelId="{B2599CB8-0891-4C7D-BE90-834B7C945D1B}" type="sibTrans" cxnId="{5F4FF876-1FC6-4082-94CC-58B9C8AAB4D4}">
      <dgm:prSet/>
      <dgm:spPr/>
      <dgm:t>
        <a:bodyPr/>
        <a:lstStyle/>
        <a:p>
          <a:endParaRPr lang="en-IN" sz="3200">
            <a:latin typeface="Arial Nova" panose="020B0504020202020204" pitchFamily="34" charset="0"/>
          </a:endParaRPr>
        </a:p>
      </dgm:t>
    </dgm:pt>
    <dgm:pt modelId="{07BB115F-F389-40AD-B12D-7743697EC6E4}">
      <dgm:prSet custT="1"/>
      <dgm:spPr>
        <a:ln>
          <a:noFill/>
        </a:ln>
      </dgm:spPr>
      <dgm:t>
        <a:bodyPr/>
        <a:lstStyle/>
        <a:p>
          <a:r>
            <a:rPr lang="en-IN" sz="2000" dirty="0">
              <a:effectLst/>
              <a:latin typeface="Arial Nova" panose="020B0504020202020204" pitchFamily="34" charset="0"/>
              <a:ea typeface="Times New Roman" panose="02020603050405020304" pitchFamily="18" charset="0"/>
            </a:rPr>
            <a:t>Scalability</a:t>
          </a:r>
        </a:p>
      </dgm:t>
    </dgm:pt>
    <dgm:pt modelId="{F74B69C1-BE44-46F9-89ED-9BC4CE0552E3}" type="parTrans" cxnId="{70EF807C-AF97-461F-AE44-FF3E075C577D}">
      <dgm:prSet/>
      <dgm:spPr>
        <a:ln>
          <a:noFill/>
        </a:ln>
      </dgm:spPr>
      <dgm:t>
        <a:bodyPr/>
        <a:lstStyle/>
        <a:p>
          <a:endParaRPr lang="en-IN" sz="3200">
            <a:latin typeface="Arial Nova" panose="020B0504020202020204" pitchFamily="34" charset="0"/>
          </a:endParaRPr>
        </a:p>
      </dgm:t>
    </dgm:pt>
    <dgm:pt modelId="{168FB3F3-B29E-4342-8122-3A1D4D71D1A7}" type="sibTrans" cxnId="{70EF807C-AF97-461F-AE44-FF3E075C577D}">
      <dgm:prSet/>
      <dgm:spPr/>
      <dgm:t>
        <a:bodyPr/>
        <a:lstStyle/>
        <a:p>
          <a:endParaRPr lang="en-IN" sz="3200">
            <a:latin typeface="Arial Nova" panose="020B0504020202020204" pitchFamily="34" charset="0"/>
          </a:endParaRPr>
        </a:p>
      </dgm:t>
    </dgm:pt>
    <dgm:pt modelId="{4256F0BC-9706-4E6B-A067-9E2E4271B329}">
      <dgm:prSet custT="1"/>
      <dgm:spPr>
        <a:ln>
          <a:noFill/>
        </a:ln>
      </dgm:spPr>
      <dgm:t>
        <a:bodyPr/>
        <a:lstStyle/>
        <a:p>
          <a:r>
            <a:rPr lang="en-IN" sz="2000" dirty="0">
              <a:effectLst/>
              <a:latin typeface="Arial Nova" panose="020B0504020202020204" pitchFamily="34" charset="0"/>
              <a:ea typeface="Times New Roman" panose="02020603050405020304" pitchFamily="18" charset="0"/>
            </a:rPr>
            <a:t>Cost-Effectiveness</a:t>
          </a:r>
        </a:p>
      </dgm:t>
    </dgm:pt>
    <dgm:pt modelId="{5E7EF82C-5071-4389-A8EE-E0D89C6AA8D0}" type="parTrans" cxnId="{18187AEA-9943-483A-9D67-867FC521E4E6}">
      <dgm:prSet/>
      <dgm:spPr>
        <a:ln>
          <a:noFill/>
        </a:ln>
      </dgm:spPr>
      <dgm:t>
        <a:bodyPr/>
        <a:lstStyle/>
        <a:p>
          <a:endParaRPr lang="en-IN" sz="3200">
            <a:latin typeface="Arial Nova" panose="020B0504020202020204" pitchFamily="34" charset="0"/>
          </a:endParaRPr>
        </a:p>
      </dgm:t>
    </dgm:pt>
    <dgm:pt modelId="{807D5517-3BCC-471F-A137-7343D8074759}" type="sibTrans" cxnId="{18187AEA-9943-483A-9D67-867FC521E4E6}">
      <dgm:prSet/>
      <dgm:spPr/>
      <dgm:t>
        <a:bodyPr/>
        <a:lstStyle/>
        <a:p>
          <a:endParaRPr lang="en-IN" sz="3200">
            <a:latin typeface="Arial Nova" panose="020B0504020202020204" pitchFamily="34" charset="0"/>
          </a:endParaRPr>
        </a:p>
      </dgm:t>
    </dgm:pt>
    <dgm:pt modelId="{DE30667A-1482-4FDD-A2E5-B3A46ECD73A9}">
      <dgm:prSet custT="1"/>
      <dgm:spPr>
        <a:ln>
          <a:noFill/>
        </a:ln>
      </dgm:spPr>
      <dgm:t>
        <a:bodyPr/>
        <a:lstStyle/>
        <a:p>
          <a:r>
            <a:rPr lang="en-IN" sz="2000" dirty="0">
              <a:effectLst/>
              <a:latin typeface="Arial Nova" panose="020B0504020202020204" pitchFamily="34" charset="0"/>
              <a:ea typeface="Times New Roman" panose="02020603050405020304" pitchFamily="18" charset="0"/>
            </a:rPr>
            <a:t>Technology Integration</a:t>
          </a:r>
        </a:p>
      </dgm:t>
    </dgm:pt>
    <dgm:pt modelId="{A5616D3F-7D61-4011-B06B-215251585900}" type="parTrans" cxnId="{6ECE784B-F11B-4A49-81D3-5B7B655D8995}">
      <dgm:prSet/>
      <dgm:spPr>
        <a:ln>
          <a:noFill/>
        </a:ln>
      </dgm:spPr>
      <dgm:t>
        <a:bodyPr/>
        <a:lstStyle/>
        <a:p>
          <a:endParaRPr lang="en-IN" sz="3200">
            <a:latin typeface="Arial Nova" panose="020B0504020202020204" pitchFamily="34" charset="0"/>
          </a:endParaRPr>
        </a:p>
      </dgm:t>
    </dgm:pt>
    <dgm:pt modelId="{879F04AE-54F1-4519-A05D-DA6BF80FB58D}" type="sibTrans" cxnId="{6ECE784B-F11B-4A49-81D3-5B7B655D8995}">
      <dgm:prSet/>
      <dgm:spPr/>
      <dgm:t>
        <a:bodyPr/>
        <a:lstStyle/>
        <a:p>
          <a:endParaRPr lang="en-IN" sz="3200">
            <a:latin typeface="Arial Nova" panose="020B0504020202020204" pitchFamily="34" charset="0"/>
          </a:endParaRPr>
        </a:p>
      </dgm:t>
    </dgm:pt>
    <dgm:pt modelId="{09139C25-81FC-4210-9C42-B8B349DA2E85}">
      <dgm:prSet custT="1"/>
      <dgm:spPr>
        <a:ln>
          <a:noFill/>
        </a:ln>
      </dgm:spPr>
      <dgm:t>
        <a:bodyPr/>
        <a:lstStyle/>
        <a:p>
          <a:r>
            <a:rPr lang="en-IN" sz="2000" dirty="0">
              <a:effectLst/>
              <a:latin typeface="Arial Nova" panose="020B0504020202020204" pitchFamily="34" charset="0"/>
              <a:ea typeface="Times New Roman" panose="02020603050405020304" pitchFamily="18" charset="0"/>
            </a:rPr>
            <a:t>Standardization</a:t>
          </a:r>
        </a:p>
      </dgm:t>
    </dgm:pt>
    <dgm:pt modelId="{92D537DF-1FC9-402A-BF35-6B640FC80E73}" type="parTrans" cxnId="{B1D6FDE0-9CB6-413F-8B67-C02513A142DF}">
      <dgm:prSet/>
      <dgm:spPr>
        <a:ln>
          <a:noFill/>
        </a:ln>
      </dgm:spPr>
      <dgm:t>
        <a:bodyPr/>
        <a:lstStyle/>
        <a:p>
          <a:endParaRPr lang="en-IN" sz="3200">
            <a:latin typeface="Arial Nova" panose="020B0504020202020204" pitchFamily="34" charset="0"/>
          </a:endParaRPr>
        </a:p>
      </dgm:t>
    </dgm:pt>
    <dgm:pt modelId="{351071A2-EAD3-4C83-8B65-3D6884FB5B93}" type="sibTrans" cxnId="{B1D6FDE0-9CB6-413F-8B67-C02513A142DF}">
      <dgm:prSet/>
      <dgm:spPr/>
      <dgm:t>
        <a:bodyPr/>
        <a:lstStyle/>
        <a:p>
          <a:endParaRPr lang="en-IN" sz="3200">
            <a:latin typeface="Arial Nova" panose="020B0504020202020204" pitchFamily="34" charset="0"/>
          </a:endParaRPr>
        </a:p>
      </dgm:t>
    </dgm:pt>
    <dgm:pt modelId="{A9F231B1-D086-4E10-BACB-048F6B1646C1}">
      <dgm:prSet custT="1"/>
      <dgm:spPr>
        <a:ln>
          <a:noFill/>
        </a:ln>
      </dgm:spPr>
      <dgm:t>
        <a:bodyPr/>
        <a:lstStyle/>
        <a:p>
          <a:r>
            <a:rPr lang="en-IN" sz="2000" dirty="0">
              <a:effectLst/>
              <a:latin typeface="Arial Nova" panose="020B0504020202020204" pitchFamily="34" charset="0"/>
              <a:ea typeface="Times New Roman" panose="02020603050405020304" pitchFamily="18" charset="0"/>
            </a:rPr>
            <a:t>Flexibility and Adaptability</a:t>
          </a:r>
        </a:p>
      </dgm:t>
    </dgm:pt>
    <dgm:pt modelId="{502246D3-7D1D-4F8F-A8E2-F3880214136D}" type="parTrans" cxnId="{5DB1F65F-C18E-484A-940E-90C1F85128A2}">
      <dgm:prSet/>
      <dgm:spPr>
        <a:ln>
          <a:noFill/>
        </a:ln>
      </dgm:spPr>
      <dgm:t>
        <a:bodyPr/>
        <a:lstStyle/>
        <a:p>
          <a:endParaRPr lang="en-IN" sz="3200">
            <a:latin typeface="Arial Nova" panose="020B0504020202020204" pitchFamily="34" charset="0"/>
          </a:endParaRPr>
        </a:p>
      </dgm:t>
    </dgm:pt>
    <dgm:pt modelId="{C8C7581E-661A-4FD5-85DD-CEF4DD414A3F}" type="sibTrans" cxnId="{5DB1F65F-C18E-484A-940E-90C1F85128A2}">
      <dgm:prSet/>
      <dgm:spPr/>
      <dgm:t>
        <a:bodyPr/>
        <a:lstStyle/>
        <a:p>
          <a:endParaRPr lang="en-IN" sz="3200">
            <a:latin typeface="Arial Nova" panose="020B0504020202020204" pitchFamily="34" charset="0"/>
          </a:endParaRPr>
        </a:p>
      </dgm:t>
    </dgm:pt>
    <dgm:pt modelId="{614E1752-2F23-4A02-B422-44CCE060918E}">
      <dgm:prSet custT="1"/>
      <dgm:spPr>
        <a:ln>
          <a:noFill/>
        </a:ln>
      </dgm:spPr>
      <dgm:t>
        <a:bodyPr/>
        <a:lstStyle/>
        <a:p>
          <a:r>
            <a:rPr lang="en-IN" sz="2000" dirty="0">
              <a:effectLst/>
              <a:latin typeface="Arial Nova" panose="020B0504020202020204" pitchFamily="34" charset="0"/>
              <a:ea typeface="Times New Roman" panose="02020603050405020304" pitchFamily="18" charset="0"/>
            </a:rPr>
            <a:t>Remote Work Support</a:t>
          </a:r>
          <a:endParaRPr lang="en-US" sz="2000" dirty="0">
            <a:latin typeface="Arial Nova" panose="020B0504020202020204" pitchFamily="34" charset="0"/>
          </a:endParaRPr>
        </a:p>
      </dgm:t>
    </dgm:pt>
    <dgm:pt modelId="{1649DB7D-9DC9-4FA9-A997-D1814DD2CCFF}" type="parTrans" cxnId="{00025108-8AB9-4A93-8773-C24211B9B304}">
      <dgm:prSet/>
      <dgm:spPr>
        <a:ln>
          <a:noFill/>
        </a:ln>
      </dgm:spPr>
      <dgm:t>
        <a:bodyPr/>
        <a:lstStyle/>
        <a:p>
          <a:endParaRPr lang="en-IN" sz="3200">
            <a:latin typeface="Arial Nova" panose="020B0504020202020204" pitchFamily="34" charset="0"/>
          </a:endParaRPr>
        </a:p>
      </dgm:t>
    </dgm:pt>
    <dgm:pt modelId="{4C15EE76-5108-4113-A220-CDB87131D8D8}" type="sibTrans" cxnId="{00025108-8AB9-4A93-8773-C24211B9B304}">
      <dgm:prSet/>
      <dgm:spPr/>
      <dgm:t>
        <a:bodyPr/>
        <a:lstStyle/>
        <a:p>
          <a:endParaRPr lang="en-IN" sz="3200">
            <a:latin typeface="Arial Nova" panose="020B0504020202020204" pitchFamily="34" charset="0"/>
          </a:endParaRPr>
        </a:p>
      </dgm:t>
    </dgm:pt>
    <dgm:pt modelId="{7FB0F370-7DB7-488C-8991-D6ED995C0F63}" type="pres">
      <dgm:prSet presAssocID="{7C33F02B-571B-466D-90F7-736C58085B97}" presName="diagram" presStyleCnt="0">
        <dgm:presLayoutVars>
          <dgm:dir/>
          <dgm:resizeHandles val="exact"/>
        </dgm:presLayoutVars>
      </dgm:prSet>
      <dgm:spPr/>
    </dgm:pt>
    <dgm:pt modelId="{2F974AC9-9401-44B1-B7DF-2E725F7960AC}" type="pres">
      <dgm:prSet presAssocID="{6C7A4B1A-CF1A-4095-AB99-C88A21664D4F}" presName="node" presStyleLbl="node1" presStyleIdx="0" presStyleCnt="10">
        <dgm:presLayoutVars>
          <dgm:bulletEnabled val="1"/>
        </dgm:presLayoutVars>
      </dgm:prSet>
      <dgm:spPr/>
    </dgm:pt>
    <dgm:pt modelId="{5F58D3B8-1DBD-4EFC-AA94-546D1E359A6C}" type="pres">
      <dgm:prSet presAssocID="{1D6FE1A0-2E5F-400E-ABF9-ABF8C209D516}" presName="sibTrans" presStyleCnt="0"/>
      <dgm:spPr/>
    </dgm:pt>
    <dgm:pt modelId="{B458C3F5-71DA-44EF-A6A9-8EF43A72FBCB}" type="pres">
      <dgm:prSet presAssocID="{38AC4AAA-5CE5-48EC-B14A-969F682E24BB}" presName="node" presStyleLbl="node1" presStyleIdx="1" presStyleCnt="10">
        <dgm:presLayoutVars>
          <dgm:bulletEnabled val="1"/>
        </dgm:presLayoutVars>
      </dgm:prSet>
      <dgm:spPr/>
    </dgm:pt>
    <dgm:pt modelId="{9256E9CA-4AA0-420A-AC0A-8E7054D4859B}" type="pres">
      <dgm:prSet presAssocID="{197C543B-EEBF-4768-98E6-6F8AAB5DBA9C}" presName="sibTrans" presStyleCnt="0"/>
      <dgm:spPr/>
    </dgm:pt>
    <dgm:pt modelId="{0E20E98C-5D33-426C-87F5-C39A33308520}" type="pres">
      <dgm:prSet presAssocID="{4F56A112-9D61-4B07-BF53-9AFC87220A6F}" presName="node" presStyleLbl="node1" presStyleIdx="2" presStyleCnt="10">
        <dgm:presLayoutVars>
          <dgm:bulletEnabled val="1"/>
        </dgm:presLayoutVars>
      </dgm:prSet>
      <dgm:spPr/>
    </dgm:pt>
    <dgm:pt modelId="{C7E2D311-2082-458F-95B3-56220355C057}" type="pres">
      <dgm:prSet presAssocID="{991FF6AE-CEDE-4405-9C61-B8A3360E7027}" presName="sibTrans" presStyleCnt="0"/>
      <dgm:spPr/>
    </dgm:pt>
    <dgm:pt modelId="{2F8CC58B-74D5-4110-8FDF-30F4C5332500}" type="pres">
      <dgm:prSet presAssocID="{0E166BFB-BA42-41EE-B854-431C0468A61D}" presName="node" presStyleLbl="node1" presStyleIdx="3" presStyleCnt="10">
        <dgm:presLayoutVars>
          <dgm:bulletEnabled val="1"/>
        </dgm:presLayoutVars>
      </dgm:prSet>
      <dgm:spPr/>
    </dgm:pt>
    <dgm:pt modelId="{69D9EBB6-214C-4173-891E-754EC9AEAB55}" type="pres">
      <dgm:prSet presAssocID="{B2599CB8-0891-4C7D-BE90-834B7C945D1B}" presName="sibTrans" presStyleCnt="0"/>
      <dgm:spPr/>
    </dgm:pt>
    <dgm:pt modelId="{D736E65F-7F5A-4BDE-A044-4041F555239F}" type="pres">
      <dgm:prSet presAssocID="{07BB115F-F389-40AD-B12D-7743697EC6E4}" presName="node" presStyleLbl="node1" presStyleIdx="4" presStyleCnt="10">
        <dgm:presLayoutVars>
          <dgm:bulletEnabled val="1"/>
        </dgm:presLayoutVars>
      </dgm:prSet>
      <dgm:spPr/>
    </dgm:pt>
    <dgm:pt modelId="{9A70D82A-D84B-49AA-9301-7F9BBFD6AACD}" type="pres">
      <dgm:prSet presAssocID="{168FB3F3-B29E-4342-8122-3A1D4D71D1A7}" presName="sibTrans" presStyleCnt="0"/>
      <dgm:spPr/>
    </dgm:pt>
    <dgm:pt modelId="{C8DF16EB-5DB0-4F4F-B88B-6594CB8ACFBB}" type="pres">
      <dgm:prSet presAssocID="{4256F0BC-9706-4E6B-A067-9E2E4271B329}" presName="node" presStyleLbl="node1" presStyleIdx="5" presStyleCnt="10">
        <dgm:presLayoutVars>
          <dgm:bulletEnabled val="1"/>
        </dgm:presLayoutVars>
      </dgm:prSet>
      <dgm:spPr/>
    </dgm:pt>
    <dgm:pt modelId="{CBB2A292-D896-41B8-80C3-226C7266D93F}" type="pres">
      <dgm:prSet presAssocID="{807D5517-3BCC-471F-A137-7343D8074759}" presName="sibTrans" presStyleCnt="0"/>
      <dgm:spPr/>
    </dgm:pt>
    <dgm:pt modelId="{7BA5A1C6-77DF-43FE-8077-51B02123030A}" type="pres">
      <dgm:prSet presAssocID="{DE30667A-1482-4FDD-A2E5-B3A46ECD73A9}" presName="node" presStyleLbl="node1" presStyleIdx="6" presStyleCnt="10">
        <dgm:presLayoutVars>
          <dgm:bulletEnabled val="1"/>
        </dgm:presLayoutVars>
      </dgm:prSet>
      <dgm:spPr/>
    </dgm:pt>
    <dgm:pt modelId="{E0425DDC-EF93-49E0-8230-500D815098AE}" type="pres">
      <dgm:prSet presAssocID="{879F04AE-54F1-4519-A05D-DA6BF80FB58D}" presName="sibTrans" presStyleCnt="0"/>
      <dgm:spPr/>
    </dgm:pt>
    <dgm:pt modelId="{CEBC8B18-7B5E-41A6-92CE-04AF1FF5791A}" type="pres">
      <dgm:prSet presAssocID="{09139C25-81FC-4210-9C42-B8B349DA2E85}" presName="node" presStyleLbl="node1" presStyleIdx="7" presStyleCnt="10">
        <dgm:presLayoutVars>
          <dgm:bulletEnabled val="1"/>
        </dgm:presLayoutVars>
      </dgm:prSet>
      <dgm:spPr/>
    </dgm:pt>
    <dgm:pt modelId="{37F76C81-72FB-4812-81E9-8139578D4975}" type="pres">
      <dgm:prSet presAssocID="{351071A2-EAD3-4C83-8B65-3D6884FB5B93}" presName="sibTrans" presStyleCnt="0"/>
      <dgm:spPr/>
    </dgm:pt>
    <dgm:pt modelId="{FCA6752A-93B1-4FB1-BBB5-B81125F3E619}" type="pres">
      <dgm:prSet presAssocID="{A9F231B1-D086-4E10-BACB-048F6B1646C1}" presName="node" presStyleLbl="node1" presStyleIdx="8" presStyleCnt="10">
        <dgm:presLayoutVars>
          <dgm:bulletEnabled val="1"/>
        </dgm:presLayoutVars>
      </dgm:prSet>
      <dgm:spPr/>
    </dgm:pt>
    <dgm:pt modelId="{5CFF35BB-04EC-4FC5-9755-5DDD5C4DC465}" type="pres">
      <dgm:prSet presAssocID="{C8C7581E-661A-4FD5-85DD-CEF4DD414A3F}" presName="sibTrans" presStyleCnt="0"/>
      <dgm:spPr/>
    </dgm:pt>
    <dgm:pt modelId="{7FE8AA75-E314-41C2-90B2-9BCDB43EDFC7}" type="pres">
      <dgm:prSet presAssocID="{614E1752-2F23-4A02-B422-44CCE060918E}" presName="node" presStyleLbl="node1" presStyleIdx="9" presStyleCnt="10">
        <dgm:presLayoutVars>
          <dgm:bulletEnabled val="1"/>
        </dgm:presLayoutVars>
      </dgm:prSet>
      <dgm:spPr/>
    </dgm:pt>
  </dgm:ptLst>
  <dgm:cxnLst>
    <dgm:cxn modelId="{00025108-8AB9-4A93-8773-C24211B9B304}" srcId="{7C33F02B-571B-466D-90F7-736C58085B97}" destId="{614E1752-2F23-4A02-B422-44CCE060918E}" srcOrd="9" destOrd="0" parTransId="{1649DB7D-9DC9-4FA9-A997-D1814DD2CCFF}" sibTransId="{4C15EE76-5108-4113-A220-CDB87131D8D8}"/>
    <dgm:cxn modelId="{C7515A14-ECDB-435B-AC4E-2F8C5360957B}" type="presOf" srcId="{4256F0BC-9706-4E6B-A067-9E2E4271B329}" destId="{C8DF16EB-5DB0-4F4F-B88B-6594CB8ACFBB}" srcOrd="0" destOrd="0" presId="urn:microsoft.com/office/officeart/2005/8/layout/default"/>
    <dgm:cxn modelId="{B5017E1B-E686-47C3-8B76-BDB49CFE95D2}" srcId="{7C33F02B-571B-466D-90F7-736C58085B97}" destId="{4F56A112-9D61-4B07-BF53-9AFC87220A6F}" srcOrd="2" destOrd="0" parTransId="{F666FDB3-E5EB-47D5-B064-5155185B4E2A}" sibTransId="{991FF6AE-CEDE-4405-9C61-B8A3360E7027}"/>
    <dgm:cxn modelId="{C17F263D-83E6-4CE7-A210-88E89D849FC2}" type="presOf" srcId="{38AC4AAA-5CE5-48EC-B14A-969F682E24BB}" destId="{B458C3F5-71DA-44EF-A6A9-8EF43A72FBCB}" srcOrd="0" destOrd="0" presId="urn:microsoft.com/office/officeart/2005/8/layout/default"/>
    <dgm:cxn modelId="{5DB1F65F-C18E-484A-940E-90C1F85128A2}" srcId="{7C33F02B-571B-466D-90F7-736C58085B97}" destId="{A9F231B1-D086-4E10-BACB-048F6B1646C1}" srcOrd="8" destOrd="0" parTransId="{502246D3-7D1D-4F8F-A8E2-F3880214136D}" sibTransId="{C8C7581E-661A-4FD5-85DD-CEF4DD414A3F}"/>
    <dgm:cxn modelId="{6ECE784B-F11B-4A49-81D3-5B7B655D8995}" srcId="{7C33F02B-571B-466D-90F7-736C58085B97}" destId="{DE30667A-1482-4FDD-A2E5-B3A46ECD73A9}" srcOrd="6" destOrd="0" parTransId="{A5616D3F-7D61-4011-B06B-215251585900}" sibTransId="{879F04AE-54F1-4519-A05D-DA6BF80FB58D}"/>
    <dgm:cxn modelId="{8B0AC154-8C3E-4973-B79F-F037BB2DD6D5}" srcId="{7C33F02B-571B-466D-90F7-736C58085B97}" destId="{6C7A4B1A-CF1A-4095-AB99-C88A21664D4F}" srcOrd="0" destOrd="0" parTransId="{12020BA6-0EE9-4472-B312-06F806486555}" sibTransId="{1D6FE1A0-2E5F-400E-ABF9-ABF8C209D516}"/>
    <dgm:cxn modelId="{5F4FF876-1FC6-4082-94CC-58B9C8AAB4D4}" srcId="{7C33F02B-571B-466D-90F7-736C58085B97}" destId="{0E166BFB-BA42-41EE-B854-431C0468A61D}" srcOrd="3" destOrd="0" parTransId="{F1E6C8FA-3B06-4CAD-8A72-5B56D67C59B0}" sibTransId="{B2599CB8-0891-4C7D-BE90-834B7C945D1B}"/>
    <dgm:cxn modelId="{AC2FF379-CA11-462D-8055-590603DC3C96}" srcId="{7C33F02B-571B-466D-90F7-736C58085B97}" destId="{38AC4AAA-5CE5-48EC-B14A-969F682E24BB}" srcOrd="1" destOrd="0" parTransId="{301BC589-4EAF-4C6D-A9D1-DCB1B6E773C4}" sibTransId="{197C543B-EEBF-4768-98E6-6F8AAB5DBA9C}"/>
    <dgm:cxn modelId="{70EF807C-AF97-461F-AE44-FF3E075C577D}" srcId="{7C33F02B-571B-466D-90F7-736C58085B97}" destId="{07BB115F-F389-40AD-B12D-7743697EC6E4}" srcOrd="4" destOrd="0" parTransId="{F74B69C1-BE44-46F9-89ED-9BC4CE0552E3}" sibTransId="{168FB3F3-B29E-4342-8122-3A1D4D71D1A7}"/>
    <dgm:cxn modelId="{A09C498E-C716-4128-BF74-CA70CFCAB8FF}" type="presOf" srcId="{7C33F02B-571B-466D-90F7-736C58085B97}" destId="{7FB0F370-7DB7-488C-8991-D6ED995C0F63}" srcOrd="0" destOrd="0" presId="urn:microsoft.com/office/officeart/2005/8/layout/default"/>
    <dgm:cxn modelId="{F6822696-F436-45C0-859F-5F1AECAF131F}" type="presOf" srcId="{DE30667A-1482-4FDD-A2E5-B3A46ECD73A9}" destId="{7BA5A1C6-77DF-43FE-8077-51B02123030A}" srcOrd="0" destOrd="0" presId="urn:microsoft.com/office/officeart/2005/8/layout/default"/>
    <dgm:cxn modelId="{680BAC9B-FD9B-48B1-BB5C-C19E75132EE5}" type="presOf" srcId="{614E1752-2F23-4A02-B422-44CCE060918E}" destId="{7FE8AA75-E314-41C2-90B2-9BCDB43EDFC7}" srcOrd="0" destOrd="0" presId="urn:microsoft.com/office/officeart/2005/8/layout/default"/>
    <dgm:cxn modelId="{123D48A2-9D51-41F9-84BB-3B751F1D3FFC}" type="presOf" srcId="{0E166BFB-BA42-41EE-B854-431C0468A61D}" destId="{2F8CC58B-74D5-4110-8FDF-30F4C5332500}" srcOrd="0" destOrd="0" presId="urn:microsoft.com/office/officeart/2005/8/layout/default"/>
    <dgm:cxn modelId="{1B08D1C2-06AD-42EB-8E7A-6E47513BA8B4}" type="presOf" srcId="{07BB115F-F389-40AD-B12D-7743697EC6E4}" destId="{D736E65F-7F5A-4BDE-A044-4041F555239F}" srcOrd="0" destOrd="0" presId="urn:microsoft.com/office/officeart/2005/8/layout/default"/>
    <dgm:cxn modelId="{82C844DD-44B0-4125-AF9C-DB047B0FAA6A}" type="presOf" srcId="{6C7A4B1A-CF1A-4095-AB99-C88A21664D4F}" destId="{2F974AC9-9401-44B1-B7DF-2E725F7960AC}" srcOrd="0" destOrd="0" presId="urn:microsoft.com/office/officeart/2005/8/layout/default"/>
    <dgm:cxn modelId="{B1D6FDE0-9CB6-413F-8B67-C02513A142DF}" srcId="{7C33F02B-571B-466D-90F7-736C58085B97}" destId="{09139C25-81FC-4210-9C42-B8B349DA2E85}" srcOrd="7" destOrd="0" parTransId="{92D537DF-1FC9-402A-BF35-6B640FC80E73}" sibTransId="{351071A2-EAD3-4C83-8B65-3D6884FB5B93}"/>
    <dgm:cxn modelId="{CEEB15E6-470E-4B56-A5D6-12B4DEA6338F}" type="presOf" srcId="{4F56A112-9D61-4B07-BF53-9AFC87220A6F}" destId="{0E20E98C-5D33-426C-87F5-C39A33308520}" srcOrd="0" destOrd="0" presId="urn:microsoft.com/office/officeart/2005/8/layout/default"/>
    <dgm:cxn modelId="{18187AEA-9943-483A-9D67-867FC521E4E6}" srcId="{7C33F02B-571B-466D-90F7-736C58085B97}" destId="{4256F0BC-9706-4E6B-A067-9E2E4271B329}" srcOrd="5" destOrd="0" parTransId="{5E7EF82C-5071-4389-A8EE-E0D89C6AA8D0}" sibTransId="{807D5517-3BCC-471F-A137-7343D8074759}"/>
    <dgm:cxn modelId="{887152EC-80A4-4922-A410-E0B85FBD363E}" type="presOf" srcId="{A9F231B1-D086-4E10-BACB-048F6B1646C1}" destId="{FCA6752A-93B1-4FB1-BBB5-B81125F3E619}" srcOrd="0" destOrd="0" presId="urn:microsoft.com/office/officeart/2005/8/layout/default"/>
    <dgm:cxn modelId="{5462FAFF-2A22-4014-8F7D-EBB8FC5C9099}" type="presOf" srcId="{09139C25-81FC-4210-9C42-B8B349DA2E85}" destId="{CEBC8B18-7B5E-41A6-92CE-04AF1FF5791A}" srcOrd="0" destOrd="0" presId="urn:microsoft.com/office/officeart/2005/8/layout/default"/>
    <dgm:cxn modelId="{90C17E17-063F-485C-A8C8-2BA1D74D481C}" type="presParOf" srcId="{7FB0F370-7DB7-488C-8991-D6ED995C0F63}" destId="{2F974AC9-9401-44B1-B7DF-2E725F7960AC}" srcOrd="0" destOrd="0" presId="urn:microsoft.com/office/officeart/2005/8/layout/default"/>
    <dgm:cxn modelId="{4FEC6318-561E-41E2-A1F7-C7A50540E7F9}" type="presParOf" srcId="{7FB0F370-7DB7-488C-8991-D6ED995C0F63}" destId="{5F58D3B8-1DBD-4EFC-AA94-546D1E359A6C}" srcOrd="1" destOrd="0" presId="urn:microsoft.com/office/officeart/2005/8/layout/default"/>
    <dgm:cxn modelId="{EEC4537C-ADD1-41C1-B5EA-6388DCFFDC3E}" type="presParOf" srcId="{7FB0F370-7DB7-488C-8991-D6ED995C0F63}" destId="{B458C3F5-71DA-44EF-A6A9-8EF43A72FBCB}" srcOrd="2" destOrd="0" presId="urn:microsoft.com/office/officeart/2005/8/layout/default"/>
    <dgm:cxn modelId="{995307C5-E32A-4548-B7DD-C105424CDB7B}" type="presParOf" srcId="{7FB0F370-7DB7-488C-8991-D6ED995C0F63}" destId="{9256E9CA-4AA0-420A-AC0A-8E7054D4859B}" srcOrd="3" destOrd="0" presId="urn:microsoft.com/office/officeart/2005/8/layout/default"/>
    <dgm:cxn modelId="{10DEFAD6-C2D1-4089-B75B-4031AF83E42D}" type="presParOf" srcId="{7FB0F370-7DB7-488C-8991-D6ED995C0F63}" destId="{0E20E98C-5D33-426C-87F5-C39A33308520}" srcOrd="4" destOrd="0" presId="urn:microsoft.com/office/officeart/2005/8/layout/default"/>
    <dgm:cxn modelId="{27B2A8B2-C7D0-4EE4-8B8A-BC2380A11D2A}" type="presParOf" srcId="{7FB0F370-7DB7-488C-8991-D6ED995C0F63}" destId="{C7E2D311-2082-458F-95B3-56220355C057}" srcOrd="5" destOrd="0" presId="urn:microsoft.com/office/officeart/2005/8/layout/default"/>
    <dgm:cxn modelId="{B5C69A64-D907-41F3-B44A-DE6C55E46873}" type="presParOf" srcId="{7FB0F370-7DB7-488C-8991-D6ED995C0F63}" destId="{2F8CC58B-74D5-4110-8FDF-30F4C5332500}" srcOrd="6" destOrd="0" presId="urn:microsoft.com/office/officeart/2005/8/layout/default"/>
    <dgm:cxn modelId="{3974480E-AEA3-4D0F-8D86-FA26A46981D2}" type="presParOf" srcId="{7FB0F370-7DB7-488C-8991-D6ED995C0F63}" destId="{69D9EBB6-214C-4173-891E-754EC9AEAB55}" srcOrd="7" destOrd="0" presId="urn:microsoft.com/office/officeart/2005/8/layout/default"/>
    <dgm:cxn modelId="{EEB483CF-0B0D-446B-ACBD-2E397C67A9CD}" type="presParOf" srcId="{7FB0F370-7DB7-488C-8991-D6ED995C0F63}" destId="{D736E65F-7F5A-4BDE-A044-4041F555239F}" srcOrd="8" destOrd="0" presId="urn:microsoft.com/office/officeart/2005/8/layout/default"/>
    <dgm:cxn modelId="{ECF15117-1AD1-4ABA-88E5-52C136B5E8B8}" type="presParOf" srcId="{7FB0F370-7DB7-488C-8991-D6ED995C0F63}" destId="{9A70D82A-D84B-49AA-9301-7F9BBFD6AACD}" srcOrd="9" destOrd="0" presId="urn:microsoft.com/office/officeart/2005/8/layout/default"/>
    <dgm:cxn modelId="{D88CEC11-402F-47B8-8289-B81C47620AD1}" type="presParOf" srcId="{7FB0F370-7DB7-488C-8991-D6ED995C0F63}" destId="{C8DF16EB-5DB0-4F4F-B88B-6594CB8ACFBB}" srcOrd="10" destOrd="0" presId="urn:microsoft.com/office/officeart/2005/8/layout/default"/>
    <dgm:cxn modelId="{6C706677-E507-425B-9D75-673BB04B1073}" type="presParOf" srcId="{7FB0F370-7DB7-488C-8991-D6ED995C0F63}" destId="{CBB2A292-D896-41B8-80C3-226C7266D93F}" srcOrd="11" destOrd="0" presId="urn:microsoft.com/office/officeart/2005/8/layout/default"/>
    <dgm:cxn modelId="{BF01AF52-D120-4F9C-B6A6-8D8E4576B73A}" type="presParOf" srcId="{7FB0F370-7DB7-488C-8991-D6ED995C0F63}" destId="{7BA5A1C6-77DF-43FE-8077-51B02123030A}" srcOrd="12" destOrd="0" presId="urn:microsoft.com/office/officeart/2005/8/layout/default"/>
    <dgm:cxn modelId="{9C401597-01F3-4B1D-861A-2922D515B399}" type="presParOf" srcId="{7FB0F370-7DB7-488C-8991-D6ED995C0F63}" destId="{E0425DDC-EF93-49E0-8230-500D815098AE}" srcOrd="13" destOrd="0" presId="urn:microsoft.com/office/officeart/2005/8/layout/default"/>
    <dgm:cxn modelId="{735F2A3A-06B7-4642-961B-8D2292EE5EDC}" type="presParOf" srcId="{7FB0F370-7DB7-488C-8991-D6ED995C0F63}" destId="{CEBC8B18-7B5E-41A6-92CE-04AF1FF5791A}" srcOrd="14" destOrd="0" presId="urn:microsoft.com/office/officeart/2005/8/layout/default"/>
    <dgm:cxn modelId="{9B8F6A65-4DD4-4FF7-A610-863BB3D4969D}" type="presParOf" srcId="{7FB0F370-7DB7-488C-8991-D6ED995C0F63}" destId="{37F76C81-72FB-4812-81E9-8139578D4975}" srcOrd="15" destOrd="0" presId="urn:microsoft.com/office/officeart/2005/8/layout/default"/>
    <dgm:cxn modelId="{5C5FA08A-3D99-4D75-9909-94F524CE50C4}" type="presParOf" srcId="{7FB0F370-7DB7-488C-8991-D6ED995C0F63}" destId="{FCA6752A-93B1-4FB1-BBB5-B81125F3E619}" srcOrd="16" destOrd="0" presId="urn:microsoft.com/office/officeart/2005/8/layout/default"/>
    <dgm:cxn modelId="{5810A5E6-1B89-4782-8E46-BD574DFF190E}" type="presParOf" srcId="{7FB0F370-7DB7-488C-8991-D6ED995C0F63}" destId="{5CFF35BB-04EC-4FC5-9755-5DDD5C4DC465}" srcOrd="17" destOrd="0" presId="urn:microsoft.com/office/officeart/2005/8/layout/default"/>
    <dgm:cxn modelId="{047FEB1E-B037-4992-A7F6-0D97617C222F}" type="presParOf" srcId="{7FB0F370-7DB7-488C-8991-D6ED995C0F63}" destId="{7FE8AA75-E314-41C2-90B2-9BCDB43EDFC7}"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5713E1-0EE9-406A-BA80-948D8F765A4D}" type="doc">
      <dgm:prSet loTypeId="urn:microsoft.com/office/officeart/2008/layout/HorizontalMultiLevelHierarchy" loCatId="hierarchy" qsTypeId="urn:microsoft.com/office/officeart/2005/8/quickstyle/simple1" qsCatId="simple" csTypeId="urn:microsoft.com/office/officeart/2005/8/colors/accent0_3" csCatId="mainScheme" phldr="1"/>
      <dgm:spPr/>
      <dgm:t>
        <a:bodyPr/>
        <a:lstStyle/>
        <a:p>
          <a:endParaRPr lang="en-IN"/>
        </a:p>
      </dgm:t>
    </dgm:pt>
    <dgm:pt modelId="{DE872BC9-2A50-4BD4-909A-4F4E7C460AC2}">
      <dgm:prSet phldrT="[Text]" custT="1"/>
      <dgm:spPr>
        <a:solidFill>
          <a:schemeClr val="bg1"/>
        </a:solidFill>
        <a:ln>
          <a:noFill/>
        </a:ln>
      </dgm:spPr>
      <dgm:t>
        <a:bodyPr/>
        <a:lstStyle/>
        <a:p>
          <a:r>
            <a:rPr lang="en-US" sz="3200" dirty="0">
              <a:solidFill>
                <a:schemeClr val="tx1"/>
              </a:solidFill>
              <a:latin typeface="Arial Nova" panose="020B0504020202020204" pitchFamily="34" charset="0"/>
            </a:rPr>
            <a:t>Key Business Drivers</a:t>
          </a:r>
          <a:endParaRPr lang="en-IN" sz="3200" dirty="0">
            <a:solidFill>
              <a:schemeClr val="tx1"/>
            </a:solidFill>
            <a:latin typeface="Arial Nova" panose="020B0504020202020204" pitchFamily="34" charset="0"/>
          </a:endParaRPr>
        </a:p>
      </dgm:t>
    </dgm:pt>
    <dgm:pt modelId="{41829544-4FDA-4CBC-80AE-378229966555}" type="parTrans" cxnId="{666DF5AB-F1AB-40D3-A887-D771CF6720A4}">
      <dgm:prSet/>
      <dgm:spPr/>
      <dgm:t>
        <a:bodyPr/>
        <a:lstStyle/>
        <a:p>
          <a:endParaRPr lang="en-IN" sz="1400">
            <a:solidFill>
              <a:schemeClr val="tx1"/>
            </a:solidFill>
            <a:latin typeface="Arial Nova" panose="020B0504020202020204" pitchFamily="34" charset="0"/>
          </a:endParaRPr>
        </a:p>
      </dgm:t>
    </dgm:pt>
    <dgm:pt modelId="{B537152E-81D5-476F-B663-24FDC52C9851}" type="sibTrans" cxnId="{666DF5AB-F1AB-40D3-A887-D771CF6720A4}">
      <dgm:prSet/>
      <dgm:spPr/>
      <dgm:t>
        <a:bodyPr/>
        <a:lstStyle/>
        <a:p>
          <a:endParaRPr lang="en-IN" sz="1400">
            <a:solidFill>
              <a:schemeClr val="tx1"/>
            </a:solidFill>
            <a:latin typeface="Arial Nova" panose="020B0504020202020204" pitchFamily="34" charset="0"/>
          </a:endParaRPr>
        </a:p>
      </dgm:t>
    </dgm:pt>
    <dgm:pt modelId="{144E22D2-2EA0-41CE-BD71-71FBAE458A4D}">
      <dgm:prSet custT="1"/>
      <dgm:spPr>
        <a:solidFill>
          <a:schemeClr val="tx2">
            <a:lumMod val="40000"/>
            <a:lumOff val="60000"/>
          </a:schemeClr>
        </a:solidFill>
        <a:ln>
          <a:noFill/>
        </a:ln>
      </dgm:spPr>
      <dgm:t>
        <a:bodyPr/>
        <a:lstStyle/>
        <a:p>
          <a:r>
            <a:rPr lang="en-US" sz="1600" dirty="0">
              <a:solidFill>
                <a:schemeClr val="tx1"/>
              </a:solidFill>
              <a:latin typeface="Arial Nova" panose="020B0504020202020204" pitchFamily="34" charset="0"/>
            </a:rPr>
            <a:t>Faster Deployment</a:t>
          </a:r>
          <a:endParaRPr lang="en-IN" sz="1600" dirty="0">
            <a:solidFill>
              <a:schemeClr val="tx1"/>
            </a:solidFill>
            <a:latin typeface="Arial Nova" panose="020B0504020202020204" pitchFamily="34" charset="0"/>
          </a:endParaRPr>
        </a:p>
      </dgm:t>
    </dgm:pt>
    <dgm:pt modelId="{D3A586BA-ADE0-4775-B215-970B4F32CA9D}" type="parTrans" cxnId="{FCBF7D04-2546-42E6-9306-13274FDAB0F6}">
      <dgm:prSet custT="1"/>
      <dgm:spPr>
        <a:solidFill>
          <a:schemeClr val="tx2">
            <a:lumMod val="40000"/>
            <a:lumOff val="60000"/>
          </a:schemeClr>
        </a:solidFill>
        <a:ln>
          <a:solidFill>
            <a:schemeClr val="bg1"/>
          </a:solidFill>
        </a:ln>
      </dgm:spPr>
      <dgm:t>
        <a:bodyPr/>
        <a:lstStyle/>
        <a:p>
          <a:endParaRPr lang="en-IN" sz="600">
            <a:solidFill>
              <a:schemeClr val="tx1"/>
            </a:solidFill>
            <a:latin typeface="Arial Nova" panose="020B0504020202020204" pitchFamily="34" charset="0"/>
          </a:endParaRPr>
        </a:p>
      </dgm:t>
    </dgm:pt>
    <dgm:pt modelId="{0E333B87-BE32-457C-82B2-C104AF4A4A97}" type="sibTrans" cxnId="{FCBF7D04-2546-42E6-9306-13274FDAB0F6}">
      <dgm:prSet/>
      <dgm:spPr/>
      <dgm:t>
        <a:bodyPr/>
        <a:lstStyle/>
        <a:p>
          <a:endParaRPr lang="en-IN" sz="1400">
            <a:solidFill>
              <a:schemeClr val="tx1"/>
            </a:solidFill>
            <a:latin typeface="Arial Nova" panose="020B0504020202020204" pitchFamily="34" charset="0"/>
          </a:endParaRPr>
        </a:p>
      </dgm:t>
    </dgm:pt>
    <dgm:pt modelId="{03A029C9-E798-4F5A-A9B6-75D6DC1CB180}">
      <dgm:prSet custT="1"/>
      <dgm:spPr>
        <a:solidFill>
          <a:schemeClr val="tx2">
            <a:lumMod val="40000"/>
            <a:lumOff val="60000"/>
          </a:schemeClr>
        </a:solidFill>
        <a:ln>
          <a:noFill/>
        </a:ln>
      </dgm:spPr>
      <dgm:t>
        <a:bodyPr/>
        <a:lstStyle/>
        <a:p>
          <a:r>
            <a:rPr lang="en-US" sz="1600" dirty="0">
              <a:solidFill>
                <a:schemeClr val="tx1"/>
              </a:solidFill>
              <a:latin typeface="Arial Nova" panose="020B0504020202020204" pitchFamily="34" charset="0"/>
            </a:rPr>
            <a:t>Seamless</a:t>
          </a:r>
        </a:p>
      </dgm:t>
    </dgm:pt>
    <dgm:pt modelId="{60DAA5FA-5302-4DB4-B044-23AB8E72367E}" type="parTrans" cxnId="{21CDE291-9DE2-4CEC-97BA-3D041922ECD8}">
      <dgm:prSet custT="1"/>
      <dgm:spPr>
        <a:solidFill>
          <a:schemeClr val="tx2">
            <a:lumMod val="40000"/>
            <a:lumOff val="60000"/>
          </a:schemeClr>
        </a:solidFill>
        <a:ln>
          <a:solidFill>
            <a:schemeClr val="bg1"/>
          </a:solidFill>
        </a:ln>
      </dgm:spPr>
      <dgm:t>
        <a:bodyPr/>
        <a:lstStyle/>
        <a:p>
          <a:endParaRPr lang="en-IN" sz="300">
            <a:solidFill>
              <a:schemeClr val="tx1"/>
            </a:solidFill>
            <a:latin typeface="Arial Nova" panose="020B0504020202020204" pitchFamily="34" charset="0"/>
          </a:endParaRPr>
        </a:p>
      </dgm:t>
    </dgm:pt>
    <dgm:pt modelId="{13A829CD-6ACA-4F04-9A6A-5005430AFBB8}" type="sibTrans" cxnId="{21CDE291-9DE2-4CEC-97BA-3D041922ECD8}">
      <dgm:prSet/>
      <dgm:spPr/>
      <dgm:t>
        <a:bodyPr/>
        <a:lstStyle/>
        <a:p>
          <a:endParaRPr lang="en-IN" sz="1400">
            <a:solidFill>
              <a:schemeClr val="tx1"/>
            </a:solidFill>
            <a:latin typeface="Arial Nova" panose="020B0504020202020204" pitchFamily="34" charset="0"/>
          </a:endParaRPr>
        </a:p>
      </dgm:t>
    </dgm:pt>
    <dgm:pt modelId="{C97BB4D9-E69B-454D-8345-F64F3FA963C2}">
      <dgm:prSet custT="1"/>
      <dgm:spPr>
        <a:solidFill>
          <a:schemeClr val="tx2">
            <a:lumMod val="40000"/>
            <a:lumOff val="60000"/>
          </a:schemeClr>
        </a:solidFill>
        <a:ln>
          <a:noFill/>
        </a:ln>
      </dgm:spPr>
      <dgm:t>
        <a:bodyPr/>
        <a:lstStyle/>
        <a:p>
          <a:r>
            <a:rPr lang="en-US" sz="1600">
              <a:solidFill>
                <a:schemeClr val="tx1"/>
              </a:solidFill>
              <a:latin typeface="Arial Nova" panose="020B0504020202020204" pitchFamily="34" charset="0"/>
            </a:rPr>
            <a:t>Single Ownership</a:t>
          </a:r>
          <a:endParaRPr lang="en-US" sz="1600" dirty="0">
            <a:solidFill>
              <a:schemeClr val="tx1"/>
            </a:solidFill>
            <a:latin typeface="Arial Nova" panose="020B0504020202020204" pitchFamily="34" charset="0"/>
          </a:endParaRPr>
        </a:p>
      </dgm:t>
    </dgm:pt>
    <dgm:pt modelId="{56821E6B-A201-4324-AF93-52E92E4E5DFB}" type="parTrans" cxnId="{365FB71F-E825-4C23-8ACA-21F35FD167E0}">
      <dgm:prSet custT="1"/>
      <dgm:spPr>
        <a:solidFill>
          <a:schemeClr val="tx2">
            <a:lumMod val="40000"/>
            <a:lumOff val="60000"/>
          </a:schemeClr>
        </a:solidFill>
      </dgm:spPr>
      <dgm:t>
        <a:bodyPr/>
        <a:lstStyle/>
        <a:p>
          <a:endParaRPr lang="en-IN" sz="300">
            <a:solidFill>
              <a:schemeClr val="tx1"/>
            </a:solidFill>
            <a:latin typeface="Arial Nova" panose="020B0504020202020204" pitchFamily="34" charset="0"/>
          </a:endParaRPr>
        </a:p>
      </dgm:t>
    </dgm:pt>
    <dgm:pt modelId="{A02C9352-6C90-4392-82BD-970A1E3EB185}" type="sibTrans" cxnId="{365FB71F-E825-4C23-8ACA-21F35FD167E0}">
      <dgm:prSet/>
      <dgm:spPr/>
      <dgm:t>
        <a:bodyPr/>
        <a:lstStyle/>
        <a:p>
          <a:endParaRPr lang="en-IN" sz="1400">
            <a:solidFill>
              <a:schemeClr val="tx1"/>
            </a:solidFill>
            <a:latin typeface="Arial Nova" panose="020B0504020202020204" pitchFamily="34" charset="0"/>
          </a:endParaRPr>
        </a:p>
      </dgm:t>
    </dgm:pt>
    <dgm:pt modelId="{0609DAD7-5405-4398-AAE8-6FEEBB4662DB}">
      <dgm:prSet custT="1"/>
      <dgm:spPr>
        <a:solidFill>
          <a:schemeClr val="tx2">
            <a:lumMod val="40000"/>
            <a:lumOff val="60000"/>
          </a:schemeClr>
        </a:solidFill>
        <a:ln>
          <a:noFill/>
        </a:ln>
      </dgm:spPr>
      <dgm:t>
        <a:bodyPr/>
        <a:lstStyle/>
        <a:p>
          <a:r>
            <a:rPr lang="en-US" sz="1600" dirty="0">
              <a:solidFill>
                <a:schemeClr val="tx1"/>
              </a:solidFill>
              <a:latin typeface="Arial Nova" panose="020B0504020202020204" pitchFamily="34" charset="0"/>
            </a:rPr>
            <a:t>Availability of Network</a:t>
          </a:r>
        </a:p>
      </dgm:t>
    </dgm:pt>
    <dgm:pt modelId="{6821908E-559E-429E-9934-949FA921C37B}" type="parTrans" cxnId="{D2B15683-F9B5-4F67-8886-DED076EAF2A6}">
      <dgm:prSet custT="1"/>
      <dgm:spPr>
        <a:solidFill>
          <a:schemeClr val="tx2">
            <a:lumMod val="40000"/>
            <a:lumOff val="60000"/>
          </a:schemeClr>
        </a:solidFill>
        <a:ln>
          <a:solidFill>
            <a:schemeClr val="bg1"/>
          </a:solidFill>
        </a:ln>
      </dgm:spPr>
      <dgm:t>
        <a:bodyPr/>
        <a:lstStyle/>
        <a:p>
          <a:endParaRPr lang="en-IN" sz="300">
            <a:solidFill>
              <a:schemeClr val="tx1"/>
            </a:solidFill>
            <a:latin typeface="Arial Nova" panose="020B0504020202020204" pitchFamily="34" charset="0"/>
          </a:endParaRPr>
        </a:p>
      </dgm:t>
    </dgm:pt>
    <dgm:pt modelId="{9C8037D3-52A4-45E1-8102-2883EF50FE34}" type="sibTrans" cxnId="{D2B15683-F9B5-4F67-8886-DED076EAF2A6}">
      <dgm:prSet/>
      <dgm:spPr/>
      <dgm:t>
        <a:bodyPr/>
        <a:lstStyle/>
        <a:p>
          <a:endParaRPr lang="en-IN" sz="1400">
            <a:solidFill>
              <a:schemeClr val="tx1"/>
            </a:solidFill>
            <a:latin typeface="Arial Nova" panose="020B0504020202020204" pitchFamily="34" charset="0"/>
          </a:endParaRPr>
        </a:p>
      </dgm:t>
    </dgm:pt>
    <dgm:pt modelId="{89D38771-20BE-480F-BA4D-51F87EDB8331}">
      <dgm:prSet custT="1"/>
      <dgm:spPr>
        <a:solidFill>
          <a:schemeClr val="tx2">
            <a:lumMod val="40000"/>
            <a:lumOff val="60000"/>
          </a:schemeClr>
        </a:solidFill>
        <a:ln>
          <a:noFill/>
        </a:ln>
      </dgm:spPr>
      <dgm:t>
        <a:bodyPr/>
        <a:lstStyle/>
        <a:p>
          <a:r>
            <a:rPr lang="en-US" sz="1600" dirty="0">
              <a:solidFill>
                <a:schemeClr val="tx1"/>
              </a:solidFill>
              <a:latin typeface="Arial Nova" panose="020B0504020202020204" pitchFamily="34" charset="0"/>
            </a:rPr>
            <a:t>Manageability of LAN &amp; WAN Devices</a:t>
          </a:r>
        </a:p>
      </dgm:t>
    </dgm:pt>
    <dgm:pt modelId="{A35B124C-D760-4F62-87CD-E2A23773C2AE}" type="parTrans" cxnId="{65ACF609-89A7-400C-93E0-9CB7F4E15081}">
      <dgm:prSet custT="1"/>
      <dgm:spPr>
        <a:solidFill>
          <a:schemeClr val="tx2">
            <a:lumMod val="40000"/>
            <a:lumOff val="60000"/>
          </a:schemeClr>
        </a:solidFill>
      </dgm:spPr>
      <dgm:t>
        <a:bodyPr/>
        <a:lstStyle/>
        <a:p>
          <a:endParaRPr lang="en-IN" sz="300">
            <a:solidFill>
              <a:schemeClr val="tx1"/>
            </a:solidFill>
            <a:latin typeface="Arial Nova" panose="020B0504020202020204" pitchFamily="34" charset="0"/>
          </a:endParaRPr>
        </a:p>
      </dgm:t>
    </dgm:pt>
    <dgm:pt modelId="{D77B851E-45FA-4B90-B459-05304C4813C3}" type="sibTrans" cxnId="{65ACF609-89A7-400C-93E0-9CB7F4E15081}">
      <dgm:prSet/>
      <dgm:spPr/>
      <dgm:t>
        <a:bodyPr/>
        <a:lstStyle/>
        <a:p>
          <a:endParaRPr lang="en-IN" sz="1400">
            <a:solidFill>
              <a:schemeClr val="tx1"/>
            </a:solidFill>
            <a:latin typeface="Arial Nova" panose="020B0504020202020204" pitchFamily="34" charset="0"/>
          </a:endParaRPr>
        </a:p>
      </dgm:t>
    </dgm:pt>
    <dgm:pt modelId="{A0097AEE-9D5D-42D1-A831-C4CB215C7D80}">
      <dgm:prSet custT="1"/>
      <dgm:spPr>
        <a:solidFill>
          <a:schemeClr val="tx2">
            <a:lumMod val="40000"/>
            <a:lumOff val="60000"/>
          </a:schemeClr>
        </a:solidFill>
        <a:ln>
          <a:noFill/>
        </a:ln>
      </dgm:spPr>
      <dgm:t>
        <a:bodyPr/>
        <a:lstStyle/>
        <a:p>
          <a:r>
            <a:rPr lang="en-US" sz="1600" dirty="0">
              <a:solidFill>
                <a:schemeClr val="tx1"/>
              </a:solidFill>
              <a:latin typeface="Arial Nova" panose="020B0504020202020204" pitchFamily="34" charset="0"/>
            </a:rPr>
            <a:t>Assurance Against Technological Obsolescence </a:t>
          </a:r>
        </a:p>
      </dgm:t>
    </dgm:pt>
    <dgm:pt modelId="{B49142C6-DF7C-41AD-863C-6A4B925EAE53}" type="parTrans" cxnId="{14661FA7-33F9-4CA3-88B4-C8C2B649AA31}">
      <dgm:prSet custT="1"/>
      <dgm:spPr>
        <a:solidFill>
          <a:schemeClr val="tx2">
            <a:lumMod val="40000"/>
            <a:lumOff val="60000"/>
          </a:schemeClr>
        </a:solidFill>
        <a:ln>
          <a:solidFill>
            <a:schemeClr val="bg1"/>
          </a:solidFill>
        </a:ln>
      </dgm:spPr>
      <dgm:t>
        <a:bodyPr/>
        <a:lstStyle/>
        <a:p>
          <a:endParaRPr lang="en-IN" sz="300">
            <a:solidFill>
              <a:schemeClr val="tx1"/>
            </a:solidFill>
            <a:latin typeface="Arial Nova" panose="020B0504020202020204" pitchFamily="34" charset="0"/>
          </a:endParaRPr>
        </a:p>
      </dgm:t>
    </dgm:pt>
    <dgm:pt modelId="{38C0B011-069E-4935-AE90-CEC8DB963AA5}" type="sibTrans" cxnId="{14661FA7-33F9-4CA3-88B4-C8C2B649AA31}">
      <dgm:prSet/>
      <dgm:spPr/>
      <dgm:t>
        <a:bodyPr/>
        <a:lstStyle/>
        <a:p>
          <a:endParaRPr lang="en-IN" sz="1400">
            <a:solidFill>
              <a:schemeClr val="tx1"/>
            </a:solidFill>
            <a:latin typeface="Arial Nova" panose="020B0504020202020204" pitchFamily="34" charset="0"/>
          </a:endParaRPr>
        </a:p>
      </dgm:t>
    </dgm:pt>
    <dgm:pt modelId="{5B19634E-9756-4F6F-9DAB-9DF456B67DEC}">
      <dgm:prSet custT="1"/>
      <dgm:spPr>
        <a:solidFill>
          <a:schemeClr val="tx2">
            <a:lumMod val="40000"/>
            <a:lumOff val="60000"/>
          </a:schemeClr>
        </a:solidFill>
        <a:ln>
          <a:noFill/>
        </a:ln>
      </dgm:spPr>
      <dgm:t>
        <a:bodyPr/>
        <a:lstStyle/>
        <a:p>
          <a:r>
            <a:rPr lang="en-US" sz="1600">
              <a:solidFill>
                <a:schemeClr val="tx1"/>
              </a:solidFill>
              <a:latin typeface="Arial Nova" panose="020B0504020202020204" pitchFamily="34" charset="0"/>
            </a:rPr>
            <a:t>Cost Effectiveness</a:t>
          </a:r>
          <a:endParaRPr lang="en-US" sz="1600" dirty="0">
            <a:solidFill>
              <a:schemeClr val="tx1"/>
            </a:solidFill>
            <a:latin typeface="Arial Nova" panose="020B0504020202020204" pitchFamily="34" charset="0"/>
          </a:endParaRPr>
        </a:p>
      </dgm:t>
    </dgm:pt>
    <dgm:pt modelId="{8923F750-EF38-4AF8-98CD-9FA74C707BC0}" type="parTrans" cxnId="{12ADD8E2-81D8-492E-888D-45CD314C28B1}">
      <dgm:prSet custT="1"/>
      <dgm:spPr>
        <a:solidFill>
          <a:schemeClr val="tx2">
            <a:lumMod val="40000"/>
            <a:lumOff val="60000"/>
          </a:schemeClr>
        </a:solidFill>
        <a:ln>
          <a:solidFill>
            <a:schemeClr val="bg1"/>
          </a:solidFill>
        </a:ln>
      </dgm:spPr>
      <dgm:t>
        <a:bodyPr/>
        <a:lstStyle/>
        <a:p>
          <a:endParaRPr lang="en-IN" sz="600">
            <a:solidFill>
              <a:schemeClr val="tx1"/>
            </a:solidFill>
            <a:latin typeface="Arial Nova" panose="020B0504020202020204" pitchFamily="34" charset="0"/>
          </a:endParaRPr>
        </a:p>
      </dgm:t>
    </dgm:pt>
    <dgm:pt modelId="{FE0473D2-83A7-4DF6-8957-D7A1C46C0683}" type="sibTrans" cxnId="{12ADD8E2-81D8-492E-888D-45CD314C28B1}">
      <dgm:prSet/>
      <dgm:spPr/>
      <dgm:t>
        <a:bodyPr/>
        <a:lstStyle/>
        <a:p>
          <a:endParaRPr lang="en-IN" sz="1400">
            <a:solidFill>
              <a:schemeClr val="tx1"/>
            </a:solidFill>
            <a:latin typeface="Arial Nova" panose="020B0504020202020204" pitchFamily="34" charset="0"/>
          </a:endParaRPr>
        </a:p>
      </dgm:t>
    </dgm:pt>
    <dgm:pt modelId="{19E296B2-879F-4A18-83D0-B812AF6E836D}">
      <dgm:prSet custT="1"/>
      <dgm:spPr>
        <a:solidFill>
          <a:schemeClr val="tx2">
            <a:lumMod val="40000"/>
            <a:lumOff val="60000"/>
          </a:schemeClr>
        </a:solidFill>
        <a:ln>
          <a:noFill/>
        </a:ln>
      </dgm:spPr>
      <dgm:t>
        <a:bodyPr/>
        <a:lstStyle/>
        <a:p>
          <a:r>
            <a:rPr lang="en-US" sz="1600" dirty="0">
              <a:solidFill>
                <a:schemeClr val="tx1"/>
              </a:solidFill>
              <a:latin typeface="Arial Nova" panose="020B0504020202020204" pitchFamily="34" charset="0"/>
            </a:rPr>
            <a:t>Flexible Commercial Modelling</a:t>
          </a:r>
          <a:endParaRPr lang="en-IN" sz="1600" dirty="0">
            <a:solidFill>
              <a:schemeClr val="tx1"/>
            </a:solidFill>
            <a:latin typeface="Arial Nova" panose="020B0504020202020204" pitchFamily="34" charset="0"/>
          </a:endParaRPr>
        </a:p>
      </dgm:t>
    </dgm:pt>
    <dgm:pt modelId="{AB77B942-A1AA-4F17-93C0-D5E49D41CCCD}" type="parTrans" cxnId="{D50277A1-57E5-4305-9607-DC3B2CB3AD22}">
      <dgm:prSet custT="1"/>
      <dgm:spPr>
        <a:solidFill>
          <a:schemeClr val="tx2">
            <a:lumMod val="40000"/>
            <a:lumOff val="60000"/>
          </a:schemeClr>
        </a:solidFill>
        <a:ln>
          <a:solidFill>
            <a:schemeClr val="bg1"/>
          </a:solidFill>
        </a:ln>
      </dgm:spPr>
      <dgm:t>
        <a:bodyPr/>
        <a:lstStyle/>
        <a:p>
          <a:endParaRPr lang="en-IN" sz="300">
            <a:solidFill>
              <a:schemeClr val="tx1"/>
            </a:solidFill>
            <a:latin typeface="Arial Nova" panose="020B0504020202020204" pitchFamily="34" charset="0"/>
          </a:endParaRPr>
        </a:p>
      </dgm:t>
    </dgm:pt>
    <dgm:pt modelId="{2035D80E-B6AA-41D8-8FFE-859AC954D1B7}" type="sibTrans" cxnId="{D50277A1-57E5-4305-9607-DC3B2CB3AD22}">
      <dgm:prSet/>
      <dgm:spPr/>
      <dgm:t>
        <a:bodyPr/>
        <a:lstStyle/>
        <a:p>
          <a:endParaRPr lang="en-IN" sz="1400">
            <a:solidFill>
              <a:schemeClr val="tx1"/>
            </a:solidFill>
            <a:latin typeface="Arial Nova" panose="020B0504020202020204" pitchFamily="34" charset="0"/>
          </a:endParaRPr>
        </a:p>
      </dgm:t>
    </dgm:pt>
    <dgm:pt modelId="{03085C8E-B71A-43E0-9392-C40E921EA47D}" type="pres">
      <dgm:prSet presAssocID="{405713E1-0EE9-406A-BA80-948D8F765A4D}" presName="Name0" presStyleCnt="0">
        <dgm:presLayoutVars>
          <dgm:chPref val="1"/>
          <dgm:dir/>
          <dgm:animOne val="branch"/>
          <dgm:animLvl val="lvl"/>
          <dgm:resizeHandles val="exact"/>
        </dgm:presLayoutVars>
      </dgm:prSet>
      <dgm:spPr/>
    </dgm:pt>
    <dgm:pt modelId="{F8FEDBFE-45BD-4CF3-9FB7-1E71CBBFF2F6}" type="pres">
      <dgm:prSet presAssocID="{DE872BC9-2A50-4BD4-909A-4F4E7C460AC2}" presName="root1" presStyleCnt="0"/>
      <dgm:spPr/>
    </dgm:pt>
    <dgm:pt modelId="{2CDC5A07-4316-47BD-BC67-3593D8D069CC}" type="pres">
      <dgm:prSet presAssocID="{DE872BC9-2A50-4BD4-909A-4F4E7C460AC2}" presName="LevelOneTextNode" presStyleLbl="node0" presStyleIdx="0" presStyleCnt="1" custLinFactNeighborX="6808">
        <dgm:presLayoutVars>
          <dgm:chPref val="3"/>
        </dgm:presLayoutVars>
      </dgm:prSet>
      <dgm:spPr/>
    </dgm:pt>
    <dgm:pt modelId="{D109CD3E-236E-4466-9600-CF9BA3C3DDB7}" type="pres">
      <dgm:prSet presAssocID="{DE872BC9-2A50-4BD4-909A-4F4E7C460AC2}" presName="level2hierChild" presStyleCnt="0"/>
      <dgm:spPr/>
    </dgm:pt>
    <dgm:pt modelId="{F3685CA1-D3BF-46AE-9056-4C2DE6B55B1A}" type="pres">
      <dgm:prSet presAssocID="{D3A586BA-ADE0-4775-B215-970B4F32CA9D}" presName="conn2-1" presStyleLbl="parChTrans1D2" presStyleIdx="0" presStyleCnt="3"/>
      <dgm:spPr/>
    </dgm:pt>
    <dgm:pt modelId="{67BD56F5-A1CD-48AE-A665-2316995D9D81}" type="pres">
      <dgm:prSet presAssocID="{D3A586BA-ADE0-4775-B215-970B4F32CA9D}" presName="connTx" presStyleLbl="parChTrans1D2" presStyleIdx="0" presStyleCnt="3"/>
      <dgm:spPr/>
    </dgm:pt>
    <dgm:pt modelId="{87E4413D-6889-4774-9A8A-70BBF5F6BABB}" type="pres">
      <dgm:prSet presAssocID="{144E22D2-2EA0-41CE-BD71-71FBAE458A4D}" presName="root2" presStyleCnt="0"/>
      <dgm:spPr/>
    </dgm:pt>
    <dgm:pt modelId="{2413D0A4-ABF4-4824-8395-6419C784B2AF}" type="pres">
      <dgm:prSet presAssocID="{144E22D2-2EA0-41CE-BD71-71FBAE458A4D}" presName="LevelTwoTextNode" presStyleLbl="node2" presStyleIdx="0" presStyleCnt="3" custScaleX="178016">
        <dgm:presLayoutVars>
          <dgm:chPref val="3"/>
        </dgm:presLayoutVars>
      </dgm:prSet>
      <dgm:spPr/>
    </dgm:pt>
    <dgm:pt modelId="{018ED082-1A48-4775-8BBD-49520F9D38E6}" type="pres">
      <dgm:prSet presAssocID="{144E22D2-2EA0-41CE-BD71-71FBAE458A4D}" presName="level3hierChild" presStyleCnt="0"/>
      <dgm:spPr/>
    </dgm:pt>
    <dgm:pt modelId="{E80B4C5F-6255-48A9-89D9-C742DB03BAF1}" type="pres">
      <dgm:prSet presAssocID="{60DAA5FA-5302-4DB4-B044-23AB8E72367E}" presName="conn2-1" presStyleLbl="parChTrans1D3" presStyleIdx="0" presStyleCnt="5"/>
      <dgm:spPr/>
    </dgm:pt>
    <dgm:pt modelId="{6A672A39-D546-41A4-ACE1-C1C732852D50}" type="pres">
      <dgm:prSet presAssocID="{60DAA5FA-5302-4DB4-B044-23AB8E72367E}" presName="connTx" presStyleLbl="parChTrans1D3" presStyleIdx="0" presStyleCnt="5"/>
      <dgm:spPr/>
    </dgm:pt>
    <dgm:pt modelId="{D21B13AE-4AED-48A4-A424-12A33AD7A961}" type="pres">
      <dgm:prSet presAssocID="{03A029C9-E798-4F5A-A9B6-75D6DC1CB180}" presName="root2" presStyleCnt="0"/>
      <dgm:spPr/>
    </dgm:pt>
    <dgm:pt modelId="{E27583EC-6F82-4DFF-BF52-266CC30A19DE}" type="pres">
      <dgm:prSet presAssocID="{03A029C9-E798-4F5A-A9B6-75D6DC1CB180}" presName="LevelTwoTextNode" presStyleLbl="node3" presStyleIdx="0" presStyleCnt="5" custScaleX="178016" custLinFactNeighborX="-1557">
        <dgm:presLayoutVars>
          <dgm:chPref val="3"/>
        </dgm:presLayoutVars>
      </dgm:prSet>
      <dgm:spPr/>
    </dgm:pt>
    <dgm:pt modelId="{55932C8C-DBEE-4DC1-989F-64BFE62E1174}" type="pres">
      <dgm:prSet presAssocID="{03A029C9-E798-4F5A-A9B6-75D6DC1CB180}" presName="level3hierChild" presStyleCnt="0"/>
      <dgm:spPr/>
    </dgm:pt>
    <dgm:pt modelId="{8E25D883-F549-4740-BB90-32D2F53B830D}" type="pres">
      <dgm:prSet presAssocID="{56821E6B-A201-4324-AF93-52E92E4E5DFB}" presName="conn2-1" presStyleLbl="parChTrans1D2" presStyleIdx="1" presStyleCnt="3"/>
      <dgm:spPr/>
    </dgm:pt>
    <dgm:pt modelId="{F8996624-4207-40F3-A1C6-D9811FB079B8}" type="pres">
      <dgm:prSet presAssocID="{56821E6B-A201-4324-AF93-52E92E4E5DFB}" presName="connTx" presStyleLbl="parChTrans1D2" presStyleIdx="1" presStyleCnt="3"/>
      <dgm:spPr/>
    </dgm:pt>
    <dgm:pt modelId="{507FE964-2AD5-4172-96D8-E121A45382C4}" type="pres">
      <dgm:prSet presAssocID="{C97BB4D9-E69B-454D-8345-F64F3FA963C2}" presName="root2" presStyleCnt="0"/>
      <dgm:spPr/>
    </dgm:pt>
    <dgm:pt modelId="{C7D3D067-CAFF-438B-A332-521107FAD600}" type="pres">
      <dgm:prSet presAssocID="{C97BB4D9-E69B-454D-8345-F64F3FA963C2}" presName="LevelTwoTextNode" presStyleLbl="node2" presStyleIdx="1" presStyleCnt="3" custScaleX="178016">
        <dgm:presLayoutVars>
          <dgm:chPref val="3"/>
        </dgm:presLayoutVars>
      </dgm:prSet>
      <dgm:spPr/>
    </dgm:pt>
    <dgm:pt modelId="{88AA3E5D-75A1-4319-881E-5704D7445EE6}" type="pres">
      <dgm:prSet presAssocID="{C97BB4D9-E69B-454D-8345-F64F3FA963C2}" presName="level3hierChild" presStyleCnt="0"/>
      <dgm:spPr/>
    </dgm:pt>
    <dgm:pt modelId="{50A77A97-B728-4AD1-8CC3-1916267634E6}" type="pres">
      <dgm:prSet presAssocID="{6821908E-559E-429E-9934-949FA921C37B}" presName="conn2-1" presStyleLbl="parChTrans1D3" presStyleIdx="1" presStyleCnt="5"/>
      <dgm:spPr/>
    </dgm:pt>
    <dgm:pt modelId="{98A4C6CF-592A-4DD5-ADA5-3D4459503EA0}" type="pres">
      <dgm:prSet presAssocID="{6821908E-559E-429E-9934-949FA921C37B}" presName="connTx" presStyleLbl="parChTrans1D3" presStyleIdx="1" presStyleCnt="5"/>
      <dgm:spPr/>
    </dgm:pt>
    <dgm:pt modelId="{8862DF90-4AB7-46FE-83ED-55B34A59FD20}" type="pres">
      <dgm:prSet presAssocID="{0609DAD7-5405-4398-AAE8-6FEEBB4662DB}" presName="root2" presStyleCnt="0"/>
      <dgm:spPr/>
    </dgm:pt>
    <dgm:pt modelId="{F9E74DA8-C49A-451D-A2F3-D59B37097EE4}" type="pres">
      <dgm:prSet presAssocID="{0609DAD7-5405-4398-AAE8-6FEEBB4662DB}" presName="LevelTwoTextNode" presStyleLbl="node3" presStyleIdx="1" presStyleCnt="5" custScaleX="178016" custLinFactNeighborX="-1557">
        <dgm:presLayoutVars>
          <dgm:chPref val="3"/>
        </dgm:presLayoutVars>
      </dgm:prSet>
      <dgm:spPr/>
    </dgm:pt>
    <dgm:pt modelId="{6B49F7DF-BB6C-4C3C-AC04-D9063BD4BBE5}" type="pres">
      <dgm:prSet presAssocID="{0609DAD7-5405-4398-AAE8-6FEEBB4662DB}" presName="level3hierChild" presStyleCnt="0"/>
      <dgm:spPr/>
    </dgm:pt>
    <dgm:pt modelId="{608509A5-DDBA-4F42-B8B0-EA0E7E19354D}" type="pres">
      <dgm:prSet presAssocID="{A35B124C-D760-4F62-87CD-E2A23773C2AE}" presName="conn2-1" presStyleLbl="parChTrans1D3" presStyleIdx="2" presStyleCnt="5"/>
      <dgm:spPr/>
    </dgm:pt>
    <dgm:pt modelId="{D4281D6C-FFDF-473D-886D-DC987EE3AC3F}" type="pres">
      <dgm:prSet presAssocID="{A35B124C-D760-4F62-87CD-E2A23773C2AE}" presName="connTx" presStyleLbl="parChTrans1D3" presStyleIdx="2" presStyleCnt="5"/>
      <dgm:spPr/>
    </dgm:pt>
    <dgm:pt modelId="{5249475F-8766-42D1-B1B0-073455FCCECF}" type="pres">
      <dgm:prSet presAssocID="{89D38771-20BE-480F-BA4D-51F87EDB8331}" presName="root2" presStyleCnt="0"/>
      <dgm:spPr/>
    </dgm:pt>
    <dgm:pt modelId="{B5C6B876-8751-43B5-B3C8-CB3B0BA331B3}" type="pres">
      <dgm:prSet presAssocID="{89D38771-20BE-480F-BA4D-51F87EDB8331}" presName="LevelTwoTextNode" presStyleLbl="node3" presStyleIdx="2" presStyleCnt="5" custScaleX="178016" custLinFactNeighborX="-1557">
        <dgm:presLayoutVars>
          <dgm:chPref val="3"/>
        </dgm:presLayoutVars>
      </dgm:prSet>
      <dgm:spPr/>
    </dgm:pt>
    <dgm:pt modelId="{C1EB223D-5D20-4B77-981A-A925A8C1404E}" type="pres">
      <dgm:prSet presAssocID="{89D38771-20BE-480F-BA4D-51F87EDB8331}" presName="level3hierChild" presStyleCnt="0"/>
      <dgm:spPr/>
    </dgm:pt>
    <dgm:pt modelId="{2F7A31A3-4775-4014-8C00-DE56F0DC75E4}" type="pres">
      <dgm:prSet presAssocID="{B49142C6-DF7C-41AD-863C-6A4B925EAE53}" presName="conn2-1" presStyleLbl="parChTrans1D3" presStyleIdx="3" presStyleCnt="5"/>
      <dgm:spPr/>
    </dgm:pt>
    <dgm:pt modelId="{16FFC1B2-C743-44C5-84D6-1C9B824B0E11}" type="pres">
      <dgm:prSet presAssocID="{B49142C6-DF7C-41AD-863C-6A4B925EAE53}" presName="connTx" presStyleLbl="parChTrans1D3" presStyleIdx="3" presStyleCnt="5"/>
      <dgm:spPr/>
    </dgm:pt>
    <dgm:pt modelId="{24B2BEEA-32FA-48B1-AF51-EA983E0BD21F}" type="pres">
      <dgm:prSet presAssocID="{A0097AEE-9D5D-42D1-A831-C4CB215C7D80}" presName="root2" presStyleCnt="0"/>
      <dgm:spPr/>
    </dgm:pt>
    <dgm:pt modelId="{1BD48A60-B5FE-4216-AED6-32A24DA0082D}" type="pres">
      <dgm:prSet presAssocID="{A0097AEE-9D5D-42D1-A831-C4CB215C7D80}" presName="LevelTwoTextNode" presStyleLbl="node3" presStyleIdx="3" presStyleCnt="5" custScaleX="178016" custLinFactNeighborX="-1557">
        <dgm:presLayoutVars>
          <dgm:chPref val="3"/>
        </dgm:presLayoutVars>
      </dgm:prSet>
      <dgm:spPr/>
    </dgm:pt>
    <dgm:pt modelId="{1FE91397-7640-4C4E-B0CF-EA19D0541E90}" type="pres">
      <dgm:prSet presAssocID="{A0097AEE-9D5D-42D1-A831-C4CB215C7D80}" presName="level3hierChild" presStyleCnt="0"/>
      <dgm:spPr/>
    </dgm:pt>
    <dgm:pt modelId="{D17FFFCC-D1EB-4898-B0BB-E62DD0FECF57}" type="pres">
      <dgm:prSet presAssocID="{8923F750-EF38-4AF8-98CD-9FA74C707BC0}" presName="conn2-1" presStyleLbl="parChTrans1D2" presStyleIdx="2" presStyleCnt="3"/>
      <dgm:spPr/>
    </dgm:pt>
    <dgm:pt modelId="{61E95261-195D-4388-A552-DF464E5D9153}" type="pres">
      <dgm:prSet presAssocID="{8923F750-EF38-4AF8-98CD-9FA74C707BC0}" presName="connTx" presStyleLbl="parChTrans1D2" presStyleIdx="2" presStyleCnt="3"/>
      <dgm:spPr/>
    </dgm:pt>
    <dgm:pt modelId="{C4964AF5-D117-4ACE-9A86-D3006991003D}" type="pres">
      <dgm:prSet presAssocID="{5B19634E-9756-4F6F-9DAB-9DF456B67DEC}" presName="root2" presStyleCnt="0"/>
      <dgm:spPr/>
    </dgm:pt>
    <dgm:pt modelId="{2654C51A-E826-4F0A-A1BC-11037FAA38A5}" type="pres">
      <dgm:prSet presAssocID="{5B19634E-9756-4F6F-9DAB-9DF456B67DEC}" presName="LevelTwoTextNode" presStyleLbl="node2" presStyleIdx="2" presStyleCnt="3" custScaleX="178016">
        <dgm:presLayoutVars>
          <dgm:chPref val="3"/>
        </dgm:presLayoutVars>
      </dgm:prSet>
      <dgm:spPr/>
    </dgm:pt>
    <dgm:pt modelId="{673B8361-7F57-4A6E-A7C8-413E2C7148AB}" type="pres">
      <dgm:prSet presAssocID="{5B19634E-9756-4F6F-9DAB-9DF456B67DEC}" presName="level3hierChild" presStyleCnt="0"/>
      <dgm:spPr/>
    </dgm:pt>
    <dgm:pt modelId="{9A780B03-E4A4-4D86-BD9C-B5BB54142D94}" type="pres">
      <dgm:prSet presAssocID="{AB77B942-A1AA-4F17-93C0-D5E49D41CCCD}" presName="conn2-1" presStyleLbl="parChTrans1D3" presStyleIdx="4" presStyleCnt="5"/>
      <dgm:spPr/>
    </dgm:pt>
    <dgm:pt modelId="{EB9F456D-0FD8-47F0-988B-D7B901803DE3}" type="pres">
      <dgm:prSet presAssocID="{AB77B942-A1AA-4F17-93C0-D5E49D41CCCD}" presName="connTx" presStyleLbl="parChTrans1D3" presStyleIdx="4" presStyleCnt="5"/>
      <dgm:spPr/>
    </dgm:pt>
    <dgm:pt modelId="{7724E8E7-D2C9-4D88-B0DD-CF3F9678152E}" type="pres">
      <dgm:prSet presAssocID="{19E296B2-879F-4A18-83D0-B812AF6E836D}" presName="root2" presStyleCnt="0"/>
      <dgm:spPr/>
    </dgm:pt>
    <dgm:pt modelId="{B50E98A0-A01D-4F37-9980-B7A15FA71A94}" type="pres">
      <dgm:prSet presAssocID="{19E296B2-879F-4A18-83D0-B812AF6E836D}" presName="LevelTwoTextNode" presStyleLbl="node3" presStyleIdx="4" presStyleCnt="5" custScaleX="178016" custLinFactNeighborX="-1557">
        <dgm:presLayoutVars>
          <dgm:chPref val="3"/>
        </dgm:presLayoutVars>
      </dgm:prSet>
      <dgm:spPr/>
    </dgm:pt>
    <dgm:pt modelId="{52D9A942-E21E-4018-9D3D-17377513BF72}" type="pres">
      <dgm:prSet presAssocID="{19E296B2-879F-4A18-83D0-B812AF6E836D}" presName="level3hierChild" presStyleCnt="0"/>
      <dgm:spPr/>
    </dgm:pt>
  </dgm:ptLst>
  <dgm:cxnLst>
    <dgm:cxn modelId="{FCBF7D04-2546-42E6-9306-13274FDAB0F6}" srcId="{DE872BC9-2A50-4BD4-909A-4F4E7C460AC2}" destId="{144E22D2-2EA0-41CE-BD71-71FBAE458A4D}" srcOrd="0" destOrd="0" parTransId="{D3A586BA-ADE0-4775-B215-970B4F32CA9D}" sibTransId="{0E333B87-BE32-457C-82B2-C104AF4A4A97}"/>
    <dgm:cxn modelId="{65ACF609-89A7-400C-93E0-9CB7F4E15081}" srcId="{C97BB4D9-E69B-454D-8345-F64F3FA963C2}" destId="{89D38771-20BE-480F-BA4D-51F87EDB8331}" srcOrd="1" destOrd="0" parTransId="{A35B124C-D760-4F62-87CD-E2A23773C2AE}" sibTransId="{D77B851E-45FA-4B90-B459-05304C4813C3}"/>
    <dgm:cxn modelId="{365FB71F-E825-4C23-8ACA-21F35FD167E0}" srcId="{DE872BC9-2A50-4BD4-909A-4F4E7C460AC2}" destId="{C97BB4D9-E69B-454D-8345-F64F3FA963C2}" srcOrd="1" destOrd="0" parTransId="{56821E6B-A201-4324-AF93-52E92E4E5DFB}" sibTransId="{A02C9352-6C90-4392-82BD-970A1E3EB185}"/>
    <dgm:cxn modelId="{F26EC021-36DA-4DD2-88BA-673C1FCBD240}" type="presOf" srcId="{144E22D2-2EA0-41CE-BD71-71FBAE458A4D}" destId="{2413D0A4-ABF4-4824-8395-6419C784B2AF}" srcOrd="0" destOrd="0" presId="urn:microsoft.com/office/officeart/2008/layout/HorizontalMultiLevelHierarchy"/>
    <dgm:cxn modelId="{12AD4F2C-5965-4AA2-B7FE-C60B063D51C5}" type="presOf" srcId="{0609DAD7-5405-4398-AAE8-6FEEBB4662DB}" destId="{F9E74DA8-C49A-451D-A2F3-D59B37097EE4}" srcOrd="0" destOrd="0" presId="urn:microsoft.com/office/officeart/2008/layout/HorizontalMultiLevelHierarchy"/>
    <dgm:cxn modelId="{EEB7E339-DD40-4304-B6F5-8A28A760F66C}" type="presOf" srcId="{8923F750-EF38-4AF8-98CD-9FA74C707BC0}" destId="{61E95261-195D-4388-A552-DF464E5D9153}" srcOrd="1" destOrd="0" presId="urn:microsoft.com/office/officeart/2008/layout/HorizontalMultiLevelHierarchy"/>
    <dgm:cxn modelId="{704C645F-55EA-4D4B-9ED1-1833027AE8A7}" type="presOf" srcId="{B49142C6-DF7C-41AD-863C-6A4B925EAE53}" destId="{16FFC1B2-C743-44C5-84D6-1C9B824B0E11}" srcOrd="1" destOrd="0" presId="urn:microsoft.com/office/officeart/2008/layout/HorizontalMultiLevelHierarchy"/>
    <dgm:cxn modelId="{57462B48-0B72-4295-B200-D7E9D02FB6AD}" type="presOf" srcId="{56821E6B-A201-4324-AF93-52E92E4E5DFB}" destId="{8E25D883-F549-4740-BB90-32D2F53B830D}" srcOrd="0" destOrd="0" presId="urn:microsoft.com/office/officeart/2008/layout/HorizontalMultiLevelHierarchy"/>
    <dgm:cxn modelId="{E2B7A66A-6866-4AF6-AABF-8D23F1CC35DC}" type="presOf" srcId="{C97BB4D9-E69B-454D-8345-F64F3FA963C2}" destId="{C7D3D067-CAFF-438B-A332-521107FAD600}" srcOrd="0" destOrd="0" presId="urn:microsoft.com/office/officeart/2008/layout/HorizontalMultiLevelHierarchy"/>
    <dgm:cxn modelId="{B3408D52-CF6B-40A0-BF8F-32A804FCBD61}" type="presOf" srcId="{89D38771-20BE-480F-BA4D-51F87EDB8331}" destId="{B5C6B876-8751-43B5-B3C8-CB3B0BA331B3}" srcOrd="0" destOrd="0" presId="urn:microsoft.com/office/officeart/2008/layout/HorizontalMultiLevelHierarchy"/>
    <dgm:cxn modelId="{702B8F76-2C62-4124-B865-5FF2BED27626}" type="presOf" srcId="{D3A586BA-ADE0-4775-B215-970B4F32CA9D}" destId="{F3685CA1-D3BF-46AE-9056-4C2DE6B55B1A}" srcOrd="0" destOrd="0" presId="urn:microsoft.com/office/officeart/2008/layout/HorizontalMultiLevelHierarchy"/>
    <dgm:cxn modelId="{8CADBF78-C59F-48C8-8FDA-D05B2E00F452}" type="presOf" srcId="{405713E1-0EE9-406A-BA80-948D8F765A4D}" destId="{03085C8E-B71A-43E0-9392-C40E921EA47D}" srcOrd="0" destOrd="0" presId="urn:microsoft.com/office/officeart/2008/layout/HorizontalMultiLevelHierarchy"/>
    <dgm:cxn modelId="{01DD997A-A1F0-4373-8B74-2BAF585924AE}" type="presOf" srcId="{5B19634E-9756-4F6F-9DAB-9DF456B67DEC}" destId="{2654C51A-E826-4F0A-A1BC-11037FAA38A5}" srcOrd="0" destOrd="0" presId="urn:microsoft.com/office/officeart/2008/layout/HorizontalMultiLevelHierarchy"/>
    <dgm:cxn modelId="{251F3583-DC22-4DEB-ABCB-329930C7D2C1}" type="presOf" srcId="{8923F750-EF38-4AF8-98CD-9FA74C707BC0}" destId="{D17FFFCC-D1EB-4898-B0BB-E62DD0FECF57}" srcOrd="0" destOrd="0" presId="urn:microsoft.com/office/officeart/2008/layout/HorizontalMultiLevelHierarchy"/>
    <dgm:cxn modelId="{D2B15683-F9B5-4F67-8886-DED076EAF2A6}" srcId="{C97BB4D9-E69B-454D-8345-F64F3FA963C2}" destId="{0609DAD7-5405-4398-AAE8-6FEEBB4662DB}" srcOrd="0" destOrd="0" parTransId="{6821908E-559E-429E-9934-949FA921C37B}" sibTransId="{9C8037D3-52A4-45E1-8102-2883EF50FE34}"/>
    <dgm:cxn modelId="{A0478485-646E-4D80-B18F-C60AF3DDC0A0}" type="presOf" srcId="{B49142C6-DF7C-41AD-863C-6A4B925EAE53}" destId="{2F7A31A3-4775-4014-8C00-DE56F0DC75E4}" srcOrd="0" destOrd="0" presId="urn:microsoft.com/office/officeart/2008/layout/HorizontalMultiLevelHierarchy"/>
    <dgm:cxn modelId="{AB4AC888-D006-4249-BA1C-B8021638AAE9}" type="presOf" srcId="{AB77B942-A1AA-4F17-93C0-D5E49D41CCCD}" destId="{EB9F456D-0FD8-47F0-988B-D7B901803DE3}" srcOrd="1" destOrd="0" presId="urn:microsoft.com/office/officeart/2008/layout/HorizontalMultiLevelHierarchy"/>
    <dgm:cxn modelId="{5C6D0E8D-E204-4DE6-99FD-87651439705A}" type="presOf" srcId="{03A029C9-E798-4F5A-A9B6-75D6DC1CB180}" destId="{E27583EC-6F82-4DFF-BF52-266CC30A19DE}" srcOrd="0" destOrd="0" presId="urn:microsoft.com/office/officeart/2008/layout/HorizontalMultiLevelHierarchy"/>
    <dgm:cxn modelId="{6E062290-1D2D-45AE-A3D4-F0965D045421}" type="presOf" srcId="{56821E6B-A201-4324-AF93-52E92E4E5DFB}" destId="{F8996624-4207-40F3-A1C6-D9811FB079B8}" srcOrd="1" destOrd="0" presId="urn:microsoft.com/office/officeart/2008/layout/HorizontalMultiLevelHierarchy"/>
    <dgm:cxn modelId="{21CDE291-9DE2-4CEC-97BA-3D041922ECD8}" srcId="{144E22D2-2EA0-41CE-BD71-71FBAE458A4D}" destId="{03A029C9-E798-4F5A-A9B6-75D6DC1CB180}" srcOrd="0" destOrd="0" parTransId="{60DAA5FA-5302-4DB4-B044-23AB8E72367E}" sibTransId="{13A829CD-6ACA-4F04-9A6A-5005430AFBB8}"/>
    <dgm:cxn modelId="{CEFAF495-9D88-47EF-B3BF-710181F19FD8}" type="presOf" srcId="{A35B124C-D760-4F62-87CD-E2A23773C2AE}" destId="{608509A5-DDBA-4F42-B8B0-EA0E7E19354D}" srcOrd="0" destOrd="0" presId="urn:microsoft.com/office/officeart/2008/layout/HorizontalMultiLevelHierarchy"/>
    <dgm:cxn modelId="{E2381797-723C-4EFC-A80F-6078BA4621DD}" type="presOf" srcId="{6821908E-559E-429E-9934-949FA921C37B}" destId="{50A77A97-B728-4AD1-8CC3-1916267634E6}" srcOrd="0" destOrd="0" presId="urn:microsoft.com/office/officeart/2008/layout/HorizontalMultiLevelHierarchy"/>
    <dgm:cxn modelId="{D50277A1-57E5-4305-9607-DC3B2CB3AD22}" srcId="{5B19634E-9756-4F6F-9DAB-9DF456B67DEC}" destId="{19E296B2-879F-4A18-83D0-B812AF6E836D}" srcOrd="0" destOrd="0" parTransId="{AB77B942-A1AA-4F17-93C0-D5E49D41CCCD}" sibTransId="{2035D80E-B6AA-41D8-8FFE-859AC954D1B7}"/>
    <dgm:cxn modelId="{ABC53AA6-0D4E-4FEE-BCF2-F74442EF8192}" type="presOf" srcId="{19E296B2-879F-4A18-83D0-B812AF6E836D}" destId="{B50E98A0-A01D-4F37-9980-B7A15FA71A94}" srcOrd="0" destOrd="0" presId="urn:microsoft.com/office/officeart/2008/layout/HorizontalMultiLevelHierarchy"/>
    <dgm:cxn modelId="{14661FA7-33F9-4CA3-88B4-C8C2B649AA31}" srcId="{C97BB4D9-E69B-454D-8345-F64F3FA963C2}" destId="{A0097AEE-9D5D-42D1-A831-C4CB215C7D80}" srcOrd="2" destOrd="0" parTransId="{B49142C6-DF7C-41AD-863C-6A4B925EAE53}" sibTransId="{38C0B011-069E-4935-AE90-CEC8DB963AA5}"/>
    <dgm:cxn modelId="{666DF5AB-F1AB-40D3-A887-D771CF6720A4}" srcId="{405713E1-0EE9-406A-BA80-948D8F765A4D}" destId="{DE872BC9-2A50-4BD4-909A-4F4E7C460AC2}" srcOrd="0" destOrd="0" parTransId="{41829544-4FDA-4CBC-80AE-378229966555}" sibTransId="{B537152E-81D5-476F-B663-24FDC52C9851}"/>
    <dgm:cxn modelId="{4996A7C3-4DE2-4E26-8561-4B7B14BCF35E}" type="presOf" srcId="{D3A586BA-ADE0-4775-B215-970B4F32CA9D}" destId="{67BD56F5-A1CD-48AE-A665-2316995D9D81}" srcOrd="1" destOrd="0" presId="urn:microsoft.com/office/officeart/2008/layout/HorizontalMultiLevelHierarchy"/>
    <dgm:cxn modelId="{22779DCA-912A-42E1-B812-DE608976DB5B}" type="presOf" srcId="{6821908E-559E-429E-9934-949FA921C37B}" destId="{98A4C6CF-592A-4DD5-ADA5-3D4459503EA0}" srcOrd="1" destOrd="0" presId="urn:microsoft.com/office/officeart/2008/layout/HorizontalMultiLevelHierarchy"/>
    <dgm:cxn modelId="{2E1DFAD2-DD0F-4E8A-A364-D5EAFF8D6BD7}" type="presOf" srcId="{60DAA5FA-5302-4DB4-B044-23AB8E72367E}" destId="{6A672A39-D546-41A4-ACE1-C1C732852D50}" srcOrd="1" destOrd="0" presId="urn:microsoft.com/office/officeart/2008/layout/HorizontalMultiLevelHierarchy"/>
    <dgm:cxn modelId="{F9FB56D6-A65D-4DCA-9158-5F06386D63E3}" type="presOf" srcId="{DE872BC9-2A50-4BD4-909A-4F4E7C460AC2}" destId="{2CDC5A07-4316-47BD-BC67-3593D8D069CC}" srcOrd="0" destOrd="0" presId="urn:microsoft.com/office/officeart/2008/layout/HorizontalMultiLevelHierarchy"/>
    <dgm:cxn modelId="{32569CD9-5A78-4DD3-926A-2DC90C8FECC3}" type="presOf" srcId="{60DAA5FA-5302-4DB4-B044-23AB8E72367E}" destId="{E80B4C5F-6255-48A9-89D9-C742DB03BAF1}" srcOrd="0" destOrd="0" presId="urn:microsoft.com/office/officeart/2008/layout/HorizontalMultiLevelHierarchy"/>
    <dgm:cxn modelId="{872B97DC-FE44-41C5-8E9D-1D07A0660025}" type="presOf" srcId="{A0097AEE-9D5D-42D1-A831-C4CB215C7D80}" destId="{1BD48A60-B5FE-4216-AED6-32A24DA0082D}" srcOrd="0" destOrd="0" presId="urn:microsoft.com/office/officeart/2008/layout/HorizontalMultiLevelHierarchy"/>
    <dgm:cxn modelId="{12ADD8E2-81D8-492E-888D-45CD314C28B1}" srcId="{DE872BC9-2A50-4BD4-909A-4F4E7C460AC2}" destId="{5B19634E-9756-4F6F-9DAB-9DF456B67DEC}" srcOrd="2" destOrd="0" parTransId="{8923F750-EF38-4AF8-98CD-9FA74C707BC0}" sibTransId="{FE0473D2-83A7-4DF6-8957-D7A1C46C0683}"/>
    <dgm:cxn modelId="{7126C5EB-5B2A-45BB-A9BA-33AD77A6F8CF}" type="presOf" srcId="{A35B124C-D760-4F62-87CD-E2A23773C2AE}" destId="{D4281D6C-FFDF-473D-886D-DC987EE3AC3F}" srcOrd="1" destOrd="0" presId="urn:microsoft.com/office/officeart/2008/layout/HorizontalMultiLevelHierarchy"/>
    <dgm:cxn modelId="{D5E9EBFA-4DA4-4727-BE02-D39A6EBF7196}" type="presOf" srcId="{AB77B942-A1AA-4F17-93C0-D5E49D41CCCD}" destId="{9A780B03-E4A4-4D86-BD9C-B5BB54142D94}" srcOrd="0" destOrd="0" presId="urn:microsoft.com/office/officeart/2008/layout/HorizontalMultiLevelHierarchy"/>
    <dgm:cxn modelId="{142F0E5E-D927-4567-ACA2-F7254C235413}" type="presParOf" srcId="{03085C8E-B71A-43E0-9392-C40E921EA47D}" destId="{F8FEDBFE-45BD-4CF3-9FB7-1E71CBBFF2F6}" srcOrd="0" destOrd="0" presId="urn:microsoft.com/office/officeart/2008/layout/HorizontalMultiLevelHierarchy"/>
    <dgm:cxn modelId="{58A8A3DC-E84B-4CF4-84BF-9AE8A59FCA56}" type="presParOf" srcId="{F8FEDBFE-45BD-4CF3-9FB7-1E71CBBFF2F6}" destId="{2CDC5A07-4316-47BD-BC67-3593D8D069CC}" srcOrd="0" destOrd="0" presId="urn:microsoft.com/office/officeart/2008/layout/HorizontalMultiLevelHierarchy"/>
    <dgm:cxn modelId="{0350D603-5502-467C-9145-2B8661B10898}" type="presParOf" srcId="{F8FEDBFE-45BD-4CF3-9FB7-1E71CBBFF2F6}" destId="{D109CD3E-236E-4466-9600-CF9BA3C3DDB7}" srcOrd="1" destOrd="0" presId="urn:microsoft.com/office/officeart/2008/layout/HorizontalMultiLevelHierarchy"/>
    <dgm:cxn modelId="{883D9F96-C88B-431D-A8F6-B6CDF6F54E7D}" type="presParOf" srcId="{D109CD3E-236E-4466-9600-CF9BA3C3DDB7}" destId="{F3685CA1-D3BF-46AE-9056-4C2DE6B55B1A}" srcOrd="0" destOrd="0" presId="urn:microsoft.com/office/officeart/2008/layout/HorizontalMultiLevelHierarchy"/>
    <dgm:cxn modelId="{014C9D96-7EDF-4597-ACE3-B4BBD81FDCB4}" type="presParOf" srcId="{F3685CA1-D3BF-46AE-9056-4C2DE6B55B1A}" destId="{67BD56F5-A1CD-48AE-A665-2316995D9D81}" srcOrd="0" destOrd="0" presId="urn:microsoft.com/office/officeart/2008/layout/HorizontalMultiLevelHierarchy"/>
    <dgm:cxn modelId="{8186F12F-80AF-4B0D-B012-9DADF95F9D14}" type="presParOf" srcId="{D109CD3E-236E-4466-9600-CF9BA3C3DDB7}" destId="{87E4413D-6889-4774-9A8A-70BBF5F6BABB}" srcOrd="1" destOrd="0" presId="urn:microsoft.com/office/officeart/2008/layout/HorizontalMultiLevelHierarchy"/>
    <dgm:cxn modelId="{3E74DD26-9ED6-4491-87CD-75F69D1764E6}" type="presParOf" srcId="{87E4413D-6889-4774-9A8A-70BBF5F6BABB}" destId="{2413D0A4-ABF4-4824-8395-6419C784B2AF}" srcOrd="0" destOrd="0" presId="urn:microsoft.com/office/officeart/2008/layout/HorizontalMultiLevelHierarchy"/>
    <dgm:cxn modelId="{8463B7D1-F7D6-4184-A782-5C99C0401D60}" type="presParOf" srcId="{87E4413D-6889-4774-9A8A-70BBF5F6BABB}" destId="{018ED082-1A48-4775-8BBD-49520F9D38E6}" srcOrd="1" destOrd="0" presId="urn:microsoft.com/office/officeart/2008/layout/HorizontalMultiLevelHierarchy"/>
    <dgm:cxn modelId="{AED0E88D-8608-4A89-A4F8-0CA05659946B}" type="presParOf" srcId="{018ED082-1A48-4775-8BBD-49520F9D38E6}" destId="{E80B4C5F-6255-48A9-89D9-C742DB03BAF1}" srcOrd="0" destOrd="0" presId="urn:microsoft.com/office/officeart/2008/layout/HorizontalMultiLevelHierarchy"/>
    <dgm:cxn modelId="{60D6DE23-F8CA-489D-9D8C-A1F439660149}" type="presParOf" srcId="{E80B4C5F-6255-48A9-89D9-C742DB03BAF1}" destId="{6A672A39-D546-41A4-ACE1-C1C732852D50}" srcOrd="0" destOrd="0" presId="urn:microsoft.com/office/officeart/2008/layout/HorizontalMultiLevelHierarchy"/>
    <dgm:cxn modelId="{4360E12A-E050-49A2-9E38-6691A1DF86BE}" type="presParOf" srcId="{018ED082-1A48-4775-8BBD-49520F9D38E6}" destId="{D21B13AE-4AED-48A4-A424-12A33AD7A961}" srcOrd="1" destOrd="0" presId="urn:microsoft.com/office/officeart/2008/layout/HorizontalMultiLevelHierarchy"/>
    <dgm:cxn modelId="{886026CA-CD69-4D33-AA5D-C66B498262EA}" type="presParOf" srcId="{D21B13AE-4AED-48A4-A424-12A33AD7A961}" destId="{E27583EC-6F82-4DFF-BF52-266CC30A19DE}" srcOrd="0" destOrd="0" presId="urn:microsoft.com/office/officeart/2008/layout/HorizontalMultiLevelHierarchy"/>
    <dgm:cxn modelId="{117DD8A5-71FE-43E5-8C1C-9679D43A889E}" type="presParOf" srcId="{D21B13AE-4AED-48A4-A424-12A33AD7A961}" destId="{55932C8C-DBEE-4DC1-989F-64BFE62E1174}" srcOrd="1" destOrd="0" presId="urn:microsoft.com/office/officeart/2008/layout/HorizontalMultiLevelHierarchy"/>
    <dgm:cxn modelId="{A9A8782A-212F-4CF4-8D49-4F178BC085CB}" type="presParOf" srcId="{D109CD3E-236E-4466-9600-CF9BA3C3DDB7}" destId="{8E25D883-F549-4740-BB90-32D2F53B830D}" srcOrd="2" destOrd="0" presId="urn:microsoft.com/office/officeart/2008/layout/HorizontalMultiLevelHierarchy"/>
    <dgm:cxn modelId="{C925A796-2112-4F60-B7A1-79BF80A7A632}" type="presParOf" srcId="{8E25D883-F549-4740-BB90-32D2F53B830D}" destId="{F8996624-4207-40F3-A1C6-D9811FB079B8}" srcOrd="0" destOrd="0" presId="urn:microsoft.com/office/officeart/2008/layout/HorizontalMultiLevelHierarchy"/>
    <dgm:cxn modelId="{FC54CC38-3ACF-43E1-9274-C8B48741414A}" type="presParOf" srcId="{D109CD3E-236E-4466-9600-CF9BA3C3DDB7}" destId="{507FE964-2AD5-4172-96D8-E121A45382C4}" srcOrd="3" destOrd="0" presId="urn:microsoft.com/office/officeart/2008/layout/HorizontalMultiLevelHierarchy"/>
    <dgm:cxn modelId="{D55FB3E1-0E6B-40B3-845F-0717EDFE3C59}" type="presParOf" srcId="{507FE964-2AD5-4172-96D8-E121A45382C4}" destId="{C7D3D067-CAFF-438B-A332-521107FAD600}" srcOrd="0" destOrd="0" presId="urn:microsoft.com/office/officeart/2008/layout/HorizontalMultiLevelHierarchy"/>
    <dgm:cxn modelId="{E96C3AEA-10B3-4C08-8334-E5F2CEE98293}" type="presParOf" srcId="{507FE964-2AD5-4172-96D8-E121A45382C4}" destId="{88AA3E5D-75A1-4319-881E-5704D7445EE6}" srcOrd="1" destOrd="0" presId="urn:microsoft.com/office/officeart/2008/layout/HorizontalMultiLevelHierarchy"/>
    <dgm:cxn modelId="{FDE99CDF-B82C-4CE2-AC30-E11188D6D2D7}" type="presParOf" srcId="{88AA3E5D-75A1-4319-881E-5704D7445EE6}" destId="{50A77A97-B728-4AD1-8CC3-1916267634E6}" srcOrd="0" destOrd="0" presId="urn:microsoft.com/office/officeart/2008/layout/HorizontalMultiLevelHierarchy"/>
    <dgm:cxn modelId="{AE627FE4-E555-4E9C-8EF4-4D5157DF0C73}" type="presParOf" srcId="{50A77A97-B728-4AD1-8CC3-1916267634E6}" destId="{98A4C6CF-592A-4DD5-ADA5-3D4459503EA0}" srcOrd="0" destOrd="0" presId="urn:microsoft.com/office/officeart/2008/layout/HorizontalMultiLevelHierarchy"/>
    <dgm:cxn modelId="{509F7115-FF7C-4294-B1DF-0A71DD16661B}" type="presParOf" srcId="{88AA3E5D-75A1-4319-881E-5704D7445EE6}" destId="{8862DF90-4AB7-46FE-83ED-55B34A59FD20}" srcOrd="1" destOrd="0" presId="urn:microsoft.com/office/officeart/2008/layout/HorizontalMultiLevelHierarchy"/>
    <dgm:cxn modelId="{66723346-5CCF-420D-B617-4810410D68AC}" type="presParOf" srcId="{8862DF90-4AB7-46FE-83ED-55B34A59FD20}" destId="{F9E74DA8-C49A-451D-A2F3-D59B37097EE4}" srcOrd="0" destOrd="0" presId="urn:microsoft.com/office/officeart/2008/layout/HorizontalMultiLevelHierarchy"/>
    <dgm:cxn modelId="{83B33ADB-5561-4DAA-B821-E62F79AD5959}" type="presParOf" srcId="{8862DF90-4AB7-46FE-83ED-55B34A59FD20}" destId="{6B49F7DF-BB6C-4C3C-AC04-D9063BD4BBE5}" srcOrd="1" destOrd="0" presId="urn:microsoft.com/office/officeart/2008/layout/HorizontalMultiLevelHierarchy"/>
    <dgm:cxn modelId="{AE5CB209-D617-421A-814E-367E914812F5}" type="presParOf" srcId="{88AA3E5D-75A1-4319-881E-5704D7445EE6}" destId="{608509A5-DDBA-4F42-B8B0-EA0E7E19354D}" srcOrd="2" destOrd="0" presId="urn:microsoft.com/office/officeart/2008/layout/HorizontalMultiLevelHierarchy"/>
    <dgm:cxn modelId="{67A69DB2-74E1-495E-A80A-82EA07AFB436}" type="presParOf" srcId="{608509A5-DDBA-4F42-B8B0-EA0E7E19354D}" destId="{D4281D6C-FFDF-473D-886D-DC987EE3AC3F}" srcOrd="0" destOrd="0" presId="urn:microsoft.com/office/officeart/2008/layout/HorizontalMultiLevelHierarchy"/>
    <dgm:cxn modelId="{A82C67F5-1854-4BDB-AB55-49E31CB14B44}" type="presParOf" srcId="{88AA3E5D-75A1-4319-881E-5704D7445EE6}" destId="{5249475F-8766-42D1-B1B0-073455FCCECF}" srcOrd="3" destOrd="0" presId="urn:microsoft.com/office/officeart/2008/layout/HorizontalMultiLevelHierarchy"/>
    <dgm:cxn modelId="{A7A1B8FD-73B8-4379-8CD5-CE20C8067F16}" type="presParOf" srcId="{5249475F-8766-42D1-B1B0-073455FCCECF}" destId="{B5C6B876-8751-43B5-B3C8-CB3B0BA331B3}" srcOrd="0" destOrd="0" presId="urn:microsoft.com/office/officeart/2008/layout/HorizontalMultiLevelHierarchy"/>
    <dgm:cxn modelId="{D3F4BFFF-01FA-4BD3-A991-C7E8E0A46388}" type="presParOf" srcId="{5249475F-8766-42D1-B1B0-073455FCCECF}" destId="{C1EB223D-5D20-4B77-981A-A925A8C1404E}" srcOrd="1" destOrd="0" presId="urn:microsoft.com/office/officeart/2008/layout/HorizontalMultiLevelHierarchy"/>
    <dgm:cxn modelId="{FD8657FF-3624-4AD0-A814-00725CC3C27B}" type="presParOf" srcId="{88AA3E5D-75A1-4319-881E-5704D7445EE6}" destId="{2F7A31A3-4775-4014-8C00-DE56F0DC75E4}" srcOrd="4" destOrd="0" presId="urn:microsoft.com/office/officeart/2008/layout/HorizontalMultiLevelHierarchy"/>
    <dgm:cxn modelId="{2CB5624B-AD1B-430C-9B65-D71C17AFAB2B}" type="presParOf" srcId="{2F7A31A3-4775-4014-8C00-DE56F0DC75E4}" destId="{16FFC1B2-C743-44C5-84D6-1C9B824B0E11}" srcOrd="0" destOrd="0" presId="urn:microsoft.com/office/officeart/2008/layout/HorizontalMultiLevelHierarchy"/>
    <dgm:cxn modelId="{D1EE1676-31AA-4918-A8FC-8FCDD9F437DE}" type="presParOf" srcId="{88AA3E5D-75A1-4319-881E-5704D7445EE6}" destId="{24B2BEEA-32FA-48B1-AF51-EA983E0BD21F}" srcOrd="5" destOrd="0" presId="urn:microsoft.com/office/officeart/2008/layout/HorizontalMultiLevelHierarchy"/>
    <dgm:cxn modelId="{48AAFB68-BFF7-4663-9966-69BDD66C053D}" type="presParOf" srcId="{24B2BEEA-32FA-48B1-AF51-EA983E0BD21F}" destId="{1BD48A60-B5FE-4216-AED6-32A24DA0082D}" srcOrd="0" destOrd="0" presId="urn:microsoft.com/office/officeart/2008/layout/HorizontalMultiLevelHierarchy"/>
    <dgm:cxn modelId="{1D2C3C51-6081-4849-B509-8D5E9E7D0CF2}" type="presParOf" srcId="{24B2BEEA-32FA-48B1-AF51-EA983E0BD21F}" destId="{1FE91397-7640-4C4E-B0CF-EA19D0541E90}" srcOrd="1" destOrd="0" presId="urn:microsoft.com/office/officeart/2008/layout/HorizontalMultiLevelHierarchy"/>
    <dgm:cxn modelId="{53E823AC-210C-4999-8469-B26D83697803}" type="presParOf" srcId="{D109CD3E-236E-4466-9600-CF9BA3C3DDB7}" destId="{D17FFFCC-D1EB-4898-B0BB-E62DD0FECF57}" srcOrd="4" destOrd="0" presId="urn:microsoft.com/office/officeart/2008/layout/HorizontalMultiLevelHierarchy"/>
    <dgm:cxn modelId="{C7A2B2E0-B6D7-4CD0-9C15-D2DA98A18A99}" type="presParOf" srcId="{D17FFFCC-D1EB-4898-B0BB-E62DD0FECF57}" destId="{61E95261-195D-4388-A552-DF464E5D9153}" srcOrd="0" destOrd="0" presId="urn:microsoft.com/office/officeart/2008/layout/HorizontalMultiLevelHierarchy"/>
    <dgm:cxn modelId="{5B394512-8682-476C-A8EC-BCE5742B9C25}" type="presParOf" srcId="{D109CD3E-236E-4466-9600-CF9BA3C3DDB7}" destId="{C4964AF5-D117-4ACE-9A86-D3006991003D}" srcOrd="5" destOrd="0" presId="urn:microsoft.com/office/officeart/2008/layout/HorizontalMultiLevelHierarchy"/>
    <dgm:cxn modelId="{F3A6713B-D35D-465E-9E7F-478AFCF2A687}" type="presParOf" srcId="{C4964AF5-D117-4ACE-9A86-D3006991003D}" destId="{2654C51A-E826-4F0A-A1BC-11037FAA38A5}" srcOrd="0" destOrd="0" presId="urn:microsoft.com/office/officeart/2008/layout/HorizontalMultiLevelHierarchy"/>
    <dgm:cxn modelId="{A4043F9C-223E-4922-8BC5-DBA6BADD737F}" type="presParOf" srcId="{C4964AF5-D117-4ACE-9A86-D3006991003D}" destId="{673B8361-7F57-4A6E-A7C8-413E2C7148AB}" srcOrd="1" destOrd="0" presId="urn:microsoft.com/office/officeart/2008/layout/HorizontalMultiLevelHierarchy"/>
    <dgm:cxn modelId="{1CFA65B1-A24D-408A-818B-C9FC9620431B}" type="presParOf" srcId="{673B8361-7F57-4A6E-A7C8-413E2C7148AB}" destId="{9A780B03-E4A4-4D86-BD9C-B5BB54142D94}" srcOrd="0" destOrd="0" presId="urn:microsoft.com/office/officeart/2008/layout/HorizontalMultiLevelHierarchy"/>
    <dgm:cxn modelId="{3DCD0EBB-26F1-4E98-84EB-1875D80D6872}" type="presParOf" srcId="{9A780B03-E4A4-4D86-BD9C-B5BB54142D94}" destId="{EB9F456D-0FD8-47F0-988B-D7B901803DE3}" srcOrd="0" destOrd="0" presId="urn:microsoft.com/office/officeart/2008/layout/HorizontalMultiLevelHierarchy"/>
    <dgm:cxn modelId="{8F193582-EC7F-4EBA-9A46-450C2DF207C0}" type="presParOf" srcId="{673B8361-7F57-4A6E-A7C8-413E2C7148AB}" destId="{7724E8E7-D2C9-4D88-B0DD-CF3F9678152E}" srcOrd="1" destOrd="0" presId="urn:microsoft.com/office/officeart/2008/layout/HorizontalMultiLevelHierarchy"/>
    <dgm:cxn modelId="{A75D585E-CAAF-4B52-8273-DD8436CF5EFA}" type="presParOf" srcId="{7724E8E7-D2C9-4D88-B0DD-CF3F9678152E}" destId="{B50E98A0-A01D-4F37-9980-B7A15FA71A94}" srcOrd="0" destOrd="0" presId="urn:microsoft.com/office/officeart/2008/layout/HorizontalMultiLevelHierarchy"/>
    <dgm:cxn modelId="{91EE93CF-F024-40DB-BE76-325515D1279A}" type="presParOf" srcId="{7724E8E7-D2C9-4D88-B0DD-CF3F9678152E}" destId="{52D9A942-E21E-4018-9D3D-17377513BF72}" srcOrd="1" destOrd="0" presId="urn:microsoft.com/office/officeart/2008/layout/HorizontalMultiLevelHierarchy"/>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1E56E7B-5B10-4791-B322-FC6660E74389}" type="doc">
      <dgm:prSet loTypeId="urn:microsoft.com/office/officeart/2005/8/layout/bProcess3" loCatId="process" qsTypeId="urn:microsoft.com/office/officeart/2005/8/quickstyle/simple1" qsCatId="simple" csTypeId="urn:microsoft.com/office/officeart/2005/8/colors/accent0_1" csCatId="mainScheme" phldr="1"/>
      <dgm:spPr/>
      <dgm:t>
        <a:bodyPr/>
        <a:lstStyle/>
        <a:p>
          <a:endParaRPr lang="en-IN"/>
        </a:p>
      </dgm:t>
    </dgm:pt>
    <dgm:pt modelId="{2D019E5A-92C1-4DAA-88CD-C92790E171C4}">
      <dgm:prSet custT="1"/>
      <dgm:spPr>
        <a:ln>
          <a:noFill/>
        </a:ln>
      </dgm:spPr>
      <dgm:t>
        <a:bodyPr/>
        <a:lstStyle/>
        <a:p>
          <a:r>
            <a:rPr lang="en-US" sz="2000" b="1" i="0">
              <a:latin typeface="Arial Nova" panose="020B0504020202020204" pitchFamily="34" charset="0"/>
            </a:rPr>
            <a:t>Understand Customer Requirements</a:t>
          </a:r>
          <a:endParaRPr lang="en-IN" sz="2000">
            <a:latin typeface="Arial Nova" panose="020B0504020202020204" pitchFamily="34" charset="0"/>
          </a:endParaRPr>
        </a:p>
      </dgm:t>
    </dgm:pt>
    <dgm:pt modelId="{25F8C1E4-A638-4D83-9743-6D0263CB6BB2}" type="parTrans" cxnId="{93A1F785-910C-42EF-AEAC-E477EB514162}">
      <dgm:prSet/>
      <dgm:spPr/>
      <dgm:t>
        <a:bodyPr/>
        <a:lstStyle/>
        <a:p>
          <a:endParaRPr lang="en-IN" sz="2000">
            <a:latin typeface="Arial Nova" panose="020B0504020202020204" pitchFamily="34" charset="0"/>
          </a:endParaRPr>
        </a:p>
      </dgm:t>
    </dgm:pt>
    <dgm:pt modelId="{ED8D9CD6-B047-431C-8C81-A77436D0B594}" type="sibTrans" cxnId="{93A1F785-910C-42EF-AEAC-E477EB514162}">
      <dgm:prSet custT="1"/>
      <dgm:spPr>
        <a:ln w="28575">
          <a:solidFill>
            <a:schemeClr val="bg1"/>
          </a:solidFill>
        </a:ln>
      </dgm:spPr>
      <dgm:t>
        <a:bodyPr/>
        <a:lstStyle/>
        <a:p>
          <a:endParaRPr lang="en-IN" sz="2000">
            <a:latin typeface="Arial Nova" panose="020B0504020202020204" pitchFamily="34" charset="0"/>
          </a:endParaRPr>
        </a:p>
      </dgm:t>
    </dgm:pt>
    <dgm:pt modelId="{F6A673F5-F65D-4BA3-9855-E3F5B2831651}">
      <dgm:prSet custT="1"/>
      <dgm:spPr>
        <a:ln>
          <a:noFill/>
        </a:ln>
      </dgm:spPr>
      <dgm:t>
        <a:bodyPr/>
        <a:lstStyle/>
        <a:p>
          <a:r>
            <a:rPr lang="en-US" sz="2000" b="1" i="0">
              <a:latin typeface="Arial Nova" panose="020B0504020202020204" pitchFamily="34" charset="0"/>
            </a:rPr>
            <a:t>Focus on Key Use Cases</a:t>
          </a:r>
          <a:endParaRPr lang="en-IN" sz="2000">
            <a:latin typeface="Arial Nova" panose="020B0504020202020204" pitchFamily="34" charset="0"/>
          </a:endParaRPr>
        </a:p>
      </dgm:t>
    </dgm:pt>
    <dgm:pt modelId="{B5E182B1-301B-4672-894A-6C8A8F23FA3B}" type="parTrans" cxnId="{E29EB9EB-22D7-4525-BE43-C4867BF493BB}">
      <dgm:prSet/>
      <dgm:spPr/>
      <dgm:t>
        <a:bodyPr/>
        <a:lstStyle/>
        <a:p>
          <a:endParaRPr lang="en-IN" sz="2000">
            <a:latin typeface="Arial Nova" panose="020B0504020202020204" pitchFamily="34" charset="0"/>
          </a:endParaRPr>
        </a:p>
      </dgm:t>
    </dgm:pt>
    <dgm:pt modelId="{835FBFE3-99E6-431D-A42A-E8E5F9D3BD93}" type="sibTrans" cxnId="{E29EB9EB-22D7-4525-BE43-C4867BF493BB}">
      <dgm:prSet custT="1"/>
      <dgm:spPr>
        <a:ln w="28575">
          <a:solidFill>
            <a:schemeClr val="bg1"/>
          </a:solidFill>
        </a:ln>
      </dgm:spPr>
      <dgm:t>
        <a:bodyPr/>
        <a:lstStyle/>
        <a:p>
          <a:endParaRPr lang="en-IN" sz="2000">
            <a:latin typeface="Arial Nova" panose="020B0504020202020204" pitchFamily="34" charset="0"/>
          </a:endParaRPr>
        </a:p>
      </dgm:t>
    </dgm:pt>
    <dgm:pt modelId="{1068E57C-DA9B-44A8-A8AE-08B06F744D39}">
      <dgm:prSet custT="1"/>
      <dgm:spPr>
        <a:ln>
          <a:noFill/>
        </a:ln>
      </dgm:spPr>
      <dgm:t>
        <a:bodyPr/>
        <a:lstStyle/>
        <a:p>
          <a:r>
            <a:rPr lang="en-US" sz="2000" b="1" i="0">
              <a:latin typeface="Arial Nova" panose="020B0504020202020204" pitchFamily="34" charset="0"/>
            </a:rPr>
            <a:t>Start with an Overview</a:t>
          </a:r>
          <a:endParaRPr lang="en-IN" sz="2000">
            <a:latin typeface="Arial Nova" panose="020B0504020202020204" pitchFamily="34" charset="0"/>
          </a:endParaRPr>
        </a:p>
      </dgm:t>
    </dgm:pt>
    <dgm:pt modelId="{F8D9626E-0DED-47A4-A8CB-D77148D22274}" type="parTrans" cxnId="{DDC41BF1-EF79-47DF-9A2C-9184FDE5B19B}">
      <dgm:prSet/>
      <dgm:spPr/>
      <dgm:t>
        <a:bodyPr/>
        <a:lstStyle/>
        <a:p>
          <a:endParaRPr lang="en-IN" sz="2000">
            <a:latin typeface="Arial Nova" panose="020B0504020202020204" pitchFamily="34" charset="0"/>
          </a:endParaRPr>
        </a:p>
      </dgm:t>
    </dgm:pt>
    <dgm:pt modelId="{81860C72-0B00-4E25-9CCC-D3D853EEED16}" type="sibTrans" cxnId="{DDC41BF1-EF79-47DF-9A2C-9184FDE5B19B}">
      <dgm:prSet custT="1"/>
      <dgm:spPr>
        <a:ln w="28575">
          <a:solidFill>
            <a:schemeClr val="bg1"/>
          </a:solidFill>
        </a:ln>
      </dgm:spPr>
      <dgm:t>
        <a:bodyPr/>
        <a:lstStyle/>
        <a:p>
          <a:endParaRPr lang="en-IN" sz="2000">
            <a:latin typeface="Arial Nova" panose="020B0504020202020204" pitchFamily="34" charset="0"/>
          </a:endParaRPr>
        </a:p>
      </dgm:t>
    </dgm:pt>
    <dgm:pt modelId="{AFDECDE0-4209-4B31-81A6-C71485F5DA06}">
      <dgm:prSet custT="1"/>
      <dgm:spPr>
        <a:ln>
          <a:noFill/>
        </a:ln>
      </dgm:spPr>
      <dgm:t>
        <a:bodyPr/>
        <a:lstStyle/>
        <a:p>
          <a:r>
            <a:rPr lang="en-US" sz="2000" b="1" i="0">
              <a:latin typeface="Arial Nova" panose="020B0504020202020204" pitchFamily="34" charset="0"/>
            </a:rPr>
            <a:t>Live Demonstration</a:t>
          </a:r>
          <a:endParaRPr lang="en-IN" sz="2000">
            <a:latin typeface="Arial Nova" panose="020B0504020202020204" pitchFamily="34" charset="0"/>
          </a:endParaRPr>
        </a:p>
      </dgm:t>
    </dgm:pt>
    <dgm:pt modelId="{BA55FFBA-DB91-42EB-9D22-5F4EF5A69A10}" type="parTrans" cxnId="{71C0A489-6E10-43FF-90C2-213F141665D3}">
      <dgm:prSet/>
      <dgm:spPr/>
      <dgm:t>
        <a:bodyPr/>
        <a:lstStyle/>
        <a:p>
          <a:endParaRPr lang="en-IN" sz="2000">
            <a:latin typeface="Arial Nova" panose="020B0504020202020204" pitchFamily="34" charset="0"/>
          </a:endParaRPr>
        </a:p>
      </dgm:t>
    </dgm:pt>
    <dgm:pt modelId="{8E2074D7-3952-4FB3-B464-889368178F08}" type="sibTrans" cxnId="{71C0A489-6E10-43FF-90C2-213F141665D3}">
      <dgm:prSet custT="1"/>
      <dgm:spPr>
        <a:ln w="28575">
          <a:solidFill>
            <a:schemeClr val="bg1"/>
          </a:solidFill>
        </a:ln>
      </dgm:spPr>
      <dgm:t>
        <a:bodyPr/>
        <a:lstStyle/>
        <a:p>
          <a:endParaRPr lang="en-IN" sz="2000">
            <a:latin typeface="Arial Nova" panose="020B0504020202020204" pitchFamily="34" charset="0"/>
          </a:endParaRPr>
        </a:p>
      </dgm:t>
    </dgm:pt>
    <dgm:pt modelId="{FCCFB7B0-A79F-40CD-A5AC-EB9CE7AAB56E}">
      <dgm:prSet custT="1"/>
      <dgm:spPr>
        <a:ln>
          <a:noFill/>
        </a:ln>
      </dgm:spPr>
      <dgm:t>
        <a:bodyPr/>
        <a:lstStyle/>
        <a:p>
          <a:r>
            <a:rPr lang="en-US" sz="2000" b="1" i="0">
              <a:latin typeface="Arial Nova" panose="020B0504020202020204" pitchFamily="34" charset="0"/>
            </a:rPr>
            <a:t>Showcase </a:t>
          </a:r>
          <a:r>
            <a:rPr lang="en-US" sz="2000" b="1">
              <a:latin typeface="Arial Nova" panose="020B0504020202020204" pitchFamily="34" charset="0"/>
            </a:rPr>
            <a:t>Product Features</a:t>
          </a:r>
          <a:endParaRPr lang="en-IN" sz="2000">
            <a:latin typeface="Arial Nova" panose="020B0504020202020204" pitchFamily="34" charset="0"/>
          </a:endParaRPr>
        </a:p>
      </dgm:t>
    </dgm:pt>
    <dgm:pt modelId="{B5E8E740-D3DF-4D4D-B401-AED390CD3EF2}" type="parTrans" cxnId="{860F9943-BF49-4E27-97F8-F1EB44D5B4E5}">
      <dgm:prSet/>
      <dgm:spPr/>
      <dgm:t>
        <a:bodyPr/>
        <a:lstStyle/>
        <a:p>
          <a:endParaRPr lang="en-IN" sz="2000">
            <a:latin typeface="Arial Nova" panose="020B0504020202020204" pitchFamily="34" charset="0"/>
          </a:endParaRPr>
        </a:p>
      </dgm:t>
    </dgm:pt>
    <dgm:pt modelId="{DF07F860-169B-4113-B457-1989FF7B8C89}" type="sibTrans" cxnId="{860F9943-BF49-4E27-97F8-F1EB44D5B4E5}">
      <dgm:prSet custT="1"/>
      <dgm:spPr>
        <a:ln w="28575">
          <a:solidFill>
            <a:schemeClr val="bg1"/>
          </a:solidFill>
        </a:ln>
      </dgm:spPr>
      <dgm:t>
        <a:bodyPr/>
        <a:lstStyle/>
        <a:p>
          <a:endParaRPr lang="en-IN" sz="2000">
            <a:latin typeface="Arial Nova" panose="020B0504020202020204" pitchFamily="34" charset="0"/>
          </a:endParaRPr>
        </a:p>
      </dgm:t>
    </dgm:pt>
    <dgm:pt modelId="{38BB7C33-0D81-4D73-B040-71D078A84A5F}">
      <dgm:prSet custT="1"/>
      <dgm:spPr>
        <a:ln>
          <a:noFill/>
        </a:ln>
      </dgm:spPr>
      <dgm:t>
        <a:bodyPr/>
        <a:lstStyle/>
        <a:p>
          <a:r>
            <a:rPr lang="en-US" sz="2000" b="1" i="0">
              <a:latin typeface="Arial Nova" panose="020B0504020202020204" pitchFamily="34" charset="0"/>
            </a:rPr>
            <a:t>Q&amp;A Session</a:t>
          </a:r>
          <a:endParaRPr lang="en-IN" sz="2000">
            <a:latin typeface="Arial Nova" panose="020B0504020202020204" pitchFamily="34" charset="0"/>
          </a:endParaRPr>
        </a:p>
      </dgm:t>
    </dgm:pt>
    <dgm:pt modelId="{9B2F131A-1AC0-425D-A283-A8232DCA4C18}" type="parTrans" cxnId="{47DC80CB-6FFE-48D2-BE0E-BBA8A609A5D4}">
      <dgm:prSet/>
      <dgm:spPr/>
      <dgm:t>
        <a:bodyPr/>
        <a:lstStyle/>
        <a:p>
          <a:endParaRPr lang="en-IN" sz="2000">
            <a:latin typeface="Arial Nova" panose="020B0504020202020204" pitchFamily="34" charset="0"/>
          </a:endParaRPr>
        </a:p>
      </dgm:t>
    </dgm:pt>
    <dgm:pt modelId="{3DB6A38C-7086-4647-88F1-0243323D320A}" type="sibTrans" cxnId="{47DC80CB-6FFE-48D2-BE0E-BBA8A609A5D4}">
      <dgm:prSet custT="1"/>
      <dgm:spPr>
        <a:ln w="28575">
          <a:solidFill>
            <a:schemeClr val="bg1"/>
          </a:solidFill>
        </a:ln>
      </dgm:spPr>
      <dgm:t>
        <a:bodyPr/>
        <a:lstStyle/>
        <a:p>
          <a:endParaRPr lang="en-IN" sz="2000">
            <a:latin typeface="Arial Nova" panose="020B0504020202020204" pitchFamily="34" charset="0"/>
          </a:endParaRPr>
        </a:p>
      </dgm:t>
    </dgm:pt>
    <dgm:pt modelId="{AD2B2851-7E92-47F9-81D4-F21CD0A4DB9E}">
      <dgm:prSet custT="1"/>
      <dgm:spPr>
        <a:ln>
          <a:noFill/>
        </a:ln>
      </dgm:spPr>
      <dgm:t>
        <a:bodyPr/>
        <a:lstStyle/>
        <a:p>
          <a:r>
            <a:rPr lang="en-US" sz="2000" b="1" i="0">
              <a:latin typeface="Arial Nova" panose="020B0504020202020204" pitchFamily="34" charset="0"/>
            </a:rPr>
            <a:t>Follow-Up and Next Steps</a:t>
          </a:r>
          <a:endParaRPr lang="en-IN" sz="2000">
            <a:latin typeface="Arial Nova" panose="020B0504020202020204" pitchFamily="34" charset="0"/>
          </a:endParaRPr>
        </a:p>
      </dgm:t>
    </dgm:pt>
    <dgm:pt modelId="{79573BAF-570A-436D-909F-1AEAED94DBE0}" type="parTrans" cxnId="{F9FA1A2B-3AB8-4CB1-81B2-9E2026D952EF}">
      <dgm:prSet/>
      <dgm:spPr/>
      <dgm:t>
        <a:bodyPr/>
        <a:lstStyle/>
        <a:p>
          <a:endParaRPr lang="en-IN" sz="2000">
            <a:latin typeface="Arial Nova" panose="020B0504020202020204" pitchFamily="34" charset="0"/>
          </a:endParaRPr>
        </a:p>
      </dgm:t>
    </dgm:pt>
    <dgm:pt modelId="{960D1CC3-36DE-45B8-90F0-05C37127AA6E}" type="sibTrans" cxnId="{F9FA1A2B-3AB8-4CB1-81B2-9E2026D952EF}">
      <dgm:prSet custT="1"/>
      <dgm:spPr>
        <a:ln w="28575">
          <a:solidFill>
            <a:schemeClr val="bg1"/>
          </a:solidFill>
        </a:ln>
      </dgm:spPr>
      <dgm:t>
        <a:bodyPr/>
        <a:lstStyle/>
        <a:p>
          <a:endParaRPr lang="en-IN" sz="2000">
            <a:latin typeface="Arial Nova" panose="020B0504020202020204" pitchFamily="34" charset="0"/>
          </a:endParaRPr>
        </a:p>
      </dgm:t>
    </dgm:pt>
    <dgm:pt modelId="{C89C94BC-D7D4-4A98-B094-CDAEAB74C2B6}">
      <dgm:prSet custT="1"/>
      <dgm:spPr>
        <a:ln>
          <a:noFill/>
        </a:ln>
      </dgm:spPr>
      <dgm:t>
        <a:bodyPr/>
        <a:lstStyle/>
        <a:p>
          <a:r>
            <a:rPr lang="en-US" sz="2000" b="1" i="0">
              <a:latin typeface="Arial Nova" panose="020B0504020202020204" pitchFamily="34" charset="0"/>
            </a:rPr>
            <a:t>Gather Feedback</a:t>
          </a:r>
          <a:endParaRPr lang="en-IN" sz="2000">
            <a:latin typeface="Arial Nova" panose="020B0504020202020204" pitchFamily="34" charset="0"/>
          </a:endParaRPr>
        </a:p>
      </dgm:t>
    </dgm:pt>
    <dgm:pt modelId="{19441A54-C889-4688-8FDD-2CE73066B064}" type="parTrans" cxnId="{CEE73A6B-10EB-40C1-A27C-9F6DC162658C}">
      <dgm:prSet/>
      <dgm:spPr/>
      <dgm:t>
        <a:bodyPr/>
        <a:lstStyle/>
        <a:p>
          <a:endParaRPr lang="en-IN" sz="2000">
            <a:latin typeface="Arial Nova" panose="020B0504020202020204" pitchFamily="34" charset="0"/>
          </a:endParaRPr>
        </a:p>
      </dgm:t>
    </dgm:pt>
    <dgm:pt modelId="{0D58E283-553B-4DA2-9D57-BBF137B653BF}" type="sibTrans" cxnId="{CEE73A6B-10EB-40C1-A27C-9F6DC162658C}">
      <dgm:prSet/>
      <dgm:spPr/>
      <dgm:t>
        <a:bodyPr/>
        <a:lstStyle/>
        <a:p>
          <a:endParaRPr lang="en-IN" sz="2000">
            <a:latin typeface="Arial Nova" panose="020B0504020202020204" pitchFamily="34" charset="0"/>
          </a:endParaRPr>
        </a:p>
      </dgm:t>
    </dgm:pt>
    <dgm:pt modelId="{0039CA2A-8C59-4204-93E9-850BF933F82A}" type="pres">
      <dgm:prSet presAssocID="{F1E56E7B-5B10-4791-B322-FC6660E74389}" presName="Name0" presStyleCnt="0">
        <dgm:presLayoutVars>
          <dgm:dir/>
          <dgm:resizeHandles val="exact"/>
        </dgm:presLayoutVars>
      </dgm:prSet>
      <dgm:spPr/>
    </dgm:pt>
    <dgm:pt modelId="{3515911C-218C-4C99-8D6B-DB4D9438CF84}" type="pres">
      <dgm:prSet presAssocID="{2D019E5A-92C1-4DAA-88CD-C92790E171C4}" presName="node" presStyleLbl="node1" presStyleIdx="0" presStyleCnt="8">
        <dgm:presLayoutVars>
          <dgm:bulletEnabled val="1"/>
        </dgm:presLayoutVars>
      </dgm:prSet>
      <dgm:spPr/>
    </dgm:pt>
    <dgm:pt modelId="{D8B433D7-9EC8-4ED3-AB87-6C50A5691056}" type="pres">
      <dgm:prSet presAssocID="{ED8D9CD6-B047-431C-8C81-A77436D0B594}" presName="sibTrans" presStyleLbl="sibTrans1D1" presStyleIdx="0" presStyleCnt="7"/>
      <dgm:spPr/>
    </dgm:pt>
    <dgm:pt modelId="{D1852B99-944C-47EF-9034-118F09496281}" type="pres">
      <dgm:prSet presAssocID="{ED8D9CD6-B047-431C-8C81-A77436D0B594}" presName="connectorText" presStyleLbl="sibTrans1D1" presStyleIdx="0" presStyleCnt="7"/>
      <dgm:spPr/>
    </dgm:pt>
    <dgm:pt modelId="{38C10CB4-A844-41CA-8CAE-6D4279375AE4}" type="pres">
      <dgm:prSet presAssocID="{F6A673F5-F65D-4BA3-9855-E3F5B2831651}" presName="node" presStyleLbl="node1" presStyleIdx="1" presStyleCnt="8">
        <dgm:presLayoutVars>
          <dgm:bulletEnabled val="1"/>
        </dgm:presLayoutVars>
      </dgm:prSet>
      <dgm:spPr/>
    </dgm:pt>
    <dgm:pt modelId="{9B652705-3FD3-4E57-AD73-88D185B9133A}" type="pres">
      <dgm:prSet presAssocID="{835FBFE3-99E6-431D-A42A-E8E5F9D3BD93}" presName="sibTrans" presStyleLbl="sibTrans1D1" presStyleIdx="1" presStyleCnt="7"/>
      <dgm:spPr/>
    </dgm:pt>
    <dgm:pt modelId="{FC17A57C-55DA-4914-95B5-5F2F1316E018}" type="pres">
      <dgm:prSet presAssocID="{835FBFE3-99E6-431D-A42A-E8E5F9D3BD93}" presName="connectorText" presStyleLbl="sibTrans1D1" presStyleIdx="1" presStyleCnt="7"/>
      <dgm:spPr/>
    </dgm:pt>
    <dgm:pt modelId="{7678A248-AEFD-4A31-9FD6-5212125C4C13}" type="pres">
      <dgm:prSet presAssocID="{1068E57C-DA9B-44A8-A8AE-08B06F744D39}" presName="node" presStyleLbl="node1" presStyleIdx="2" presStyleCnt="8">
        <dgm:presLayoutVars>
          <dgm:bulletEnabled val="1"/>
        </dgm:presLayoutVars>
      </dgm:prSet>
      <dgm:spPr/>
    </dgm:pt>
    <dgm:pt modelId="{F1B59FB7-0C74-4854-92A2-8CCA941FA450}" type="pres">
      <dgm:prSet presAssocID="{81860C72-0B00-4E25-9CCC-D3D853EEED16}" presName="sibTrans" presStyleLbl="sibTrans1D1" presStyleIdx="2" presStyleCnt="7"/>
      <dgm:spPr/>
    </dgm:pt>
    <dgm:pt modelId="{0964B028-C8AB-4372-81DF-E2ECE41FD449}" type="pres">
      <dgm:prSet presAssocID="{81860C72-0B00-4E25-9CCC-D3D853EEED16}" presName="connectorText" presStyleLbl="sibTrans1D1" presStyleIdx="2" presStyleCnt="7"/>
      <dgm:spPr/>
    </dgm:pt>
    <dgm:pt modelId="{0EEC4326-49AD-46FA-AE6D-704A05D0AEEF}" type="pres">
      <dgm:prSet presAssocID="{AFDECDE0-4209-4B31-81A6-C71485F5DA06}" presName="node" presStyleLbl="node1" presStyleIdx="3" presStyleCnt="8">
        <dgm:presLayoutVars>
          <dgm:bulletEnabled val="1"/>
        </dgm:presLayoutVars>
      </dgm:prSet>
      <dgm:spPr/>
    </dgm:pt>
    <dgm:pt modelId="{0F7A84FF-7760-439A-A171-72BC8600C920}" type="pres">
      <dgm:prSet presAssocID="{8E2074D7-3952-4FB3-B464-889368178F08}" presName="sibTrans" presStyleLbl="sibTrans1D1" presStyleIdx="3" presStyleCnt="7"/>
      <dgm:spPr/>
    </dgm:pt>
    <dgm:pt modelId="{7BA866CD-4B35-410F-AD62-479E80007E51}" type="pres">
      <dgm:prSet presAssocID="{8E2074D7-3952-4FB3-B464-889368178F08}" presName="connectorText" presStyleLbl="sibTrans1D1" presStyleIdx="3" presStyleCnt="7"/>
      <dgm:spPr/>
    </dgm:pt>
    <dgm:pt modelId="{8BD1804A-1A3F-42C1-800D-0191FE3272FD}" type="pres">
      <dgm:prSet presAssocID="{FCCFB7B0-A79F-40CD-A5AC-EB9CE7AAB56E}" presName="node" presStyleLbl="node1" presStyleIdx="4" presStyleCnt="8">
        <dgm:presLayoutVars>
          <dgm:bulletEnabled val="1"/>
        </dgm:presLayoutVars>
      </dgm:prSet>
      <dgm:spPr/>
    </dgm:pt>
    <dgm:pt modelId="{14508B78-5AB3-4EBF-97E4-2D4D47834919}" type="pres">
      <dgm:prSet presAssocID="{DF07F860-169B-4113-B457-1989FF7B8C89}" presName="sibTrans" presStyleLbl="sibTrans1D1" presStyleIdx="4" presStyleCnt="7"/>
      <dgm:spPr/>
    </dgm:pt>
    <dgm:pt modelId="{17704ED2-837F-4904-A6C7-E420FA498633}" type="pres">
      <dgm:prSet presAssocID="{DF07F860-169B-4113-B457-1989FF7B8C89}" presName="connectorText" presStyleLbl="sibTrans1D1" presStyleIdx="4" presStyleCnt="7"/>
      <dgm:spPr/>
    </dgm:pt>
    <dgm:pt modelId="{C516E9EE-02EE-4AC4-92C2-FD46BB69F565}" type="pres">
      <dgm:prSet presAssocID="{38BB7C33-0D81-4D73-B040-71D078A84A5F}" presName="node" presStyleLbl="node1" presStyleIdx="5" presStyleCnt="8">
        <dgm:presLayoutVars>
          <dgm:bulletEnabled val="1"/>
        </dgm:presLayoutVars>
      </dgm:prSet>
      <dgm:spPr/>
    </dgm:pt>
    <dgm:pt modelId="{D9A170DA-46E3-4D90-A010-68050414C702}" type="pres">
      <dgm:prSet presAssocID="{3DB6A38C-7086-4647-88F1-0243323D320A}" presName="sibTrans" presStyleLbl="sibTrans1D1" presStyleIdx="5" presStyleCnt="7"/>
      <dgm:spPr/>
    </dgm:pt>
    <dgm:pt modelId="{D7E533AA-5781-49B6-9C73-D721BCD66FFD}" type="pres">
      <dgm:prSet presAssocID="{3DB6A38C-7086-4647-88F1-0243323D320A}" presName="connectorText" presStyleLbl="sibTrans1D1" presStyleIdx="5" presStyleCnt="7"/>
      <dgm:spPr/>
    </dgm:pt>
    <dgm:pt modelId="{05F03C0C-DCA3-40C0-9DCE-07941E1A24B8}" type="pres">
      <dgm:prSet presAssocID="{AD2B2851-7E92-47F9-81D4-F21CD0A4DB9E}" presName="node" presStyleLbl="node1" presStyleIdx="6" presStyleCnt="8">
        <dgm:presLayoutVars>
          <dgm:bulletEnabled val="1"/>
        </dgm:presLayoutVars>
      </dgm:prSet>
      <dgm:spPr/>
    </dgm:pt>
    <dgm:pt modelId="{9FDF5274-3611-4670-B3C1-3AF7EC8CE4EB}" type="pres">
      <dgm:prSet presAssocID="{960D1CC3-36DE-45B8-90F0-05C37127AA6E}" presName="sibTrans" presStyleLbl="sibTrans1D1" presStyleIdx="6" presStyleCnt="7"/>
      <dgm:spPr/>
    </dgm:pt>
    <dgm:pt modelId="{87D3E1DD-6788-4B03-89F6-FE41AA25D79A}" type="pres">
      <dgm:prSet presAssocID="{960D1CC3-36DE-45B8-90F0-05C37127AA6E}" presName="connectorText" presStyleLbl="sibTrans1D1" presStyleIdx="6" presStyleCnt="7"/>
      <dgm:spPr/>
    </dgm:pt>
    <dgm:pt modelId="{7F769057-91C2-4FF9-9D2C-7ADAB2A84559}" type="pres">
      <dgm:prSet presAssocID="{C89C94BC-D7D4-4A98-B094-CDAEAB74C2B6}" presName="node" presStyleLbl="node1" presStyleIdx="7" presStyleCnt="8">
        <dgm:presLayoutVars>
          <dgm:bulletEnabled val="1"/>
        </dgm:presLayoutVars>
      </dgm:prSet>
      <dgm:spPr/>
    </dgm:pt>
  </dgm:ptLst>
  <dgm:cxnLst>
    <dgm:cxn modelId="{129B1405-950E-4126-8B49-663F06425545}" type="presOf" srcId="{81860C72-0B00-4E25-9CCC-D3D853EEED16}" destId="{F1B59FB7-0C74-4854-92A2-8CCA941FA450}" srcOrd="0" destOrd="0" presId="urn:microsoft.com/office/officeart/2005/8/layout/bProcess3"/>
    <dgm:cxn modelId="{483BAF0F-50A3-4A87-823F-FCCBFC610EC9}" type="presOf" srcId="{DF07F860-169B-4113-B457-1989FF7B8C89}" destId="{17704ED2-837F-4904-A6C7-E420FA498633}" srcOrd="1" destOrd="0" presId="urn:microsoft.com/office/officeart/2005/8/layout/bProcess3"/>
    <dgm:cxn modelId="{65B0391A-8EA6-4449-A289-1297A42FE90D}" type="presOf" srcId="{AFDECDE0-4209-4B31-81A6-C71485F5DA06}" destId="{0EEC4326-49AD-46FA-AE6D-704A05D0AEEF}" srcOrd="0" destOrd="0" presId="urn:microsoft.com/office/officeart/2005/8/layout/bProcess3"/>
    <dgm:cxn modelId="{957AEA1C-64E8-445C-B020-9DFE246D1116}" type="presOf" srcId="{960D1CC3-36DE-45B8-90F0-05C37127AA6E}" destId="{87D3E1DD-6788-4B03-89F6-FE41AA25D79A}" srcOrd="1" destOrd="0" presId="urn:microsoft.com/office/officeart/2005/8/layout/bProcess3"/>
    <dgm:cxn modelId="{F9FA1A2B-3AB8-4CB1-81B2-9E2026D952EF}" srcId="{F1E56E7B-5B10-4791-B322-FC6660E74389}" destId="{AD2B2851-7E92-47F9-81D4-F21CD0A4DB9E}" srcOrd="6" destOrd="0" parTransId="{79573BAF-570A-436D-909F-1AEAED94DBE0}" sibTransId="{960D1CC3-36DE-45B8-90F0-05C37127AA6E}"/>
    <dgm:cxn modelId="{93DD022D-88DD-48CD-AD09-1E02B1557DD3}" type="presOf" srcId="{ED8D9CD6-B047-431C-8C81-A77436D0B594}" destId="{D8B433D7-9EC8-4ED3-AB87-6C50A5691056}" srcOrd="0" destOrd="0" presId="urn:microsoft.com/office/officeart/2005/8/layout/bProcess3"/>
    <dgm:cxn modelId="{EA00B032-2BC6-4BC4-A806-7E3D44AA2A49}" type="presOf" srcId="{835FBFE3-99E6-431D-A42A-E8E5F9D3BD93}" destId="{FC17A57C-55DA-4914-95B5-5F2F1316E018}" srcOrd="1" destOrd="0" presId="urn:microsoft.com/office/officeart/2005/8/layout/bProcess3"/>
    <dgm:cxn modelId="{860F9943-BF49-4E27-97F8-F1EB44D5B4E5}" srcId="{F1E56E7B-5B10-4791-B322-FC6660E74389}" destId="{FCCFB7B0-A79F-40CD-A5AC-EB9CE7AAB56E}" srcOrd="4" destOrd="0" parTransId="{B5E8E740-D3DF-4D4D-B401-AED390CD3EF2}" sibTransId="{DF07F860-169B-4113-B457-1989FF7B8C89}"/>
    <dgm:cxn modelId="{CEE73A6B-10EB-40C1-A27C-9F6DC162658C}" srcId="{F1E56E7B-5B10-4791-B322-FC6660E74389}" destId="{C89C94BC-D7D4-4A98-B094-CDAEAB74C2B6}" srcOrd="7" destOrd="0" parTransId="{19441A54-C889-4688-8FDD-2CE73066B064}" sibTransId="{0D58E283-553B-4DA2-9D57-BBF137B653BF}"/>
    <dgm:cxn modelId="{290ED56C-A42B-444E-B4B4-BBB151BC47BD}" type="presOf" srcId="{960D1CC3-36DE-45B8-90F0-05C37127AA6E}" destId="{9FDF5274-3611-4670-B3C1-3AF7EC8CE4EB}" srcOrd="0" destOrd="0" presId="urn:microsoft.com/office/officeart/2005/8/layout/bProcess3"/>
    <dgm:cxn modelId="{F431D251-3814-46BB-B7CD-3D62F952A83A}" type="presOf" srcId="{81860C72-0B00-4E25-9CCC-D3D853EEED16}" destId="{0964B028-C8AB-4372-81DF-E2ECE41FD449}" srcOrd="1" destOrd="0" presId="urn:microsoft.com/office/officeart/2005/8/layout/bProcess3"/>
    <dgm:cxn modelId="{6AC71157-959A-4A5B-9812-2A0FA379EB96}" type="presOf" srcId="{3DB6A38C-7086-4647-88F1-0243323D320A}" destId="{D9A170DA-46E3-4D90-A010-68050414C702}" srcOrd="0" destOrd="0" presId="urn:microsoft.com/office/officeart/2005/8/layout/bProcess3"/>
    <dgm:cxn modelId="{A050B183-C73A-4FBF-8E1A-168390563764}" type="presOf" srcId="{F6A673F5-F65D-4BA3-9855-E3F5B2831651}" destId="{38C10CB4-A844-41CA-8CAE-6D4279375AE4}" srcOrd="0" destOrd="0" presId="urn:microsoft.com/office/officeart/2005/8/layout/bProcess3"/>
    <dgm:cxn modelId="{93A1F785-910C-42EF-AEAC-E477EB514162}" srcId="{F1E56E7B-5B10-4791-B322-FC6660E74389}" destId="{2D019E5A-92C1-4DAA-88CD-C92790E171C4}" srcOrd="0" destOrd="0" parTransId="{25F8C1E4-A638-4D83-9743-6D0263CB6BB2}" sibTransId="{ED8D9CD6-B047-431C-8C81-A77436D0B594}"/>
    <dgm:cxn modelId="{71C0A489-6E10-43FF-90C2-213F141665D3}" srcId="{F1E56E7B-5B10-4791-B322-FC6660E74389}" destId="{AFDECDE0-4209-4B31-81A6-C71485F5DA06}" srcOrd="3" destOrd="0" parTransId="{BA55FFBA-DB91-42EB-9D22-5F4EF5A69A10}" sibTransId="{8E2074D7-3952-4FB3-B464-889368178F08}"/>
    <dgm:cxn modelId="{0226A794-302A-420D-93CA-CA08E9918575}" type="presOf" srcId="{835FBFE3-99E6-431D-A42A-E8E5F9D3BD93}" destId="{9B652705-3FD3-4E57-AD73-88D185B9133A}" srcOrd="0" destOrd="0" presId="urn:microsoft.com/office/officeart/2005/8/layout/bProcess3"/>
    <dgm:cxn modelId="{869B4896-070A-4105-BB37-59158195F599}" type="presOf" srcId="{C89C94BC-D7D4-4A98-B094-CDAEAB74C2B6}" destId="{7F769057-91C2-4FF9-9D2C-7ADAB2A84559}" srcOrd="0" destOrd="0" presId="urn:microsoft.com/office/officeart/2005/8/layout/bProcess3"/>
    <dgm:cxn modelId="{23F9059D-48C1-4DE1-B3AD-BB238D04868A}" type="presOf" srcId="{F1E56E7B-5B10-4791-B322-FC6660E74389}" destId="{0039CA2A-8C59-4204-93E9-850BF933F82A}" srcOrd="0" destOrd="0" presId="urn:microsoft.com/office/officeart/2005/8/layout/bProcess3"/>
    <dgm:cxn modelId="{29963E9D-6A21-4D33-8126-4437DE9B13EE}" type="presOf" srcId="{1068E57C-DA9B-44A8-A8AE-08B06F744D39}" destId="{7678A248-AEFD-4A31-9FD6-5212125C4C13}" srcOrd="0" destOrd="0" presId="urn:microsoft.com/office/officeart/2005/8/layout/bProcess3"/>
    <dgm:cxn modelId="{C112E29F-5252-4F43-AFA4-762F6BD28608}" type="presOf" srcId="{DF07F860-169B-4113-B457-1989FF7B8C89}" destId="{14508B78-5AB3-4EBF-97E4-2D4D47834919}" srcOrd="0" destOrd="0" presId="urn:microsoft.com/office/officeart/2005/8/layout/bProcess3"/>
    <dgm:cxn modelId="{194363A7-C57E-40F4-A334-FC462AE0E3EA}" type="presOf" srcId="{8E2074D7-3952-4FB3-B464-889368178F08}" destId="{7BA866CD-4B35-410F-AD62-479E80007E51}" srcOrd="1" destOrd="0" presId="urn:microsoft.com/office/officeart/2005/8/layout/bProcess3"/>
    <dgm:cxn modelId="{FE3FC6B6-3792-481B-BB7E-5B1377F65B48}" type="presOf" srcId="{AD2B2851-7E92-47F9-81D4-F21CD0A4DB9E}" destId="{05F03C0C-DCA3-40C0-9DCE-07941E1A24B8}" srcOrd="0" destOrd="0" presId="urn:microsoft.com/office/officeart/2005/8/layout/bProcess3"/>
    <dgm:cxn modelId="{CAEB3EC5-E7F2-4D42-94BB-DD2F07A73332}" type="presOf" srcId="{38BB7C33-0D81-4D73-B040-71D078A84A5F}" destId="{C516E9EE-02EE-4AC4-92C2-FD46BB69F565}" srcOrd="0" destOrd="0" presId="urn:microsoft.com/office/officeart/2005/8/layout/bProcess3"/>
    <dgm:cxn modelId="{33E00CC6-0602-45EE-A17B-F9C77FF28C70}" type="presOf" srcId="{ED8D9CD6-B047-431C-8C81-A77436D0B594}" destId="{D1852B99-944C-47EF-9034-118F09496281}" srcOrd="1" destOrd="0" presId="urn:microsoft.com/office/officeart/2005/8/layout/bProcess3"/>
    <dgm:cxn modelId="{47DC80CB-6FFE-48D2-BE0E-BBA8A609A5D4}" srcId="{F1E56E7B-5B10-4791-B322-FC6660E74389}" destId="{38BB7C33-0D81-4D73-B040-71D078A84A5F}" srcOrd="5" destOrd="0" parTransId="{9B2F131A-1AC0-425D-A283-A8232DCA4C18}" sibTransId="{3DB6A38C-7086-4647-88F1-0243323D320A}"/>
    <dgm:cxn modelId="{D9E65FD7-A2E4-4614-B42D-4DE2F2AC40E0}" type="presOf" srcId="{3DB6A38C-7086-4647-88F1-0243323D320A}" destId="{D7E533AA-5781-49B6-9C73-D721BCD66FFD}" srcOrd="1" destOrd="0" presId="urn:microsoft.com/office/officeart/2005/8/layout/bProcess3"/>
    <dgm:cxn modelId="{75BE70DA-1ABC-44FA-9D65-40E56B0499F4}" type="presOf" srcId="{2D019E5A-92C1-4DAA-88CD-C92790E171C4}" destId="{3515911C-218C-4C99-8D6B-DB4D9438CF84}" srcOrd="0" destOrd="0" presId="urn:microsoft.com/office/officeart/2005/8/layout/bProcess3"/>
    <dgm:cxn modelId="{B76285E0-693A-40EC-9BEE-699C116226EF}" type="presOf" srcId="{FCCFB7B0-A79F-40CD-A5AC-EB9CE7AAB56E}" destId="{8BD1804A-1A3F-42C1-800D-0191FE3272FD}" srcOrd="0" destOrd="0" presId="urn:microsoft.com/office/officeart/2005/8/layout/bProcess3"/>
    <dgm:cxn modelId="{E29EB9EB-22D7-4525-BE43-C4867BF493BB}" srcId="{F1E56E7B-5B10-4791-B322-FC6660E74389}" destId="{F6A673F5-F65D-4BA3-9855-E3F5B2831651}" srcOrd="1" destOrd="0" parTransId="{B5E182B1-301B-4672-894A-6C8A8F23FA3B}" sibTransId="{835FBFE3-99E6-431D-A42A-E8E5F9D3BD93}"/>
    <dgm:cxn modelId="{6CFE18F1-B854-40F9-AE93-3B85E61C289E}" type="presOf" srcId="{8E2074D7-3952-4FB3-B464-889368178F08}" destId="{0F7A84FF-7760-439A-A171-72BC8600C920}" srcOrd="0" destOrd="0" presId="urn:microsoft.com/office/officeart/2005/8/layout/bProcess3"/>
    <dgm:cxn modelId="{DDC41BF1-EF79-47DF-9A2C-9184FDE5B19B}" srcId="{F1E56E7B-5B10-4791-B322-FC6660E74389}" destId="{1068E57C-DA9B-44A8-A8AE-08B06F744D39}" srcOrd="2" destOrd="0" parTransId="{F8D9626E-0DED-47A4-A8CB-D77148D22274}" sibTransId="{81860C72-0B00-4E25-9CCC-D3D853EEED16}"/>
    <dgm:cxn modelId="{2C526923-B2AA-410A-A6D4-F4346F723C95}" type="presParOf" srcId="{0039CA2A-8C59-4204-93E9-850BF933F82A}" destId="{3515911C-218C-4C99-8D6B-DB4D9438CF84}" srcOrd="0" destOrd="0" presId="urn:microsoft.com/office/officeart/2005/8/layout/bProcess3"/>
    <dgm:cxn modelId="{C916EFF1-2871-42A2-96E4-E582D3E0C72D}" type="presParOf" srcId="{0039CA2A-8C59-4204-93E9-850BF933F82A}" destId="{D8B433D7-9EC8-4ED3-AB87-6C50A5691056}" srcOrd="1" destOrd="0" presId="urn:microsoft.com/office/officeart/2005/8/layout/bProcess3"/>
    <dgm:cxn modelId="{9879B988-CA06-4F0F-B55C-616BA276F7CC}" type="presParOf" srcId="{D8B433D7-9EC8-4ED3-AB87-6C50A5691056}" destId="{D1852B99-944C-47EF-9034-118F09496281}" srcOrd="0" destOrd="0" presId="urn:microsoft.com/office/officeart/2005/8/layout/bProcess3"/>
    <dgm:cxn modelId="{5E6EEE04-F6D6-42AC-AA5D-6672F286D423}" type="presParOf" srcId="{0039CA2A-8C59-4204-93E9-850BF933F82A}" destId="{38C10CB4-A844-41CA-8CAE-6D4279375AE4}" srcOrd="2" destOrd="0" presId="urn:microsoft.com/office/officeart/2005/8/layout/bProcess3"/>
    <dgm:cxn modelId="{6F39005B-6B0F-47D5-ABDB-EA64469598F3}" type="presParOf" srcId="{0039CA2A-8C59-4204-93E9-850BF933F82A}" destId="{9B652705-3FD3-4E57-AD73-88D185B9133A}" srcOrd="3" destOrd="0" presId="urn:microsoft.com/office/officeart/2005/8/layout/bProcess3"/>
    <dgm:cxn modelId="{25771D39-0891-419D-AFC7-9420EDDFE219}" type="presParOf" srcId="{9B652705-3FD3-4E57-AD73-88D185B9133A}" destId="{FC17A57C-55DA-4914-95B5-5F2F1316E018}" srcOrd="0" destOrd="0" presId="urn:microsoft.com/office/officeart/2005/8/layout/bProcess3"/>
    <dgm:cxn modelId="{BE8402C4-FA6E-48B1-A574-C2BF8DC6384B}" type="presParOf" srcId="{0039CA2A-8C59-4204-93E9-850BF933F82A}" destId="{7678A248-AEFD-4A31-9FD6-5212125C4C13}" srcOrd="4" destOrd="0" presId="urn:microsoft.com/office/officeart/2005/8/layout/bProcess3"/>
    <dgm:cxn modelId="{CAA8CF9F-4AE8-44F9-9A48-6BE8E1F7E9D8}" type="presParOf" srcId="{0039CA2A-8C59-4204-93E9-850BF933F82A}" destId="{F1B59FB7-0C74-4854-92A2-8CCA941FA450}" srcOrd="5" destOrd="0" presId="urn:microsoft.com/office/officeart/2005/8/layout/bProcess3"/>
    <dgm:cxn modelId="{20AC3425-DCDD-4FDE-91D2-239689187FF3}" type="presParOf" srcId="{F1B59FB7-0C74-4854-92A2-8CCA941FA450}" destId="{0964B028-C8AB-4372-81DF-E2ECE41FD449}" srcOrd="0" destOrd="0" presId="urn:microsoft.com/office/officeart/2005/8/layout/bProcess3"/>
    <dgm:cxn modelId="{EAF823E4-6B58-4912-AF75-3FC0ADDD91CD}" type="presParOf" srcId="{0039CA2A-8C59-4204-93E9-850BF933F82A}" destId="{0EEC4326-49AD-46FA-AE6D-704A05D0AEEF}" srcOrd="6" destOrd="0" presId="urn:microsoft.com/office/officeart/2005/8/layout/bProcess3"/>
    <dgm:cxn modelId="{71A20491-8A2B-4225-9822-0F80F9BC1CA9}" type="presParOf" srcId="{0039CA2A-8C59-4204-93E9-850BF933F82A}" destId="{0F7A84FF-7760-439A-A171-72BC8600C920}" srcOrd="7" destOrd="0" presId="urn:microsoft.com/office/officeart/2005/8/layout/bProcess3"/>
    <dgm:cxn modelId="{AD79777C-E551-44F6-A71F-C263325F784B}" type="presParOf" srcId="{0F7A84FF-7760-439A-A171-72BC8600C920}" destId="{7BA866CD-4B35-410F-AD62-479E80007E51}" srcOrd="0" destOrd="0" presId="urn:microsoft.com/office/officeart/2005/8/layout/bProcess3"/>
    <dgm:cxn modelId="{AF99FD5C-6990-4911-9D5A-3A89596B438C}" type="presParOf" srcId="{0039CA2A-8C59-4204-93E9-850BF933F82A}" destId="{8BD1804A-1A3F-42C1-800D-0191FE3272FD}" srcOrd="8" destOrd="0" presId="urn:microsoft.com/office/officeart/2005/8/layout/bProcess3"/>
    <dgm:cxn modelId="{343E0ABE-435C-4530-94DA-466A367CDE59}" type="presParOf" srcId="{0039CA2A-8C59-4204-93E9-850BF933F82A}" destId="{14508B78-5AB3-4EBF-97E4-2D4D47834919}" srcOrd="9" destOrd="0" presId="urn:microsoft.com/office/officeart/2005/8/layout/bProcess3"/>
    <dgm:cxn modelId="{5F1E9127-7A92-43A2-B1F5-FE3FBE711CEE}" type="presParOf" srcId="{14508B78-5AB3-4EBF-97E4-2D4D47834919}" destId="{17704ED2-837F-4904-A6C7-E420FA498633}" srcOrd="0" destOrd="0" presId="urn:microsoft.com/office/officeart/2005/8/layout/bProcess3"/>
    <dgm:cxn modelId="{163CC406-1EFF-43A9-A5E9-2171EAC00544}" type="presParOf" srcId="{0039CA2A-8C59-4204-93E9-850BF933F82A}" destId="{C516E9EE-02EE-4AC4-92C2-FD46BB69F565}" srcOrd="10" destOrd="0" presId="urn:microsoft.com/office/officeart/2005/8/layout/bProcess3"/>
    <dgm:cxn modelId="{E9F1E08D-7B81-4C11-9E34-89F033B10691}" type="presParOf" srcId="{0039CA2A-8C59-4204-93E9-850BF933F82A}" destId="{D9A170DA-46E3-4D90-A010-68050414C702}" srcOrd="11" destOrd="0" presId="urn:microsoft.com/office/officeart/2005/8/layout/bProcess3"/>
    <dgm:cxn modelId="{B26B6BAC-AE95-49E9-826B-C6EFBA73B2A1}" type="presParOf" srcId="{D9A170DA-46E3-4D90-A010-68050414C702}" destId="{D7E533AA-5781-49B6-9C73-D721BCD66FFD}" srcOrd="0" destOrd="0" presId="urn:microsoft.com/office/officeart/2005/8/layout/bProcess3"/>
    <dgm:cxn modelId="{CD770432-E91B-44BC-BC6A-B37B1D642325}" type="presParOf" srcId="{0039CA2A-8C59-4204-93E9-850BF933F82A}" destId="{05F03C0C-DCA3-40C0-9DCE-07941E1A24B8}" srcOrd="12" destOrd="0" presId="urn:microsoft.com/office/officeart/2005/8/layout/bProcess3"/>
    <dgm:cxn modelId="{28A37986-B507-4703-92E3-DD7CDB3E0D50}" type="presParOf" srcId="{0039CA2A-8C59-4204-93E9-850BF933F82A}" destId="{9FDF5274-3611-4670-B3C1-3AF7EC8CE4EB}" srcOrd="13" destOrd="0" presId="urn:microsoft.com/office/officeart/2005/8/layout/bProcess3"/>
    <dgm:cxn modelId="{FB65CC7C-7EC7-4C0F-9386-2824402A8BA2}" type="presParOf" srcId="{9FDF5274-3611-4670-B3C1-3AF7EC8CE4EB}" destId="{87D3E1DD-6788-4B03-89F6-FE41AA25D79A}" srcOrd="0" destOrd="0" presId="urn:microsoft.com/office/officeart/2005/8/layout/bProcess3"/>
    <dgm:cxn modelId="{9C9A13D9-ED07-476C-83C0-1E520EE8E20C}" type="presParOf" srcId="{0039CA2A-8C59-4204-93E9-850BF933F82A}" destId="{7F769057-91C2-4FF9-9D2C-7ADAB2A84559}" srcOrd="1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4D02D1-AB28-4E6F-AFF1-D9934877A8CA}" type="doc">
      <dgm:prSet loTypeId="urn:microsoft.com/office/officeart/2005/8/layout/vList4" loCatId="list" qsTypeId="urn:microsoft.com/office/officeart/2005/8/quickstyle/simple1" qsCatId="simple" csTypeId="urn:microsoft.com/office/officeart/2005/8/colors/accent0_1" csCatId="mainScheme" phldr="1"/>
      <dgm:spPr/>
      <dgm:t>
        <a:bodyPr/>
        <a:lstStyle/>
        <a:p>
          <a:endParaRPr lang="en-IN"/>
        </a:p>
      </dgm:t>
    </dgm:pt>
    <dgm:pt modelId="{C7A1824E-01E0-4AB0-A36B-7DD1E95AD1F8}">
      <dgm:prSet custT="1"/>
      <dgm:spPr>
        <a:ln>
          <a:noFill/>
        </a:ln>
      </dgm:spPr>
      <dgm:t>
        <a:bodyPr/>
        <a:lstStyle/>
        <a:p>
          <a:r>
            <a:rPr lang="en-IN" sz="2000">
              <a:latin typeface="Arial Nova" panose="020B0504020202020204" pitchFamily="34" charset="0"/>
            </a:rPr>
            <a:t>User Experience</a:t>
          </a:r>
        </a:p>
      </dgm:t>
    </dgm:pt>
    <dgm:pt modelId="{B3152A64-594C-4EA8-BE68-2B7293C22421}" type="parTrans" cxnId="{5536521B-B753-41CF-9C35-CA95A7A1B44C}">
      <dgm:prSet/>
      <dgm:spPr/>
      <dgm:t>
        <a:bodyPr/>
        <a:lstStyle/>
        <a:p>
          <a:endParaRPr lang="en-IN" sz="3200">
            <a:latin typeface="Arial Nova" panose="020B0504020202020204" pitchFamily="34" charset="0"/>
          </a:endParaRPr>
        </a:p>
      </dgm:t>
    </dgm:pt>
    <dgm:pt modelId="{12B40FFE-FB21-45D7-B041-1781C6985BEF}" type="sibTrans" cxnId="{5536521B-B753-41CF-9C35-CA95A7A1B44C}">
      <dgm:prSet/>
      <dgm:spPr/>
      <dgm:t>
        <a:bodyPr/>
        <a:lstStyle/>
        <a:p>
          <a:endParaRPr lang="en-IN" sz="3200">
            <a:latin typeface="Arial Nova" panose="020B0504020202020204" pitchFamily="34" charset="0"/>
          </a:endParaRPr>
        </a:p>
      </dgm:t>
    </dgm:pt>
    <dgm:pt modelId="{ECDF8E6E-C704-4306-A431-EE1739DD12BE}">
      <dgm:prSet custT="1"/>
      <dgm:spPr>
        <a:ln>
          <a:noFill/>
        </a:ln>
      </dgm:spPr>
      <dgm:t>
        <a:bodyPr/>
        <a:lstStyle/>
        <a:p>
          <a:r>
            <a:rPr lang="en-IN" sz="1400" dirty="0">
              <a:latin typeface="Arial Nova" panose="020B0504020202020204" pitchFamily="34" charset="0"/>
            </a:rPr>
            <a:t>A positive and intuitive user experience, ensuring that users can easily operate in an office-in-a-box setup with minimal training.</a:t>
          </a:r>
        </a:p>
      </dgm:t>
    </dgm:pt>
    <dgm:pt modelId="{A75383AB-7D98-4633-8AAE-D6336BC21C3A}" type="parTrans" cxnId="{D8621530-55C2-414F-A9C0-CBDB61FD2237}">
      <dgm:prSet/>
      <dgm:spPr/>
      <dgm:t>
        <a:bodyPr/>
        <a:lstStyle/>
        <a:p>
          <a:endParaRPr lang="en-IN" sz="3200">
            <a:latin typeface="Arial Nova" panose="020B0504020202020204" pitchFamily="34" charset="0"/>
          </a:endParaRPr>
        </a:p>
      </dgm:t>
    </dgm:pt>
    <dgm:pt modelId="{F90914EF-ADCC-48E7-A8D2-6D89A0B8DAFD}" type="sibTrans" cxnId="{D8621530-55C2-414F-A9C0-CBDB61FD2237}">
      <dgm:prSet/>
      <dgm:spPr/>
      <dgm:t>
        <a:bodyPr/>
        <a:lstStyle/>
        <a:p>
          <a:endParaRPr lang="en-IN" sz="3200">
            <a:latin typeface="Arial Nova" panose="020B0504020202020204" pitchFamily="34" charset="0"/>
          </a:endParaRPr>
        </a:p>
      </dgm:t>
    </dgm:pt>
    <dgm:pt modelId="{B0ED09FE-32A9-400E-8863-492DB1809F3D}">
      <dgm:prSet custT="1"/>
      <dgm:spPr>
        <a:ln>
          <a:noFill/>
        </a:ln>
      </dgm:spPr>
      <dgm:t>
        <a:bodyPr/>
        <a:lstStyle/>
        <a:p>
          <a:r>
            <a:rPr lang="en-IN" sz="2000">
              <a:latin typeface="Arial Nova" panose="020B0504020202020204" pitchFamily="34" charset="0"/>
            </a:rPr>
            <a:t>Security and Compliance</a:t>
          </a:r>
        </a:p>
      </dgm:t>
    </dgm:pt>
    <dgm:pt modelId="{CD8474E5-75CE-4898-B242-1FA921A70745}" type="parTrans" cxnId="{FD51B74B-2FA6-4309-B0C8-6E7EBA054F58}">
      <dgm:prSet/>
      <dgm:spPr/>
      <dgm:t>
        <a:bodyPr/>
        <a:lstStyle/>
        <a:p>
          <a:endParaRPr lang="en-IN" sz="3200">
            <a:latin typeface="Arial Nova" panose="020B0504020202020204" pitchFamily="34" charset="0"/>
          </a:endParaRPr>
        </a:p>
      </dgm:t>
    </dgm:pt>
    <dgm:pt modelId="{8074C5FD-1F14-4FC1-8DAB-7DA068C32A1A}" type="sibTrans" cxnId="{FD51B74B-2FA6-4309-B0C8-6E7EBA054F58}">
      <dgm:prSet/>
      <dgm:spPr/>
      <dgm:t>
        <a:bodyPr/>
        <a:lstStyle/>
        <a:p>
          <a:endParaRPr lang="en-IN" sz="3200">
            <a:latin typeface="Arial Nova" panose="020B0504020202020204" pitchFamily="34" charset="0"/>
          </a:endParaRPr>
        </a:p>
      </dgm:t>
    </dgm:pt>
    <dgm:pt modelId="{4E1A2316-F029-4034-A468-E788BD4E0834}">
      <dgm:prSet custT="1"/>
      <dgm:spPr>
        <a:ln>
          <a:noFill/>
        </a:ln>
      </dgm:spPr>
      <dgm:t>
        <a:bodyPr/>
        <a:lstStyle/>
        <a:p>
          <a:r>
            <a:rPr lang="en-IN" sz="1400">
              <a:latin typeface="Arial Nova" panose="020B0504020202020204" pitchFamily="34" charset="0"/>
            </a:rPr>
            <a:t>Robust security measures and compliance with data protection regulations to safeguard sensitive information and build trust among users.</a:t>
          </a:r>
        </a:p>
      </dgm:t>
    </dgm:pt>
    <dgm:pt modelId="{F4D15AD5-3BD9-4467-8983-0160CD79B7FE}" type="parTrans" cxnId="{915229CC-95C9-4F12-9182-7753B933D382}">
      <dgm:prSet/>
      <dgm:spPr/>
      <dgm:t>
        <a:bodyPr/>
        <a:lstStyle/>
        <a:p>
          <a:endParaRPr lang="en-IN" sz="3200">
            <a:latin typeface="Arial Nova" panose="020B0504020202020204" pitchFamily="34" charset="0"/>
          </a:endParaRPr>
        </a:p>
      </dgm:t>
    </dgm:pt>
    <dgm:pt modelId="{7C074DDD-098D-4E1C-8D15-07997C1C24A9}" type="sibTrans" cxnId="{915229CC-95C9-4F12-9182-7753B933D382}">
      <dgm:prSet/>
      <dgm:spPr/>
      <dgm:t>
        <a:bodyPr/>
        <a:lstStyle/>
        <a:p>
          <a:endParaRPr lang="en-IN" sz="3200">
            <a:latin typeface="Arial Nova" panose="020B0504020202020204" pitchFamily="34" charset="0"/>
          </a:endParaRPr>
        </a:p>
      </dgm:t>
    </dgm:pt>
    <dgm:pt modelId="{99C24E26-AC54-4620-ABAA-E2589AEBA212}">
      <dgm:prSet custT="1"/>
      <dgm:spPr>
        <a:ln>
          <a:noFill/>
        </a:ln>
      </dgm:spPr>
      <dgm:t>
        <a:bodyPr/>
        <a:lstStyle/>
        <a:p>
          <a:r>
            <a:rPr lang="en-IN" sz="2000">
              <a:latin typeface="Arial Nova" panose="020B0504020202020204" pitchFamily="34" charset="0"/>
            </a:rPr>
            <a:t>Scalability and Adaptability</a:t>
          </a:r>
        </a:p>
      </dgm:t>
    </dgm:pt>
    <dgm:pt modelId="{89DC64B2-B7A4-46A9-8F1B-4182D0046C00}" type="parTrans" cxnId="{60B83DC8-7732-419D-9835-C7880AB91DAE}">
      <dgm:prSet/>
      <dgm:spPr/>
      <dgm:t>
        <a:bodyPr/>
        <a:lstStyle/>
        <a:p>
          <a:endParaRPr lang="en-IN" sz="3200">
            <a:latin typeface="Arial Nova" panose="020B0504020202020204" pitchFamily="34" charset="0"/>
          </a:endParaRPr>
        </a:p>
      </dgm:t>
    </dgm:pt>
    <dgm:pt modelId="{35CA7B7C-9B2E-46C3-8C47-E69B0EEC0856}" type="sibTrans" cxnId="{60B83DC8-7732-419D-9835-C7880AB91DAE}">
      <dgm:prSet/>
      <dgm:spPr/>
      <dgm:t>
        <a:bodyPr/>
        <a:lstStyle/>
        <a:p>
          <a:endParaRPr lang="en-IN" sz="3200">
            <a:latin typeface="Arial Nova" panose="020B0504020202020204" pitchFamily="34" charset="0"/>
          </a:endParaRPr>
        </a:p>
      </dgm:t>
    </dgm:pt>
    <dgm:pt modelId="{F906072C-9E03-4DCD-BF3E-81BAFF53D8D2}">
      <dgm:prSet custT="1"/>
      <dgm:spPr>
        <a:ln>
          <a:noFill/>
        </a:ln>
      </dgm:spPr>
      <dgm:t>
        <a:bodyPr/>
        <a:lstStyle/>
        <a:p>
          <a:r>
            <a:rPr lang="en-IN" sz="1400">
              <a:latin typeface="Arial Nova" panose="020B0504020202020204" pitchFamily="34" charset="0"/>
            </a:rPr>
            <a:t>Ability to scale and adapt to the varying needs of different-sized teams and changing business requirements.</a:t>
          </a:r>
        </a:p>
      </dgm:t>
    </dgm:pt>
    <dgm:pt modelId="{38E3B09C-5B57-4A32-9E8A-E1BCA3D02606}" type="parTrans" cxnId="{416608AA-9778-4792-9425-6C4499298948}">
      <dgm:prSet/>
      <dgm:spPr/>
      <dgm:t>
        <a:bodyPr/>
        <a:lstStyle/>
        <a:p>
          <a:endParaRPr lang="en-IN" sz="3200">
            <a:latin typeface="Arial Nova" panose="020B0504020202020204" pitchFamily="34" charset="0"/>
          </a:endParaRPr>
        </a:p>
      </dgm:t>
    </dgm:pt>
    <dgm:pt modelId="{370F3003-93DB-4ECD-B056-335241A00699}" type="sibTrans" cxnId="{416608AA-9778-4792-9425-6C4499298948}">
      <dgm:prSet/>
      <dgm:spPr/>
      <dgm:t>
        <a:bodyPr/>
        <a:lstStyle/>
        <a:p>
          <a:endParaRPr lang="en-IN" sz="3200">
            <a:latin typeface="Arial Nova" panose="020B0504020202020204" pitchFamily="34" charset="0"/>
          </a:endParaRPr>
        </a:p>
      </dgm:t>
    </dgm:pt>
    <dgm:pt modelId="{5DD1ABFC-4687-4B37-B8AF-2C3C7E9929AA}">
      <dgm:prSet custT="1"/>
      <dgm:spPr>
        <a:ln>
          <a:noFill/>
        </a:ln>
      </dgm:spPr>
      <dgm:t>
        <a:bodyPr/>
        <a:lstStyle/>
        <a:p>
          <a:r>
            <a:rPr lang="en-IN" sz="2000">
              <a:latin typeface="Arial Nova" panose="020B0504020202020204" pitchFamily="34" charset="0"/>
            </a:rPr>
            <a:t>Reliability and Stability</a:t>
          </a:r>
        </a:p>
      </dgm:t>
    </dgm:pt>
    <dgm:pt modelId="{291F253C-350C-440C-90EC-9F2599D2D757}" type="parTrans" cxnId="{29C78C63-5F5A-403F-8125-163B37DDF908}">
      <dgm:prSet/>
      <dgm:spPr/>
      <dgm:t>
        <a:bodyPr/>
        <a:lstStyle/>
        <a:p>
          <a:endParaRPr lang="en-IN" sz="3200">
            <a:latin typeface="Arial Nova" panose="020B0504020202020204" pitchFamily="34" charset="0"/>
          </a:endParaRPr>
        </a:p>
      </dgm:t>
    </dgm:pt>
    <dgm:pt modelId="{0D102241-526B-4420-A23B-3D447398FD5C}" type="sibTrans" cxnId="{29C78C63-5F5A-403F-8125-163B37DDF908}">
      <dgm:prSet/>
      <dgm:spPr/>
      <dgm:t>
        <a:bodyPr/>
        <a:lstStyle/>
        <a:p>
          <a:endParaRPr lang="en-IN" sz="3200">
            <a:latin typeface="Arial Nova" panose="020B0504020202020204" pitchFamily="34" charset="0"/>
          </a:endParaRPr>
        </a:p>
      </dgm:t>
    </dgm:pt>
    <dgm:pt modelId="{DD2F29F4-0388-4C85-83AD-10BB442918E1}">
      <dgm:prSet custT="1"/>
      <dgm:spPr>
        <a:ln>
          <a:noFill/>
        </a:ln>
      </dgm:spPr>
      <dgm:t>
        <a:bodyPr/>
        <a:lstStyle/>
        <a:p>
          <a:r>
            <a:rPr lang="en-IN" sz="1400">
              <a:latin typeface="Arial Nova" panose="020B0504020202020204" pitchFamily="34" charset="0"/>
            </a:rPr>
            <a:t>A reliable and stable infrastructure to support smooth operations, especially in remote or diverse locations with varying network conditions.</a:t>
          </a:r>
        </a:p>
      </dgm:t>
    </dgm:pt>
    <dgm:pt modelId="{DD15531D-5EB0-4049-AAA6-858791D4B064}" type="parTrans" cxnId="{9CBA159F-175F-48B9-B4AC-63822D6E96EA}">
      <dgm:prSet/>
      <dgm:spPr/>
      <dgm:t>
        <a:bodyPr/>
        <a:lstStyle/>
        <a:p>
          <a:endParaRPr lang="en-IN" sz="3200">
            <a:latin typeface="Arial Nova" panose="020B0504020202020204" pitchFamily="34" charset="0"/>
          </a:endParaRPr>
        </a:p>
      </dgm:t>
    </dgm:pt>
    <dgm:pt modelId="{F43F55A8-FFE4-43F4-B39D-E679A0E8A204}" type="sibTrans" cxnId="{9CBA159F-175F-48B9-B4AC-63822D6E96EA}">
      <dgm:prSet/>
      <dgm:spPr/>
      <dgm:t>
        <a:bodyPr/>
        <a:lstStyle/>
        <a:p>
          <a:endParaRPr lang="en-IN" sz="3200">
            <a:latin typeface="Arial Nova" panose="020B0504020202020204" pitchFamily="34" charset="0"/>
          </a:endParaRPr>
        </a:p>
      </dgm:t>
    </dgm:pt>
    <dgm:pt modelId="{A359E8AD-3C07-4171-934E-52A2AF9AB959}" type="pres">
      <dgm:prSet presAssocID="{464D02D1-AB28-4E6F-AFF1-D9934877A8CA}" presName="linear" presStyleCnt="0">
        <dgm:presLayoutVars>
          <dgm:dir/>
          <dgm:resizeHandles val="exact"/>
        </dgm:presLayoutVars>
      </dgm:prSet>
      <dgm:spPr/>
    </dgm:pt>
    <dgm:pt modelId="{7193034B-CDC9-4A64-AC2E-9A1B406A264E}" type="pres">
      <dgm:prSet presAssocID="{C7A1824E-01E0-4AB0-A36B-7DD1E95AD1F8}" presName="comp" presStyleCnt="0"/>
      <dgm:spPr/>
    </dgm:pt>
    <dgm:pt modelId="{3B066518-9F49-4EC9-BEC5-DBA15AE9636C}" type="pres">
      <dgm:prSet presAssocID="{C7A1824E-01E0-4AB0-A36B-7DD1E95AD1F8}" presName="box" presStyleLbl="node1" presStyleIdx="0" presStyleCnt="4"/>
      <dgm:spPr/>
    </dgm:pt>
    <dgm:pt modelId="{262E1028-296B-401A-A197-18D03BC1DC9F}" type="pres">
      <dgm:prSet presAssocID="{C7A1824E-01E0-4AB0-A36B-7DD1E95AD1F8}" presName="img" presStyleLbl="fgImgPlace1" presStyleIdx="0" presStyleCnt="4" custScaleX="101074" custScaleY="99480"/>
      <dgm:spPr>
        <a:xfrm>
          <a:off x="426996" y="131181"/>
          <a:ext cx="441279" cy="1049452"/>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prstClr val="black">
              <a:shade val="80000"/>
              <a:hueOff val="0"/>
              <a:satOff val="0"/>
              <a:lumOff val="0"/>
              <a:alphaOff val="0"/>
            </a:prstClr>
          </a:solidFill>
          <a:prstDash val="solid"/>
        </a:ln>
        <a:effectLst/>
      </dgm:spPr>
      <dgm:extLst>
        <a:ext uri="{E40237B7-FDA0-4F09-8148-C483321AD2D9}">
          <dgm14:cNvPr xmlns:dgm14="http://schemas.microsoft.com/office/drawing/2010/diagram" id="0" name="" descr="Ui Ux with solid fill"/>
        </a:ext>
      </dgm:extLst>
    </dgm:pt>
    <dgm:pt modelId="{63790FA6-B833-4013-A57E-B891FD831249}" type="pres">
      <dgm:prSet presAssocID="{C7A1824E-01E0-4AB0-A36B-7DD1E95AD1F8}" presName="text" presStyleLbl="node1" presStyleIdx="0" presStyleCnt="4">
        <dgm:presLayoutVars>
          <dgm:bulletEnabled val="1"/>
        </dgm:presLayoutVars>
      </dgm:prSet>
      <dgm:spPr/>
    </dgm:pt>
    <dgm:pt modelId="{D29918EA-932D-422B-B313-774B2C5FFACB}" type="pres">
      <dgm:prSet presAssocID="{12B40FFE-FB21-45D7-B041-1781C6985BEF}" presName="spacer" presStyleCnt="0"/>
      <dgm:spPr/>
    </dgm:pt>
    <dgm:pt modelId="{44B084CA-F04E-4C96-966A-8576B3B8E5A1}" type="pres">
      <dgm:prSet presAssocID="{B0ED09FE-32A9-400E-8863-492DB1809F3D}" presName="comp" presStyleCnt="0"/>
      <dgm:spPr/>
    </dgm:pt>
    <dgm:pt modelId="{8F095114-3730-4BC4-B8E6-9AE5E2E27381}" type="pres">
      <dgm:prSet presAssocID="{B0ED09FE-32A9-400E-8863-492DB1809F3D}" presName="box" presStyleLbl="node1" presStyleIdx="1" presStyleCnt="4"/>
      <dgm:spPr/>
    </dgm:pt>
    <dgm:pt modelId="{0548FDC3-3C85-46AD-A0E2-553F2217C8F6}" type="pres">
      <dgm:prSet presAssocID="{B0ED09FE-32A9-400E-8863-492DB1809F3D}" presName="img" presStyleLbl="fgImgPlace1" presStyleIdx="1" presStyleCnt="4" custScaleX="101074" custScaleY="99480"/>
      <dgm:spPr>
        <a:xfrm>
          <a:off x="426996" y="1574178"/>
          <a:ext cx="441279" cy="1049452"/>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prstClr val="black">
              <a:shade val="80000"/>
              <a:hueOff val="0"/>
              <a:satOff val="0"/>
              <a:lumOff val="0"/>
              <a:alphaOff val="0"/>
            </a:prstClr>
          </a:solidFill>
          <a:prstDash val="solid"/>
        </a:ln>
        <a:effectLst/>
      </dgm:spPr>
      <dgm:extLst>
        <a:ext uri="{E40237B7-FDA0-4F09-8148-C483321AD2D9}">
          <dgm14:cNvPr xmlns:dgm14="http://schemas.microsoft.com/office/drawing/2010/diagram" id="0" name="" descr="Shield Tick with solid fill"/>
        </a:ext>
      </dgm:extLst>
    </dgm:pt>
    <dgm:pt modelId="{72137BD1-3F7E-448D-AA8C-EF67AE2162CB}" type="pres">
      <dgm:prSet presAssocID="{B0ED09FE-32A9-400E-8863-492DB1809F3D}" presName="text" presStyleLbl="node1" presStyleIdx="1" presStyleCnt="4">
        <dgm:presLayoutVars>
          <dgm:bulletEnabled val="1"/>
        </dgm:presLayoutVars>
      </dgm:prSet>
      <dgm:spPr/>
    </dgm:pt>
    <dgm:pt modelId="{D7F0FBEF-28CB-43CC-92CA-3291388388A9}" type="pres">
      <dgm:prSet presAssocID="{8074C5FD-1F14-4FC1-8DAB-7DA068C32A1A}" presName="spacer" presStyleCnt="0"/>
      <dgm:spPr/>
    </dgm:pt>
    <dgm:pt modelId="{4505FFCF-A470-4464-8066-8E21DFE70A52}" type="pres">
      <dgm:prSet presAssocID="{99C24E26-AC54-4620-ABAA-E2589AEBA212}" presName="comp" presStyleCnt="0"/>
      <dgm:spPr/>
    </dgm:pt>
    <dgm:pt modelId="{F3809532-E170-46D5-9788-68002927F57A}" type="pres">
      <dgm:prSet presAssocID="{99C24E26-AC54-4620-ABAA-E2589AEBA212}" presName="box" presStyleLbl="node1" presStyleIdx="2" presStyleCnt="4"/>
      <dgm:spPr/>
    </dgm:pt>
    <dgm:pt modelId="{CD52B286-05DF-4E44-9134-959916417B86}" type="pres">
      <dgm:prSet presAssocID="{99C24E26-AC54-4620-ABAA-E2589AEBA212}" presName="img" presStyleLbl="fgImgPlace1" presStyleIdx="2" presStyleCnt="4" custScaleX="101074" custScaleY="99480"/>
      <dgm:spPr>
        <a:xfrm>
          <a:off x="426996" y="3017174"/>
          <a:ext cx="441279" cy="1049452"/>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prstClr val="black">
              <a:shade val="80000"/>
              <a:hueOff val="0"/>
              <a:satOff val="0"/>
              <a:lumOff val="0"/>
              <a:alphaOff val="0"/>
            </a:prstClr>
          </a:solidFill>
          <a:prstDash val="solid"/>
        </a:ln>
        <a:effectLst/>
      </dgm:spPr>
      <dgm:extLst>
        <a:ext uri="{E40237B7-FDA0-4F09-8148-C483321AD2D9}">
          <dgm14:cNvPr xmlns:dgm14="http://schemas.microsoft.com/office/drawing/2010/diagram" id="0" name="" descr="Business Growth with solid fill"/>
        </a:ext>
      </dgm:extLst>
    </dgm:pt>
    <dgm:pt modelId="{C765D68B-266B-48F4-B9AE-D63D8E14FAC8}" type="pres">
      <dgm:prSet presAssocID="{99C24E26-AC54-4620-ABAA-E2589AEBA212}" presName="text" presStyleLbl="node1" presStyleIdx="2" presStyleCnt="4">
        <dgm:presLayoutVars>
          <dgm:bulletEnabled val="1"/>
        </dgm:presLayoutVars>
      </dgm:prSet>
      <dgm:spPr/>
    </dgm:pt>
    <dgm:pt modelId="{04872C4D-0D2F-4B6D-968D-3AD1B92A054E}" type="pres">
      <dgm:prSet presAssocID="{35CA7B7C-9B2E-46C3-8C47-E69B0EEC0856}" presName="spacer" presStyleCnt="0"/>
      <dgm:spPr/>
    </dgm:pt>
    <dgm:pt modelId="{9DB92E30-7AFA-4956-B8EE-59C222049D00}" type="pres">
      <dgm:prSet presAssocID="{5DD1ABFC-4687-4B37-B8AF-2C3C7E9929AA}" presName="comp" presStyleCnt="0"/>
      <dgm:spPr/>
    </dgm:pt>
    <dgm:pt modelId="{1544F415-A5DD-4A1B-9148-29DDDE9D18DF}" type="pres">
      <dgm:prSet presAssocID="{5DD1ABFC-4687-4B37-B8AF-2C3C7E9929AA}" presName="box" presStyleLbl="node1" presStyleIdx="3" presStyleCnt="4"/>
      <dgm:spPr/>
    </dgm:pt>
    <dgm:pt modelId="{058E1FB6-49D3-4AD0-9148-7E7B7146DD2E}" type="pres">
      <dgm:prSet presAssocID="{5DD1ABFC-4687-4B37-B8AF-2C3C7E9929AA}" presName="img" presStyleLbl="fgImgPlace1" presStyleIdx="3" presStyleCnt="4" custScaleX="101074" custScaleY="99480"/>
      <dgm:spPr>
        <a:xfrm>
          <a:off x="426996" y="4460171"/>
          <a:ext cx="441279" cy="1049452"/>
        </a:xfrm>
        <a:prstGeom prst="roundRect">
          <a:avLst>
            <a:gd name="adj" fmla="val 10000"/>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prstClr val="black">
              <a:shade val="80000"/>
              <a:hueOff val="0"/>
              <a:satOff val="0"/>
              <a:lumOff val="0"/>
              <a:alphaOff val="0"/>
            </a:prstClr>
          </a:solidFill>
          <a:prstDash val="solid"/>
        </a:ln>
        <a:effectLst/>
      </dgm:spPr>
      <dgm:extLst>
        <a:ext uri="{E40237B7-FDA0-4F09-8148-C483321AD2D9}">
          <dgm14:cNvPr xmlns:dgm14="http://schemas.microsoft.com/office/drawing/2010/diagram" id="0" name="" descr="Cycle with people with solid fill"/>
        </a:ext>
      </dgm:extLst>
    </dgm:pt>
    <dgm:pt modelId="{5B308F1F-6833-4615-B274-3359F2FDFE55}" type="pres">
      <dgm:prSet presAssocID="{5DD1ABFC-4687-4B37-B8AF-2C3C7E9929AA}" presName="text" presStyleLbl="node1" presStyleIdx="3" presStyleCnt="4">
        <dgm:presLayoutVars>
          <dgm:bulletEnabled val="1"/>
        </dgm:presLayoutVars>
      </dgm:prSet>
      <dgm:spPr/>
    </dgm:pt>
  </dgm:ptLst>
  <dgm:cxnLst>
    <dgm:cxn modelId="{3DD33B06-DE22-4ED6-BE29-9128D1D5CFDD}" type="presOf" srcId="{99C24E26-AC54-4620-ABAA-E2589AEBA212}" destId="{F3809532-E170-46D5-9788-68002927F57A}" srcOrd="0" destOrd="0" presId="urn:microsoft.com/office/officeart/2005/8/layout/vList4"/>
    <dgm:cxn modelId="{5536521B-B753-41CF-9C35-CA95A7A1B44C}" srcId="{464D02D1-AB28-4E6F-AFF1-D9934877A8CA}" destId="{C7A1824E-01E0-4AB0-A36B-7DD1E95AD1F8}" srcOrd="0" destOrd="0" parTransId="{B3152A64-594C-4EA8-BE68-2B7293C22421}" sibTransId="{12B40FFE-FB21-45D7-B041-1781C6985BEF}"/>
    <dgm:cxn modelId="{D8621530-55C2-414F-A9C0-CBDB61FD2237}" srcId="{C7A1824E-01E0-4AB0-A36B-7DD1E95AD1F8}" destId="{ECDF8E6E-C704-4306-A431-EE1739DD12BE}" srcOrd="0" destOrd="0" parTransId="{A75383AB-7D98-4633-8AAE-D6336BC21C3A}" sibTransId="{F90914EF-ADCC-48E7-A8D2-6D89A0B8DAFD}"/>
    <dgm:cxn modelId="{0CD4BD36-BF7A-4BCC-9C64-F14367E582F8}" type="presOf" srcId="{99C24E26-AC54-4620-ABAA-E2589AEBA212}" destId="{C765D68B-266B-48F4-B9AE-D63D8E14FAC8}" srcOrd="1" destOrd="0" presId="urn:microsoft.com/office/officeart/2005/8/layout/vList4"/>
    <dgm:cxn modelId="{E38DEC3C-C2CE-4CED-9433-24D233C76228}" type="presOf" srcId="{ECDF8E6E-C704-4306-A431-EE1739DD12BE}" destId="{3B066518-9F49-4EC9-BEC5-DBA15AE9636C}" srcOrd="0" destOrd="1" presId="urn:microsoft.com/office/officeart/2005/8/layout/vList4"/>
    <dgm:cxn modelId="{B252515B-47F1-47AE-AFF2-944437BB7997}" type="presOf" srcId="{C7A1824E-01E0-4AB0-A36B-7DD1E95AD1F8}" destId="{3B066518-9F49-4EC9-BEC5-DBA15AE9636C}" srcOrd="0" destOrd="0" presId="urn:microsoft.com/office/officeart/2005/8/layout/vList4"/>
    <dgm:cxn modelId="{29C78C63-5F5A-403F-8125-163B37DDF908}" srcId="{464D02D1-AB28-4E6F-AFF1-D9934877A8CA}" destId="{5DD1ABFC-4687-4B37-B8AF-2C3C7E9929AA}" srcOrd="3" destOrd="0" parTransId="{291F253C-350C-440C-90EC-9F2599D2D757}" sibTransId="{0D102241-526B-4420-A23B-3D447398FD5C}"/>
    <dgm:cxn modelId="{D6766669-61E9-4766-9B34-5101FC803E8F}" type="presOf" srcId="{DD2F29F4-0388-4C85-83AD-10BB442918E1}" destId="{1544F415-A5DD-4A1B-9148-29DDDE9D18DF}" srcOrd="0" destOrd="1" presId="urn:microsoft.com/office/officeart/2005/8/layout/vList4"/>
    <dgm:cxn modelId="{FD51B74B-2FA6-4309-B0C8-6E7EBA054F58}" srcId="{464D02D1-AB28-4E6F-AFF1-D9934877A8CA}" destId="{B0ED09FE-32A9-400E-8863-492DB1809F3D}" srcOrd="1" destOrd="0" parTransId="{CD8474E5-75CE-4898-B242-1FA921A70745}" sibTransId="{8074C5FD-1F14-4FC1-8DAB-7DA068C32A1A}"/>
    <dgm:cxn modelId="{6265716E-8541-40D3-AA1D-5EB8F3BA2518}" type="presOf" srcId="{B0ED09FE-32A9-400E-8863-492DB1809F3D}" destId="{8F095114-3730-4BC4-B8E6-9AE5E2E27381}" srcOrd="0" destOrd="0" presId="urn:microsoft.com/office/officeart/2005/8/layout/vList4"/>
    <dgm:cxn modelId="{9D662D70-B090-4110-A4E1-A9C5A574FA8B}" type="presOf" srcId="{464D02D1-AB28-4E6F-AFF1-D9934877A8CA}" destId="{A359E8AD-3C07-4171-934E-52A2AF9AB959}" srcOrd="0" destOrd="0" presId="urn:microsoft.com/office/officeart/2005/8/layout/vList4"/>
    <dgm:cxn modelId="{8224A774-3A6E-48FE-94A2-8DC378628B7F}" type="presOf" srcId="{4E1A2316-F029-4034-A468-E788BD4E0834}" destId="{72137BD1-3F7E-448D-AA8C-EF67AE2162CB}" srcOrd="1" destOrd="1" presId="urn:microsoft.com/office/officeart/2005/8/layout/vList4"/>
    <dgm:cxn modelId="{601DFD77-7EB0-4015-8AD6-4E9843BD2793}" type="presOf" srcId="{4E1A2316-F029-4034-A468-E788BD4E0834}" destId="{8F095114-3730-4BC4-B8E6-9AE5E2E27381}" srcOrd="0" destOrd="1" presId="urn:microsoft.com/office/officeart/2005/8/layout/vList4"/>
    <dgm:cxn modelId="{DF22A87C-B5F7-43AA-B335-526588CD5C0B}" type="presOf" srcId="{C7A1824E-01E0-4AB0-A36B-7DD1E95AD1F8}" destId="{63790FA6-B833-4013-A57E-B891FD831249}" srcOrd="1" destOrd="0" presId="urn:microsoft.com/office/officeart/2005/8/layout/vList4"/>
    <dgm:cxn modelId="{468DCE7F-0ED2-49B9-A84F-08E7F4B4C7C3}" type="presOf" srcId="{5DD1ABFC-4687-4B37-B8AF-2C3C7E9929AA}" destId="{1544F415-A5DD-4A1B-9148-29DDDE9D18DF}" srcOrd="0" destOrd="0" presId="urn:microsoft.com/office/officeart/2005/8/layout/vList4"/>
    <dgm:cxn modelId="{4E133287-95D2-4040-B158-AC6A200BF1DE}" type="presOf" srcId="{B0ED09FE-32A9-400E-8863-492DB1809F3D}" destId="{72137BD1-3F7E-448D-AA8C-EF67AE2162CB}" srcOrd="1" destOrd="0" presId="urn:microsoft.com/office/officeart/2005/8/layout/vList4"/>
    <dgm:cxn modelId="{9CBA159F-175F-48B9-B4AC-63822D6E96EA}" srcId="{5DD1ABFC-4687-4B37-B8AF-2C3C7E9929AA}" destId="{DD2F29F4-0388-4C85-83AD-10BB442918E1}" srcOrd="0" destOrd="0" parTransId="{DD15531D-5EB0-4049-AAA6-858791D4B064}" sibTransId="{F43F55A8-FFE4-43F4-B39D-E679A0E8A204}"/>
    <dgm:cxn modelId="{416608AA-9778-4792-9425-6C4499298948}" srcId="{99C24E26-AC54-4620-ABAA-E2589AEBA212}" destId="{F906072C-9E03-4DCD-BF3E-81BAFF53D8D2}" srcOrd="0" destOrd="0" parTransId="{38E3B09C-5B57-4A32-9E8A-E1BCA3D02606}" sibTransId="{370F3003-93DB-4ECD-B056-335241A00699}"/>
    <dgm:cxn modelId="{B7B037BF-75B8-4D27-88E5-A25A99A79AF4}" type="presOf" srcId="{F906072C-9E03-4DCD-BF3E-81BAFF53D8D2}" destId="{C765D68B-266B-48F4-B9AE-D63D8E14FAC8}" srcOrd="1" destOrd="1" presId="urn:microsoft.com/office/officeart/2005/8/layout/vList4"/>
    <dgm:cxn modelId="{60B83DC8-7732-419D-9835-C7880AB91DAE}" srcId="{464D02D1-AB28-4E6F-AFF1-D9934877A8CA}" destId="{99C24E26-AC54-4620-ABAA-E2589AEBA212}" srcOrd="2" destOrd="0" parTransId="{89DC64B2-B7A4-46A9-8F1B-4182D0046C00}" sibTransId="{35CA7B7C-9B2E-46C3-8C47-E69B0EEC0856}"/>
    <dgm:cxn modelId="{915229CC-95C9-4F12-9182-7753B933D382}" srcId="{B0ED09FE-32A9-400E-8863-492DB1809F3D}" destId="{4E1A2316-F029-4034-A468-E788BD4E0834}" srcOrd="0" destOrd="0" parTransId="{F4D15AD5-3BD9-4467-8983-0160CD79B7FE}" sibTransId="{7C074DDD-098D-4E1C-8D15-07997C1C24A9}"/>
    <dgm:cxn modelId="{7B53A3CD-2B40-4C23-A2A2-E208E78C28D6}" type="presOf" srcId="{ECDF8E6E-C704-4306-A431-EE1739DD12BE}" destId="{63790FA6-B833-4013-A57E-B891FD831249}" srcOrd="1" destOrd="1" presId="urn:microsoft.com/office/officeart/2005/8/layout/vList4"/>
    <dgm:cxn modelId="{07D0F4CF-4CA8-412C-A343-255D649436A4}" type="presOf" srcId="{DD2F29F4-0388-4C85-83AD-10BB442918E1}" destId="{5B308F1F-6833-4615-B274-3359F2FDFE55}" srcOrd="1" destOrd="1" presId="urn:microsoft.com/office/officeart/2005/8/layout/vList4"/>
    <dgm:cxn modelId="{98C841DA-B0F5-4902-AEC5-E3D2E6CD333A}" type="presOf" srcId="{5DD1ABFC-4687-4B37-B8AF-2C3C7E9929AA}" destId="{5B308F1F-6833-4615-B274-3359F2FDFE55}" srcOrd="1" destOrd="0" presId="urn:microsoft.com/office/officeart/2005/8/layout/vList4"/>
    <dgm:cxn modelId="{6A2110E6-621F-41C3-8F01-CE4FBEE6D553}" type="presOf" srcId="{F906072C-9E03-4DCD-BF3E-81BAFF53D8D2}" destId="{F3809532-E170-46D5-9788-68002927F57A}" srcOrd="0" destOrd="1" presId="urn:microsoft.com/office/officeart/2005/8/layout/vList4"/>
    <dgm:cxn modelId="{FEAF7098-1680-45B0-A492-F908E4401403}" type="presParOf" srcId="{A359E8AD-3C07-4171-934E-52A2AF9AB959}" destId="{7193034B-CDC9-4A64-AC2E-9A1B406A264E}" srcOrd="0" destOrd="0" presId="urn:microsoft.com/office/officeart/2005/8/layout/vList4"/>
    <dgm:cxn modelId="{736A159F-B969-4C92-B6E9-6E256F074496}" type="presParOf" srcId="{7193034B-CDC9-4A64-AC2E-9A1B406A264E}" destId="{3B066518-9F49-4EC9-BEC5-DBA15AE9636C}" srcOrd="0" destOrd="0" presId="urn:microsoft.com/office/officeart/2005/8/layout/vList4"/>
    <dgm:cxn modelId="{3ED56EC1-5950-4979-B059-CD73F91FB74F}" type="presParOf" srcId="{7193034B-CDC9-4A64-AC2E-9A1B406A264E}" destId="{262E1028-296B-401A-A197-18D03BC1DC9F}" srcOrd="1" destOrd="0" presId="urn:microsoft.com/office/officeart/2005/8/layout/vList4"/>
    <dgm:cxn modelId="{0E225547-1570-4A4A-94F5-08C2165C7916}" type="presParOf" srcId="{7193034B-CDC9-4A64-AC2E-9A1B406A264E}" destId="{63790FA6-B833-4013-A57E-B891FD831249}" srcOrd="2" destOrd="0" presId="urn:microsoft.com/office/officeart/2005/8/layout/vList4"/>
    <dgm:cxn modelId="{697F3827-0633-4FDC-91FE-271113DA7B48}" type="presParOf" srcId="{A359E8AD-3C07-4171-934E-52A2AF9AB959}" destId="{D29918EA-932D-422B-B313-774B2C5FFACB}" srcOrd="1" destOrd="0" presId="urn:microsoft.com/office/officeart/2005/8/layout/vList4"/>
    <dgm:cxn modelId="{312EDCC5-E16B-45ED-8E56-83A6EFDA04D0}" type="presParOf" srcId="{A359E8AD-3C07-4171-934E-52A2AF9AB959}" destId="{44B084CA-F04E-4C96-966A-8576B3B8E5A1}" srcOrd="2" destOrd="0" presId="urn:microsoft.com/office/officeart/2005/8/layout/vList4"/>
    <dgm:cxn modelId="{D32D7689-CF28-48A5-81CF-855654BA96BA}" type="presParOf" srcId="{44B084CA-F04E-4C96-966A-8576B3B8E5A1}" destId="{8F095114-3730-4BC4-B8E6-9AE5E2E27381}" srcOrd="0" destOrd="0" presId="urn:microsoft.com/office/officeart/2005/8/layout/vList4"/>
    <dgm:cxn modelId="{3C33A17F-6BEF-4D36-9E95-B9C8D91E353B}" type="presParOf" srcId="{44B084CA-F04E-4C96-966A-8576B3B8E5A1}" destId="{0548FDC3-3C85-46AD-A0E2-553F2217C8F6}" srcOrd="1" destOrd="0" presId="urn:microsoft.com/office/officeart/2005/8/layout/vList4"/>
    <dgm:cxn modelId="{225558D9-1AD4-4D35-A571-29BD99CBE0C5}" type="presParOf" srcId="{44B084CA-F04E-4C96-966A-8576B3B8E5A1}" destId="{72137BD1-3F7E-448D-AA8C-EF67AE2162CB}" srcOrd="2" destOrd="0" presId="urn:microsoft.com/office/officeart/2005/8/layout/vList4"/>
    <dgm:cxn modelId="{BBB839D5-A9D1-439F-BA44-84064E594AB0}" type="presParOf" srcId="{A359E8AD-3C07-4171-934E-52A2AF9AB959}" destId="{D7F0FBEF-28CB-43CC-92CA-3291388388A9}" srcOrd="3" destOrd="0" presId="urn:microsoft.com/office/officeart/2005/8/layout/vList4"/>
    <dgm:cxn modelId="{6612638A-D987-477F-9871-191C1FB8FBA5}" type="presParOf" srcId="{A359E8AD-3C07-4171-934E-52A2AF9AB959}" destId="{4505FFCF-A470-4464-8066-8E21DFE70A52}" srcOrd="4" destOrd="0" presId="urn:microsoft.com/office/officeart/2005/8/layout/vList4"/>
    <dgm:cxn modelId="{EC45001A-8258-4C1C-A8C2-BBFF28D88C7B}" type="presParOf" srcId="{4505FFCF-A470-4464-8066-8E21DFE70A52}" destId="{F3809532-E170-46D5-9788-68002927F57A}" srcOrd="0" destOrd="0" presId="urn:microsoft.com/office/officeart/2005/8/layout/vList4"/>
    <dgm:cxn modelId="{2E5A3393-9FC8-4A32-B9FB-0B1A0BF0AD79}" type="presParOf" srcId="{4505FFCF-A470-4464-8066-8E21DFE70A52}" destId="{CD52B286-05DF-4E44-9134-959916417B86}" srcOrd="1" destOrd="0" presId="urn:microsoft.com/office/officeart/2005/8/layout/vList4"/>
    <dgm:cxn modelId="{8AEB4FEF-DABA-4E0E-9B64-74D1AC3FB2CB}" type="presParOf" srcId="{4505FFCF-A470-4464-8066-8E21DFE70A52}" destId="{C765D68B-266B-48F4-B9AE-D63D8E14FAC8}" srcOrd="2" destOrd="0" presId="urn:microsoft.com/office/officeart/2005/8/layout/vList4"/>
    <dgm:cxn modelId="{B217F1FC-A5A2-45BC-AF05-F1A182039FF4}" type="presParOf" srcId="{A359E8AD-3C07-4171-934E-52A2AF9AB959}" destId="{04872C4D-0D2F-4B6D-968D-3AD1B92A054E}" srcOrd="5" destOrd="0" presId="urn:microsoft.com/office/officeart/2005/8/layout/vList4"/>
    <dgm:cxn modelId="{550490D8-B8B2-4B4A-8175-BDBE667654CC}" type="presParOf" srcId="{A359E8AD-3C07-4171-934E-52A2AF9AB959}" destId="{9DB92E30-7AFA-4956-B8EE-59C222049D00}" srcOrd="6" destOrd="0" presId="urn:microsoft.com/office/officeart/2005/8/layout/vList4"/>
    <dgm:cxn modelId="{DAADF1B1-F63C-44C9-8608-2A4F7DE7046B}" type="presParOf" srcId="{9DB92E30-7AFA-4956-B8EE-59C222049D00}" destId="{1544F415-A5DD-4A1B-9148-29DDDE9D18DF}" srcOrd="0" destOrd="0" presId="urn:microsoft.com/office/officeart/2005/8/layout/vList4"/>
    <dgm:cxn modelId="{33BBA394-C82E-4B8F-A237-242E23CA4F20}" type="presParOf" srcId="{9DB92E30-7AFA-4956-B8EE-59C222049D00}" destId="{058E1FB6-49D3-4AD0-9148-7E7B7146DD2E}" srcOrd="1" destOrd="0" presId="urn:microsoft.com/office/officeart/2005/8/layout/vList4"/>
    <dgm:cxn modelId="{466554DF-B07D-4F10-A3CF-9023AABF3580}" type="presParOf" srcId="{9DB92E30-7AFA-4956-B8EE-59C222049D00}" destId="{5B308F1F-6833-4615-B274-3359F2FDFE55}"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4D02D1-AB28-4E6F-AFF1-D9934877A8CA}" type="doc">
      <dgm:prSet loTypeId="urn:microsoft.com/office/officeart/2005/8/layout/vList4" loCatId="list" qsTypeId="urn:microsoft.com/office/officeart/2005/8/quickstyle/simple1" qsCatId="simple" csTypeId="urn:microsoft.com/office/officeart/2005/8/colors/accent0_1" csCatId="mainScheme" phldr="1"/>
      <dgm:spPr/>
      <dgm:t>
        <a:bodyPr/>
        <a:lstStyle/>
        <a:p>
          <a:endParaRPr lang="en-IN"/>
        </a:p>
      </dgm:t>
    </dgm:pt>
    <dgm:pt modelId="{DD2F29F4-0388-4C85-83AD-10BB442918E1}">
      <dgm:prSet custT="1"/>
      <dgm:spPr>
        <a:ln>
          <a:noFill/>
        </a:ln>
      </dgm:spPr>
      <dgm:t>
        <a:bodyPr/>
        <a:lstStyle/>
        <a:p>
          <a:r>
            <a:rPr lang="en-IN" sz="2000" dirty="0">
              <a:latin typeface="Arial Nova" panose="020B0504020202020204" pitchFamily="34" charset="0"/>
            </a:rPr>
            <a:t>Quick Deployment</a:t>
          </a:r>
          <a:endParaRPr lang="en-IN" sz="1400" dirty="0">
            <a:latin typeface="Arial Nova" panose="020B0504020202020204" pitchFamily="34" charset="0"/>
          </a:endParaRPr>
        </a:p>
      </dgm:t>
    </dgm:pt>
    <dgm:pt modelId="{DD15531D-5EB0-4049-AAA6-858791D4B064}" type="parTrans" cxnId="{9CBA159F-175F-48B9-B4AC-63822D6E96EA}">
      <dgm:prSet/>
      <dgm:spPr/>
      <dgm:t>
        <a:bodyPr/>
        <a:lstStyle/>
        <a:p>
          <a:endParaRPr lang="en-IN" sz="3200">
            <a:latin typeface="Arial Nova" panose="020B0504020202020204" pitchFamily="34" charset="0"/>
          </a:endParaRPr>
        </a:p>
      </dgm:t>
    </dgm:pt>
    <dgm:pt modelId="{F43F55A8-FFE4-43F4-B39D-E679A0E8A204}" type="sibTrans" cxnId="{9CBA159F-175F-48B9-B4AC-63822D6E96EA}">
      <dgm:prSet/>
      <dgm:spPr/>
      <dgm:t>
        <a:bodyPr/>
        <a:lstStyle/>
        <a:p>
          <a:endParaRPr lang="en-IN" sz="3200">
            <a:latin typeface="Arial Nova" panose="020B0504020202020204" pitchFamily="34" charset="0"/>
          </a:endParaRPr>
        </a:p>
      </dgm:t>
    </dgm:pt>
    <dgm:pt modelId="{FF136576-9911-4893-A853-2D5586B5B52D}">
      <dgm:prSet custT="1"/>
      <dgm:spPr>
        <a:ln>
          <a:noFill/>
        </a:ln>
      </dgm:spPr>
      <dgm:t>
        <a:bodyPr/>
        <a:lstStyle/>
        <a:p>
          <a:r>
            <a:rPr lang="en-IN" sz="1400" dirty="0">
              <a:latin typeface="Arial Nova" panose="020B0504020202020204" pitchFamily="34" charset="0"/>
            </a:rPr>
            <a:t>Rapid and straightforward setup process, allowing organizations to set up the office-in-a-box solution quickly.</a:t>
          </a:r>
        </a:p>
      </dgm:t>
    </dgm:pt>
    <dgm:pt modelId="{E83F1227-707D-413F-8FC5-4564CA97642B}" type="parTrans" cxnId="{BDE7D047-FBCF-4063-B72C-9B7DA99E543D}">
      <dgm:prSet/>
      <dgm:spPr/>
      <dgm:t>
        <a:bodyPr/>
        <a:lstStyle/>
        <a:p>
          <a:endParaRPr lang="en-IN" sz="3200">
            <a:latin typeface="Arial Nova" panose="020B0504020202020204" pitchFamily="34" charset="0"/>
          </a:endParaRPr>
        </a:p>
      </dgm:t>
    </dgm:pt>
    <dgm:pt modelId="{620E8C43-B5B9-4452-86C5-B368E05F3301}" type="sibTrans" cxnId="{BDE7D047-FBCF-4063-B72C-9B7DA99E543D}">
      <dgm:prSet/>
      <dgm:spPr/>
      <dgm:t>
        <a:bodyPr/>
        <a:lstStyle/>
        <a:p>
          <a:endParaRPr lang="en-IN" sz="3200">
            <a:latin typeface="Arial Nova" panose="020B0504020202020204" pitchFamily="34" charset="0"/>
          </a:endParaRPr>
        </a:p>
      </dgm:t>
    </dgm:pt>
    <dgm:pt modelId="{907A0B93-1984-49B0-B67F-BF4988407F91}">
      <dgm:prSet custT="1"/>
      <dgm:spPr>
        <a:ln>
          <a:noFill/>
        </a:ln>
      </dgm:spPr>
      <dgm:t>
        <a:bodyPr/>
        <a:lstStyle/>
        <a:p>
          <a:r>
            <a:rPr lang="en-IN" sz="2000" dirty="0">
              <a:latin typeface="Arial Nova" panose="020B0504020202020204" pitchFamily="34" charset="0"/>
            </a:rPr>
            <a:t>Innovation and Future-Readiness</a:t>
          </a:r>
        </a:p>
      </dgm:t>
    </dgm:pt>
    <dgm:pt modelId="{8ABACB04-1393-4FAA-904C-1E4959F0D4F0}" type="parTrans" cxnId="{ED2997BF-202C-4912-A179-3620C65ACA94}">
      <dgm:prSet/>
      <dgm:spPr/>
      <dgm:t>
        <a:bodyPr/>
        <a:lstStyle/>
        <a:p>
          <a:endParaRPr lang="en-IN" sz="3200">
            <a:latin typeface="Arial Nova" panose="020B0504020202020204" pitchFamily="34" charset="0"/>
          </a:endParaRPr>
        </a:p>
      </dgm:t>
    </dgm:pt>
    <dgm:pt modelId="{831A8457-95AE-4723-B900-3BB872B13E91}" type="sibTrans" cxnId="{ED2997BF-202C-4912-A179-3620C65ACA94}">
      <dgm:prSet/>
      <dgm:spPr/>
      <dgm:t>
        <a:bodyPr/>
        <a:lstStyle/>
        <a:p>
          <a:endParaRPr lang="en-IN" sz="3200">
            <a:latin typeface="Arial Nova" panose="020B0504020202020204" pitchFamily="34" charset="0"/>
          </a:endParaRPr>
        </a:p>
      </dgm:t>
    </dgm:pt>
    <dgm:pt modelId="{A0893D5A-F678-49E5-ACDE-33D0E1DB71B7}">
      <dgm:prSet custT="1"/>
      <dgm:spPr>
        <a:ln>
          <a:noFill/>
        </a:ln>
      </dgm:spPr>
      <dgm:t>
        <a:bodyPr/>
        <a:lstStyle/>
        <a:p>
          <a:r>
            <a:rPr lang="en-IN" sz="1400" dirty="0">
              <a:latin typeface="Arial Nova" panose="020B0504020202020204" pitchFamily="34" charset="0"/>
            </a:rPr>
            <a:t>Continuous innovation &amp; updates, ensuring the solution remains relevant and adaptable to future workplace trends.</a:t>
          </a:r>
        </a:p>
      </dgm:t>
    </dgm:pt>
    <dgm:pt modelId="{420DC946-F56C-43DA-9837-BBCDF8497D36}" type="parTrans" cxnId="{6D7D7ACB-358B-4933-9AA0-5F114CA4A3B0}">
      <dgm:prSet/>
      <dgm:spPr/>
      <dgm:t>
        <a:bodyPr/>
        <a:lstStyle/>
        <a:p>
          <a:endParaRPr lang="en-IN" sz="3200">
            <a:latin typeface="Arial Nova" panose="020B0504020202020204" pitchFamily="34" charset="0"/>
          </a:endParaRPr>
        </a:p>
      </dgm:t>
    </dgm:pt>
    <dgm:pt modelId="{2072D2AD-027F-466F-9F85-B94C658F1946}" type="sibTrans" cxnId="{6D7D7ACB-358B-4933-9AA0-5F114CA4A3B0}">
      <dgm:prSet/>
      <dgm:spPr/>
      <dgm:t>
        <a:bodyPr/>
        <a:lstStyle/>
        <a:p>
          <a:endParaRPr lang="en-IN" sz="3200">
            <a:latin typeface="Arial Nova" panose="020B0504020202020204" pitchFamily="34" charset="0"/>
          </a:endParaRPr>
        </a:p>
      </dgm:t>
    </dgm:pt>
    <dgm:pt modelId="{0726D205-8D55-4B21-B615-05230DF758BA}">
      <dgm:prSet custT="1"/>
      <dgm:spPr>
        <a:ln>
          <a:noFill/>
        </a:ln>
      </dgm:spPr>
      <dgm:t>
        <a:bodyPr/>
        <a:lstStyle/>
        <a:p>
          <a:r>
            <a:rPr lang="en-IN" sz="2000">
              <a:latin typeface="Arial Nova" panose="020B0504020202020204" pitchFamily="34" charset="0"/>
            </a:rPr>
            <a:t>Customization Options</a:t>
          </a:r>
        </a:p>
      </dgm:t>
    </dgm:pt>
    <dgm:pt modelId="{C0B502AE-0AA4-4F94-944B-8C12AFCFD730}" type="parTrans" cxnId="{103D2F93-197D-4B3A-A3DD-A26DF91124CF}">
      <dgm:prSet/>
      <dgm:spPr/>
      <dgm:t>
        <a:bodyPr/>
        <a:lstStyle/>
        <a:p>
          <a:endParaRPr lang="en-IN" sz="3200">
            <a:latin typeface="Arial Nova" panose="020B0504020202020204" pitchFamily="34" charset="0"/>
          </a:endParaRPr>
        </a:p>
      </dgm:t>
    </dgm:pt>
    <dgm:pt modelId="{C1A55BF0-7551-4D99-982C-FA98526FA4EB}" type="sibTrans" cxnId="{103D2F93-197D-4B3A-A3DD-A26DF91124CF}">
      <dgm:prSet/>
      <dgm:spPr/>
      <dgm:t>
        <a:bodyPr/>
        <a:lstStyle/>
        <a:p>
          <a:endParaRPr lang="en-IN" sz="3200">
            <a:latin typeface="Arial Nova" panose="020B0504020202020204" pitchFamily="34" charset="0"/>
          </a:endParaRPr>
        </a:p>
      </dgm:t>
    </dgm:pt>
    <dgm:pt modelId="{AA1637AA-8F13-4F4E-A09F-0E97FB6A0302}">
      <dgm:prSet custT="1"/>
      <dgm:spPr>
        <a:ln>
          <a:noFill/>
        </a:ln>
      </dgm:spPr>
      <dgm:t>
        <a:bodyPr/>
        <a:lstStyle/>
        <a:p>
          <a:r>
            <a:rPr lang="en-IN" sz="1400">
              <a:latin typeface="Arial Nova" panose="020B0504020202020204" pitchFamily="34" charset="0"/>
            </a:rPr>
            <a:t>Customization options provided to meet the unique needs and branding preferences of different organizations, promoting a personalized user experience.</a:t>
          </a:r>
        </a:p>
      </dgm:t>
    </dgm:pt>
    <dgm:pt modelId="{DC87ED04-34FC-4D5A-968F-50A448065678}" type="parTrans" cxnId="{6554773A-C9AF-4D09-80ED-D8818D078039}">
      <dgm:prSet/>
      <dgm:spPr/>
      <dgm:t>
        <a:bodyPr/>
        <a:lstStyle/>
        <a:p>
          <a:endParaRPr lang="en-IN" sz="3200">
            <a:latin typeface="Arial Nova" panose="020B0504020202020204" pitchFamily="34" charset="0"/>
          </a:endParaRPr>
        </a:p>
      </dgm:t>
    </dgm:pt>
    <dgm:pt modelId="{E82AE8CF-15F4-4934-8E5F-E7D9D4FB6B94}" type="sibTrans" cxnId="{6554773A-C9AF-4D09-80ED-D8818D078039}">
      <dgm:prSet/>
      <dgm:spPr/>
      <dgm:t>
        <a:bodyPr/>
        <a:lstStyle/>
        <a:p>
          <a:endParaRPr lang="en-IN" sz="3200">
            <a:latin typeface="Arial Nova" panose="020B0504020202020204" pitchFamily="34" charset="0"/>
          </a:endParaRPr>
        </a:p>
      </dgm:t>
    </dgm:pt>
    <dgm:pt modelId="{1CE34B43-1150-442F-82C9-A5BB59A8BFB3}">
      <dgm:prSet custT="1"/>
      <dgm:spPr>
        <a:ln>
          <a:noFill/>
        </a:ln>
      </dgm:spPr>
      <dgm:t>
        <a:bodyPr/>
        <a:lstStyle/>
        <a:p>
          <a:r>
            <a:rPr lang="en-IN" sz="2000">
              <a:latin typeface="Arial Nova" panose="020B0504020202020204" pitchFamily="34" charset="0"/>
            </a:rPr>
            <a:t>Support and Maintenance</a:t>
          </a:r>
        </a:p>
      </dgm:t>
    </dgm:pt>
    <dgm:pt modelId="{C1E0B90F-F3F8-40BE-88D2-85360086337E}" type="parTrans" cxnId="{382436FB-0737-4F43-8E81-5BC53E8E1E99}">
      <dgm:prSet/>
      <dgm:spPr/>
      <dgm:t>
        <a:bodyPr/>
        <a:lstStyle/>
        <a:p>
          <a:endParaRPr lang="en-IN" sz="3200">
            <a:latin typeface="Arial Nova" panose="020B0504020202020204" pitchFamily="34" charset="0"/>
          </a:endParaRPr>
        </a:p>
      </dgm:t>
    </dgm:pt>
    <dgm:pt modelId="{D1B2441C-6C6A-41B8-861A-6CE121261676}" type="sibTrans" cxnId="{382436FB-0737-4F43-8E81-5BC53E8E1E99}">
      <dgm:prSet/>
      <dgm:spPr/>
      <dgm:t>
        <a:bodyPr/>
        <a:lstStyle/>
        <a:p>
          <a:endParaRPr lang="en-IN" sz="3200">
            <a:latin typeface="Arial Nova" panose="020B0504020202020204" pitchFamily="34" charset="0"/>
          </a:endParaRPr>
        </a:p>
      </dgm:t>
    </dgm:pt>
    <dgm:pt modelId="{5451AAC8-8E41-49E0-AE60-E097014CF8B2}">
      <dgm:prSet custT="1"/>
      <dgm:spPr>
        <a:ln>
          <a:noFill/>
        </a:ln>
      </dgm:spPr>
      <dgm:t>
        <a:bodyPr/>
        <a:lstStyle/>
        <a:p>
          <a:r>
            <a:rPr lang="en-IN" sz="1400" dirty="0">
              <a:latin typeface="Arial Nova" panose="020B0504020202020204" pitchFamily="34" charset="0"/>
            </a:rPr>
            <a:t>Comprehensive support services and regular maintenance to address technical issues, updates, and ensure ongoing functionality and performance.</a:t>
          </a:r>
        </a:p>
      </dgm:t>
    </dgm:pt>
    <dgm:pt modelId="{DB6FEA16-600F-472F-BC34-569DF96C2AEB}" type="parTrans" cxnId="{80227D30-CEBA-4DFD-BEF6-E412995ACBAE}">
      <dgm:prSet/>
      <dgm:spPr/>
      <dgm:t>
        <a:bodyPr/>
        <a:lstStyle/>
        <a:p>
          <a:endParaRPr lang="en-IN" sz="3200">
            <a:latin typeface="Arial Nova" panose="020B0504020202020204" pitchFamily="34" charset="0"/>
          </a:endParaRPr>
        </a:p>
      </dgm:t>
    </dgm:pt>
    <dgm:pt modelId="{25F207B6-2AD2-4A27-B2DA-09CA82CA3FEA}" type="sibTrans" cxnId="{80227D30-CEBA-4DFD-BEF6-E412995ACBAE}">
      <dgm:prSet/>
      <dgm:spPr/>
      <dgm:t>
        <a:bodyPr/>
        <a:lstStyle/>
        <a:p>
          <a:endParaRPr lang="en-IN" sz="3200">
            <a:latin typeface="Arial Nova" panose="020B0504020202020204" pitchFamily="34" charset="0"/>
          </a:endParaRPr>
        </a:p>
      </dgm:t>
    </dgm:pt>
    <dgm:pt modelId="{A359E8AD-3C07-4171-934E-52A2AF9AB959}" type="pres">
      <dgm:prSet presAssocID="{464D02D1-AB28-4E6F-AFF1-D9934877A8CA}" presName="linear" presStyleCnt="0">
        <dgm:presLayoutVars>
          <dgm:dir/>
          <dgm:resizeHandles val="exact"/>
        </dgm:presLayoutVars>
      </dgm:prSet>
      <dgm:spPr/>
    </dgm:pt>
    <dgm:pt modelId="{79F07063-F0FD-4EE4-AC38-9158FD8B7F2C}" type="pres">
      <dgm:prSet presAssocID="{DD2F29F4-0388-4C85-83AD-10BB442918E1}" presName="comp" presStyleCnt="0"/>
      <dgm:spPr/>
    </dgm:pt>
    <dgm:pt modelId="{1AAF522D-A5C8-4D44-820A-598A38C8696A}" type="pres">
      <dgm:prSet presAssocID="{DD2F29F4-0388-4C85-83AD-10BB442918E1}" presName="box" presStyleLbl="node1" presStyleIdx="0" presStyleCnt="4"/>
      <dgm:spPr/>
    </dgm:pt>
    <dgm:pt modelId="{6DF4D8A3-1607-42BB-A5C1-99115C6BC6F0}" type="pres">
      <dgm:prSet presAssocID="{DD2F29F4-0388-4C85-83AD-10BB442918E1}" presName="img" presStyleLbl="fgImgPlace1" presStyleIdx="0" presStyleCnt="4" custScaleX="101074" custScaleY="99480"/>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topwatch 25% with solid fill"/>
        </a:ext>
      </dgm:extLst>
    </dgm:pt>
    <dgm:pt modelId="{977EA4DE-4E4F-434B-9DA5-7F1A55219625}" type="pres">
      <dgm:prSet presAssocID="{DD2F29F4-0388-4C85-83AD-10BB442918E1}" presName="text" presStyleLbl="node1" presStyleIdx="0" presStyleCnt="4">
        <dgm:presLayoutVars>
          <dgm:bulletEnabled val="1"/>
        </dgm:presLayoutVars>
      </dgm:prSet>
      <dgm:spPr/>
    </dgm:pt>
    <dgm:pt modelId="{696FFDBC-E064-4D1F-9ABE-C9C9898BE398}" type="pres">
      <dgm:prSet presAssocID="{F43F55A8-FFE4-43F4-B39D-E679A0E8A204}" presName="spacer" presStyleCnt="0"/>
      <dgm:spPr/>
    </dgm:pt>
    <dgm:pt modelId="{1E219989-6722-4944-8317-26E254AE3E6A}" type="pres">
      <dgm:prSet presAssocID="{907A0B93-1984-49B0-B67F-BF4988407F91}" presName="comp" presStyleCnt="0"/>
      <dgm:spPr/>
    </dgm:pt>
    <dgm:pt modelId="{29D110F3-5D88-402A-8781-A6F647F7490E}" type="pres">
      <dgm:prSet presAssocID="{907A0B93-1984-49B0-B67F-BF4988407F91}" presName="box" presStyleLbl="node1" presStyleIdx="1" presStyleCnt="4"/>
      <dgm:spPr/>
    </dgm:pt>
    <dgm:pt modelId="{85928728-3905-4430-91F0-F6A992D0B7CA}" type="pres">
      <dgm:prSet presAssocID="{907A0B93-1984-49B0-B67F-BF4988407F91}" presName="img" presStyleLbl="fgImgPlace1" presStyleIdx="1" presStyleCnt="4" custScaleX="101074" custScaleY="99480"/>
      <dgm:spPr>
        <a:xfrm>
          <a:off x="426996" y="1574178"/>
          <a:ext cx="441279" cy="1049452"/>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prstClr val="black">
              <a:shade val="80000"/>
              <a:hueOff val="0"/>
              <a:satOff val="0"/>
              <a:lumOff val="0"/>
              <a:alphaOff val="0"/>
            </a:prstClr>
          </a:solidFill>
          <a:prstDash val="solid"/>
        </a:ln>
        <a:effectLst/>
      </dgm:spPr>
      <dgm:extLst>
        <a:ext uri="{E40237B7-FDA0-4F09-8148-C483321AD2D9}">
          <dgm14:cNvPr xmlns:dgm14="http://schemas.microsoft.com/office/drawing/2010/diagram" id="0" name="" descr="Artificial Intelligence with solid fill"/>
        </a:ext>
      </dgm:extLst>
    </dgm:pt>
    <dgm:pt modelId="{3E63ED76-6848-4276-BA70-4513D5F1CAB8}" type="pres">
      <dgm:prSet presAssocID="{907A0B93-1984-49B0-B67F-BF4988407F91}" presName="text" presStyleLbl="node1" presStyleIdx="1" presStyleCnt="4">
        <dgm:presLayoutVars>
          <dgm:bulletEnabled val="1"/>
        </dgm:presLayoutVars>
      </dgm:prSet>
      <dgm:spPr/>
    </dgm:pt>
    <dgm:pt modelId="{D17F0906-AA40-482B-9AA7-029ED9AC73EB}" type="pres">
      <dgm:prSet presAssocID="{831A8457-95AE-4723-B900-3BB872B13E91}" presName="spacer" presStyleCnt="0"/>
      <dgm:spPr/>
    </dgm:pt>
    <dgm:pt modelId="{A45DF232-CCEC-4CA7-BD1D-AB2ADAAA32AE}" type="pres">
      <dgm:prSet presAssocID="{0726D205-8D55-4B21-B615-05230DF758BA}" presName="comp" presStyleCnt="0"/>
      <dgm:spPr/>
    </dgm:pt>
    <dgm:pt modelId="{0497072E-790D-4D9D-8204-67A31F66D0FD}" type="pres">
      <dgm:prSet presAssocID="{0726D205-8D55-4B21-B615-05230DF758BA}" presName="box" presStyleLbl="node1" presStyleIdx="2" presStyleCnt="4"/>
      <dgm:spPr/>
    </dgm:pt>
    <dgm:pt modelId="{2B6DBCA2-20A5-4944-BD1A-C5FE057692AF}" type="pres">
      <dgm:prSet presAssocID="{0726D205-8D55-4B21-B615-05230DF758BA}" presName="img" presStyleLbl="fgImgPlace1" presStyleIdx="2" presStyleCnt="4" custScaleX="101074" custScaleY="99480"/>
      <dgm:spPr>
        <a:xfrm>
          <a:off x="426996" y="3017174"/>
          <a:ext cx="441279" cy="1049452"/>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prstClr val="black">
              <a:shade val="80000"/>
              <a:hueOff val="0"/>
              <a:satOff val="0"/>
              <a:lumOff val="0"/>
              <a:alphaOff val="0"/>
            </a:prstClr>
          </a:solidFill>
          <a:prstDash val="solid"/>
        </a:ln>
        <a:effectLst/>
      </dgm:spPr>
      <dgm:extLst>
        <a:ext uri="{E40237B7-FDA0-4F09-8148-C483321AD2D9}">
          <dgm14:cNvPr xmlns:dgm14="http://schemas.microsoft.com/office/drawing/2010/diagram" id="0" name="" descr="Blueprint with solid fill"/>
        </a:ext>
      </dgm:extLst>
    </dgm:pt>
    <dgm:pt modelId="{3A3C5070-8F8B-4F44-B874-D6AD1BCAE2A6}" type="pres">
      <dgm:prSet presAssocID="{0726D205-8D55-4B21-B615-05230DF758BA}" presName="text" presStyleLbl="node1" presStyleIdx="2" presStyleCnt="4">
        <dgm:presLayoutVars>
          <dgm:bulletEnabled val="1"/>
        </dgm:presLayoutVars>
      </dgm:prSet>
      <dgm:spPr/>
    </dgm:pt>
    <dgm:pt modelId="{BE222293-9B29-4C57-99CA-260DBB1DE94E}" type="pres">
      <dgm:prSet presAssocID="{C1A55BF0-7551-4D99-982C-FA98526FA4EB}" presName="spacer" presStyleCnt="0"/>
      <dgm:spPr/>
    </dgm:pt>
    <dgm:pt modelId="{4F44DE13-A2CA-444A-AF9B-4CB40FCC6C8C}" type="pres">
      <dgm:prSet presAssocID="{1CE34B43-1150-442F-82C9-A5BB59A8BFB3}" presName="comp" presStyleCnt="0"/>
      <dgm:spPr/>
    </dgm:pt>
    <dgm:pt modelId="{2945FB06-6762-4217-8E0E-9BCF05CF3294}" type="pres">
      <dgm:prSet presAssocID="{1CE34B43-1150-442F-82C9-A5BB59A8BFB3}" presName="box" presStyleLbl="node1" presStyleIdx="3" presStyleCnt="4"/>
      <dgm:spPr/>
    </dgm:pt>
    <dgm:pt modelId="{4BB4523C-3081-4C71-AB71-0AAD3D9FF0E5}" type="pres">
      <dgm:prSet presAssocID="{1CE34B43-1150-442F-82C9-A5BB59A8BFB3}" presName="img" presStyleLbl="fgImgPlace1" presStyleIdx="3" presStyleCnt="4" custScaleX="101074" custScaleY="99480"/>
      <dgm:spPr>
        <a:xfrm>
          <a:off x="426996" y="4460171"/>
          <a:ext cx="441279" cy="1049452"/>
        </a:xfrm>
        <a:prstGeom prst="roundRect">
          <a:avLst>
            <a:gd name="adj" fmla="val 10000"/>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prstClr val="black">
              <a:shade val="80000"/>
              <a:hueOff val="0"/>
              <a:satOff val="0"/>
              <a:lumOff val="0"/>
              <a:alphaOff val="0"/>
            </a:prstClr>
          </a:solidFill>
          <a:prstDash val="solid"/>
        </a:ln>
        <a:effectLst/>
      </dgm:spPr>
      <dgm:extLst>
        <a:ext uri="{E40237B7-FDA0-4F09-8148-C483321AD2D9}">
          <dgm14:cNvPr xmlns:dgm14="http://schemas.microsoft.com/office/drawing/2010/diagram" id="0" name="" descr="Call center with solid fill"/>
        </a:ext>
      </dgm:extLst>
    </dgm:pt>
    <dgm:pt modelId="{33C53F75-63E8-4F31-A830-AB138CEB8C44}" type="pres">
      <dgm:prSet presAssocID="{1CE34B43-1150-442F-82C9-A5BB59A8BFB3}" presName="text" presStyleLbl="node1" presStyleIdx="3" presStyleCnt="4">
        <dgm:presLayoutVars>
          <dgm:bulletEnabled val="1"/>
        </dgm:presLayoutVars>
      </dgm:prSet>
      <dgm:spPr/>
    </dgm:pt>
  </dgm:ptLst>
  <dgm:cxnLst>
    <dgm:cxn modelId="{CB48FF01-8788-4852-8073-BC43521B626A}" type="presOf" srcId="{A0893D5A-F678-49E5-ACDE-33D0E1DB71B7}" destId="{3E63ED76-6848-4276-BA70-4513D5F1CAB8}" srcOrd="1" destOrd="1" presId="urn:microsoft.com/office/officeart/2005/8/layout/vList4"/>
    <dgm:cxn modelId="{D79C4E09-59B2-4452-9C3C-701D58FA7EFB}" type="presOf" srcId="{FF136576-9911-4893-A853-2D5586B5B52D}" destId="{977EA4DE-4E4F-434B-9DA5-7F1A55219625}" srcOrd="1" destOrd="1" presId="urn:microsoft.com/office/officeart/2005/8/layout/vList4"/>
    <dgm:cxn modelId="{4901B61E-9508-4E47-B34E-A3AC1F0C2EEF}" type="presOf" srcId="{AA1637AA-8F13-4F4E-A09F-0E97FB6A0302}" destId="{0497072E-790D-4D9D-8204-67A31F66D0FD}" srcOrd="0" destOrd="1" presId="urn:microsoft.com/office/officeart/2005/8/layout/vList4"/>
    <dgm:cxn modelId="{80227D30-CEBA-4DFD-BEF6-E412995ACBAE}" srcId="{1CE34B43-1150-442F-82C9-A5BB59A8BFB3}" destId="{5451AAC8-8E41-49E0-AE60-E097014CF8B2}" srcOrd="0" destOrd="0" parTransId="{DB6FEA16-600F-472F-BC34-569DF96C2AEB}" sibTransId="{25F207B6-2AD2-4A27-B2DA-09CA82CA3FEA}"/>
    <dgm:cxn modelId="{21953232-9D69-49ED-84A5-76D43C37F416}" type="presOf" srcId="{907A0B93-1984-49B0-B67F-BF4988407F91}" destId="{3E63ED76-6848-4276-BA70-4513D5F1CAB8}" srcOrd="1" destOrd="0" presId="urn:microsoft.com/office/officeart/2005/8/layout/vList4"/>
    <dgm:cxn modelId="{6554773A-C9AF-4D09-80ED-D8818D078039}" srcId="{0726D205-8D55-4B21-B615-05230DF758BA}" destId="{AA1637AA-8F13-4F4E-A09F-0E97FB6A0302}" srcOrd="0" destOrd="0" parTransId="{DC87ED04-34FC-4D5A-968F-50A448065678}" sibTransId="{E82AE8CF-15F4-4934-8E5F-E7D9D4FB6B94}"/>
    <dgm:cxn modelId="{DE07E45E-D171-4767-987B-6C1EAF7721BF}" type="presOf" srcId="{1CE34B43-1150-442F-82C9-A5BB59A8BFB3}" destId="{33C53F75-63E8-4F31-A830-AB138CEB8C44}" srcOrd="1" destOrd="0" presId="urn:microsoft.com/office/officeart/2005/8/layout/vList4"/>
    <dgm:cxn modelId="{82874560-01D2-4727-9C11-410634810C0B}" type="presOf" srcId="{DD2F29F4-0388-4C85-83AD-10BB442918E1}" destId="{1AAF522D-A5C8-4D44-820A-598A38C8696A}" srcOrd="0" destOrd="0" presId="urn:microsoft.com/office/officeart/2005/8/layout/vList4"/>
    <dgm:cxn modelId="{41BC4E64-E77B-41B4-8EF1-33EBADBCB4A0}" type="presOf" srcId="{A0893D5A-F678-49E5-ACDE-33D0E1DB71B7}" destId="{29D110F3-5D88-402A-8781-A6F647F7490E}" srcOrd="0" destOrd="1" presId="urn:microsoft.com/office/officeart/2005/8/layout/vList4"/>
    <dgm:cxn modelId="{439A5267-FD6B-463E-A6DC-AC6DB6B234F6}" type="presOf" srcId="{5451AAC8-8E41-49E0-AE60-E097014CF8B2}" destId="{33C53F75-63E8-4F31-A830-AB138CEB8C44}" srcOrd="1" destOrd="1" presId="urn:microsoft.com/office/officeart/2005/8/layout/vList4"/>
    <dgm:cxn modelId="{BDE7D047-FBCF-4063-B72C-9B7DA99E543D}" srcId="{DD2F29F4-0388-4C85-83AD-10BB442918E1}" destId="{FF136576-9911-4893-A853-2D5586B5B52D}" srcOrd="0" destOrd="0" parTransId="{E83F1227-707D-413F-8FC5-4564CA97642B}" sibTransId="{620E8C43-B5B9-4452-86C5-B368E05F3301}"/>
    <dgm:cxn modelId="{FA66F347-EE0F-44E3-8AD6-633145BBBFCD}" type="presOf" srcId="{AA1637AA-8F13-4F4E-A09F-0E97FB6A0302}" destId="{3A3C5070-8F8B-4F44-B874-D6AD1BCAE2A6}" srcOrd="1" destOrd="1" presId="urn:microsoft.com/office/officeart/2005/8/layout/vList4"/>
    <dgm:cxn modelId="{9D662D70-B090-4110-A4E1-A9C5A574FA8B}" type="presOf" srcId="{464D02D1-AB28-4E6F-AFF1-D9934877A8CA}" destId="{A359E8AD-3C07-4171-934E-52A2AF9AB959}" srcOrd="0" destOrd="0" presId="urn:microsoft.com/office/officeart/2005/8/layout/vList4"/>
    <dgm:cxn modelId="{52012453-F3BA-4680-A291-295761F7B969}" type="presOf" srcId="{0726D205-8D55-4B21-B615-05230DF758BA}" destId="{3A3C5070-8F8B-4F44-B874-D6AD1BCAE2A6}" srcOrd="1" destOrd="0" presId="urn:microsoft.com/office/officeart/2005/8/layout/vList4"/>
    <dgm:cxn modelId="{8165017F-13F3-45C7-A9A4-9B9F6EDFEB23}" type="presOf" srcId="{DD2F29F4-0388-4C85-83AD-10BB442918E1}" destId="{977EA4DE-4E4F-434B-9DA5-7F1A55219625}" srcOrd="1" destOrd="0" presId="urn:microsoft.com/office/officeart/2005/8/layout/vList4"/>
    <dgm:cxn modelId="{103D2F93-197D-4B3A-A3DD-A26DF91124CF}" srcId="{464D02D1-AB28-4E6F-AFF1-D9934877A8CA}" destId="{0726D205-8D55-4B21-B615-05230DF758BA}" srcOrd="2" destOrd="0" parTransId="{C0B502AE-0AA4-4F94-944B-8C12AFCFD730}" sibTransId="{C1A55BF0-7551-4D99-982C-FA98526FA4EB}"/>
    <dgm:cxn modelId="{9CBA159F-175F-48B9-B4AC-63822D6E96EA}" srcId="{464D02D1-AB28-4E6F-AFF1-D9934877A8CA}" destId="{DD2F29F4-0388-4C85-83AD-10BB442918E1}" srcOrd="0" destOrd="0" parTransId="{DD15531D-5EB0-4049-AAA6-858791D4B064}" sibTransId="{F43F55A8-FFE4-43F4-B39D-E679A0E8A204}"/>
    <dgm:cxn modelId="{86412CA3-BB88-429B-A063-E1D587FF4FE6}" type="presOf" srcId="{FF136576-9911-4893-A853-2D5586B5B52D}" destId="{1AAF522D-A5C8-4D44-820A-598A38C8696A}" srcOrd="0" destOrd="1" presId="urn:microsoft.com/office/officeart/2005/8/layout/vList4"/>
    <dgm:cxn modelId="{BE73DDB2-EAF8-46AC-BB73-73B264D06BE0}" type="presOf" srcId="{907A0B93-1984-49B0-B67F-BF4988407F91}" destId="{29D110F3-5D88-402A-8781-A6F647F7490E}" srcOrd="0" destOrd="0" presId="urn:microsoft.com/office/officeart/2005/8/layout/vList4"/>
    <dgm:cxn modelId="{FDF85DB7-16EA-49FB-9996-116D4167795A}" type="presOf" srcId="{0726D205-8D55-4B21-B615-05230DF758BA}" destId="{0497072E-790D-4D9D-8204-67A31F66D0FD}" srcOrd="0" destOrd="0" presId="urn:microsoft.com/office/officeart/2005/8/layout/vList4"/>
    <dgm:cxn modelId="{ED2997BF-202C-4912-A179-3620C65ACA94}" srcId="{464D02D1-AB28-4E6F-AFF1-D9934877A8CA}" destId="{907A0B93-1984-49B0-B67F-BF4988407F91}" srcOrd="1" destOrd="0" parTransId="{8ABACB04-1393-4FAA-904C-1E4959F0D4F0}" sibTransId="{831A8457-95AE-4723-B900-3BB872B13E91}"/>
    <dgm:cxn modelId="{6D7D7ACB-358B-4933-9AA0-5F114CA4A3B0}" srcId="{907A0B93-1984-49B0-B67F-BF4988407F91}" destId="{A0893D5A-F678-49E5-ACDE-33D0E1DB71B7}" srcOrd="0" destOrd="0" parTransId="{420DC946-F56C-43DA-9837-BBCDF8497D36}" sibTransId="{2072D2AD-027F-466F-9F85-B94C658F1946}"/>
    <dgm:cxn modelId="{A57B90D9-7EF7-4153-9E06-142713786E1A}" type="presOf" srcId="{1CE34B43-1150-442F-82C9-A5BB59A8BFB3}" destId="{2945FB06-6762-4217-8E0E-9BCF05CF3294}" srcOrd="0" destOrd="0" presId="urn:microsoft.com/office/officeart/2005/8/layout/vList4"/>
    <dgm:cxn modelId="{4B393AF1-63AC-464B-86BC-76C6178F6909}" type="presOf" srcId="{5451AAC8-8E41-49E0-AE60-E097014CF8B2}" destId="{2945FB06-6762-4217-8E0E-9BCF05CF3294}" srcOrd="0" destOrd="1" presId="urn:microsoft.com/office/officeart/2005/8/layout/vList4"/>
    <dgm:cxn modelId="{382436FB-0737-4F43-8E81-5BC53E8E1E99}" srcId="{464D02D1-AB28-4E6F-AFF1-D9934877A8CA}" destId="{1CE34B43-1150-442F-82C9-A5BB59A8BFB3}" srcOrd="3" destOrd="0" parTransId="{C1E0B90F-F3F8-40BE-88D2-85360086337E}" sibTransId="{D1B2441C-6C6A-41B8-861A-6CE121261676}"/>
    <dgm:cxn modelId="{D420C92B-99C2-4D6B-B17A-271802AE0DF4}" type="presParOf" srcId="{A359E8AD-3C07-4171-934E-52A2AF9AB959}" destId="{79F07063-F0FD-4EE4-AC38-9158FD8B7F2C}" srcOrd="0" destOrd="0" presId="urn:microsoft.com/office/officeart/2005/8/layout/vList4"/>
    <dgm:cxn modelId="{49B98F0C-5AF6-4137-B23F-A7510DB4C644}" type="presParOf" srcId="{79F07063-F0FD-4EE4-AC38-9158FD8B7F2C}" destId="{1AAF522D-A5C8-4D44-820A-598A38C8696A}" srcOrd="0" destOrd="0" presId="urn:microsoft.com/office/officeart/2005/8/layout/vList4"/>
    <dgm:cxn modelId="{4E5BCEC6-F44F-4696-8696-2D2680B97908}" type="presParOf" srcId="{79F07063-F0FD-4EE4-AC38-9158FD8B7F2C}" destId="{6DF4D8A3-1607-42BB-A5C1-99115C6BC6F0}" srcOrd="1" destOrd="0" presId="urn:microsoft.com/office/officeart/2005/8/layout/vList4"/>
    <dgm:cxn modelId="{C4A08248-E02D-4F64-AB9E-E0184F93AE5E}" type="presParOf" srcId="{79F07063-F0FD-4EE4-AC38-9158FD8B7F2C}" destId="{977EA4DE-4E4F-434B-9DA5-7F1A55219625}" srcOrd="2" destOrd="0" presId="urn:microsoft.com/office/officeart/2005/8/layout/vList4"/>
    <dgm:cxn modelId="{6CFBEB47-C18E-4F37-84D2-3B7F747073E6}" type="presParOf" srcId="{A359E8AD-3C07-4171-934E-52A2AF9AB959}" destId="{696FFDBC-E064-4D1F-9ABE-C9C9898BE398}" srcOrd="1" destOrd="0" presId="urn:microsoft.com/office/officeart/2005/8/layout/vList4"/>
    <dgm:cxn modelId="{C22DCB95-B2CB-4CC1-AB86-E4F91D012D21}" type="presParOf" srcId="{A359E8AD-3C07-4171-934E-52A2AF9AB959}" destId="{1E219989-6722-4944-8317-26E254AE3E6A}" srcOrd="2" destOrd="0" presId="urn:microsoft.com/office/officeart/2005/8/layout/vList4"/>
    <dgm:cxn modelId="{EEEF9198-1177-440E-84B1-B6242AB2985F}" type="presParOf" srcId="{1E219989-6722-4944-8317-26E254AE3E6A}" destId="{29D110F3-5D88-402A-8781-A6F647F7490E}" srcOrd="0" destOrd="0" presId="urn:microsoft.com/office/officeart/2005/8/layout/vList4"/>
    <dgm:cxn modelId="{F549E15E-A268-4AEB-92A2-ED11F6E2BB79}" type="presParOf" srcId="{1E219989-6722-4944-8317-26E254AE3E6A}" destId="{85928728-3905-4430-91F0-F6A992D0B7CA}" srcOrd="1" destOrd="0" presId="urn:microsoft.com/office/officeart/2005/8/layout/vList4"/>
    <dgm:cxn modelId="{CD92A52C-FFE8-460C-9457-63462C98E0D8}" type="presParOf" srcId="{1E219989-6722-4944-8317-26E254AE3E6A}" destId="{3E63ED76-6848-4276-BA70-4513D5F1CAB8}" srcOrd="2" destOrd="0" presId="urn:microsoft.com/office/officeart/2005/8/layout/vList4"/>
    <dgm:cxn modelId="{D8BC8334-19EC-439B-93D3-E1A5B15AA9F4}" type="presParOf" srcId="{A359E8AD-3C07-4171-934E-52A2AF9AB959}" destId="{D17F0906-AA40-482B-9AA7-029ED9AC73EB}" srcOrd="3" destOrd="0" presId="urn:microsoft.com/office/officeart/2005/8/layout/vList4"/>
    <dgm:cxn modelId="{5CDEC4E2-E336-4B72-BA6A-A6839D864039}" type="presParOf" srcId="{A359E8AD-3C07-4171-934E-52A2AF9AB959}" destId="{A45DF232-CCEC-4CA7-BD1D-AB2ADAAA32AE}" srcOrd="4" destOrd="0" presId="urn:microsoft.com/office/officeart/2005/8/layout/vList4"/>
    <dgm:cxn modelId="{ECFB6376-306C-4B3E-A576-F9F043B9D99B}" type="presParOf" srcId="{A45DF232-CCEC-4CA7-BD1D-AB2ADAAA32AE}" destId="{0497072E-790D-4D9D-8204-67A31F66D0FD}" srcOrd="0" destOrd="0" presId="urn:microsoft.com/office/officeart/2005/8/layout/vList4"/>
    <dgm:cxn modelId="{A29F108B-58DE-43E6-B1A8-7079930E93CD}" type="presParOf" srcId="{A45DF232-CCEC-4CA7-BD1D-AB2ADAAA32AE}" destId="{2B6DBCA2-20A5-4944-BD1A-C5FE057692AF}" srcOrd="1" destOrd="0" presId="urn:microsoft.com/office/officeart/2005/8/layout/vList4"/>
    <dgm:cxn modelId="{BF20F6AB-8B00-4C52-820C-EFD10EBD9A0C}" type="presParOf" srcId="{A45DF232-CCEC-4CA7-BD1D-AB2ADAAA32AE}" destId="{3A3C5070-8F8B-4F44-B874-D6AD1BCAE2A6}" srcOrd="2" destOrd="0" presId="urn:microsoft.com/office/officeart/2005/8/layout/vList4"/>
    <dgm:cxn modelId="{FC056C63-62A1-4AD3-BB92-CC664E996A06}" type="presParOf" srcId="{A359E8AD-3C07-4171-934E-52A2AF9AB959}" destId="{BE222293-9B29-4C57-99CA-260DBB1DE94E}" srcOrd="5" destOrd="0" presId="urn:microsoft.com/office/officeart/2005/8/layout/vList4"/>
    <dgm:cxn modelId="{E1F944F1-2B1E-4EB2-A6F5-7205EFC6CC54}" type="presParOf" srcId="{A359E8AD-3C07-4171-934E-52A2AF9AB959}" destId="{4F44DE13-A2CA-444A-AF9B-4CB40FCC6C8C}" srcOrd="6" destOrd="0" presId="urn:microsoft.com/office/officeart/2005/8/layout/vList4"/>
    <dgm:cxn modelId="{434B1F11-32A1-4853-B572-0ACFD0A5B7F2}" type="presParOf" srcId="{4F44DE13-A2CA-444A-AF9B-4CB40FCC6C8C}" destId="{2945FB06-6762-4217-8E0E-9BCF05CF3294}" srcOrd="0" destOrd="0" presId="urn:microsoft.com/office/officeart/2005/8/layout/vList4"/>
    <dgm:cxn modelId="{99E667BC-F965-48C0-AAB1-8C2109EC694E}" type="presParOf" srcId="{4F44DE13-A2CA-444A-AF9B-4CB40FCC6C8C}" destId="{4BB4523C-3081-4C71-AB71-0AAD3D9FF0E5}" srcOrd="1" destOrd="0" presId="urn:microsoft.com/office/officeart/2005/8/layout/vList4"/>
    <dgm:cxn modelId="{D28194C4-F518-4C59-8B98-4EBADAE16E41}" type="presParOf" srcId="{4F44DE13-A2CA-444A-AF9B-4CB40FCC6C8C}" destId="{33C53F75-63E8-4F31-A830-AB138CEB8C44}"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5398CB-BC5E-47A7-A7ED-03F2C0C6CB03}"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IN"/>
        </a:p>
      </dgm:t>
    </dgm:pt>
    <dgm:pt modelId="{6C103F33-B10E-44CF-A375-3CF7B7131726}">
      <dgm:prSet phldrT="[Text]"/>
      <dgm:spPr>
        <a:ln>
          <a:noFill/>
        </a:ln>
      </dgm:spPr>
      <dgm:t>
        <a:bodyPr/>
        <a:lstStyle/>
        <a:p>
          <a:r>
            <a:rPr lang="en-US" b="1" dirty="0">
              <a:solidFill>
                <a:schemeClr val="tx2">
                  <a:lumMod val="50000"/>
                </a:schemeClr>
              </a:solidFill>
              <a:latin typeface="Arial Nova" panose="020B0504020202020204" pitchFamily="34" charset="0"/>
            </a:rPr>
            <a:t>Asset Tracking</a:t>
          </a:r>
          <a:endParaRPr lang="en-IN" b="1" dirty="0">
            <a:solidFill>
              <a:schemeClr val="tx2">
                <a:lumMod val="50000"/>
              </a:schemeClr>
            </a:solidFill>
            <a:latin typeface="Arial Nova" panose="020B0504020202020204" pitchFamily="34" charset="0"/>
          </a:endParaRPr>
        </a:p>
      </dgm:t>
    </dgm:pt>
    <dgm:pt modelId="{527320C4-D38E-40F1-ACEF-4EB18716C1E4}" type="parTrans" cxnId="{8EEFFD66-3896-40D2-AD71-E2C7C8DAE0B1}">
      <dgm:prSet/>
      <dgm:spPr/>
      <dgm:t>
        <a:bodyPr/>
        <a:lstStyle/>
        <a:p>
          <a:endParaRPr lang="en-IN">
            <a:solidFill>
              <a:schemeClr val="tx2">
                <a:lumMod val="50000"/>
              </a:schemeClr>
            </a:solidFill>
            <a:latin typeface="Arial Nova" panose="020B0504020202020204" pitchFamily="34" charset="0"/>
          </a:endParaRPr>
        </a:p>
      </dgm:t>
    </dgm:pt>
    <dgm:pt modelId="{BB16A5C4-E32F-4A7A-B802-DB91186B4E55}" type="sibTrans" cxnId="{8EEFFD66-3896-40D2-AD71-E2C7C8DAE0B1}">
      <dgm:prSet/>
      <dgm:spPr/>
      <dgm:t>
        <a:bodyPr/>
        <a:lstStyle/>
        <a:p>
          <a:endParaRPr lang="en-IN">
            <a:solidFill>
              <a:schemeClr val="tx2">
                <a:lumMod val="50000"/>
              </a:schemeClr>
            </a:solidFill>
            <a:latin typeface="Arial Nova" panose="020B0504020202020204" pitchFamily="34" charset="0"/>
          </a:endParaRPr>
        </a:p>
      </dgm:t>
    </dgm:pt>
    <dgm:pt modelId="{614F83EA-AD8B-42B6-BC18-3329B2472AC7}">
      <dgm:prSet phldrT="[Text]"/>
      <dgm:spPr>
        <a:ln>
          <a:noFill/>
        </a:ln>
      </dgm:spPr>
      <dgm:t>
        <a:bodyPr/>
        <a:lstStyle/>
        <a:p>
          <a:r>
            <a:rPr lang="en-US" b="1" dirty="0">
              <a:solidFill>
                <a:schemeClr val="tx2">
                  <a:lumMod val="50000"/>
                </a:schemeClr>
              </a:solidFill>
              <a:latin typeface="Arial Nova" panose="020B0504020202020204" pitchFamily="34" charset="0"/>
            </a:rPr>
            <a:t>Footfall Analytics</a:t>
          </a:r>
          <a:endParaRPr lang="en-IN" b="1" dirty="0">
            <a:solidFill>
              <a:schemeClr val="tx2">
                <a:lumMod val="50000"/>
              </a:schemeClr>
            </a:solidFill>
            <a:latin typeface="Arial Nova" panose="020B0504020202020204" pitchFamily="34" charset="0"/>
          </a:endParaRPr>
        </a:p>
      </dgm:t>
    </dgm:pt>
    <dgm:pt modelId="{08CE537A-EED7-4AC5-A503-83BF1CC09F59}" type="parTrans" cxnId="{F54E125A-F48F-4BE0-A01D-38386F5470F6}">
      <dgm:prSet/>
      <dgm:spPr/>
      <dgm:t>
        <a:bodyPr/>
        <a:lstStyle/>
        <a:p>
          <a:endParaRPr lang="en-IN">
            <a:solidFill>
              <a:schemeClr val="tx2">
                <a:lumMod val="50000"/>
              </a:schemeClr>
            </a:solidFill>
            <a:latin typeface="Arial Nova" panose="020B0504020202020204" pitchFamily="34" charset="0"/>
          </a:endParaRPr>
        </a:p>
      </dgm:t>
    </dgm:pt>
    <dgm:pt modelId="{66B38C87-DE2C-4C9A-A61E-C0D22C9F424E}" type="sibTrans" cxnId="{F54E125A-F48F-4BE0-A01D-38386F5470F6}">
      <dgm:prSet/>
      <dgm:spPr/>
      <dgm:t>
        <a:bodyPr/>
        <a:lstStyle/>
        <a:p>
          <a:endParaRPr lang="en-IN">
            <a:solidFill>
              <a:schemeClr val="tx2">
                <a:lumMod val="50000"/>
              </a:schemeClr>
            </a:solidFill>
            <a:latin typeface="Arial Nova" panose="020B0504020202020204" pitchFamily="34" charset="0"/>
          </a:endParaRPr>
        </a:p>
      </dgm:t>
    </dgm:pt>
    <dgm:pt modelId="{20F622C4-B92E-4EA8-B9EF-102DB6BED94D}">
      <dgm:prSet phldrT="[Text]"/>
      <dgm:spPr>
        <a:ln>
          <a:noFill/>
        </a:ln>
      </dgm:spPr>
      <dgm:t>
        <a:bodyPr/>
        <a:lstStyle/>
        <a:p>
          <a:r>
            <a:rPr lang="en-US" b="1" dirty="0">
              <a:solidFill>
                <a:schemeClr val="tx2">
                  <a:lumMod val="50000"/>
                </a:schemeClr>
              </a:solidFill>
              <a:latin typeface="Arial Nova" panose="020B0504020202020204" pitchFamily="34" charset="0"/>
            </a:rPr>
            <a:t>Environmental Monitoring</a:t>
          </a:r>
          <a:endParaRPr lang="en-IN" b="1" dirty="0">
            <a:solidFill>
              <a:schemeClr val="tx2">
                <a:lumMod val="50000"/>
              </a:schemeClr>
            </a:solidFill>
            <a:latin typeface="Arial Nova" panose="020B0504020202020204" pitchFamily="34" charset="0"/>
          </a:endParaRPr>
        </a:p>
      </dgm:t>
    </dgm:pt>
    <dgm:pt modelId="{ECE10339-9E77-4A22-919D-A71D1D896C65}" type="parTrans" cxnId="{C299C54B-2FEC-44B8-ABD0-9712F048E306}">
      <dgm:prSet/>
      <dgm:spPr/>
      <dgm:t>
        <a:bodyPr/>
        <a:lstStyle/>
        <a:p>
          <a:endParaRPr lang="en-IN">
            <a:solidFill>
              <a:schemeClr val="tx2">
                <a:lumMod val="50000"/>
              </a:schemeClr>
            </a:solidFill>
            <a:latin typeface="Arial Nova" panose="020B0504020202020204" pitchFamily="34" charset="0"/>
          </a:endParaRPr>
        </a:p>
      </dgm:t>
    </dgm:pt>
    <dgm:pt modelId="{264DDD39-1DC1-441B-BB54-5C945C1BDD0A}" type="sibTrans" cxnId="{C299C54B-2FEC-44B8-ABD0-9712F048E306}">
      <dgm:prSet/>
      <dgm:spPr/>
      <dgm:t>
        <a:bodyPr/>
        <a:lstStyle/>
        <a:p>
          <a:endParaRPr lang="en-IN">
            <a:solidFill>
              <a:schemeClr val="tx2">
                <a:lumMod val="50000"/>
              </a:schemeClr>
            </a:solidFill>
            <a:latin typeface="Arial Nova" panose="020B0504020202020204" pitchFamily="34" charset="0"/>
          </a:endParaRPr>
        </a:p>
      </dgm:t>
    </dgm:pt>
    <dgm:pt modelId="{A0A80250-9E1E-4007-A9FA-E19C3F08C6D1}">
      <dgm:prSet phldrT="[Text]"/>
      <dgm:spPr>
        <a:ln>
          <a:noFill/>
        </a:ln>
      </dgm:spPr>
      <dgm:t>
        <a:bodyPr/>
        <a:lstStyle/>
        <a:p>
          <a:r>
            <a:rPr lang="en-US" b="1" dirty="0">
              <a:solidFill>
                <a:schemeClr val="tx2">
                  <a:lumMod val="50000"/>
                </a:schemeClr>
              </a:solidFill>
              <a:latin typeface="Arial Nova" panose="020B0504020202020204" pitchFamily="34" charset="0"/>
            </a:rPr>
            <a:t>IoT Security</a:t>
          </a:r>
          <a:endParaRPr lang="en-IN" b="1" dirty="0">
            <a:solidFill>
              <a:schemeClr val="tx2">
                <a:lumMod val="50000"/>
              </a:schemeClr>
            </a:solidFill>
            <a:latin typeface="Arial Nova" panose="020B0504020202020204" pitchFamily="34" charset="0"/>
          </a:endParaRPr>
        </a:p>
      </dgm:t>
    </dgm:pt>
    <dgm:pt modelId="{8B2704A2-8106-42B4-8B20-193EB4C29EAB}" type="parTrans" cxnId="{152046C4-958F-4ED4-B052-A45F31D15C84}">
      <dgm:prSet/>
      <dgm:spPr/>
      <dgm:t>
        <a:bodyPr/>
        <a:lstStyle/>
        <a:p>
          <a:endParaRPr lang="en-IN">
            <a:solidFill>
              <a:schemeClr val="tx2">
                <a:lumMod val="50000"/>
              </a:schemeClr>
            </a:solidFill>
            <a:latin typeface="Arial Nova" panose="020B0504020202020204" pitchFamily="34" charset="0"/>
          </a:endParaRPr>
        </a:p>
      </dgm:t>
    </dgm:pt>
    <dgm:pt modelId="{20B8056E-DD51-48F5-B445-AE4D1E2F0C96}" type="sibTrans" cxnId="{152046C4-958F-4ED4-B052-A45F31D15C84}">
      <dgm:prSet/>
      <dgm:spPr/>
      <dgm:t>
        <a:bodyPr/>
        <a:lstStyle/>
        <a:p>
          <a:endParaRPr lang="en-IN">
            <a:solidFill>
              <a:schemeClr val="tx2">
                <a:lumMod val="50000"/>
              </a:schemeClr>
            </a:solidFill>
            <a:latin typeface="Arial Nova" panose="020B0504020202020204" pitchFamily="34" charset="0"/>
          </a:endParaRPr>
        </a:p>
      </dgm:t>
    </dgm:pt>
    <dgm:pt modelId="{859C87D8-8F57-43C4-9CEF-CB5880A9E340}">
      <dgm:prSet phldrT="[Text]"/>
      <dgm:spPr>
        <a:ln>
          <a:noFill/>
        </a:ln>
      </dgm:spPr>
      <dgm:t>
        <a:bodyPr/>
        <a:lstStyle/>
        <a:p>
          <a:r>
            <a:rPr lang="en-US" b="1" dirty="0">
              <a:solidFill>
                <a:schemeClr val="tx2">
                  <a:lumMod val="50000"/>
                </a:schemeClr>
              </a:solidFill>
              <a:latin typeface="Arial Nova" panose="020B0504020202020204" pitchFamily="34" charset="0"/>
            </a:rPr>
            <a:t>Point of Sale</a:t>
          </a:r>
          <a:endParaRPr lang="en-IN" b="1" dirty="0">
            <a:solidFill>
              <a:schemeClr val="tx2">
                <a:lumMod val="50000"/>
              </a:schemeClr>
            </a:solidFill>
            <a:latin typeface="Arial Nova" panose="020B0504020202020204" pitchFamily="34" charset="0"/>
          </a:endParaRPr>
        </a:p>
      </dgm:t>
    </dgm:pt>
    <dgm:pt modelId="{A495860C-6873-4E80-B23F-E783FF8B1415}" type="parTrans" cxnId="{4BD90943-E2C0-486D-9509-F980DE88C774}">
      <dgm:prSet/>
      <dgm:spPr/>
      <dgm:t>
        <a:bodyPr/>
        <a:lstStyle/>
        <a:p>
          <a:endParaRPr lang="en-IN">
            <a:solidFill>
              <a:schemeClr val="tx2">
                <a:lumMod val="50000"/>
              </a:schemeClr>
            </a:solidFill>
            <a:latin typeface="Arial Nova" panose="020B0504020202020204" pitchFamily="34" charset="0"/>
          </a:endParaRPr>
        </a:p>
      </dgm:t>
    </dgm:pt>
    <dgm:pt modelId="{2DF06EE5-FB14-401B-9A68-49D968080D95}" type="sibTrans" cxnId="{4BD90943-E2C0-486D-9509-F980DE88C774}">
      <dgm:prSet/>
      <dgm:spPr/>
      <dgm:t>
        <a:bodyPr/>
        <a:lstStyle/>
        <a:p>
          <a:endParaRPr lang="en-IN">
            <a:solidFill>
              <a:schemeClr val="tx2">
                <a:lumMod val="50000"/>
              </a:schemeClr>
            </a:solidFill>
            <a:latin typeface="Arial Nova" panose="020B0504020202020204" pitchFamily="34" charset="0"/>
          </a:endParaRPr>
        </a:p>
      </dgm:t>
    </dgm:pt>
    <dgm:pt modelId="{9F9745A6-0776-4293-89D1-4788FC8BF153}">
      <dgm:prSet phldrT="[Text]"/>
      <dgm:spPr>
        <a:ln>
          <a:noFill/>
        </a:ln>
      </dgm:spPr>
      <dgm:t>
        <a:bodyPr/>
        <a:lstStyle/>
        <a:p>
          <a:r>
            <a:rPr lang="en-US" b="1" dirty="0">
              <a:solidFill>
                <a:schemeClr val="tx2">
                  <a:lumMod val="50000"/>
                </a:schemeClr>
              </a:solidFill>
              <a:latin typeface="Arial Nova" panose="020B0504020202020204" pitchFamily="34" charset="0"/>
            </a:rPr>
            <a:t>IT Tools</a:t>
          </a:r>
          <a:endParaRPr lang="en-IN" b="1" dirty="0">
            <a:solidFill>
              <a:schemeClr val="tx2">
                <a:lumMod val="50000"/>
              </a:schemeClr>
            </a:solidFill>
            <a:latin typeface="Arial Nova" panose="020B0504020202020204" pitchFamily="34" charset="0"/>
          </a:endParaRPr>
        </a:p>
      </dgm:t>
    </dgm:pt>
    <dgm:pt modelId="{DA49A60C-12DF-4B3A-9DAB-157ECEA9ABE6}" type="parTrans" cxnId="{CBD30B65-4A20-4E35-9F03-07F80138666E}">
      <dgm:prSet/>
      <dgm:spPr/>
      <dgm:t>
        <a:bodyPr/>
        <a:lstStyle/>
        <a:p>
          <a:endParaRPr lang="en-IN">
            <a:solidFill>
              <a:schemeClr val="tx2">
                <a:lumMod val="50000"/>
              </a:schemeClr>
            </a:solidFill>
            <a:latin typeface="Arial Nova" panose="020B0504020202020204" pitchFamily="34" charset="0"/>
          </a:endParaRPr>
        </a:p>
      </dgm:t>
    </dgm:pt>
    <dgm:pt modelId="{3956F507-A522-44D3-9BDD-AE10F6C61C41}" type="sibTrans" cxnId="{CBD30B65-4A20-4E35-9F03-07F80138666E}">
      <dgm:prSet/>
      <dgm:spPr/>
      <dgm:t>
        <a:bodyPr/>
        <a:lstStyle/>
        <a:p>
          <a:endParaRPr lang="en-IN">
            <a:solidFill>
              <a:schemeClr val="tx2">
                <a:lumMod val="50000"/>
              </a:schemeClr>
            </a:solidFill>
            <a:latin typeface="Arial Nova" panose="020B0504020202020204" pitchFamily="34" charset="0"/>
          </a:endParaRPr>
        </a:p>
      </dgm:t>
    </dgm:pt>
    <dgm:pt modelId="{5A7B6077-8EDE-48A4-B87F-C57E2DDDC8AC}" type="pres">
      <dgm:prSet presAssocID="{065398CB-BC5E-47A7-A7ED-03F2C0C6CB03}" presName="diagram" presStyleCnt="0">
        <dgm:presLayoutVars>
          <dgm:dir/>
          <dgm:resizeHandles val="exact"/>
        </dgm:presLayoutVars>
      </dgm:prSet>
      <dgm:spPr/>
    </dgm:pt>
    <dgm:pt modelId="{4ED5B673-EDE7-4CD1-9E49-CFC990A4A7B9}" type="pres">
      <dgm:prSet presAssocID="{6C103F33-B10E-44CF-A375-3CF7B7131726}" presName="node" presStyleLbl="node1" presStyleIdx="0" presStyleCnt="6" custScaleX="145324">
        <dgm:presLayoutVars>
          <dgm:bulletEnabled val="1"/>
        </dgm:presLayoutVars>
      </dgm:prSet>
      <dgm:spPr/>
    </dgm:pt>
    <dgm:pt modelId="{9AD15B28-098E-4701-90B5-7B178B821C33}" type="pres">
      <dgm:prSet presAssocID="{BB16A5C4-E32F-4A7A-B802-DB91186B4E55}" presName="sibTrans" presStyleCnt="0"/>
      <dgm:spPr/>
    </dgm:pt>
    <dgm:pt modelId="{5042E231-23E8-409E-8C3E-64B08E11CEF0}" type="pres">
      <dgm:prSet presAssocID="{614F83EA-AD8B-42B6-BC18-3329B2472AC7}" presName="node" presStyleLbl="node1" presStyleIdx="1" presStyleCnt="6" custScaleX="145324">
        <dgm:presLayoutVars>
          <dgm:bulletEnabled val="1"/>
        </dgm:presLayoutVars>
      </dgm:prSet>
      <dgm:spPr/>
    </dgm:pt>
    <dgm:pt modelId="{432B4237-5ED0-4B6F-9B55-0DA58B5CA952}" type="pres">
      <dgm:prSet presAssocID="{66B38C87-DE2C-4C9A-A61E-C0D22C9F424E}" presName="sibTrans" presStyleCnt="0"/>
      <dgm:spPr/>
    </dgm:pt>
    <dgm:pt modelId="{5DF4D210-9535-4AF3-B1E4-23908CC7AB41}" type="pres">
      <dgm:prSet presAssocID="{20F622C4-B92E-4EA8-B9EF-102DB6BED94D}" presName="node" presStyleLbl="node1" presStyleIdx="2" presStyleCnt="6" custScaleX="145324">
        <dgm:presLayoutVars>
          <dgm:bulletEnabled val="1"/>
        </dgm:presLayoutVars>
      </dgm:prSet>
      <dgm:spPr/>
    </dgm:pt>
    <dgm:pt modelId="{61B54F2F-E579-494C-B0AD-0221F0D5B60B}" type="pres">
      <dgm:prSet presAssocID="{264DDD39-1DC1-441B-BB54-5C945C1BDD0A}" presName="sibTrans" presStyleCnt="0"/>
      <dgm:spPr/>
    </dgm:pt>
    <dgm:pt modelId="{2A84BB44-CEDF-43B4-B030-63FEE102B5C4}" type="pres">
      <dgm:prSet presAssocID="{A0A80250-9E1E-4007-A9FA-E19C3F08C6D1}" presName="node" presStyleLbl="node1" presStyleIdx="3" presStyleCnt="6" custScaleX="145324">
        <dgm:presLayoutVars>
          <dgm:bulletEnabled val="1"/>
        </dgm:presLayoutVars>
      </dgm:prSet>
      <dgm:spPr/>
    </dgm:pt>
    <dgm:pt modelId="{7EF29BD0-D364-4AF9-B823-5FAC97EC147A}" type="pres">
      <dgm:prSet presAssocID="{20B8056E-DD51-48F5-B445-AE4D1E2F0C96}" presName="sibTrans" presStyleCnt="0"/>
      <dgm:spPr/>
    </dgm:pt>
    <dgm:pt modelId="{607B817A-C1EC-42A1-B069-1AC5E5F06DC0}" type="pres">
      <dgm:prSet presAssocID="{859C87D8-8F57-43C4-9CEF-CB5880A9E340}" presName="node" presStyleLbl="node1" presStyleIdx="4" presStyleCnt="6" custScaleX="145324">
        <dgm:presLayoutVars>
          <dgm:bulletEnabled val="1"/>
        </dgm:presLayoutVars>
      </dgm:prSet>
      <dgm:spPr/>
    </dgm:pt>
    <dgm:pt modelId="{E1D1B6EF-2632-4408-9778-7B7CD53B0918}" type="pres">
      <dgm:prSet presAssocID="{2DF06EE5-FB14-401B-9A68-49D968080D95}" presName="sibTrans" presStyleCnt="0"/>
      <dgm:spPr/>
    </dgm:pt>
    <dgm:pt modelId="{A90CEE6B-9639-4FA7-B480-F6426DBC06C8}" type="pres">
      <dgm:prSet presAssocID="{9F9745A6-0776-4293-89D1-4788FC8BF153}" presName="node" presStyleLbl="node1" presStyleIdx="5" presStyleCnt="6" custScaleX="145324">
        <dgm:presLayoutVars>
          <dgm:bulletEnabled val="1"/>
        </dgm:presLayoutVars>
      </dgm:prSet>
      <dgm:spPr/>
    </dgm:pt>
  </dgm:ptLst>
  <dgm:cxnLst>
    <dgm:cxn modelId="{8B52F22B-9601-45F5-98FC-64B75D3AF673}" type="presOf" srcId="{20F622C4-B92E-4EA8-B9EF-102DB6BED94D}" destId="{5DF4D210-9535-4AF3-B1E4-23908CC7AB41}" srcOrd="0" destOrd="0" presId="urn:microsoft.com/office/officeart/2005/8/layout/default"/>
    <dgm:cxn modelId="{DC68553D-9585-42CA-9561-8D44CF30FED9}" type="presOf" srcId="{9F9745A6-0776-4293-89D1-4788FC8BF153}" destId="{A90CEE6B-9639-4FA7-B480-F6426DBC06C8}" srcOrd="0" destOrd="0" presId="urn:microsoft.com/office/officeart/2005/8/layout/default"/>
    <dgm:cxn modelId="{4BD90943-E2C0-486D-9509-F980DE88C774}" srcId="{065398CB-BC5E-47A7-A7ED-03F2C0C6CB03}" destId="{859C87D8-8F57-43C4-9CEF-CB5880A9E340}" srcOrd="4" destOrd="0" parTransId="{A495860C-6873-4E80-B23F-E783FF8B1415}" sibTransId="{2DF06EE5-FB14-401B-9A68-49D968080D95}"/>
    <dgm:cxn modelId="{CBD30B65-4A20-4E35-9F03-07F80138666E}" srcId="{065398CB-BC5E-47A7-A7ED-03F2C0C6CB03}" destId="{9F9745A6-0776-4293-89D1-4788FC8BF153}" srcOrd="5" destOrd="0" parTransId="{DA49A60C-12DF-4B3A-9DAB-157ECEA9ABE6}" sibTransId="{3956F507-A522-44D3-9BDD-AE10F6C61C41}"/>
    <dgm:cxn modelId="{8EEFFD66-3896-40D2-AD71-E2C7C8DAE0B1}" srcId="{065398CB-BC5E-47A7-A7ED-03F2C0C6CB03}" destId="{6C103F33-B10E-44CF-A375-3CF7B7131726}" srcOrd="0" destOrd="0" parTransId="{527320C4-D38E-40F1-ACEF-4EB18716C1E4}" sibTransId="{BB16A5C4-E32F-4A7A-B802-DB91186B4E55}"/>
    <dgm:cxn modelId="{C299C54B-2FEC-44B8-ABD0-9712F048E306}" srcId="{065398CB-BC5E-47A7-A7ED-03F2C0C6CB03}" destId="{20F622C4-B92E-4EA8-B9EF-102DB6BED94D}" srcOrd="2" destOrd="0" parTransId="{ECE10339-9E77-4A22-919D-A71D1D896C65}" sibTransId="{264DDD39-1DC1-441B-BB54-5C945C1BDD0A}"/>
    <dgm:cxn modelId="{F54E125A-F48F-4BE0-A01D-38386F5470F6}" srcId="{065398CB-BC5E-47A7-A7ED-03F2C0C6CB03}" destId="{614F83EA-AD8B-42B6-BC18-3329B2472AC7}" srcOrd="1" destOrd="0" parTransId="{08CE537A-EED7-4AC5-A503-83BF1CC09F59}" sibTransId="{66B38C87-DE2C-4C9A-A61E-C0D22C9F424E}"/>
    <dgm:cxn modelId="{11F3E284-401D-49FC-895A-FF9AC5E083A4}" type="presOf" srcId="{A0A80250-9E1E-4007-A9FA-E19C3F08C6D1}" destId="{2A84BB44-CEDF-43B4-B030-63FEE102B5C4}" srcOrd="0" destOrd="0" presId="urn:microsoft.com/office/officeart/2005/8/layout/default"/>
    <dgm:cxn modelId="{C2B50FB5-0F32-4B84-9945-3E1669424642}" type="presOf" srcId="{6C103F33-B10E-44CF-A375-3CF7B7131726}" destId="{4ED5B673-EDE7-4CD1-9E49-CFC990A4A7B9}" srcOrd="0" destOrd="0" presId="urn:microsoft.com/office/officeart/2005/8/layout/default"/>
    <dgm:cxn modelId="{F8DF55B5-D3CE-4978-8DF6-2A49808A888C}" type="presOf" srcId="{859C87D8-8F57-43C4-9CEF-CB5880A9E340}" destId="{607B817A-C1EC-42A1-B069-1AC5E5F06DC0}" srcOrd="0" destOrd="0" presId="urn:microsoft.com/office/officeart/2005/8/layout/default"/>
    <dgm:cxn modelId="{5C4F03BF-6581-4279-BD5C-08E75C450ACA}" type="presOf" srcId="{614F83EA-AD8B-42B6-BC18-3329B2472AC7}" destId="{5042E231-23E8-409E-8C3E-64B08E11CEF0}" srcOrd="0" destOrd="0" presId="urn:microsoft.com/office/officeart/2005/8/layout/default"/>
    <dgm:cxn modelId="{152046C4-958F-4ED4-B052-A45F31D15C84}" srcId="{065398CB-BC5E-47A7-A7ED-03F2C0C6CB03}" destId="{A0A80250-9E1E-4007-A9FA-E19C3F08C6D1}" srcOrd="3" destOrd="0" parTransId="{8B2704A2-8106-42B4-8B20-193EB4C29EAB}" sibTransId="{20B8056E-DD51-48F5-B445-AE4D1E2F0C96}"/>
    <dgm:cxn modelId="{4DBA7CD0-4195-4A06-BF74-6B143B55713D}" type="presOf" srcId="{065398CB-BC5E-47A7-A7ED-03F2C0C6CB03}" destId="{5A7B6077-8EDE-48A4-B87F-C57E2DDDC8AC}" srcOrd="0" destOrd="0" presId="urn:microsoft.com/office/officeart/2005/8/layout/default"/>
    <dgm:cxn modelId="{00E46FC5-971D-4863-8848-EF0742401841}" type="presParOf" srcId="{5A7B6077-8EDE-48A4-B87F-C57E2DDDC8AC}" destId="{4ED5B673-EDE7-4CD1-9E49-CFC990A4A7B9}" srcOrd="0" destOrd="0" presId="urn:microsoft.com/office/officeart/2005/8/layout/default"/>
    <dgm:cxn modelId="{FE981100-2171-464E-85D0-68E0EACD8C20}" type="presParOf" srcId="{5A7B6077-8EDE-48A4-B87F-C57E2DDDC8AC}" destId="{9AD15B28-098E-4701-90B5-7B178B821C33}" srcOrd="1" destOrd="0" presId="urn:microsoft.com/office/officeart/2005/8/layout/default"/>
    <dgm:cxn modelId="{280A891D-CCFB-4C5A-ABE7-8C5AF1D48C13}" type="presParOf" srcId="{5A7B6077-8EDE-48A4-B87F-C57E2DDDC8AC}" destId="{5042E231-23E8-409E-8C3E-64B08E11CEF0}" srcOrd="2" destOrd="0" presId="urn:microsoft.com/office/officeart/2005/8/layout/default"/>
    <dgm:cxn modelId="{31E17E81-3759-4987-9485-95E3A5311BEC}" type="presParOf" srcId="{5A7B6077-8EDE-48A4-B87F-C57E2DDDC8AC}" destId="{432B4237-5ED0-4B6F-9B55-0DA58B5CA952}" srcOrd="3" destOrd="0" presId="urn:microsoft.com/office/officeart/2005/8/layout/default"/>
    <dgm:cxn modelId="{AC8302CB-B9D6-4221-AD8A-ACA1FCE52224}" type="presParOf" srcId="{5A7B6077-8EDE-48A4-B87F-C57E2DDDC8AC}" destId="{5DF4D210-9535-4AF3-B1E4-23908CC7AB41}" srcOrd="4" destOrd="0" presId="urn:microsoft.com/office/officeart/2005/8/layout/default"/>
    <dgm:cxn modelId="{AD7F09CB-8F21-4CAF-9446-6C50E3B5C34F}" type="presParOf" srcId="{5A7B6077-8EDE-48A4-B87F-C57E2DDDC8AC}" destId="{61B54F2F-E579-494C-B0AD-0221F0D5B60B}" srcOrd="5" destOrd="0" presId="urn:microsoft.com/office/officeart/2005/8/layout/default"/>
    <dgm:cxn modelId="{4110B679-03C3-422D-AE62-6B7A6E3F5E7C}" type="presParOf" srcId="{5A7B6077-8EDE-48A4-B87F-C57E2DDDC8AC}" destId="{2A84BB44-CEDF-43B4-B030-63FEE102B5C4}" srcOrd="6" destOrd="0" presId="urn:microsoft.com/office/officeart/2005/8/layout/default"/>
    <dgm:cxn modelId="{43817A73-8AEB-47A6-8B3F-AEFF208D7A32}" type="presParOf" srcId="{5A7B6077-8EDE-48A4-B87F-C57E2DDDC8AC}" destId="{7EF29BD0-D364-4AF9-B823-5FAC97EC147A}" srcOrd="7" destOrd="0" presId="urn:microsoft.com/office/officeart/2005/8/layout/default"/>
    <dgm:cxn modelId="{27BEB8FE-6E66-4175-BAF7-D283B752D410}" type="presParOf" srcId="{5A7B6077-8EDE-48A4-B87F-C57E2DDDC8AC}" destId="{607B817A-C1EC-42A1-B069-1AC5E5F06DC0}" srcOrd="8" destOrd="0" presId="urn:microsoft.com/office/officeart/2005/8/layout/default"/>
    <dgm:cxn modelId="{EBEC708F-73AF-4980-8A28-A59DFC0B065B}" type="presParOf" srcId="{5A7B6077-8EDE-48A4-B87F-C57E2DDDC8AC}" destId="{E1D1B6EF-2632-4408-9778-7B7CD53B0918}" srcOrd="9" destOrd="0" presId="urn:microsoft.com/office/officeart/2005/8/layout/default"/>
    <dgm:cxn modelId="{3F698F1D-A92A-48B0-A45C-7F4C644D2FA0}" type="presParOf" srcId="{5A7B6077-8EDE-48A4-B87F-C57E2DDDC8AC}" destId="{A90CEE6B-9639-4FA7-B480-F6426DBC06C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DBAF7C-4848-4D9F-8C0A-5001E3F16AD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N"/>
        </a:p>
      </dgm:t>
    </dgm:pt>
    <dgm:pt modelId="{05EFF852-23AF-4B71-82C1-0E7380202D68}">
      <dgm:prSet custT="1"/>
      <dgm:spPr>
        <a:solidFill>
          <a:srgbClr val="7030A0"/>
        </a:solidFill>
        <a:ln>
          <a:noFill/>
        </a:ln>
      </dgm:spPr>
      <dgm:t>
        <a:bodyPr vert="horz"/>
        <a:lstStyle/>
        <a:p>
          <a:r>
            <a:rPr lang="en-US" sz="1600" b="1" dirty="0">
              <a:latin typeface="Arial Nova" panose="020B0504020202020204" pitchFamily="34" charset="0"/>
            </a:rPr>
            <a:t>24x7 Management</a:t>
          </a:r>
          <a:endParaRPr lang="en-IN" sz="1600" b="1" dirty="0">
            <a:latin typeface="Arial Nova" panose="020B0504020202020204" pitchFamily="34" charset="0"/>
          </a:endParaRPr>
        </a:p>
      </dgm:t>
    </dgm:pt>
    <dgm:pt modelId="{F0652D0B-892F-46E3-8DC2-75816023025A}" type="parTrans" cxnId="{14EE38F3-AF6C-427A-ACBF-F48D62A1ACB8}">
      <dgm:prSet/>
      <dgm:spPr/>
      <dgm:t>
        <a:bodyPr/>
        <a:lstStyle/>
        <a:p>
          <a:endParaRPr lang="en-IN">
            <a:latin typeface="Arial Nova" panose="020B0504020202020204" pitchFamily="34" charset="0"/>
          </a:endParaRPr>
        </a:p>
      </dgm:t>
    </dgm:pt>
    <dgm:pt modelId="{E59AA685-6746-4B6A-834D-C33F0CB26098}" type="sibTrans" cxnId="{14EE38F3-AF6C-427A-ACBF-F48D62A1ACB8}">
      <dgm:prSet/>
      <dgm:spPr/>
      <dgm:t>
        <a:bodyPr/>
        <a:lstStyle/>
        <a:p>
          <a:endParaRPr lang="en-IN">
            <a:latin typeface="Arial Nova" panose="020B0504020202020204" pitchFamily="34" charset="0"/>
          </a:endParaRPr>
        </a:p>
      </dgm:t>
    </dgm:pt>
    <dgm:pt modelId="{BBEEFCBE-EAD2-4451-ADDE-045B8507ABC5}">
      <dgm:prSet custT="1"/>
      <dgm:spPr>
        <a:solidFill>
          <a:srgbClr val="7030A0"/>
        </a:solidFill>
        <a:ln>
          <a:noFill/>
        </a:ln>
      </dgm:spPr>
      <dgm:t>
        <a:bodyPr vert="horz"/>
        <a:lstStyle/>
        <a:p>
          <a:r>
            <a:rPr lang="en-US" sz="1600" b="1" dirty="0">
              <a:latin typeface="Arial Nova" panose="020B0504020202020204" pitchFamily="34" charset="0"/>
            </a:rPr>
            <a:t>SLA Reporting</a:t>
          </a:r>
          <a:endParaRPr lang="en-IN" sz="1600" b="1" dirty="0">
            <a:latin typeface="Arial Nova" panose="020B0504020202020204" pitchFamily="34" charset="0"/>
          </a:endParaRPr>
        </a:p>
      </dgm:t>
    </dgm:pt>
    <dgm:pt modelId="{FB1A853F-BBF4-4904-8A45-9B385F56FF22}" type="parTrans" cxnId="{55FDB1A2-9A01-4671-B0B2-F880EB13E462}">
      <dgm:prSet/>
      <dgm:spPr/>
      <dgm:t>
        <a:bodyPr/>
        <a:lstStyle/>
        <a:p>
          <a:endParaRPr lang="en-IN">
            <a:latin typeface="Arial Nova" panose="020B0504020202020204" pitchFamily="34" charset="0"/>
          </a:endParaRPr>
        </a:p>
      </dgm:t>
    </dgm:pt>
    <dgm:pt modelId="{D11CAF2C-2A8B-4518-8238-75326074978F}" type="sibTrans" cxnId="{55FDB1A2-9A01-4671-B0B2-F880EB13E462}">
      <dgm:prSet/>
      <dgm:spPr/>
      <dgm:t>
        <a:bodyPr/>
        <a:lstStyle/>
        <a:p>
          <a:endParaRPr lang="en-IN">
            <a:latin typeface="Arial Nova" panose="020B0504020202020204" pitchFamily="34" charset="0"/>
          </a:endParaRPr>
        </a:p>
      </dgm:t>
    </dgm:pt>
    <dgm:pt modelId="{E8AEA757-B70C-4CE7-9248-551889910908}">
      <dgm:prSet custT="1"/>
      <dgm:spPr>
        <a:solidFill>
          <a:srgbClr val="7030A0"/>
        </a:solidFill>
        <a:ln>
          <a:noFill/>
        </a:ln>
      </dgm:spPr>
      <dgm:t>
        <a:bodyPr vert="horz"/>
        <a:lstStyle/>
        <a:p>
          <a:r>
            <a:rPr lang="en-US" sz="1600" b="1" dirty="0">
              <a:latin typeface="Arial Nova" panose="020B0504020202020204" pitchFamily="34" charset="0"/>
            </a:rPr>
            <a:t>Network &amp; Security</a:t>
          </a:r>
          <a:endParaRPr lang="en-IN" sz="1600" b="1" dirty="0">
            <a:latin typeface="Arial Nova" panose="020B0504020202020204" pitchFamily="34" charset="0"/>
          </a:endParaRPr>
        </a:p>
      </dgm:t>
    </dgm:pt>
    <dgm:pt modelId="{8F2BE652-920A-4685-995C-2FA14C4E95E0}" type="parTrans" cxnId="{D720FA02-4F99-4511-98DA-95730F75A7C5}">
      <dgm:prSet/>
      <dgm:spPr/>
      <dgm:t>
        <a:bodyPr/>
        <a:lstStyle/>
        <a:p>
          <a:endParaRPr lang="en-IN">
            <a:latin typeface="Arial Nova" panose="020B0504020202020204" pitchFamily="34" charset="0"/>
          </a:endParaRPr>
        </a:p>
      </dgm:t>
    </dgm:pt>
    <dgm:pt modelId="{FA2383A4-3B9C-40D8-B5EF-845FF4DBB3F0}" type="sibTrans" cxnId="{D720FA02-4F99-4511-98DA-95730F75A7C5}">
      <dgm:prSet/>
      <dgm:spPr/>
      <dgm:t>
        <a:bodyPr/>
        <a:lstStyle/>
        <a:p>
          <a:endParaRPr lang="en-IN">
            <a:latin typeface="Arial Nova" panose="020B0504020202020204" pitchFamily="34" charset="0"/>
          </a:endParaRPr>
        </a:p>
      </dgm:t>
    </dgm:pt>
    <dgm:pt modelId="{644F9509-35D9-4FBD-AD2C-9A106DF05957}">
      <dgm:prSet custT="1"/>
      <dgm:spPr>
        <a:solidFill>
          <a:schemeClr val="bg1"/>
        </a:solidFill>
        <a:ln>
          <a:noFill/>
        </a:ln>
      </dgm:spPr>
      <dgm:t>
        <a:bodyPr/>
        <a:lstStyle/>
        <a:p>
          <a:r>
            <a:rPr lang="en-US" sz="1200" dirty="0">
              <a:latin typeface="Arial Nova" panose="020B0504020202020204" pitchFamily="34" charset="0"/>
            </a:rPr>
            <a:t>Common reporting &amp; ticketing platform.</a:t>
          </a:r>
          <a:endParaRPr lang="en-IN" sz="1200" dirty="0">
            <a:latin typeface="Arial Nova" panose="020B0504020202020204" pitchFamily="34" charset="0"/>
          </a:endParaRPr>
        </a:p>
      </dgm:t>
    </dgm:pt>
    <dgm:pt modelId="{15D0BA33-2D63-4C43-AB5E-EFF80BD1E20A}" type="parTrans" cxnId="{F2FF8BD9-2AC2-4F95-A054-C03A71AA7E2D}">
      <dgm:prSet/>
      <dgm:spPr/>
      <dgm:t>
        <a:bodyPr/>
        <a:lstStyle/>
        <a:p>
          <a:endParaRPr lang="en-IN">
            <a:latin typeface="Arial Nova" panose="020B0504020202020204" pitchFamily="34" charset="0"/>
          </a:endParaRPr>
        </a:p>
      </dgm:t>
    </dgm:pt>
    <dgm:pt modelId="{B3DFD85B-6CE1-4736-BD62-67651D6EAFB9}" type="sibTrans" cxnId="{F2FF8BD9-2AC2-4F95-A054-C03A71AA7E2D}">
      <dgm:prSet/>
      <dgm:spPr/>
      <dgm:t>
        <a:bodyPr/>
        <a:lstStyle/>
        <a:p>
          <a:endParaRPr lang="en-IN">
            <a:latin typeface="Arial Nova" panose="020B0504020202020204" pitchFamily="34" charset="0"/>
          </a:endParaRPr>
        </a:p>
      </dgm:t>
    </dgm:pt>
    <dgm:pt modelId="{9F35C8A5-CD1B-449C-AE10-0812788F1FF5}">
      <dgm:prSet custT="1"/>
      <dgm:spPr>
        <a:solidFill>
          <a:schemeClr val="bg1"/>
        </a:solidFill>
        <a:ln>
          <a:noFill/>
        </a:ln>
      </dgm:spPr>
      <dgm:t>
        <a:bodyPr/>
        <a:lstStyle/>
        <a:p>
          <a:r>
            <a:rPr lang="en-US" sz="1200" dirty="0">
              <a:latin typeface="Arial Nova" panose="020B0504020202020204" pitchFamily="34" charset="0"/>
            </a:rPr>
            <a:t>Identifying transport providers at each site, engaging for ordering, connecting transport links, coordinating for any issues</a:t>
          </a:r>
          <a:endParaRPr lang="en-IN" sz="1200" dirty="0">
            <a:latin typeface="Arial Nova" panose="020B0504020202020204" pitchFamily="34" charset="0"/>
          </a:endParaRPr>
        </a:p>
      </dgm:t>
    </dgm:pt>
    <dgm:pt modelId="{AE5B1CC5-EE9E-4916-8B20-DF00F9F23CC3}" type="parTrans" cxnId="{1499E849-10C8-4790-89B0-6D06D15CC21B}">
      <dgm:prSet/>
      <dgm:spPr/>
      <dgm:t>
        <a:bodyPr/>
        <a:lstStyle/>
        <a:p>
          <a:endParaRPr lang="en-IN">
            <a:latin typeface="Arial Nova" panose="020B0504020202020204" pitchFamily="34" charset="0"/>
          </a:endParaRPr>
        </a:p>
      </dgm:t>
    </dgm:pt>
    <dgm:pt modelId="{B2178B90-8D7F-434A-843B-235F81D1ED93}" type="sibTrans" cxnId="{1499E849-10C8-4790-89B0-6D06D15CC21B}">
      <dgm:prSet/>
      <dgm:spPr/>
      <dgm:t>
        <a:bodyPr/>
        <a:lstStyle/>
        <a:p>
          <a:endParaRPr lang="en-IN">
            <a:latin typeface="Arial Nova" panose="020B0504020202020204" pitchFamily="34" charset="0"/>
          </a:endParaRPr>
        </a:p>
      </dgm:t>
    </dgm:pt>
    <dgm:pt modelId="{4C913475-EB7E-411E-BAD4-301A4BBD66EE}">
      <dgm:prSet custT="1"/>
      <dgm:spPr>
        <a:solidFill>
          <a:schemeClr val="bg1"/>
        </a:solidFill>
        <a:ln>
          <a:noFill/>
        </a:ln>
      </dgm:spPr>
      <dgm:t>
        <a:bodyPr/>
        <a:lstStyle/>
        <a:p>
          <a:r>
            <a:rPr lang="en-US" sz="1200" dirty="0">
              <a:latin typeface="Arial Nova" panose="020B0504020202020204" pitchFamily="34" charset="0"/>
            </a:rPr>
            <a:t>Managing end-to-end SLA between BIAB components which includes Access Point, Switches, and Security Appliance etc.</a:t>
          </a:r>
          <a:endParaRPr lang="en-IN" sz="1200" dirty="0">
            <a:latin typeface="Arial Nova" panose="020B0504020202020204" pitchFamily="34" charset="0"/>
          </a:endParaRPr>
        </a:p>
      </dgm:t>
    </dgm:pt>
    <dgm:pt modelId="{BDDF06E8-AFEA-45B4-B6ED-65E207318BAC}" type="parTrans" cxnId="{65D7315C-C59D-41FA-AE10-296561FFB786}">
      <dgm:prSet/>
      <dgm:spPr/>
      <dgm:t>
        <a:bodyPr/>
        <a:lstStyle/>
        <a:p>
          <a:endParaRPr lang="en-IN">
            <a:latin typeface="Arial Nova" panose="020B0504020202020204" pitchFamily="34" charset="0"/>
          </a:endParaRPr>
        </a:p>
      </dgm:t>
    </dgm:pt>
    <dgm:pt modelId="{13096129-666A-4E34-80E2-0569DAEA0E28}" type="sibTrans" cxnId="{65D7315C-C59D-41FA-AE10-296561FFB786}">
      <dgm:prSet/>
      <dgm:spPr/>
      <dgm:t>
        <a:bodyPr/>
        <a:lstStyle/>
        <a:p>
          <a:endParaRPr lang="en-IN">
            <a:latin typeface="Arial Nova" panose="020B0504020202020204" pitchFamily="34" charset="0"/>
          </a:endParaRPr>
        </a:p>
      </dgm:t>
    </dgm:pt>
    <dgm:pt modelId="{9277F55B-A44A-4BF9-B171-629E786180F1}">
      <dgm:prSet custT="1"/>
      <dgm:spPr>
        <a:solidFill>
          <a:srgbClr val="7030A0"/>
        </a:solidFill>
        <a:ln>
          <a:noFill/>
        </a:ln>
      </dgm:spPr>
      <dgm:t>
        <a:bodyPr vert="horz"/>
        <a:lstStyle/>
        <a:p>
          <a:r>
            <a:rPr lang="en-US" sz="1600" b="1" dirty="0">
              <a:latin typeface="Arial Nova" panose="020B0504020202020204" pitchFamily="34" charset="0"/>
            </a:rPr>
            <a:t>Installation &amp; Setup</a:t>
          </a:r>
          <a:endParaRPr lang="en-IN" sz="1600" b="1" dirty="0">
            <a:latin typeface="Arial Nova" panose="020B0504020202020204" pitchFamily="34" charset="0"/>
          </a:endParaRPr>
        </a:p>
      </dgm:t>
    </dgm:pt>
    <dgm:pt modelId="{66733520-2556-4E00-9A54-AA179752E431}" type="parTrans" cxnId="{2F0B3343-3D42-4D36-BCBE-E9F59DA0C0AD}">
      <dgm:prSet/>
      <dgm:spPr/>
      <dgm:t>
        <a:bodyPr/>
        <a:lstStyle/>
        <a:p>
          <a:endParaRPr lang="en-IN">
            <a:latin typeface="Arial Nova" panose="020B0504020202020204" pitchFamily="34" charset="0"/>
          </a:endParaRPr>
        </a:p>
      </dgm:t>
    </dgm:pt>
    <dgm:pt modelId="{A984EF5C-C278-4D09-B231-77BE5F862239}" type="sibTrans" cxnId="{2F0B3343-3D42-4D36-BCBE-E9F59DA0C0AD}">
      <dgm:prSet/>
      <dgm:spPr/>
      <dgm:t>
        <a:bodyPr/>
        <a:lstStyle/>
        <a:p>
          <a:endParaRPr lang="en-IN">
            <a:latin typeface="Arial Nova" panose="020B0504020202020204" pitchFamily="34" charset="0"/>
          </a:endParaRPr>
        </a:p>
      </dgm:t>
    </dgm:pt>
    <dgm:pt modelId="{92F11BBE-E231-4D4A-B1E9-4ECCD8695C22}">
      <dgm:prSet custT="1"/>
      <dgm:spPr>
        <a:solidFill>
          <a:schemeClr val="bg1"/>
        </a:solidFill>
        <a:ln>
          <a:noFill/>
        </a:ln>
      </dgm:spPr>
      <dgm:t>
        <a:bodyPr vert="horz"/>
        <a:lstStyle/>
        <a:p>
          <a:r>
            <a:rPr lang="en-US" sz="1200" dirty="0">
              <a:latin typeface="Arial Nova" panose="020B0504020202020204" pitchFamily="34" charset="0"/>
            </a:rPr>
            <a:t>Implementation of the BIAB solution end-to-end</a:t>
          </a:r>
          <a:endParaRPr lang="en-IN" sz="1200" dirty="0">
            <a:latin typeface="Arial Nova" panose="020B0504020202020204" pitchFamily="34" charset="0"/>
          </a:endParaRPr>
        </a:p>
      </dgm:t>
    </dgm:pt>
    <dgm:pt modelId="{9290240C-3EE4-4E79-A9CC-482EE3EDC023}" type="parTrans" cxnId="{CDB89638-4603-4920-92F9-BE9039A27357}">
      <dgm:prSet/>
      <dgm:spPr/>
      <dgm:t>
        <a:bodyPr/>
        <a:lstStyle/>
        <a:p>
          <a:endParaRPr lang="en-IN">
            <a:latin typeface="Arial Nova" panose="020B0504020202020204" pitchFamily="34" charset="0"/>
          </a:endParaRPr>
        </a:p>
      </dgm:t>
    </dgm:pt>
    <dgm:pt modelId="{4ECD6BA2-6A67-43E9-9787-579F39E253EF}" type="sibTrans" cxnId="{CDB89638-4603-4920-92F9-BE9039A27357}">
      <dgm:prSet/>
      <dgm:spPr/>
      <dgm:t>
        <a:bodyPr/>
        <a:lstStyle/>
        <a:p>
          <a:endParaRPr lang="en-IN">
            <a:latin typeface="Arial Nova" panose="020B0504020202020204" pitchFamily="34" charset="0"/>
          </a:endParaRPr>
        </a:p>
      </dgm:t>
    </dgm:pt>
    <dgm:pt modelId="{EA9FC197-FEDF-4636-9497-8FB337DEA430}">
      <dgm:prSet custT="1"/>
      <dgm:spPr>
        <a:solidFill>
          <a:schemeClr val="bg1"/>
        </a:solidFill>
        <a:ln>
          <a:noFill/>
        </a:ln>
      </dgm:spPr>
      <dgm:t>
        <a:bodyPr/>
        <a:lstStyle/>
        <a:p>
          <a:r>
            <a:rPr lang="en-US" sz="1200" dirty="0">
              <a:latin typeface="Arial Nova" panose="020B0504020202020204" pitchFamily="34" charset="0"/>
            </a:rPr>
            <a:t>Enabling seamless transition of customer’s network from incumbent to Sify Managed Services</a:t>
          </a:r>
          <a:endParaRPr lang="en-IN" sz="1200" dirty="0">
            <a:latin typeface="Arial Nova" panose="020B0504020202020204" pitchFamily="34" charset="0"/>
          </a:endParaRPr>
        </a:p>
      </dgm:t>
    </dgm:pt>
    <dgm:pt modelId="{647ACB51-950F-4DDB-A913-28422D17C10F}" type="parTrans" cxnId="{AC087140-2937-42DB-B3BC-33A480CDBE14}">
      <dgm:prSet/>
      <dgm:spPr/>
      <dgm:t>
        <a:bodyPr/>
        <a:lstStyle/>
        <a:p>
          <a:endParaRPr lang="en-IN">
            <a:latin typeface="Arial Nova" panose="020B0504020202020204" pitchFamily="34" charset="0"/>
          </a:endParaRPr>
        </a:p>
      </dgm:t>
    </dgm:pt>
    <dgm:pt modelId="{7E07CC96-CDC8-411D-BEBF-3FF907333568}" type="sibTrans" cxnId="{AC087140-2937-42DB-B3BC-33A480CDBE14}">
      <dgm:prSet/>
      <dgm:spPr/>
      <dgm:t>
        <a:bodyPr/>
        <a:lstStyle/>
        <a:p>
          <a:endParaRPr lang="en-IN">
            <a:latin typeface="Arial Nova" panose="020B0504020202020204" pitchFamily="34" charset="0"/>
          </a:endParaRPr>
        </a:p>
      </dgm:t>
    </dgm:pt>
    <dgm:pt modelId="{36AAB72A-7724-4EAA-A156-9C7FED258972}">
      <dgm:prSet custT="1"/>
      <dgm:spPr>
        <a:solidFill>
          <a:schemeClr val="bg1"/>
        </a:solidFill>
        <a:ln>
          <a:noFill/>
        </a:ln>
      </dgm:spPr>
      <dgm:t>
        <a:bodyPr/>
        <a:lstStyle/>
        <a:p>
          <a:r>
            <a:rPr lang="en-US" sz="1200" dirty="0">
              <a:latin typeface="Arial Nova" panose="020B0504020202020204" pitchFamily="34" charset="0"/>
            </a:rPr>
            <a:t>Configuring common policies across regions with on request auditing</a:t>
          </a:r>
          <a:endParaRPr lang="en-IN" sz="1200" dirty="0">
            <a:latin typeface="Arial Nova" panose="020B0504020202020204" pitchFamily="34" charset="0"/>
          </a:endParaRPr>
        </a:p>
      </dgm:t>
    </dgm:pt>
    <dgm:pt modelId="{CB17C3BB-F060-435E-BA43-7BAAA71AB336}" type="parTrans" cxnId="{AD34FA29-0402-4D04-AE5A-B078F153EA0B}">
      <dgm:prSet/>
      <dgm:spPr/>
      <dgm:t>
        <a:bodyPr/>
        <a:lstStyle/>
        <a:p>
          <a:endParaRPr lang="en-IN">
            <a:latin typeface="Arial Nova" panose="020B0504020202020204" pitchFamily="34" charset="0"/>
          </a:endParaRPr>
        </a:p>
      </dgm:t>
    </dgm:pt>
    <dgm:pt modelId="{1A62C47A-00DB-436B-B340-AA2111362872}" type="sibTrans" cxnId="{AD34FA29-0402-4D04-AE5A-B078F153EA0B}">
      <dgm:prSet/>
      <dgm:spPr/>
      <dgm:t>
        <a:bodyPr/>
        <a:lstStyle/>
        <a:p>
          <a:endParaRPr lang="en-IN">
            <a:latin typeface="Arial Nova" panose="020B0504020202020204" pitchFamily="34" charset="0"/>
          </a:endParaRPr>
        </a:p>
      </dgm:t>
    </dgm:pt>
    <dgm:pt modelId="{18688D94-577B-4B97-A94A-0B1D91500570}">
      <dgm:prSet custT="1"/>
      <dgm:spPr>
        <a:solidFill>
          <a:schemeClr val="bg1"/>
        </a:solidFill>
        <a:ln>
          <a:noFill/>
        </a:ln>
      </dgm:spPr>
      <dgm:t>
        <a:bodyPr/>
        <a:lstStyle/>
        <a:p>
          <a:r>
            <a:rPr lang="en-US" sz="1200" dirty="0">
              <a:latin typeface="Arial Nova" panose="020B0504020202020204" pitchFamily="34" charset="0"/>
            </a:rPr>
            <a:t>Management of all changes to be executed in customer networks proactively &amp; on request</a:t>
          </a:r>
          <a:endParaRPr lang="en-IN" sz="1200" dirty="0">
            <a:latin typeface="Arial Nova" panose="020B0504020202020204" pitchFamily="34" charset="0"/>
          </a:endParaRPr>
        </a:p>
      </dgm:t>
    </dgm:pt>
    <dgm:pt modelId="{25BA696F-86CF-488E-8BB0-D6B88DB5A559}" type="parTrans" cxnId="{7FDCB6F1-F1AC-4D49-85FE-B71C62212376}">
      <dgm:prSet/>
      <dgm:spPr/>
      <dgm:t>
        <a:bodyPr/>
        <a:lstStyle/>
        <a:p>
          <a:endParaRPr lang="en-IN">
            <a:latin typeface="Arial Nova" panose="020B0504020202020204" pitchFamily="34" charset="0"/>
          </a:endParaRPr>
        </a:p>
      </dgm:t>
    </dgm:pt>
    <dgm:pt modelId="{EF57E5EF-CEB0-4208-9419-1B46955C87CE}" type="sibTrans" cxnId="{7FDCB6F1-F1AC-4D49-85FE-B71C62212376}">
      <dgm:prSet/>
      <dgm:spPr/>
      <dgm:t>
        <a:bodyPr/>
        <a:lstStyle/>
        <a:p>
          <a:endParaRPr lang="en-IN">
            <a:latin typeface="Arial Nova" panose="020B0504020202020204" pitchFamily="34" charset="0"/>
          </a:endParaRPr>
        </a:p>
      </dgm:t>
    </dgm:pt>
    <dgm:pt modelId="{C41F6ADB-D542-46F2-94C9-2425D7E70E35}">
      <dgm:prSet custT="1"/>
      <dgm:spPr>
        <a:solidFill>
          <a:schemeClr val="bg1"/>
        </a:solidFill>
        <a:ln>
          <a:noFill/>
        </a:ln>
      </dgm:spPr>
      <dgm:t>
        <a:bodyPr/>
        <a:lstStyle/>
        <a:p>
          <a:r>
            <a:rPr lang="en-US" sz="1200" dirty="0">
              <a:latin typeface="Arial Nova" panose="020B0504020202020204" pitchFamily="34" charset="0"/>
            </a:rPr>
            <a:t>Coordination with vendors to work on issues related to BIAB services</a:t>
          </a:r>
          <a:endParaRPr lang="en-IN" sz="1200" dirty="0">
            <a:latin typeface="Arial Nova" panose="020B0504020202020204" pitchFamily="34" charset="0"/>
          </a:endParaRPr>
        </a:p>
      </dgm:t>
    </dgm:pt>
    <dgm:pt modelId="{9B891C5E-7431-4283-A22E-B11C97E9955E}" type="parTrans" cxnId="{6E800A43-5679-40E9-A9E8-2CA1472F046E}">
      <dgm:prSet/>
      <dgm:spPr/>
      <dgm:t>
        <a:bodyPr/>
        <a:lstStyle/>
        <a:p>
          <a:endParaRPr lang="en-IN">
            <a:latin typeface="Arial Nova" panose="020B0504020202020204" pitchFamily="34" charset="0"/>
          </a:endParaRPr>
        </a:p>
      </dgm:t>
    </dgm:pt>
    <dgm:pt modelId="{BD70D5FE-3788-4D1F-B436-4CC0E21CA9BE}" type="sibTrans" cxnId="{6E800A43-5679-40E9-A9E8-2CA1472F046E}">
      <dgm:prSet/>
      <dgm:spPr/>
      <dgm:t>
        <a:bodyPr/>
        <a:lstStyle/>
        <a:p>
          <a:endParaRPr lang="en-IN">
            <a:latin typeface="Arial Nova" panose="020B0504020202020204" pitchFamily="34" charset="0"/>
          </a:endParaRPr>
        </a:p>
      </dgm:t>
    </dgm:pt>
    <dgm:pt modelId="{43B5DE92-ABAA-44A0-B553-A3F5F236320D}">
      <dgm:prSet custT="1"/>
      <dgm:spPr>
        <a:solidFill>
          <a:schemeClr val="bg1"/>
        </a:solidFill>
        <a:ln>
          <a:noFill/>
        </a:ln>
      </dgm:spPr>
      <dgm:t>
        <a:bodyPr/>
        <a:lstStyle/>
        <a:p>
          <a:r>
            <a:rPr lang="en-US" sz="1200" dirty="0">
              <a:latin typeface="Arial Nova" panose="020B0504020202020204" pitchFamily="34" charset="0"/>
            </a:rPr>
            <a:t>Coordination with vendors to work on issues related to BIAB services</a:t>
          </a:r>
          <a:endParaRPr lang="en-IN" sz="1200" dirty="0">
            <a:latin typeface="Arial Nova" panose="020B0504020202020204" pitchFamily="34" charset="0"/>
          </a:endParaRPr>
        </a:p>
      </dgm:t>
    </dgm:pt>
    <dgm:pt modelId="{B901E072-D5A5-445D-9DA6-E2BAC884DA2D}" type="parTrans" cxnId="{D6C6F8BB-013C-495E-854A-56BA9D80F90E}">
      <dgm:prSet/>
      <dgm:spPr/>
      <dgm:t>
        <a:bodyPr/>
        <a:lstStyle/>
        <a:p>
          <a:endParaRPr lang="en-IN">
            <a:latin typeface="Arial Nova" panose="020B0504020202020204" pitchFamily="34" charset="0"/>
          </a:endParaRPr>
        </a:p>
      </dgm:t>
    </dgm:pt>
    <dgm:pt modelId="{079C5297-4135-4B57-ACE9-AF0903044574}" type="sibTrans" cxnId="{D6C6F8BB-013C-495E-854A-56BA9D80F90E}">
      <dgm:prSet/>
      <dgm:spPr/>
      <dgm:t>
        <a:bodyPr/>
        <a:lstStyle/>
        <a:p>
          <a:endParaRPr lang="en-IN">
            <a:latin typeface="Arial Nova" panose="020B0504020202020204" pitchFamily="34" charset="0"/>
          </a:endParaRPr>
        </a:p>
      </dgm:t>
    </dgm:pt>
    <dgm:pt modelId="{3583F0BB-65F1-4A7F-A653-31C7822D1511}">
      <dgm:prSet custT="1"/>
      <dgm:spPr>
        <a:solidFill>
          <a:schemeClr val="bg1"/>
        </a:solidFill>
        <a:ln>
          <a:noFill/>
        </a:ln>
      </dgm:spPr>
      <dgm:t>
        <a:bodyPr/>
        <a:lstStyle/>
        <a:p>
          <a:r>
            <a:rPr lang="en-US" sz="1200" dirty="0">
              <a:latin typeface="Arial Nova" panose="020B0504020202020204" pitchFamily="34" charset="0"/>
            </a:rPr>
            <a:t>24x7 proactive monitoring with real-time &amp; historic reporting</a:t>
          </a:r>
          <a:endParaRPr lang="en-IN" sz="1200" dirty="0">
            <a:latin typeface="Arial Nova" panose="020B0504020202020204" pitchFamily="34" charset="0"/>
          </a:endParaRPr>
        </a:p>
      </dgm:t>
    </dgm:pt>
    <dgm:pt modelId="{38464C64-768F-4887-82E4-AE142B4B9A47}" type="parTrans" cxnId="{7C1AEA0B-8DA0-451B-A532-518EF31C801C}">
      <dgm:prSet/>
      <dgm:spPr/>
      <dgm:t>
        <a:bodyPr/>
        <a:lstStyle/>
        <a:p>
          <a:endParaRPr lang="en-IN">
            <a:latin typeface="Arial Nova" panose="020B0504020202020204" pitchFamily="34" charset="0"/>
          </a:endParaRPr>
        </a:p>
      </dgm:t>
    </dgm:pt>
    <dgm:pt modelId="{CE93FE1E-7065-43D0-88E4-0FD24C88A784}" type="sibTrans" cxnId="{7C1AEA0B-8DA0-451B-A532-518EF31C801C}">
      <dgm:prSet/>
      <dgm:spPr/>
      <dgm:t>
        <a:bodyPr/>
        <a:lstStyle/>
        <a:p>
          <a:endParaRPr lang="en-IN">
            <a:latin typeface="Arial Nova" panose="020B0504020202020204" pitchFamily="34" charset="0"/>
          </a:endParaRPr>
        </a:p>
      </dgm:t>
    </dgm:pt>
    <dgm:pt modelId="{AD44258D-E87E-4CE1-B80F-5CE1E01D58A1}">
      <dgm:prSet custT="1"/>
      <dgm:spPr>
        <a:solidFill>
          <a:schemeClr val="bg1"/>
        </a:solidFill>
        <a:ln>
          <a:noFill/>
        </a:ln>
      </dgm:spPr>
      <dgm:t>
        <a:bodyPr/>
        <a:lstStyle/>
        <a:p>
          <a:r>
            <a:rPr lang="en-US" sz="1200" dirty="0">
              <a:latin typeface="Arial Nova" panose="020B0504020202020204" pitchFamily="34" charset="0"/>
            </a:rPr>
            <a:t>Managing logical resources of customer network</a:t>
          </a:r>
          <a:endParaRPr lang="en-IN" sz="1200" dirty="0">
            <a:latin typeface="Arial Nova" panose="020B0504020202020204" pitchFamily="34" charset="0"/>
          </a:endParaRPr>
        </a:p>
      </dgm:t>
    </dgm:pt>
    <dgm:pt modelId="{91F8E84F-6300-438B-916A-A1B09A3D822F}" type="parTrans" cxnId="{1D7012B8-34F2-4CAE-A3CA-7D3362841493}">
      <dgm:prSet/>
      <dgm:spPr/>
      <dgm:t>
        <a:bodyPr/>
        <a:lstStyle/>
        <a:p>
          <a:endParaRPr lang="en-IN">
            <a:latin typeface="Arial Nova" panose="020B0504020202020204" pitchFamily="34" charset="0"/>
          </a:endParaRPr>
        </a:p>
      </dgm:t>
    </dgm:pt>
    <dgm:pt modelId="{DCE1515A-F612-4F8E-94FD-89B66BB81DBB}" type="sibTrans" cxnId="{1D7012B8-34F2-4CAE-A3CA-7D3362841493}">
      <dgm:prSet/>
      <dgm:spPr/>
      <dgm:t>
        <a:bodyPr/>
        <a:lstStyle/>
        <a:p>
          <a:endParaRPr lang="en-IN">
            <a:latin typeface="Arial Nova" panose="020B0504020202020204" pitchFamily="34" charset="0"/>
          </a:endParaRPr>
        </a:p>
      </dgm:t>
    </dgm:pt>
    <dgm:pt modelId="{0C7B900D-9718-408C-98E2-7168FBBBF21D}" type="pres">
      <dgm:prSet presAssocID="{6EDBAF7C-4848-4D9F-8C0A-5001E3F16AD3}" presName="Name0" presStyleCnt="0">
        <dgm:presLayoutVars>
          <dgm:dir/>
          <dgm:animLvl val="lvl"/>
          <dgm:resizeHandles val="exact"/>
        </dgm:presLayoutVars>
      </dgm:prSet>
      <dgm:spPr/>
    </dgm:pt>
    <dgm:pt modelId="{2C1CEFB9-AE91-49AA-821B-1FD62085CA9C}" type="pres">
      <dgm:prSet presAssocID="{9277F55B-A44A-4BF9-B171-629E786180F1}" presName="linNode" presStyleCnt="0"/>
      <dgm:spPr/>
    </dgm:pt>
    <dgm:pt modelId="{08EAEBBE-49A0-4BFE-B49F-E34B7341E3F7}" type="pres">
      <dgm:prSet presAssocID="{9277F55B-A44A-4BF9-B171-629E786180F1}" presName="parentText" presStyleLbl="node1" presStyleIdx="0" presStyleCnt="4" custScaleX="63365">
        <dgm:presLayoutVars>
          <dgm:chMax val="1"/>
          <dgm:bulletEnabled val="1"/>
        </dgm:presLayoutVars>
      </dgm:prSet>
      <dgm:spPr/>
    </dgm:pt>
    <dgm:pt modelId="{FC9B4114-221C-48F8-A486-1A970D7F564F}" type="pres">
      <dgm:prSet presAssocID="{9277F55B-A44A-4BF9-B171-629E786180F1}" presName="descendantText" presStyleLbl="alignAccFollowNode1" presStyleIdx="0" presStyleCnt="4" custScaleX="120725">
        <dgm:presLayoutVars>
          <dgm:bulletEnabled val="1"/>
        </dgm:presLayoutVars>
      </dgm:prSet>
      <dgm:spPr/>
    </dgm:pt>
    <dgm:pt modelId="{22E00D75-AC94-4137-9A8F-F02F12AD377D}" type="pres">
      <dgm:prSet presAssocID="{A984EF5C-C278-4D09-B231-77BE5F862239}" presName="sp" presStyleCnt="0"/>
      <dgm:spPr/>
    </dgm:pt>
    <dgm:pt modelId="{518D495E-92E1-45D4-ADB9-6A9359E67019}" type="pres">
      <dgm:prSet presAssocID="{E8AEA757-B70C-4CE7-9248-551889910908}" presName="linNode" presStyleCnt="0"/>
      <dgm:spPr/>
    </dgm:pt>
    <dgm:pt modelId="{46056FF3-131E-4AB7-AB77-3AF4D40961AA}" type="pres">
      <dgm:prSet presAssocID="{E8AEA757-B70C-4CE7-9248-551889910908}" presName="parentText" presStyleLbl="node1" presStyleIdx="1" presStyleCnt="4" custScaleX="63365">
        <dgm:presLayoutVars>
          <dgm:chMax val="1"/>
          <dgm:bulletEnabled val="1"/>
        </dgm:presLayoutVars>
      </dgm:prSet>
      <dgm:spPr/>
    </dgm:pt>
    <dgm:pt modelId="{5BD805A0-4871-49A8-A4A5-E67C587D0304}" type="pres">
      <dgm:prSet presAssocID="{E8AEA757-B70C-4CE7-9248-551889910908}" presName="descendantText" presStyleLbl="alignAccFollowNode1" presStyleIdx="1" presStyleCnt="4" custScaleX="120725">
        <dgm:presLayoutVars>
          <dgm:bulletEnabled val="1"/>
        </dgm:presLayoutVars>
      </dgm:prSet>
      <dgm:spPr/>
    </dgm:pt>
    <dgm:pt modelId="{A4AB2754-581D-4758-B995-D64205F76915}" type="pres">
      <dgm:prSet presAssocID="{FA2383A4-3B9C-40D8-B5EF-845FF4DBB3F0}" presName="sp" presStyleCnt="0"/>
      <dgm:spPr/>
    </dgm:pt>
    <dgm:pt modelId="{B7FFC275-AE2F-4FB8-906E-0F0B176C5006}" type="pres">
      <dgm:prSet presAssocID="{05EFF852-23AF-4B71-82C1-0E7380202D68}" presName="linNode" presStyleCnt="0"/>
      <dgm:spPr/>
    </dgm:pt>
    <dgm:pt modelId="{AD928360-530A-47D3-9E62-CA748BD90F5C}" type="pres">
      <dgm:prSet presAssocID="{05EFF852-23AF-4B71-82C1-0E7380202D68}" presName="parentText" presStyleLbl="node1" presStyleIdx="2" presStyleCnt="4" custScaleX="63365">
        <dgm:presLayoutVars>
          <dgm:chMax val="1"/>
          <dgm:bulletEnabled val="1"/>
        </dgm:presLayoutVars>
      </dgm:prSet>
      <dgm:spPr/>
    </dgm:pt>
    <dgm:pt modelId="{B1733F46-8987-411F-BCE2-F6889CD10917}" type="pres">
      <dgm:prSet presAssocID="{05EFF852-23AF-4B71-82C1-0E7380202D68}" presName="descendantText" presStyleLbl="alignAccFollowNode1" presStyleIdx="2" presStyleCnt="4" custScaleX="120725">
        <dgm:presLayoutVars>
          <dgm:bulletEnabled val="1"/>
        </dgm:presLayoutVars>
      </dgm:prSet>
      <dgm:spPr/>
    </dgm:pt>
    <dgm:pt modelId="{9975046D-B3C2-49E5-9A77-6A311F59A09B}" type="pres">
      <dgm:prSet presAssocID="{E59AA685-6746-4B6A-834D-C33F0CB26098}" presName="sp" presStyleCnt="0"/>
      <dgm:spPr/>
    </dgm:pt>
    <dgm:pt modelId="{A6A25369-20B1-496D-8C6F-AC383CB8E1B2}" type="pres">
      <dgm:prSet presAssocID="{BBEEFCBE-EAD2-4451-ADDE-045B8507ABC5}" presName="linNode" presStyleCnt="0"/>
      <dgm:spPr/>
    </dgm:pt>
    <dgm:pt modelId="{B1514E73-4C83-4006-9DDA-5B127380BDEA}" type="pres">
      <dgm:prSet presAssocID="{BBEEFCBE-EAD2-4451-ADDE-045B8507ABC5}" presName="parentText" presStyleLbl="node1" presStyleIdx="3" presStyleCnt="4" custScaleX="63365">
        <dgm:presLayoutVars>
          <dgm:chMax val="1"/>
          <dgm:bulletEnabled val="1"/>
        </dgm:presLayoutVars>
      </dgm:prSet>
      <dgm:spPr/>
    </dgm:pt>
    <dgm:pt modelId="{7F87B04D-CD4B-499D-9E16-DA7E98DA245C}" type="pres">
      <dgm:prSet presAssocID="{BBEEFCBE-EAD2-4451-ADDE-045B8507ABC5}" presName="descendantText" presStyleLbl="alignAccFollowNode1" presStyleIdx="3" presStyleCnt="4" custScaleX="120725">
        <dgm:presLayoutVars>
          <dgm:bulletEnabled val="1"/>
        </dgm:presLayoutVars>
      </dgm:prSet>
      <dgm:spPr/>
    </dgm:pt>
  </dgm:ptLst>
  <dgm:cxnLst>
    <dgm:cxn modelId="{D720FA02-4F99-4511-98DA-95730F75A7C5}" srcId="{6EDBAF7C-4848-4D9F-8C0A-5001E3F16AD3}" destId="{E8AEA757-B70C-4CE7-9248-551889910908}" srcOrd="1" destOrd="0" parTransId="{8F2BE652-920A-4685-995C-2FA14C4E95E0}" sibTransId="{FA2383A4-3B9C-40D8-B5EF-845FF4DBB3F0}"/>
    <dgm:cxn modelId="{52374105-976A-44CE-B1A7-B56149725F7A}" type="presOf" srcId="{AD44258D-E87E-4CE1-B80F-5CE1E01D58A1}" destId="{B1733F46-8987-411F-BCE2-F6889CD10917}" srcOrd="0" destOrd="3" presId="urn:microsoft.com/office/officeart/2005/8/layout/vList5"/>
    <dgm:cxn modelId="{7C1AEA0B-8DA0-451B-A532-518EF31C801C}" srcId="{BBEEFCBE-EAD2-4451-ADDE-045B8507ABC5}" destId="{3583F0BB-65F1-4A7F-A653-31C7822D1511}" srcOrd="0" destOrd="0" parTransId="{38464C64-768F-4887-82E4-AE142B4B9A47}" sibTransId="{CE93FE1E-7065-43D0-88E4-0FD24C88A784}"/>
    <dgm:cxn modelId="{AD34FA29-0402-4D04-AE5A-B078F153EA0B}" srcId="{9277F55B-A44A-4BF9-B171-629E786180F1}" destId="{36AAB72A-7724-4EAA-A156-9C7FED258972}" srcOrd="1" destOrd="0" parTransId="{CB17C3BB-F060-435E-BA43-7BAAA71AB336}" sibTransId="{1A62C47A-00DB-436B-B340-AA2111362872}"/>
    <dgm:cxn modelId="{CDB89638-4603-4920-92F9-BE9039A27357}" srcId="{9277F55B-A44A-4BF9-B171-629E786180F1}" destId="{92F11BBE-E231-4D4A-B1E9-4ECCD8695C22}" srcOrd="2" destOrd="0" parTransId="{9290240C-3EE4-4E79-A9CC-482EE3EDC023}" sibTransId="{4ECD6BA2-6A67-43E9-9787-579F39E253EF}"/>
    <dgm:cxn modelId="{AC087140-2937-42DB-B3BC-33A480CDBE14}" srcId="{9277F55B-A44A-4BF9-B171-629E786180F1}" destId="{EA9FC197-FEDF-4636-9497-8FB337DEA430}" srcOrd="0" destOrd="0" parTransId="{647ACB51-950F-4DDB-A913-28422D17C10F}" sibTransId="{7E07CC96-CDC8-411D-BEBF-3FF907333568}"/>
    <dgm:cxn modelId="{54B5F95B-BFD4-47C9-80D1-FF541FBC5642}" type="presOf" srcId="{9277F55B-A44A-4BF9-B171-629E786180F1}" destId="{08EAEBBE-49A0-4BFE-B49F-E34B7341E3F7}" srcOrd="0" destOrd="0" presId="urn:microsoft.com/office/officeart/2005/8/layout/vList5"/>
    <dgm:cxn modelId="{65D7315C-C59D-41FA-AE10-296561FFB786}" srcId="{BBEEFCBE-EAD2-4451-ADDE-045B8507ABC5}" destId="{4C913475-EB7E-411E-BAD4-301A4BBD66EE}" srcOrd="1" destOrd="0" parTransId="{BDDF06E8-AFEA-45B4-B6ED-65E207318BAC}" sibTransId="{13096129-666A-4E34-80E2-0569DAEA0E28}"/>
    <dgm:cxn modelId="{835B385C-00C2-4896-A148-2D11552F1570}" type="presOf" srcId="{36AAB72A-7724-4EAA-A156-9C7FED258972}" destId="{FC9B4114-221C-48F8-A486-1A970D7F564F}" srcOrd="0" destOrd="1" presId="urn:microsoft.com/office/officeart/2005/8/layout/vList5"/>
    <dgm:cxn modelId="{B9332A61-B14D-4CC6-A66D-F4A06BD2F7F7}" type="presOf" srcId="{EA9FC197-FEDF-4636-9497-8FB337DEA430}" destId="{FC9B4114-221C-48F8-A486-1A970D7F564F}" srcOrd="0" destOrd="0" presId="urn:microsoft.com/office/officeart/2005/8/layout/vList5"/>
    <dgm:cxn modelId="{6E800A43-5679-40E9-A9E8-2CA1472F046E}" srcId="{05EFF852-23AF-4B71-82C1-0E7380202D68}" destId="{C41F6ADB-D542-46F2-94C9-2425D7E70E35}" srcOrd="0" destOrd="0" parTransId="{9B891C5E-7431-4283-A22E-B11C97E9955E}" sibTransId="{BD70D5FE-3788-4D1F-B436-4CC0E21CA9BE}"/>
    <dgm:cxn modelId="{2F0B3343-3D42-4D36-BCBE-E9F59DA0C0AD}" srcId="{6EDBAF7C-4848-4D9F-8C0A-5001E3F16AD3}" destId="{9277F55B-A44A-4BF9-B171-629E786180F1}" srcOrd="0" destOrd="0" parTransId="{66733520-2556-4E00-9A54-AA179752E431}" sibTransId="{A984EF5C-C278-4D09-B231-77BE5F862239}"/>
    <dgm:cxn modelId="{BF8B9146-180E-4D7A-89BD-2700895064B3}" type="presOf" srcId="{43B5DE92-ABAA-44A0-B553-A3F5F236320D}" destId="{B1733F46-8987-411F-BCE2-F6889CD10917}" srcOrd="0" destOrd="2" presId="urn:microsoft.com/office/officeart/2005/8/layout/vList5"/>
    <dgm:cxn modelId="{938C5D48-4B40-4FEE-AC5C-5602E2684A3A}" type="presOf" srcId="{644F9509-35D9-4FBD-AD2C-9A106DF05957}" destId="{5BD805A0-4871-49A8-A4A5-E67C587D0304}" srcOrd="0" destOrd="0" presId="urn:microsoft.com/office/officeart/2005/8/layout/vList5"/>
    <dgm:cxn modelId="{1499E849-10C8-4790-89B0-6D06D15CC21B}" srcId="{05EFF852-23AF-4B71-82C1-0E7380202D68}" destId="{9F35C8A5-CD1B-449C-AE10-0812788F1FF5}" srcOrd="1" destOrd="0" parTransId="{AE5B1CC5-EE9E-4916-8B20-DF00F9F23CC3}" sibTransId="{B2178B90-8D7F-434A-843B-235F81D1ED93}"/>
    <dgm:cxn modelId="{D216A26E-D298-4377-819F-A5F438E47F01}" type="presOf" srcId="{05EFF852-23AF-4B71-82C1-0E7380202D68}" destId="{AD928360-530A-47D3-9E62-CA748BD90F5C}" srcOrd="0" destOrd="0" presId="urn:microsoft.com/office/officeart/2005/8/layout/vList5"/>
    <dgm:cxn modelId="{BA8A6B85-EC60-4026-B068-5F8966AA59A3}" type="presOf" srcId="{BBEEFCBE-EAD2-4451-ADDE-045B8507ABC5}" destId="{B1514E73-4C83-4006-9DDA-5B127380BDEA}" srcOrd="0" destOrd="0" presId="urn:microsoft.com/office/officeart/2005/8/layout/vList5"/>
    <dgm:cxn modelId="{5040B68D-1574-40D6-9E86-2FD595B9CF8F}" type="presOf" srcId="{4C913475-EB7E-411E-BAD4-301A4BBD66EE}" destId="{7F87B04D-CD4B-499D-9E16-DA7E98DA245C}" srcOrd="0" destOrd="1" presId="urn:microsoft.com/office/officeart/2005/8/layout/vList5"/>
    <dgm:cxn modelId="{55FDB1A2-9A01-4671-B0B2-F880EB13E462}" srcId="{6EDBAF7C-4848-4D9F-8C0A-5001E3F16AD3}" destId="{BBEEFCBE-EAD2-4451-ADDE-045B8507ABC5}" srcOrd="3" destOrd="0" parTransId="{FB1A853F-BBF4-4904-8A45-9B385F56FF22}" sibTransId="{D11CAF2C-2A8B-4518-8238-75326074978F}"/>
    <dgm:cxn modelId="{85772FA7-D8F4-4D22-B98A-DEFA4DA9C30E}" type="presOf" srcId="{92F11BBE-E231-4D4A-B1E9-4ECCD8695C22}" destId="{FC9B4114-221C-48F8-A486-1A970D7F564F}" srcOrd="0" destOrd="2" presId="urn:microsoft.com/office/officeart/2005/8/layout/vList5"/>
    <dgm:cxn modelId="{4AD496B2-E776-4CED-B530-53B5EA10E3E8}" type="presOf" srcId="{E8AEA757-B70C-4CE7-9248-551889910908}" destId="{46056FF3-131E-4AB7-AB77-3AF4D40961AA}" srcOrd="0" destOrd="0" presId="urn:microsoft.com/office/officeart/2005/8/layout/vList5"/>
    <dgm:cxn modelId="{1D7012B8-34F2-4CAE-A3CA-7D3362841493}" srcId="{05EFF852-23AF-4B71-82C1-0E7380202D68}" destId="{AD44258D-E87E-4CE1-B80F-5CE1E01D58A1}" srcOrd="3" destOrd="0" parTransId="{91F8E84F-6300-438B-916A-A1B09A3D822F}" sibTransId="{DCE1515A-F612-4F8E-94FD-89B66BB81DBB}"/>
    <dgm:cxn modelId="{D6C6F8BB-013C-495E-854A-56BA9D80F90E}" srcId="{05EFF852-23AF-4B71-82C1-0E7380202D68}" destId="{43B5DE92-ABAA-44A0-B553-A3F5F236320D}" srcOrd="2" destOrd="0" parTransId="{B901E072-D5A5-445D-9DA6-E2BAC884DA2D}" sibTransId="{079C5297-4135-4B57-ACE9-AF0903044574}"/>
    <dgm:cxn modelId="{91A7F7C0-0E1A-4168-B559-2DBF0A9F74CD}" type="presOf" srcId="{18688D94-577B-4B97-A94A-0B1D91500570}" destId="{5BD805A0-4871-49A8-A4A5-E67C587D0304}" srcOrd="0" destOrd="1" presId="urn:microsoft.com/office/officeart/2005/8/layout/vList5"/>
    <dgm:cxn modelId="{BD3340D5-2F61-4485-AFCF-F50FD5D21354}" type="presOf" srcId="{9F35C8A5-CD1B-449C-AE10-0812788F1FF5}" destId="{B1733F46-8987-411F-BCE2-F6889CD10917}" srcOrd="0" destOrd="1" presId="urn:microsoft.com/office/officeart/2005/8/layout/vList5"/>
    <dgm:cxn modelId="{F2FF8BD9-2AC2-4F95-A054-C03A71AA7E2D}" srcId="{E8AEA757-B70C-4CE7-9248-551889910908}" destId="{644F9509-35D9-4FBD-AD2C-9A106DF05957}" srcOrd="0" destOrd="0" parTransId="{15D0BA33-2D63-4C43-AB5E-EFF80BD1E20A}" sibTransId="{B3DFD85B-6CE1-4736-BD62-67651D6EAFB9}"/>
    <dgm:cxn modelId="{807258ED-EC1E-44F3-8F65-CB985146914A}" type="presOf" srcId="{6EDBAF7C-4848-4D9F-8C0A-5001E3F16AD3}" destId="{0C7B900D-9718-408C-98E2-7168FBBBF21D}" srcOrd="0" destOrd="0" presId="urn:microsoft.com/office/officeart/2005/8/layout/vList5"/>
    <dgm:cxn modelId="{2D0179ED-AF1C-497E-A400-D1B8B2E41E1F}" type="presOf" srcId="{3583F0BB-65F1-4A7F-A653-31C7822D1511}" destId="{7F87B04D-CD4B-499D-9E16-DA7E98DA245C}" srcOrd="0" destOrd="0" presId="urn:microsoft.com/office/officeart/2005/8/layout/vList5"/>
    <dgm:cxn modelId="{7FDCB6F1-F1AC-4D49-85FE-B71C62212376}" srcId="{E8AEA757-B70C-4CE7-9248-551889910908}" destId="{18688D94-577B-4B97-A94A-0B1D91500570}" srcOrd="1" destOrd="0" parTransId="{25BA696F-86CF-488E-8BB0-D6B88DB5A559}" sibTransId="{EF57E5EF-CEB0-4208-9419-1B46955C87CE}"/>
    <dgm:cxn modelId="{14EE38F3-AF6C-427A-ACBF-F48D62A1ACB8}" srcId="{6EDBAF7C-4848-4D9F-8C0A-5001E3F16AD3}" destId="{05EFF852-23AF-4B71-82C1-0E7380202D68}" srcOrd="2" destOrd="0" parTransId="{F0652D0B-892F-46E3-8DC2-75816023025A}" sibTransId="{E59AA685-6746-4B6A-834D-C33F0CB26098}"/>
    <dgm:cxn modelId="{351E61F8-4437-4BE3-9F3A-67F16A6C1719}" type="presOf" srcId="{C41F6ADB-D542-46F2-94C9-2425D7E70E35}" destId="{B1733F46-8987-411F-BCE2-F6889CD10917}" srcOrd="0" destOrd="0" presId="urn:microsoft.com/office/officeart/2005/8/layout/vList5"/>
    <dgm:cxn modelId="{82F079CA-03F4-4DA1-BC88-0CE60B8CCF00}" type="presParOf" srcId="{0C7B900D-9718-408C-98E2-7168FBBBF21D}" destId="{2C1CEFB9-AE91-49AA-821B-1FD62085CA9C}" srcOrd="0" destOrd="0" presId="urn:microsoft.com/office/officeart/2005/8/layout/vList5"/>
    <dgm:cxn modelId="{B51FE1C7-D207-4B03-AB38-D83A8DD2CCC3}" type="presParOf" srcId="{2C1CEFB9-AE91-49AA-821B-1FD62085CA9C}" destId="{08EAEBBE-49A0-4BFE-B49F-E34B7341E3F7}" srcOrd="0" destOrd="0" presId="urn:microsoft.com/office/officeart/2005/8/layout/vList5"/>
    <dgm:cxn modelId="{DEDB7533-099F-46F8-A84F-2F4C232A9F70}" type="presParOf" srcId="{2C1CEFB9-AE91-49AA-821B-1FD62085CA9C}" destId="{FC9B4114-221C-48F8-A486-1A970D7F564F}" srcOrd="1" destOrd="0" presId="urn:microsoft.com/office/officeart/2005/8/layout/vList5"/>
    <dgm:cxn modelId="{E61FD879-2CB4-47D0-B9F9-8C770087E9A1}" type="presParOf" srcId="{0C7B900D-9718-408C-98E2-7168FBBBF21D}" destId="{22E00D75-AC94-4137-9A8F-F02F12AD377D}" srcOrd="1" destOrd="0" presId="urn:microsoft.com/office/officeart/2005/8/layout/vList5"/>
    <dgm:cxn modelId="{803AB7CA-5694-48C1-A808-76FCCF4C2F7F}" type="presParOf" srcId="{0C7B900D-9718-408C-98E2-7168FBBBF21D}" destId="{518D495E-92E1-45D4-ADB9-6A9359E67019}" srcOrd="2" destOrd="0" presId="urn:microsoft.com/office/officeart/2005/8/layout/vList5"/>
    <dgm:cxn modelId="{E5085283-F36E-4098-82C7-55EFBBC7222F}" type="presParOf" srcId="{518D495E-92E1-45D4-ADB9-6A9359E67019}" destId="{46056FF3-131E-4AB7-AB77-3AF4D40961AA}" srcOrd="0" destOrd="0" presId="urn:microsoft.com/office/officeart/2005/8/layout/vList5"/>
    <dgm:cxn modelId="{157EB1CC-69A8-465D-BBAC-DD5393F09155}" type="presParOf" srcId="{518D495E-92E1-45D4-ADB9-6A9359E67019}" destId="{5BD805A0-4871-49A8-A4A5-E67C587D0304}" srcOrd="1" destOrd="0" presId="urn:microsoft.com/office/officeart/2005/8/layout/vList5"/>
    <dgm:cxn modelId="{23573F80-0D19-4F70-80F5-D5B0E0E3F8B9}" type="presParOf" srcId="{0C7B900D-9718-408C-98E2-7168FBBBF21D}" destId="{A4AB2754-581D-4758-B995-D64205F76915}" srcOrd="3" destOrd="0" presId="urn:microsoft.com/office/officeart/2005/8/layout/vList5"/>
    <dgm:cxn modelId="{AD77F823-1065-45D9-8F79-A18C47F882C9}" type="presParOf" srcId="{0C7B900D-9718-408C-98E2-7168FBBBF21D}" destId="{B7FFC275-AE2F-4FB8-906E-0F0B176C5006}" srcOrd="4" destOrd="0" presId="urn:microsoft.com/office/officeart/2005/8/layout/vList5"/>
    <dgm:cxn modelId="{14406031-4789-4BE8-A4A0-EF7BEA8C7342}" type="presParOf" srcId="{B7FFC275-AE2F-4FB8-906E-0F0B176C5006}" destId="{AD928360-530A-47D3-9E62-CA748BD90F5C}" srcOrd="0" destOrd="0" presId="urn:microsoft.com/office/officeart/2005/8/layout/vList5"/>
    <dgm:cxn modelId="{FAF5F59E-7B38-4855-BA7B-61DFD756A181}" type="presParOf" srcId="{B7FFC275-AE2F-4FB8-906E-0F0B176C5006}" destId="{B1733F46-8987-411F-BCE2-F6889CD10917}" srcOrd="1" destOrd="0" presId="urn:microsoft.com/office/officeart/2005/8/layout/vList5"/>
    <dgm:cxn modelId="{3505542C-A97B-42BC-BE88-9D8F85E77503}" type="presParOf" srcId="{0C7B900D-9718-408C-98E2-7168FBBBF21D}" destId="{9975046D-B3C2-49E5-9A77-6A311F59A09B}" srcOrd="5" destOrd="0" presId="urn:microsoft.com/office/officeart/2005/8/layout/vList5"/>
    <dgm:cxn modelId="{A3DE04AA-58FD-478A-A1E5-24082CDC92C3}" type="presParOf" srcId="{0C7B900D-9718-408C-98E2-7168FBBBF21D}" destId="{A6A25369-20B1-496D-8C6F-AC383CB8E1B2}" srcOrd="6" destOrd="0" presId="urn:microsoft.com/office/officeart/2005/8/layout/vList5"/>
    <dgm:cxn modelId="{D178E519-3680-4DDD-87AB-37D0F2D0671B}" type="presParOf" srcId="{A6A25369-20B1-496D-8C6F-AC383CB8E1B2}" destId="{B1514E73-4C83-4006-9DDA-5B127380BDEA}" srcOrd="0" destOrd="0" presId="urn:microsoft.com/office/officeart/2005/8/layout/vList5"/>
    <dgm:cxn modelId="{7142299D-C5FA-4CAD-86A5-09E49E613F53}" type="presParOf" srcId="{A6A25369-20B1-496D-8C6F-AC383CB8E1B2}" destId="{7F87B04D-CD4B-499D-9E16-DA7E98DA245C}"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E737B38-537A-4272-8B88-66A493983BB8}"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IN"/>
        </a:p>
      </dgm:t>
    </dgm:pt>
    <dgm:pt modelId="{76430026-D8C1-492C-844A-333024059E06}">
      <dgm:prSet phldrT="[Text]"/>
      <dgm:spPr>
        <a:ln>
          <a:noFill/>
        </a:ln>
      </dgm:spPr>
      <dgm:t>
        <a:bodyPr/>
        <a:lstStyle/>
        <a:p>
          <a:r>
            <a:rPr lang="en-US" dirty="0">
              <a:solidFill>
                <a:schemeClr val="bg1"/>
              </a:solidFill>
              <a:latin typeface="Arial Nova" panose="020B0504020202020204" pitchFamily="34" charset="0"/>
            </a:rPr>
            <a:t>Meraki</a:t>
          </a:r>
          <a:endParaRPr lang="en-IN" dirty="0">
            <a:solidFill>
              <a:schemeClr val="bg1"/>
            </a:solidFill>
            <a:latin typeface="Arial Nova" panose="020B0504020202020204" pitchFamily="34" charset="0"/>
          </a:endParaRPr>
        </a:p>
      </dgm:t>
    </dgm:pt>
    <dgm:pt modelId="{15A96452-9165-44F2-AAC5-FFC7F4B89F73}" type="parTrans" cxnId="{E4F48A8A-C263-4854-9508-519ABC437EB0}">
      <dgm:prSet/>
      <dgm:spPr/>
      <dgm:t>
        <a:bodyPr/>
        <a:lstStyle/>
        <a:p>
          <a:endParaRPr lang="en-IN">
            <a:solidFill>
              <a:schemeClr val="bg1"/>
            </a:solidFill>
            <a:latin typeface="Arial Nova" panose="020B0504020202020204" pitchFamily="34" charset="0"/>
          </a:endParaRPr>
        </a:p>
      </dgm:t>
    </dgm:pt>
    <dgm:pt modelId="{4A0A2BF5-B801-4CBC-B0D8-BA02DE1E6107}" type="sibTrans" cxnId="{E4F48A8A-C263-4854-9508-519ABC437EB0}">
      <dgm:prSet/>
      <dgm:spPr/>
      <dgm:t>
        <a:bodyPr/>
        <a:lstStyle/>
        <a:p>
          <a:endParaRPr lang="en-IN">
            <a:solidFill>
              <a:schemeClr val="bg1"/>
            </a:solidFill>
            <a:latin typeface="Arial Nova" panose="020B0504020202020204" pitchFamily="34" charset="0"/>
          </a:endParaRPr>
        </a:p>
      </dgm:t>
    </dgm:pt>
    <dgm:pt modelId="{E9321AFA-58E2-4F19-8A3B-E1D7555174BF}">
      <dgm:prSet phldrT="[Text]"/>
      <dgm:spPr>
        <a:ln>
          <a:noFill/>
        </a:ln>
      </dgm:spPr>
      <dgm:t>
        <a:bodyPr/>
        <a:lstStyle/>
        <a:p>
          <a:r>
            <a:rPr lang="en-US" dirty="0">
              <a:solidFill>
                <a:schemeClr val="bg1"/>
              </a:solidFill>
              <a:latin typeface="Arial Nova" panose="020B0504020202020204" pitchFamily="34" charset="0"/>
            </a:rPr>
            <a:t>Access Points</a:t>
          </a:r>
          <a:endParaRPr lang="en-IN" dirty="0">
            <a:solidFill>
              <a:schemeClr val="bg1"/>
            </a:solidFill>
            <a:latin typeface="Arial Nova" panose="020B0504020202020204" pitchFamily="34" charset="0"/>
          </a:endParaRPr>
        </a:p>
      </dgm:t>
    </dgm:pt>
    <dgm:pt modelId="{FD4BE832-2B39-4EE1-B355-2D9BE4BD5489}" type="parTrans" cxnId="{09F59CB7-65D4-4AF6-AEFD-FAB25A1B6166}">
      <dgm:prSet/>
      <dgm:spPr/>
      <dgm:t>
        <a:bodyPr/>
        <a:lstStyle/>
        <a:p>
          <a:endParaRPr lang="en-IN">
            <a:solidFill>
              <a:schemeClr val="bg1"/>
            </a:solidFill>
            <a:latin typeface="Arial Nova" panose="020B0504020202020204" pitchFamily="34" charset="0"/>
          </a:endParaRPr>
        </a:p>
      </dgm:t>
    </dgm:pt>
    <dgm:pt modelId="{B94D4016-63FD-4CBE-9697-F6F7B670CB66}" type="sibTrans" cxnId="{09F59CB7-65D4-4AF6-AEFD-FAB25A1B6166}">
      <dgm:prSet/>
      <dgm:spPr/>
      <dgm:t>
        <a:bodyPr/>
        <a:lstStyle/>
        <a:p>
          <a:endParaRPr lang="en-IN">
            <a:solidFill>
              <a:schemeClr val="bg1"/>
            </a:solidFill>
            <a:latin typeface="Arial Nova" panose="020B0504020202020204" pitchFamily="34" charset="0"/>
          </a:endParaRPr>
        </a:p>
      </dgm:t>
    </dgm:pt>
    <dgm:pt modelId="{4AA32BF9-AC2F-4532-90D4-59501F99988B}">
      <dgm:prSet phldrT="[Text]"/>
      <dgm:spPr>
        <a:ln>
          <a:noFill/>
        </a:ln>
      </dgm:spPr>
      <dgm:t>
        <a:bodyPr/>
        <a:lstStyle/>
        <a:p>
          <a:r>
            <a:rPr lang="en-US" dirty="0">
              <a:solidFill>
                <a:schemeClr val="bg1"/>
              </a:solidFill>
              <a:latin typeface="Arial Nova" panose="020B0504020202020204" pitchFamily="34" charset="0"/>
            </a:rPr>
            <a:t>Switches</a:t>
          </a:r>
          <a:endParaRPr lang="en-IN" dirty="0">
            <a:solidFill>
              <a:schemeClr val="bg1"/>
            </a:solidFill>
            <a:latin typeface="Arial Nova" panose="020B0504020202020204" pitchFamily="34" charset="0"/>
          </a:endParaRPr>
        </a:p>
      </dgm:t>
    </dgm:pt>
    <dgm:pt modelId="{298F7486-252E-42E1-9119-BB8BBA66EBFE}" type="parTrans" cxnId="{E0344500-E2EF-4C69-9DFD-CC4E3833303D}">
      <dgm:prSet/>
      <dgm:spPr/>
      <dgm:t>
        <a:bodyPr/>
        <a:lstStyle/>
        <a:p>
          <a:endParaRPr lang="en-IN">
            <a:solidFill>
              <a:schemeClr val="bg1"/>
            </a:solidFill>
            <a:latin typeface="Arial Nova" panose="020B0504020202020204" pitchFamily="34" charset="0"/>
          </a:endParaRPr>
        </a:p>
      </dgm:t>
    </dgm:pt>
    <dgm:pt modelId="{1F6B148C-F0AC-4849-A7F2-41A9D06CE2B3}" type="sibTrans" cxnId="{E0344500-E2EF-4C69-9DFD-CC4E3833303D}">
      <dgm:prSet/>
      <dgm:spPr/>
      <dgm:t>
        <a:bodyPr/>
        <a:lstStyle/>
        <a:p>
          <a:endParaRPr lang="en-IN">
            <a:solidFill>
              <a:schemeClr val="bg1"/>
            </a:solidFill>
            <a:latin typeface="Arial Nova" panose="020B0504020202020204" pitchFamily="34" charset="0"/>
          </a:endParaRPr>
        </a:p>
      </dgm:t>
    </dgm:pt>
    <dgm:pt modelId="{37B89095-8E05-4D03-90C7-617440E881A0}">
      <dgm:prSet phldrT="[Text]"/>
      <dgm:spPr>
        <a:ln>
          <a:noFill/>
        </a:ln>
      </dgm:spPr>
      <dgm:t>
        <a:bodyPr/>
        <a:lstStyle/>
        <a:p>
          <a:r>
            <a:rPr lang="en-US" dirty="0">
              <a:solidFill>
                <a:schemeClr val="bg1"/>
              </a:solidFill>
              <a:latin typeface="Arial Nova" panose="020B0504020202020204" pitchFamily="34" charset="0"/>
            </a:rPr>
            <a:t>Firewalls</a:t>
          </a:r>
          <a:endParaRPr lang="en-IN" dirty="0">
            <a:solidFill>
              <a:schemeClr val="bg1"/>
            </a:solidFill>
            <a:latin typeface="Arial Nova" panose="020B0504020202020204" pitchFamily="34" charset="0"/>
          </a:endParaRPr>
        </a:p>
      </dgm:t>
    </dgm:pt>
    <dgm:pt modelId="{C126AE1A-3348-4A51-ADC5-E53E82DF59CC}" type="parTrans" cxnId="{7B970787-E67B-4EFA-9692-4F4AAAC5ED42}">
      <dgm:prSet/>
      <dgm:spPr/>
      <dgm:t>
        <a:bodyPr/>
        <a:lstStyle/>
        <a:p>
          <a:endParaRPr lang="en-IN">
            <a:solidFill>
              <a:schemeClr val="bg1"/>
            </a:solidFill>
            <a:latin typeface="Arial Nova" panose="020B0504020202020204" pitchFamily="34" charset="0"/>
          </a:endParaRPr>
        </a:p>
      </dgm:t>
    </dgm:pt>
    <dgm:pt modelId="{944B4671-AFD4-4F08-AEAE-41959A0ECC52}" type="sibTrans" cxnId="{7B970787-E67B-4EFA-9692-4F4AAAC5ED42}">
      <dgm:prSet/>
      <dgm:spPr/>
      <dgm:t>
        <a:bodyPr/>
        <a:lstStyle/>
        <a:p>
          <a:endParaRPr lang="en-IN">
            <a:solidFill>
              <a:schemeClr val="bg1"/>
            </a:solidFill>
            <a:latin typeface="Arial Nova" panose="020B0504020202020204" pitchFamily="34" charset="0"/>
          </a:endParaRPr>
        </a:p>
      </dgm:t>
    </dgm:pt>
    <dgm:pt modelId="{BA9D6B57-ADEF-462E-BAA5-5469D218CD6D}">
      <dgm:prSet phldrT="[Text]"/>
      <dgm:spPr>
        <a:ln>
          <a:noFill/>
        </a:ln>
      </dgm:spPr>
      <dgm:t>
        <a:bodyPr/>
        <a:lstStyle/>
        <a:p>
          <a:r>
            <a:rPr lang="en-US" dirty="0">
              <a:solidFill>
                <a:schemeClr val="bg1"/>
              </a:solidFill>
              <a:latin typeface="Arial Nova" panose="020B0504020202020204" pitchFamily="34" charset="0"/>
            </a:rPr>
            <a:t>Cellular Gateways</a:t>
          </a:r>
          <a:endParaRPr lang="en-IN" dirty="0">
            <a:solidFill>
              <a:schemeClr val="bg1"/>
            </a:solidFill>
            <a:latin typeface="Arial Nova" panose="020B0504020202020204" pitchFamily="34" charset="0"/>
          </a:endParaRPr>
        </a:p>
      </dgm:t>
    </dgm:pt>
    <dgm:pt modelId="{FD0EC0FA-232D-4833-BFF1-9648D42143DF}" type="parTrans" cxnId="{A869A046-9A9A-45EA-A8E3-332C9D17DD29}">
      <dgm:prSet/>
      <dgm:spPr/>
      <dgm:t>
        <a:bodyPr/>
        <a:lstStyle/>
        <a:p>
          <a:endParaRPr lang="en-IN"/>
        </a:p>
      </dgm:t>
    </dgm:pt>
    <dgm:pt modelId="{61EE2E72-BCBC-43DA-970C-5081B950CD1F}" type="sibTrans" cxnId="{A869A046-9A9A-45EA-A8E3-332C9D17DD29}">
      <dgm:prSet/>
      <dgm:spPr/>
      <dgm:t>
        <a:bodyPr/>
        <a:lstStyle/>
        <a:p>
          <a:endParaRPr lang="en-IN"/>
        </a:p>
      </dgm:t>
    </dgm:pt>
    <dgm:pt modelId="{D22CC91A-F552-42D6-930F-B1D73F043404}">
      <dgm:prSet phldrT="[Text]"/>
      <dgm:spPr>
        <a:ln>
          <a:noFill/>
        </a:ln>
      </dgm:spPr>
      <dgm:t>
        <a:bodyPr/>
        <a:lstStyle/>
        <a:p>
          <a:r>
            <a:rPr lang="en-US" dirty="0">
              <a:solidFill>
                <a:schemeClr val="bg1"/>
              </a:solidFill>
              <a:latin typeface="Arial Nova" panose="020B0504020202020204" pitchFamily="34" charset="0"/>
            </a:rPr>
            <a:t>Surveillance Cameras</a:t>
          </a:r>
          <a:endParaRPr lang="en-IN" dirty="0">
            <a:solidFill>
              <a:schemeClr val="bg1"/>
            </a:solidFill>
            <a:latin typeface="Arial Nova" panose="020B0504020202020204" pitchFamily="34" charset="0"/>
          </a:endParaRPr>
        </a:p>
      </dgm:t>
    </dgm:pt>
    <dgm:pt modelId="{33109EF6-BD1C-4E6C-84D2-9BFC84676341}" type="parTrans" cxnId="{BDE3A1D5-D39B-45F5-8D2C-D2BB0CB2B213}">
      <dgm:prSet/>
      <dgm:spPr/>
      <dgm:t>
        <a:bodyPr/>
        <a:lstStyle/>
        <a:p>
          <a:endParaRPr lang="en-IN"/>
        </a:p>
      </dgm:t>
    </dgm:pt>
    <dgm:pt modelId="{E3801420-8577-4EE1-9589-5CA56352AC35}" type="sibTrans" cxnId="{BDE3A1D5-D39B-45F5-8D2C-D2BB0CB2B213}">
      <dgm:prSet/>
      <dgm:spPr/>
      <dgm:t>
        <a:bodyPr/>
        <a:lstStyle/>
        <a:p>
          <a:endParaRPr lang="en-IN"/>
        </a:p>
      </dgm:t>
    </dgm:pt>
    <dgm:pt modelId="{DA526009-CE15-4D0E-BA09-321C56E7160C}">
      <dgm:prSet phldrT="[Text]"/>
      <dgm:spPr>
        <a:ln>
          <a:noFill/>
        </a:ln>
      </dgm:spPr>
      <dgm:t>
        <a:bodyPr/>
        <a:lstStyle/>
        <a:p>
          <a:r>
            <a:rPr lang="en-US" dirty="0">
              <a:solidFill>
                <a:schemeClr val="bg1"/>
              </a:solidFill>
              <a:latin typeface="Arial Nova" panose="020B0504020202020204" pitchFamily="34" charset="0"/>
            </a:rPr>
            <a:t>Sensors</a:t>
          </a:r>
          <a:endParaRPr lang="en-IN" dirty="0">
            <a:solidFill>
              <a:schemeClr val="bg1"/>
            </a:solidFill>
            <a:latin typeface="Arial Nova" panose="020B0504020202020204" pitchFamily="34" charset="0"/>
          </a:endParaRPr>
        </a:p>
      </dgm:t>
    </dgm:pt>
    <dgm:pt modelId="{BA9AF2D1-5304-469A-B5E6-E33DCA101F4E}" type="parTrans" cxnId="{8EBB6582-1F1A-4D3F-AEF6-1ECA42DEC96D}">
      <dgm:prSet/>
      <dgm:spPr/>
      <dgm:t>
        <a:bodyPr/>
        <a:lstStyle/>
        <a:p>
          <a:endParaRPr lang="en-IN"/>
        </a:p>
      </dgm:t>
    </dgm:pt>
    <dgm:pt modelId="{2B4F5553-E08B-4349-8567-E53D1EB60313}" type="sibTrans" cxnId="{8EBB6582-1F1A-4D3F-AEF6-1ECA42DEC96D}">
      <dgm:prSet/>
      <dgm:spPr/>
      <dgm:t>
        <a:bodyPr/>
        <a:lstStyle/>
        <a:p>
          <a:endParaRPr lang="en-IN"/>
        </a:p>
      </dgm:t>
    </dgm:pt>
    <dgm:pt modelId="{D189BFF2-43EB-4DB4-9218-DC48E71546C4}" type="pres">
      <dgm:prSet presAssocID="{4E737B38-537A-4272-8B88-66A493983BB8}" presName="composite" presStyleCnt="0">
        <dgm:presLayoutVars>
          <dgm:chMax val="1"/>
          <dgm:dir/>
          <dgm:resizeHandles val="exact"/>
        </dgm:presLayoutVars>
      </dgm:prSet>
      <dgm:spPr/>
    </dgm:pt>
    <dgm:pt modelId="{CD879288-7910-496D-9191-09C14E408E0F}" type="pres">
      <dgm:prSet presAssocID="{4E737B38-537A-4272-8B88-66A493983BB8}" presName="radial" presStyleCnt="0">
        <dgm:presLayoutVars>
          <dgm:animLvl val="ctr"/>
        </dgm:presLayoutVars>
      </dgm:prSet>
      <dgm:spPr/>
    </dgm:pt>
    <dgm:pt modelId="{C7EF1848-2C66-4F25-8BA5-66EBE72C91E5}" type="pres">
      <dgm:prSet presAssocID="{76430026-D8C1-492C-844A-333024059E06}" presName="centerShape" presStyleLbl="vennNode1" presStyleIdx="0" presStyleCnt="7"/>
      <dgm:spPr/>
    </dgm:pt>
    <dgm:pt modelId="{507161AB-9479-4287-ADA3-9DEB2E16CEDD}" type="pres">
      <dgm:prSet presAssocID="{E9321AFA-58E2-4F19-8A3B-E1D7555174BF}" presName="node" presStyleLbl="vennNode1" presStyleIdx="1" presStyleCnt="7">
        <dgm:presLayoutVars>
          <dgm:bulletEnabled val="1"/>
        </dgm:presLayoutVars>
      </dgm:prSet>
      <dgm:spPr/>
    </dgm:pt>
    <dgm:pt modelId="{BD2FD615-700E-417E-AF5D-28766F4845AA}" type="pres">
      <dgm:prSet presAssocID="{4AA32BF9-AC2F-4532-90D4-59501F99988B}" presName="node" presStyleLbl="vennNode1" presStyleIdx="2" presStyleCnt="7">
        <dgm:presLayoutVars>
          <dgm:bulletEnabled val="1"/>
        </dgm:presLayoutVars>
      </dgm:prSet>
      <dgm:spPr/>
    </dgm:pt>
    <dgm:pt modelId="{717D9F1A-6E7B-41DD-9CE0-A5CF2F6A689A}" type="pres">
      <dgm:prSet presAssocID="{37B89095-8E05-4D03-90C7-617440E881A0}" presName="node" presStyleLbl="vennNode1" presStyleIdx="3" presStyleCnt="7">
        <dgm:presLayoutVars>
          <dgm:bulletEnabled val="1"/>
        </dgm:presLayoutVars>
      </dgm:prSet>
      <dgm:spPr/>
    </dgm:pt>
    <dgm:pt modelId="{E5AFB1AA-AA8B-414C-9757-EA854465A46D}" type="pres">
      <dgm:prSet presAssocID="{BA9D6B57-ADEF-462E-BAA5-5469D218CD6D}" presName="node" presStyleLbl="vennNode1" presStyleIdx="4" presStyleCnt="7">
        <dgm:presLayoutVars>
          <dgm:bulletEnabled val="1"/>
        </dgm:presLayoutVars>
      </dgm:prSet>
      <dgm:spPr/>
    </dgm:pt>
    <dgm:pt modelId="{8994644E-B959-4AEC-B274-742C3FCE3490}" type="pres">
      <dgm:prSet presAssocID="{D22CC91A-F552-42D6-930F-B1D73F043404}" presName="node" presStyleLbl="vennNode1" presStyleIdx="5" presStyleCnt="7">
        <dgm:presLayoutVars>
          <dgm:bulletEnabled val="1"/>
        </dgm:presLayoutVars>
      </dgm:prSet>
      <dgm:spPr/>
    </dgm:pt>
    <dgm:pt modelId="{C80BE33A-447D-4EE9-A7AB-73C5D1C6DD5B}" type="pres">
      <dgm:prSet presAssocID="{DA526009-CE15-4D0E-BA09-321C56E7160C}" presName="node" presStyleLbl="vennNode1" presStyleIdx="6" presStyleCnt="7">
        <dgm:presLayoutVars>
          <dgm:bulletEnabled val="1"/>
        </dgm:presLayoutVars>
      </dgm:prSet>
      <dgm:spPr/>
    </dgm:pt>
  </dgm:ptLst>
  <dgm:cxnLst>
    <dgm:cxn modelId="{E0344500-E2EF-4C69-9DFD-CC4E3833303D}" srcId="{76430026-D8C1-492C-844A-333024059E06}" destId="{4AA32BF9-AC2F-4532-90D4-59501F99988B}" srcOrd="1" destOrd="0" parTransId="{298F7486-252E-42E1-9119-BB8BBA66EBFE}" sibTransId="{1F6B148C-F0AC-4849-A7F2-41A9D06CE2B3}"/>
    <dgm:cxn modelId="{4E21CF15-1F41-402F-9C28-98C8FD37AA3C}" type="presOf" srcId="{4E737B38-537A-4272-8B88-66A493983BB8}" destId="{D189BFF2-43EB-4DB4-9218-DC48E71546C4}" srcOrd="0" destOrd="0" presId="urn:microsoft.com/office/officeart/2005/8/layout/radial3"/>
    <dgm:cxn modelId="{B09BAA1A-7AF8-4793-8A4D-F3389A3B4396}" type="presOf" srcId="{BA9D6B57-ADEF-462E-BAA5-5469D218CD6D}" destId="{E5AFB1AA-AA8B-414C-9757-EA854465A46D}" srcOrd="0" destOrd="0" presId="urn:microsoft.com/office/officeart/2005/8/layout/radial3"/>
    <dgm:cxn modelId="{F2C0CE25-62CC-4706-84F9-20F51FD0CC64}" type="presOf" srcId="{37B89095-8E05-4D03-90C7-617440E881A0}" destId="{717D9F1A-6E7B-41DD-9CE0-A5CF2F6A689A}" srcOrd="0" destOrd="0" presId="urn:microsoft.com/office/officeart/2005/8/layout/radial3"/>
    <dgm:cxn modelId="{A869A046-9A9A-45EA-A8E3-332C9D17DD29}" srcId="{76430026-D8C1-492C-844A-333024059E06}" destId="{BA9D6B57-ADEF-462E-BAA5-5469D218CD6D}" srcOrd="3" destOrd="0" parTransId="{FD0EC0FA-232D-4833-BFF1-9648D42143DF}" sibTransId="{61EE2E72-BCBC-43DA-970C-5081B950CD1F}"/>
    <dgm:cxn modelId="{FA4B746F-9ACD-41DA-A4CC-0286E0ABB7B9}" type="presOf" srcId="{76430026-D8C1-492C-844A-333024059E06}" destId="{C7EF1848-2C66-4F25-8BA5-66EBE72C91E5}" srcOrd="0" destOrd="0" presId="urn:microsoft.com/office/officeart/2005/8/layout/radial3"/>
    <dgm:cxn modelId="{1AF49554-13E0-477E-8E61-39AD23CB2DAB}" type="presOf" srcId="{E9321AFA-58E2-4F19-8A3B-E1D7555174BF}" destId="{507161AB-9479-4287-ADA3-9DEB2E16CEDD}" srcOrd="0" destOrd="0" presId="urn:microsoft.com/office/officeart/2005/8/layout/radial3"/>
    <dgm:cxn modelId="{8EBB6582-1F1A-4D3F-AEF6-1ECA42DEC96D}" srcId="{76430026-D8C1-492C-844A-333024059E06}" destId="{DA526009-CE15-4D0E-BA09-321C56E7160C}" srcOrd="5" destOrd="0" parTransId="{BA9AF2D1-5304-469A-B5E6-E33DCA101F4E}" sibTransId="{2B4F5553-E08B-4349-8567-E53D1EB60313}"/>
    <dgm:cxn modelId="{7B970787-E67B-4EFA-9692-4F4AAAC5ED42}" srcId="{76430026-D8C1-492C-844A-333024059E06}" destId="{37B89095-8E05-4D03-90C7-617440E881A0}" srcOrd="2" destOrd="0" parTransId="{C126AE1A-3348-4A51-ADC5-E53E82DF59CC}" sibTransId="{944B4671-AFD4-4F08-AEAE-41959A0ECC52}"/>
    <dgm:cxn modelId="{E4F48A8A-C263-4854-9508-519ABC437EB0}" srcId="{4E737B38-537A-4272-8B88-66A493983BB8}" destId="{76430026-D8C1-492C-844A-333024059E06}" srcOrd="0" destOrd="0" parTransId="{15A96452-9165-44F2-AAC5-FFC7F4B89F73}" sibTransId="{4A0A2BF5-B801-4CBC-B0D8-BA02DE1E6107}"/>
    <dgm:cxn modelId="{AEFF3C9A-A158-4C61-87B8-4485AF1C0AF1}" type="presOf" srcId="{DA526009-CE15-4D0E-BA09-321C56E7160C}" destId="{C80BE33A-447D-4EE9-A7AB-73C5D1C6DD5B}" srcOrd="0" destOrd="0" presId="urn:microsoft.com/office/officeart/2005/8/layout/radial3"/>
    <dgm:cxn modelId="{09F59CB7-65D4-4AF6-AEFD-FAB25A1B6166}" srcId="{76430026-D8C1-492C-844A-333024059E06}" destId="{E9321AFA-58E2-4F19-8A3B-E1D7555174BF}" srcOrd="0" destOrd="0" parTransId="{FD4BE832-2B39-4EE1-B355-2D9BE4BD5489}" sibTransId="{B94D4016-63FD-4CBE-9697-F6F7B670CB66}"/>
    <dgm:cxn modelId="{47EE2DBC-B0A7-4918-997C-480CBC945C56}" type="presOf" srcId="{4AA32BF9-AC2F-4532-90D4-59501F99988B}" destId="{BD2FD615-700E-417E-AF5D-28766F4845AA}" srcOrd="0" destOrd="0" presId="urn:microsoft.com/office/officeart/2005/8/layout/radial3"/>
    <dgm:cxn modelId="{BDE3A1D5-D39B-45F5-8D2C-D2BB0CB2B213}" srcId="{76430026-D8C1-492C-844A-333024059E06}" destId="{D22CC91A-F552-42D6-930F-B1D73F043404}" srcOrd="4" destOrd="0" parTransId="{33109EF6-BD1C-4E6C-84D2-9BFC84676341}" sibTransId="{E3801420-8577-4EE1-9589-5CA56352AC35}"/>
    <dgm:cxn modelId="{0E2731EC-3582-409D-86C5-D1EDDBCFD402}" type="presOf" srcId="{D22CC91A-F552-42D6-930F-B1D73F043404}" destId="{8994644E-B959-4AEC-B274-742C3FCE3490}" srcOrd="0" destOrd="0" presId="urn:microsoft.com/office/officeart/2005/8/layout/radial3"/>
    <dgm:cxn modelId="{90B42A51-95FA-47A1-863B-C5EF01B113B6}" type="presParOf" srcId="{D189BFF2-43EB-4DB4-9218-DC48E71546C4}" destId="{CD879288-7910-496D-9191-09C14E408E0F}" srcOrd="0" destOrd="0" presId="urn:microsoft.com/office/officeart/2005/8/layout/radial3"/>
    <dgm:cxn modelId="{401C3604-BB66-4668-A27C-67466D4D5164}" type="presParOf" srcId="{CD879288-7910-496D-9191-09C14E408E0F}" destId="{C7EF1848-2C66-4F25-8BA5-66EBE72C91E5}" srcOrd="0" destOrd="0" presId="urn:microsoft.com/office/officeart/2005/8/layout/radial3"/>
    <dgm:cxn modelId="{13F08F99-1E66-4755-9701-3FB1D23C44E5}" type="presParOf" srcId="{CD879288-7910-496D-9191-09C14E408E0F}" destId="{507161AB-9479-4287-ADA3-9DEB2E16CEDD}" srcOrd="1" destOrd="0" presId="urn:microsoft.com/office/officeart/2005/8/layout/radial3"/>
    <dgm:cxn modelId="{C0502FD9-269C-43F3-9235-3BB2973EEF74}" type="presParOf" srcId="{CD879288-7910-496D-9191-09C14E408E0F}" destId="{BD2FD615-700E-417E-AF5D-28766F4845AA}" srcOrd="2" destOrd="0" presId="urn:microsoft.com/office/officeart/2005/8/layout/radial3"/>
    <dgm:cxn modelId="{D85F9678-4005-46F5-A37F-045CF836332C}" type="presParOf" srcId="{CD879288-7910-496D-9191-09C14E408E0F}" destId="{717D9F1A-6E7B-41DD-9CE0-A5CF2F6A689A}" srcOrd="3" destOrd="0" presId="urn:microsoft.com/office/officeart/2005/8/layout/radial3"/>
    <dgm:cxn modelId="{333D8CA8-C46C-4CB5-BC04-38EA51E21FA9}" type="presParOf" srcId="{CD879288-7910-496D-9191-09C14E408E0F}" destId="{E5AFB1AA-AA8B-414C-9757-EA854465A46D}" srcOrd="4" destOrd="0" presId="urn:microsoft.com/office/officeart/2005/8/layout/radial3"/>
    <dgm:cxn modelId="{19E1ED85-5E4E-4782-9A3D-6C0D0AE04F04}" type="presParOf" srcId="{CD879288-7910-496D-9191-09C14E408E0F}" destId="{8994644E-B959-4AEC-B274-742C3FCE3490}" srcOrd="5" destOrd="0" presId="urn:microsoft.com/office/officeart/2005/8/layout/radial3"/>
    <dgm:cxn modelId="{7645552E-913B-4D43-8C11-17A19EF11B70}" type="presParOf" srcId="{CD879288-7910-496D-9191-09C14E408E0F}" destId="{C80BE33A-447D-4EE9-A7AB-73C5D1C6DD5B}"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E737B38-537A-4272-8B88-66A493983BB8}"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IN"/>
        </a:p>
      </dgm:t>
    </dgm:pt>
    <dgm:pt modelId="{76430026-D8C1-492C-844A-333024059E06}">
      <dgm:prSet phldrT="[Text]"/>
      <dgm:spPr>
        <a:solidFill>
          <a:schemeClr val="accent2">
            <a:alpha val="50000"/>
          </a:schemeClr>
        </a:solidFill>
        <a:ln>
          <a:noFill/>
        </a:ln>
      </dgm:spPr>
      <dgm:t>
        <a:bodyPr/>
        <a:lstStyle/>
        <a:p>
          <a:r>
            <a:rPr lang="en-US" dirty="0">
              <a:solidFill>
                <a:schemeClr val="bg1"/>
              </a:solidFill>
              <a:latin typeface="Arial Nova" panose="020B0504020202020204" pitchFamily="34" charset="0"/>
            </a:rPr>
            <a:t>Fortinet</a:t>
          </a:r>
          <a:endParaRPr lang="en-IN" dirty="0">
            <a:solidFill>
              <a:schemeClr val="bg1"/>
            </a:solidFill>
            <a:latin typeface="Arial Nova" panose="020B0504020202020204" pitchFamily="34" charset="0"/>
          </a:endParaRPr>
        </a:p>
      </dgm:t>
    </dgm:pt>
    <dgm:pt modelId="{15A96452-9165-44F2-AAC5-FFC7F4B89F73}" type="parTrans" cxnId="{E4F48A8A-C263-4854-9508-519ABC437EB0}">
      <dgm:prSet/>
      <dgm:spPr/>
      <dgm:t>
        <a:bodyPr/>
        <a:lstStyle/>
        <a:p>
          <a:endParaRPr lang="en-IN">
            <a:solidFill>
              <a:schemeClr val="bg1"/>
            </a:solidFill>
            <a:latin typeface="Arial Nova" panose="020B0504020202020204" pitchFamily="34" charset="0"/>
          </a:endParaRPr>
        </a:p>
      </dgm:t>
    </dgm:pt>
    <dgm:pt modelId="{4A0A2BF5-B801-4CBC-B0D8-BA02DE1E6107}" type="sibTrans" cxnId="{E4F48A8A-C263-4854-9508-519ABC437EB0}">
      <dgm:prSet/>
      <dgm:spPr/>
      <dgm:t>
        <a:bodyPr/>
        <a:lstStyle/>
        <a:p>
          <a:endParaRPr lang="en-IN">
            <a:solidFill>
              <a:schemeClr val="bg1"/>
            </a:solidFill>
            <a:latin typeface="Arial Nova" panose="020B0504020202020204" pitchFamily="34" charset="0"/>
          </a:endParaRPr>
        </a:p>
      </dgm:t>
    </dgm:pt>
    <dgm:pt modelId="{E9321AFA-58E2-4F19-8A3B-E1D7555174BF}">
      <dgm:prSet phldrT="[Text]"/>
      <dgm:spPr>
        <a:solidFill>
          <a:schemeClr val="accent2">
            <a:alpha val="50000"/>
          </a:schemeClr>
        </a:solidFill>
        <a:ln>
          <a:noFill/>
        </a:ln>
      </dgm:spPr>
      <dgm:t>
        <a:bodyPr/>
        <a:lstStyle/>
        <a:p>
          <a:r>
            <a:rPr lang="en-US" dirty="0">
              <a:solidFill>
                <a:schemeClr val="bg1"/>
              </a:solidFill>
              <a:latin typeface="Arial Nova" panose="020B0504020202020204" pitchFamily="34" charset="0"/>
            </a:rPr>
            <a:t>Access Points</a:t>
          </a:r>
          <a:endParaRPr lang="en-IN" dirty="0">
            <a:solidFill>
              <a:schemeClr val="bg1"/>
            </a:solidFill>
            <a:latin typeface="Arial Nova" panose="020B0504020202020204" pitchFamily="34" charset="0"/>
          </a:endParaRPr>
        </a:p>
      </dgm:t>
    </dgm:pt>
    <dgm:pt modelId="{FD4BE832-2B39-4EE1-B355-2D9BE4BD5489}" type="parTrans" cxnId="{09F59CB7-65D4-4AF6-AEFD-FAB25A1B6166}">
      <dgm:prSet/>
      <dgm:spPr/>
      <dgm:t>
        <a:bodyPr/>
        <a:lstStyle/>
        <a:p>
          <a:endParaRPr lang="en-IN">
            <a:solidFill>
              <a:schemeClr val="bg1"/>
            </a:solidFill>
            <a:latin typeface="Arial Nova" panose="020B0504020202020204" pitchFamily="34" charset="0"/>
          </a:endParaRPr>
        </a:p>
      </dgm:t>
    </dgm:pt>
    <dgm:pt modelId="{B94D4016-63FD-4CBE-9697-F6F7B670CB66}" type="sibTrans" cxnId="{09F59CB7-65D4-4AF6-AEFD-FAB25A1B6166}">
      <dgm:prSet/>
      <dgm:spPr/>
      <dgm:t>
        <a:bodyPr/>
        <a:lstStyle/>
        <a:p>
          <a:endParaRPr lang="en-IN">
            <a:solidFill>
              <a:schemeClr val="bg1"/>
            </a:solidFill>
            <a:latin typeface="Arial Nova" panose="020B0504020202020204" pitchFamily="34" charset="0"/>
          </a:endParaRPr>
        </a:p>
      </dgm:t>
    </dgm:pt>
    <dgm:pt modelId="{4AA32BF9-AC2F-4532-90D4-59501F99988B}">
      <dgm:prSet phldrT="[Text]"/>
      <dgm:spPr>
        <a:solidFill>
          <a:schemeClr val="accent2">
            <a:alpha val="50000"/>
          </a:schemeClr>
        </a:solidFill>
        <a:ln>
          <a:noFill/>
        </a:ln>
      </dgm:spPr>
      <dgm:t>
        <a:bodyPr/>
        <a:lstStyle/>
        <a:p>
          <a:r>
            <a:rPr lang="en-US" dirty="0">
              <a:solidFill>
                <a:schemeClr val="bg1"/>
              </a:solidFill>
              <a:latin typeface="Arial Nova" panose="020B0504020202020204" pitchFamily="34" charset="0"/>
            </a:rPr>
            <a:t>Switches</a:t>
          </a:r>
          <a:endParaRPr lang="en-IN" dirty="0">
            <a:solidFill>
              <a:schemeClr val="bg1"/>
            </a:solidFill>
            <a:latin typeface="Arial Nova" panose="020B0504020202020204" pitchFamily="34" charset="0"/>
          </a:endParaRPr>
        </a:p>
      </dgm:t>
    </dgm:pt>
    <dgm:pt modelId="{298F7486-252E-42E1-9119-BB8BBA66EBFE}" type="parTrans" cxnId="{E0344500-E2EF-4C69-9DFD-CC4E3833303D}">
      <dgm:prSet/>
      <dgm:spPr/>
      <dgm:t>
        <a:bodyPr/>
        <a:lstStyle/>
        <a:p>
          <a:endParaRPr lang="en-IN">
            <a:solidFill>
              <a:schemeClr val="bg1"/>
            </a:solidFill>
            <a:latin typeface="Arial Nova" panose="020B0504020202020204" pitchFamily="34" charset="0"/>
          </a:endParaRPr>
        </a:p>
      </dgm:t>
    </dgm:pt>
    <dgm:pt modelId="{1F6B148C-F0AC-4849-A7F2-41A9D06CE2B3}" type="sibTrans" cxnId="{E0344500-E2EF-4C69-9DFD-CC4E3833303D}">
      <dgm:prSet/>
      <dgm:spPr/>
      <dgm:t>
        <a:bodyPr/>
        <a:lstStyle/>
        <a:p>
          <a:endParaRPr lang="en-IN">
            <a:solidFill>
              <a:schemeClr val="bg1"/>
            </a:solidFill>
            <a:latin typeface="Arial Nova" panose="020B0504020202020204" pitchFamily="34" charset="0"/>
          </a:endParaRPr>
        </a:p>
      </dgm:t>
    </dgm:pt>
    <dgm:pt modelId="{37B89095-8E05-4D03-90C7-617440E881A0}">
      <dgm:prSet phldrT="[Text]"/>
      <dgm:spPr>
        <a:solidFill>
          <a:schemeClr val="accent2">
            <a:alpha val="50000"/>
          </a:schemeClr>
        </a:solidFill>
        <a:ln>
          <a:noFill/>
        </a:ln>
      </dgm:spPr>
      <dgm:t>
        <a:bodyPr/>
        <a:lstStyle/>
        <a:p>
          <a:r>
            <a:rPr lang="en-US" dirty="0">
              <a:solidFill>
                <a:schemeClr val="bg1"/>
              </a:solidFill>
              <a:latin typeface="Arial Nova" panose="020B0504020202020204" pitchFamily="34" charset="0"/>
            </a:rPr>
            <a:t>Firewalls</a:t>
          </a:r>
          <a:endParaRPr lang="en-IN" dirty="0">
            <a:solidFill>
              <a:schemeClr val="bg1"/>
            </a:solidFill>
            <a:latin typeface="Arial Nova" panose="020B0504020202020204" pitchFamily="34" charset="0"/>
          </a:endParaRPr>
        </a:p>
      </dgm:t>
    </dgm:pt>
    <dgm:pt modelId="{C126AE1A-3348-4A51-ADC5-E53E82DF59CC}" type="parTrans" cxnId="{7B970787-E67B-4EFA-9692-4F4AAAC5ED42}">
      <dgm:prSet/>
      <dgm:spPr/>
      <dgm:t>
        <a:bodyPr/>
        <a:lstStyle/>
        <a:p>
          <a:endParaRPr lang="en-IN">
            <a:solidFill>
              <a:schemeClr val="bg1"/>
            </a:solidFill>
            <a:latin typeface="Arial Nova" panose="020B0504020202020204" pitchFamily="34" charset="0"/>
          </a:endParaRPr>
        </a:p>
      </dgm:t>
    </dgm:pt>
    <dgm:pt modelId="{944B4671-AFD4-4F08-AEAE-41959A0ECC52}" type="sibTrans" cxnId="{7B970787-E67B-4EFA-9692-4F4AAAC5ED42}">
      <dgm:prSet/>
      <dgm:spPr/>
      <dgm:t>
        <a:bodyPr/>
        <a:lstStyle/>
        <a:p>
          <a:endParaRPr lang="en-IN">
            <a:solidFill>
              <a:schemeClr val="bg1"/>
            </a:solidFill>
            <a:latin typeface="Arial Nova" panose="020B0504020202020204" pitchFamily="34" charset="0"/>
          </a:endParaRPr>
        </a:p>
      </dgm:t>
    </dgm:pt>
    <dgm:pt modelId="{DFAB1457-9080-49DC-8397-158188F3EE9A}">
      <dgm:prSet phldrT="[Text]"/>
      <dgm:spPr>
        <a:solidFill>
          <a:schemeClr val="accent2">
            <a:alpha val="50000"/>
          </a:schemeClr>
        </a:solidFill>
        <a:ln>
          <a:noFill/>
        </a:ln>
      </dgm:spPr>
      <dgm:t>
        <a:bodyPr/>
        <a:lstStyle/>
        <a:p>
          <a:r>
            <a:rPr lang="en-US" dirty="0">
              <a:solidFill>
                <a:schemeClr val="bg1"/>
              </a:solidFill>
              <a:latin typeface="Arial Nova" panose="020B0504020202020204" pitchFamily="34" charset="0"/>
            </a:rPr>
            <a:t>Cellular Gateways</a:t>
          </a:r>
          <a:endParaRPr lang="en-IN" dirty="0">
            <a:solidFill>
              <a:schemeClr val="bg1"/>
            </a:solidFill>
            <a:latin typeface="Arial Nova" panose="020B0504020202020204" pitchFamily="34" charset="0"/>
          </a:endParaRPr>
        </a:p>
      </dgm:t>
    </dgm:pt>
    <dgm:pt modelId="{39324B59-EC4D-4E8A-BD67-D9197BB4D01A}" type="parTrans" cxnId="{C691A0B0-F74F-44BD-BAA3-B50DD7A4ACB1}">
      <dgm:prSet/>
      <dgm:spPr/>
      <dgm:t>
        <a:bodyPr/>
        <a:lstStyle/>
        <a:p>
          <a:endParaRPr lang="en-IN"/>
        </a:p>
      </dgm:t>
    </dgm:pt>
    <dgm:pt modelId="{20EDC010-DAEB-45FB-8454-9C63A4AEBA49}" type="sibTrans" cxnId="{C691A0B0-F74F-44BD-BAA3-B50DD7A4ACB1}">
      <dgm:prSet/>
      <dgm:spPr/>
      <dgm:t>
        <a:bodyPr/>
        <a:lstStyle/>
        <a:p>
          <a:endParaRPr lang="en-IN"/>
        </a:p>
      </dgm:t>
    </dgm:pt>
    <dgm:pt modelId="{9BD2D865-4158-4EA9-9B54-49A488F16F88}">
      <dgm:prSet phldrT="[Text]"/>
      <dgm:spPr>
        <a:solidFill>
          <a:schemeClr val="accent2">
            <a:alpha val="50000"/>
          </a:schemeClr>
        </a:solidFill>
        <a:ln>
          <a:noFill/>
        </a:ln>
      </dgm:spPr>
      <dgm:t>
        <a:bodyPr/>
        <a:lstStyle/>
        <a:p>
          <a:r>
            <a:rPr lang="en-US" dirty="0">
              <a:solidFill>
                <a:schemeClr val="bg1"/>
              </a:solidFill>
              <a:latin typeface="Arial Nova" panose="020B0504020202020204" pitchFamily="34" charset="0"/>
            </a:rPr>
            <a:t>Surveillance Cameras</a:t>
          </a:r>
          <a:endParaRPr lang="en-IN" dirty="0">
            <a:solidFill>
              <a:schemeClr val="bg1"/>
            </a:solidFill>
            <a:latin typeface="Arial Nova" panose="020B0504020202020204" pitchFamily="34" charset="0"/>
          </a:endParaRPr>
        </a:p>
      </dgm:t>
    </dgm:pt>
    <dgm:pt modelId="{0E431102-2A1D-4B4C-B388-E0C6558D27A0}" type="parTrans" cxnId="{06567737-0731-48DE-955F-78AC07F61DA1}">
      <dgm:prSet/>
      <dgm:spPr/>
      <dgm:t>
        <a:bodyPr/>
        <a:lstStyle/>
        <a:p>
          <a:endParaRPr lang="en-IN"/>
        </a:p>
      </dgm:t>
    </dgm:pt>
    <dgm:pt modelId="{4A9AD1FB-4B53-43E2-B6E7-515247A6178A}" type="sibTrans" cxnId="{06567737-0731-48DE-955F-78AC07F61DA1}">
      <dgm:prSet/>
      <dgm:spPr/>
      <dgm:t>
        <a:bodyPr/>
        <a:lstStyle/>
        <a:p>
          <a:endParaRPr lang="en-IN"/>
        </a:p>
      </dgm:t>
    </dgm:pt>
    <dgm:pt modelId="{D189BFF2-43EB-4DB4-9218-DC48E71546C4}" type="pres">
      <dgm:prSet presAssocID="{4E737B38-537A-4272-8B88-66A493983BB8}" presName="composite" presStyleCnt="0">
        <dgm:presLayoutVars>
          <dgm:chMax val="1"/>
          <dgm:dir/>
          <dgm:resizeHandles val="exact"/>
        </dgm:presLayoutVars>
      </dgm:prSet>
      <dgm:spPr/>
    </dgm:pt>
    <dgm:pt modelId="{CD879288-7910-496D-9191-09C14E408E0F}" type="pres">
      <dgm:prSet presAssocID="{4E737B38-537A-4272-8B88-66A493983BB8}" presName="radial" presStyleCnt="0">
        <dgm:presLayoutVars>
          <dgm:animLvl val="ctr"/>
        </dgm:presLayoutVars>
      </dgm:prSet>
      <dgm:spPr/>
    </dgm:pt>
    <dgm:pt modelId="{C7EF1848-2C66-4F25-8BA5-66EBE72C91E5}" type="pres">
      <dgm:prSet presAssocID="{76430026-D8C1-492C-844A-333024059E06}" presName="centerShape" presStyleLbl="vennNode1" presStyleIdx="0" presStyleCnt="6"/>
      <dgm:spPr/>
    </dgm:pt>
    <dgm:pt modelId="{507161AB-9479-4287-ADA3-9DEB2E16CEDD}" type="pres">
      <dgm:prSet presAssocID="{E9321AFA-58E2-4F19-8A3B-E1D7555174BF}" presName="node" presStyleLbl="vennNode1" presStyleIdx="1" presStyleCnt="6">
        <dgm:presLayoutVars>
          <dgm:bulletEnabled val="1"/>
        </dgm:presLayoutVars>
      </dgm:prSet>
      <dgm:spPr/>
    </dgm:pt>
    <dgm:pt modelId="{BD2FD615-700E-417E-AF5D-28766F4845AA}" type="pres">
      <dgm:prSet presAssocID="{4AA32BF9-AC2F-4532-90D4-59501F99988B}" presName="node" presStyleLbl="vennNode1" presStyleIdx="2" presStyleCnt="6">
        <dgm:presLayoutVars>
          <dgm:bulletEnabled val="1"/>
        </dgm:presLayoutVars>
      </dgm:prSet>
      <dgm:spPr/>
    </dgm:pt>
    <dgm:pt modelId="{717D9F1A-6E7B-41DD-9CE0-A5CF2F6A689A}" type="pres">
      <dgm:prSet presAssocID="{37B89095-8E05-4D03-90C7-617440E881A0}" presName="node" presStyleLbl="vennNode1" presStyleIdx="3" presStyleCnt="6">
        <dgm:presLayoutVars>
          <dgm:bulletEnabled val="1"/>
        </dgm:presLayoutVars>
      </dgm:prSet>
      <dgm:spPr/>
    </dgm:pt>
    <dgm:pt modelId="{5A58F5B0-5479-4E7A-96A4-0F06D4160FCF}" type="pres">
      <dgm:prSet presAssocID="{DFAB1457-9080-49DC-8397-158188F3EE9A}" presName="node" presStyleLbl="vennNode1" presStyleIdx="4" presStyleCnt="6">
        <dgm:presLayoutVars>
          <dgm:bulletEnabled val="1"/>
        </dgm:presLayoutVars>
      </dgm:prSet>
      <dgm:spPr/>
    </dgm:pt>
    <dgm:pt modelId="{FCE4E0EB-12C1-4A72-AB27-5A1595F9C1D4}" type="pres">
      <dgm:prSet presAssocID="{9BD2D865-4158-4EA9-9B54-49A488F16F88}" presName="node" presStyleLbl="vennNode1" presStyleIdx="5" presStyleCnt="6">
        <dgm:presLayoutVars>
          <dgm:bulletEnabled val="1"/>
        </dgm:presLayoutVars>
      </dgm:prSet>
      <dgm:spPr/>
    </dgm:pt>
  </dgm:ptLst>
  <dgm:cxnLst>
    <dgm:cxn modelId="{E0344500-E2EF-4C69-9DFD-CC4E3833303D}" srcId="{76430026-D8C1-492C-844A-333024059E06}" destId="{4AA32BF9-AC2F-4532-90D4-59501F99988B}" srcOrd="1" destOrd="0" parTransId="{298F7486-252E-42E1-9119-BB8BBA66EBFE}" sibTransId="{1F6B148C-F0AC-4849-A7F2-41A9D06CE2B3}"/>
    <dgm:cxn modelId="{DC77420C-68CF-4A7A-ADD4-EBA5C5105C71}" type="presOf" srcId="{DFAB1457-9080-49DC-8397-158188F3EE9A}" destId="{5A58F5B0-5479-4E7A-96A4-0F06D4160FCF}" srcOrd="0" destOrd="0" presId="urn:microsoft.com/office/officeart/2005/8/layout/radial3"/>
    <dgm:cxn modelId="{4E21CF15-1F41-402F-9C28-98C8FD37AA3C}" type="presOf" srcId="{4E737B38-537A-4272-8B88-66A493983BB8}" destId="{D189BFF2-43EB-4DB4-9218-DC48E71546C4}" srcOrd="0" destOrd="0" presId="urn:microsoft.com/office/officeart/2005/8/layout/radial3"/>
    <dgm:cxn modelId="{F2C0CE25-62CC-4706-84F9-20F51FD0CC64}" type="presOf" srcId="{37B89095-8E05-4D03-90C7-617440E881A0}" destId="{717D9F1A-6E7B-41DD-9CE0-A5CF2F6A689A}" srcOrd="0" destOrd="0" presId="urn:microsoft.com/office/officeart/2005/8/layout/radial3"/>
    <dgm:cxn modelId="{06567737-0731-48DE-955F-78AC07F61DA1}" srcId="{76430026-D8C1-492C-844A-333024059E06}" destId="{9BD2D865-4158-4EA9-9B54-49A488F16F88}" srcOrd="4" destOrd="0" parTransId="{0E431102-2A1D-4B4C-B388-E0C6558D27A0}" sibTransId="{4A9AD1FB-4B53-43E2-B6E7-515247A6178A}"/>
    <dgm:cxn modelId="{FA4B746F-9ACD-41DA-A4CC-0286E0ABB7B9}" type="presOf" srcId="{76430026-D8C1-492C-844A-333024059E06}" destId="{C7EF1848-2C66-4F25-8BA5-66EBE72C91E5}" srcOrd="0" destOrd="0" presId="urn:microsoft.com/office/officeart/2005/8/layout/radial3"/>
    <dgm:cxn modelId="{1AF49554-13E0-477E-8E61-39AD23CB2DAB}" type="presOf" srcId="{E9321AFA-58E2-4F19-8A3B-E1D7555174BF}" destId="{507161AB-9479-4287-ADA3-9DEB2E16CEDD}" srcOrd="0" destOrd="0" presId="urn:microsoft.com/office/officeart/2005/8/layout/radial3"/>
    <dgm:cxn modelId="{7B970787-E67B-4EFA-9692-4F4AAAC5ED42}" srcId="{76430026-D8C1-492C-844A-333024059E06}" destId="{37B89095-8E05-4D03-90C7-617440E881A0}" srcOrd="2" destOrd="0" parTransId="{C126AE1A-3348-4A51-ADC5-E53E82DF59CC}" sibTransId="{944B4671-AFD4-4F08-AEAE-41959A0ECC52}"/>
    <dgm:cxn modelId="{E4F48A8A-C263-4854-9508-519ABC437EB0}" srcId="{4E737B38-537A-4272-8B88-66A493983BB8}" destId="{76430026-D8C1-492C-844A-333024059E06}" srcOrd="0" destOrd="0" parTransId="{15A96452-9165-44F2-AAC5-FFC7F4B89F73}" sibTransId="{4A0A2BF5-B801-4CBC-B0D8-BA02DE1E6107}"/>
    <dgm:cxn modelId="{71617691-9463-4E14-B193-19C613B7BE3E}" type="presOf" srcId="{9BD2D865-4158-4EA9-9B54-49A488F16F88}" destId="{FCE4E0EB-12C1-4A72-AB27-5A1595F9C1D4}" srcOrd="0" destOrd="0" presId="urn:microsoft.com/office/officeart/2005/8/layout/radial3"/>
    <dgm:cxn modelId="{C691A0B0-F74F-44BD-BAA3-B50DD7A4ACB1}" srcId="{76430026-D8C1-492C-844A-333024059E06}" destId="{DFAB1457-9080-49DC-8397-158188F3EE9A}" srcOrd="3" destOrd="0" parTransId="{39324B59-EC4D-4E8A-BD67-D9197BB4D01A}" sibTransId="{20EDC010-DAEB-45FB-8454-9C63A4AEBA49}"/>
    <dgm:cxn modelId="{09F59CB7-65D4-4AF6-AEFD-FAB25A1B6166}" srcId="{76430026-D8C1-492C-844A-333024059E06}" destId="{E9321AFA-58E2-4F19-8A3B-E1D7555174BF}" srcOrd="0" destOrd="0" parTransId="{FD4BE832-2B39-4EE1-B355-2D9BE4BD5489}" sibTransId="{B94D4016-63FD-4CBE-9697-F6F7B670CB66}"/>
    <dgm:cxn modelId="{47EE2DBC-B0A7-4918-997C-480CBC945C56}" type="presOf" srcId="{4AA32BF9-AC2F-4532-90D4-59501F99988B}" destId="{BD2FD615-700E-417E-AF5D-28766F4845AA}" srcOrd="0" destOrd="0" presId="urn:microsoft.com/office/officeart/2005/8/layout/radial3"/>
    <dgm:cxn modelId="{90B42A51-95FA-47A1-863B-C5EF01B113B6}" type="presParOf" srcId="{D189BFF2-43EB-4DB4-9218-DC48E71546C4}" destId="{CD879288-7910-496D-9191-09C14E408E0F}" srcOrd="0" destOrd="0" presId="urn:microsoft.com/office/officeart/2005/8/layout/radial3"/>
    <dgm:cxn modelId="{401C3604-BB66-4668-A27C-67466D4D5164}" type="presParOf" srcId="{CD879288-7910-496D-9191-09C14E408E0F}" destId="{C7EF1848-2C66-4F25-8BA5-66EBE72C91E5}" srcOrd="0" destOrd="0" presId="urn:microsoft.com/office/officeart/2005/8/layout/radial3"/>
    <dgm:cxn modelId="{13F08F99-1E66-4755-9701-3FB1D23C44E5}" type="presParOf" srcId="{CD879288-7910-496D-9191-09C14E408E0F}" destId="{507161AB-9479-4287-ADA3-9DEB2E16CEDD}" srcOrd="1" destOrd="0" presId="urn:microsoft.com/office/officeart/2005/8/layout/radial3"/>
    <dgm:cxn modelId="{C0502FD9-269C-43F3-9235-3BB2973EEF74}" type="presParOf" srcId="{CD879288-7910-496D-9191-09C14E408E0F}" destId="{BD2FD615-700E-417E-AF5D-28766F4845AA}" srcOrd="2" destOrd="0" presId="urn:microsoft.com/office/officeart/2005/8/layout/radial3"/>
    <dgm:cxn modelId="{D85F9678-4005-46F5-A37F-045CF836332C}" type="presParOf" srcId="{CD879288-7910-496D-9191-09C14E408E0F}" destId="{717D9F1A-6E7B-41DD-9CE0-A5CF2F6A689A}" srcOrd="3" destOrd="0" presId="urn:microsoft.com/office/officeart/2005/8/layout/radial3"/>
    <dgm:cxn modelId="{C8FC904D-B91F-42BD-8E66-02D8F348D811}" type="presParOf" srcId="{CD879288-7910-496D-9191-09C14E408E0F}" destId="{5A58F5B0-5479-4E7A-96A4-0F06D4160FCF}" srcOrd="4" destOrd="0" presId="urn:microsoft.com/office/officeart/2005/8/layout/radial3"/>
    <dgm:cxn modelId="{E7F95DC2-32F6-40B3-A648-09BBF3C2AE4E}" type="presParOf" srcId="{CD879288-7910-496D-9191-09C14E408E0F}" destId="{FCE4E0EB-12C1-4A72-AB27-5A1595F9C1D4}" srcOrd="5"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4A7D5-58AF-4FFD-9FD3-4DD5EABE842F}">
      <dsp:nvSpPr>
        <dsp:cNvPr id="0" name=""/>
        <dsp:cNvSpPr/>
      </dsp:nvSpPr>
      <dsp:spPr>
        <a:xfrm>
          <a:off x="0" y="609"/>
          <a:ext cx="11328591"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747ADD-841E-432F-AB44-C5C125248ED2}">
      <dsp:nvSpPr>
        <dsp:cNvPr id="0" name=""/>
        <dsp:cNvSpPr/>
      </dsp:nvSpPr>
      <dsp:spPr>
        <a:xfrm>
          <a:off x="0" y="609"/>
          <a:ext cx="11328591" cy="49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kern="1200" dirty="0">
              <a:solidFill>
                <a:schemeClr val="accent4">
                  <a:lumMod val="20000"/>
                  <a:lumOff val="80000"/>
                </a:schemeClr>
              </a:solidFill>
              <a:latin typeface="Arial Nova" panose="020B0504020202020204" pitchFamily="34" charset="0"/>
            </a:rPr>
            <a:t>Market Overview</a:t>
          </a:r>
          <a:endParaRPr lang="en-IN" sz="2300" b="0" kern="1200" dirty="0">
            <a:solidFill>
              <a:schemeClr val="accent4">
                <a:lumMod val="20000"/>
                <a:lumOff val="80000"/>
              </a:schemeClr>
            </a:solidFill>
            <a:latin typeface="Arial Nova" panose="020B0504020202020204" pitchFamily="34" charset="0"/>
          </a:endParaRPr>
        </a:p>
      </dsp:txBody>
      <dsp:txXfrm>
        <a:off x="0" y="609"/>
        <a:ext cx="11328591" cy="499199"/>
      </dsp:txXfrm>
    </dsp:sp>
    <dsp:sp modelId="{27E6E20B-E151-4502-8FA1-CD11F19959F6}">
      <dsp:nvSpPr>
        <dsp:cNvPr id="0" name=""/>
        <dsp:cNvSpPr/>
      </dsp:nvSpPr>
      <dsp:spPr>
        <a:xfrm>
          <a:off x="0" y="499809"/>
          <a:ext cx="11328591"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056E51-4122-41A8-AF3C-5A11D4185198}">
      <dsp:nvSpPr>
        <dsp:cNvPr id="0" name=""/>
        <dsp:cNvSpPr/>
      </dsp:nvSpPr>
      <dsp:spPr>
        <a:xfrm>
          <a:off x="0" y="499809"/>
          <a:ext cx="11328591" cy="49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kern="1200" dirty="0">
              <a:solidFill>
                <a:schemeClr val="accent4">
                  <a:lumMod val="20000"/>
                  <a:lumOff val="80000"/>
                </a:schemeClr>
              </a:solidFill>
              <a:latin typeface="Arial Nova" panose="020B0504020202020204" pitchFamily="34" charset="0"/>
            </a:rPr>
            <a:t>What is “Branch-in-a-Box”/ “Business-in-a-Box”</a:t>
          </a:r>
          <a:endParaRPr lang="en-IN" sz="2300" b="0" kern="1200" dirty="0">
            <a:solidFill>
              <a:schemeClr val="accent4">
                <a:lumMod val="20000"/>
                <a:lumOff val="80000"/>
              </a:schemeClr>
            </a:solidFill>
            <a:latin typeface="Arial Nova" panose="020B0504020202020204" pitchFamily="34" charset="0"/>
          </a:endParaRPr>
        </a:p>
      </dsp:txBody>
      <dsp:txXfrm>
        <a:off x="0" y="499809"/>
        <a:ext cx="11328591" cy="499199"/>
      </dsp:txXfrm>
    </dsp:sp>
    <dsp:sp modelId="{EADF9703-9A59-43C3-867F-5020059EE8C9}">
      <dsp:nvSpPr>
        <dsp:cNvPr id="0" name=""/>
        <dsp:cNvSpPr/>
      </dsp:nvSpPr>
      <dsp:spPr>
        <a:xfrm>
          <a:off x="0" y="999008"/>
          <a:ext cx="11328591"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F8A4AB-E4AE-421A-A2B9-657869DE5AC0}">
      <dsp:nvSpPr>
        <dsp:cNvPr id="0" name=""/>
        <dsp:cNvSpPr/>
      </dsp:nvSpPr>
      <dsp:spPr>
        <a:xfrm>
          <a:off x="0" y="999008"/>
          <a:ext cx="11328591" cy="49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IN" sz="2300" b="0" i="0" kern="1200" dirty="0">
              <a:solidFill>
                <a:schemeClr val="accent4">
                  <a:lumMod val="20000"/>
                  <a:lumOff val="80000"/>
                </a:schemeClr>
              </a:solidFill>
              <a:latin typeface="Arial Nova" panose="020B0504020202020204" pitchFamily="34" charset="0"/>
            </a:rPr>
            <a:t>Key Features and Capabilities</a:t>
          </a:r>
          <a:endParaRPr lang="en-IN" sz="2300" b="0" kern="1200" dirty="0">
            <a:solidFill>
              <a:schemeClr val="accent4">
                <a:lumMod val="20000"/>
                <a:lumOff val="80000"/>
              </a:schemeClr>
            </a:solidFill>
            <a:latin typeface="Arial Nova" panose="020B0504020202020204" pitchFamily="34" charset="0"/>
          </a:endParaRPr>
        </a:p>
      </dsp:txBody>
      <dsp:txXfrm>
        <a:off x="0" y="999008"/>
        <a:ext cx="11328591" cy="499199"/>
      </dsp:txXfrm>
    </dsp:sp>
    <dsp:sp modelId="{F4964E32-5F01-41F0-AB9E-1EACAE9B29D1}">
      <dsp:nvSpPr>
        <dsp:cNvPr id="0" name=""/>
        <dsp:cNvSpPr/>
      </dsp:nvSpPr>
      <dsp:spPr>
        <a:xfrm>
          <a:off x="0" y="1498208"/>
          <a:ext cx="11328591"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EF6FEE-22BA-4E32-A429-EE0E6A2E073C}">
      <dsp:nvSpPr>
        <dsp:cNvPr id="0" name=""/>
        <dsp:cNvSpPr/>
      </dsp:nvSpPr>
      <dsp:spPr>
        <a:xfrm>
          <a:off x="0" y="1498208"/>
          <a:ext cx="11328591" cy="49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IN" sz="2300" b="0" i="0" kern="1200">
              <a:solidFill>
                <a:schemeClr val="accent4">
                  <a:lumMod val="20000"/>
                  <a:lumOff val="80000"/>
                </a:schemeClr>
              </a:solidFill>
              <a:latin typeface="Arial Nova" panose="020B0504020202020204" pitchFamily="34" charset="0"/>
            </a:rPr>
            <a:t>Product Benefits</a:t>
          </a:r>
          <a:endParaRPr lang="en-IN" sz="2300" b="0" kern="1200">
            <a:solidFill>
              <a:schemeClr val="accent4">
                <a:lumMod val="20000"/>
                <a:lumOff val="80000"/>
              </a:schemeClr>
            </a:solidFill>
            <a:latin typeface="Arial Nova" panose="020B0504020202020204" pitchFamily="34" charset="0"/>
          </a:endParaRPr>
        </a:p>
      </dsp:txBody>
      <dsp:txXfrm>
        <a:off x="0" y="1498208"/>
        <a:ext cx="11328591" cy="499199"/>
      </dsp:txXfrm>
    </dsp:sp>
    <dsp:sp modelId="{2254D512-658C-419E-AC44-CD126A77458F}">
      <dsp:nvSpPr>
        <dsp:cNvPr id="0" name=""/>
        <dsp:cNvSpPr/>
      </dsp:nvSpPr>
      <dsp:spPr>
        <a:xfrm>
          <a:off x="0" y="1997408"/>
          <a:ext cx="11328591"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70FD03-4A25-4253-91CE-1505C7BE1E09}">
      <dsp:nvSpPr>
        <dsp:cNvPr id="0" name=""/>
        <dsp:cNvSpPr/>
      </dsp:nvSpPr>
      <dsp:spPr>
        <a:xfrm>
          <a:off x="0" y="1997408"/>
          <a:ext cx="11328591" cy="49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mj-lt"/>
            <a:buNone/>
          </a:pPr>
          <a:r>
            <a:rPr lang="en-US" sz="2300" b="0" kern="1200" dirty="0">
              <a:solidFill>
                <a:schemeClr val="accent4">
                  <a:lumMod val="20000"/>
                  <a:lumOff val="80000"/>
                </a:schemeClr>
              </a:solidFill>
              <a:latin typeface="Arial Nova" panose="020B0504020202020204" pitchFamily="34" charset="0"/>
            </a:rPr>
            <a:t>Sify’s Deliverables</a:t>
          </a:r>
          <a:endParaRPr lang="en-IN" sz="2300" b="0" kern="1200" dirty="0">
            <a:solidFill>
              <a:schemeClr val="accent4">
                <a:lumMod val="20000"/>
                <a:lumOff val="80000"/>
              </a:schemeClr>
            </a:solidFill>
            <a:latin typeface="Arial Nova" panose="020B0504020202020204" pitchFamily="34" charset="0"/>
          </a:endParaRPr>
        </a:p>
      </dsp:txBody>
      <dsp:txXfrm>
        <a:off x="0" y="1997408"/>
        <a:ext cx="11328591" cy="499199"/>
      </dsp:txXfrm>
    </dsp:sp>
    <dsp:sp modelId="{BE2BA0A0-E0E9-49AC-9D64-1E1144A7F6CE}">
      <dsp:nvSpPr>
        <dsp:cNvPr id="0" name=""/>
        <dsp:cNvSpPr/>
      </dsp:nvSpPr>
      <dsp:spPr>
        <a:xfrm>
          <a:off x="0" y="2496608"/>
          <a:ext cx="11328591"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E88B14-21D9-44C6-883F-AA3740865CF4}">
      <dsp:nvSpPr>
        <dsp:cNvPr id="0" name=""/>
        <dsp:cNvSpPr/>
      </dsp:nvSpPr>
      <dsp:spPr>
        <a:xfrm>
          <a:off x="0" y="2496608"/>
          <a:ext cx="11328591" cy="49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mj-lt"/>
            <a:buNone/>
          </a:pPr>
          <a:r>
            <a:rPr lang="en-US" sz="2300" b="0" kern="1200" dirty="0">
              <a:solidFill>
                <a:schemeClr val="accent4">
                  <a:lumMod val="20000"/>
                  <a:lumOff val="80000"/>
                </a:schemeClr>
              </a:solidFill>
              <a:latin typeface="Arial Nova" panose="020B0504020202020204" pitchFamily="34" charset="0"/>
            </a:rPr>
            <a:t>Product Deep Dive</a:t>
          </a:r>
          <a:endParaRPr lang="en-IN" sz="2300" b="0" kern="1200" dirty="0">
            <a:solidFill>
              <a:schemeClr val="accent4">
                <a:lumMod val="20000"/>
                <a:lumOff val="80000"/>
              </a:schemeClr>
            </a:solidFill>
            <a:latin typeface="Arial Nova" panose="020B0504020202020204" pitchFamily="34" charset="0"/>
          </a:endParaRPr>
        </a:p>
      </dsp:txBody>
      <dsp:txXfrm>
        <a:off x="0" y="2496608"/>
        <a:ext cx="11328591" cy="499199"/>
      </dsp:txXfrm>
    </dsp:sp>
    <dsp:sp modelId="{2D180DEB-561B-46E9-A231-60A672A67D32}">
      <dsp:nvSpPr>
        <dsp:cNvPr id="0" name=""/>
        <dsp:cNvSpPr/>
      </dsp:nvSpPr>
      <dsp:spPr>
        <a:xfrm>
          <a:off x="0" y="2995807"/>
          <a:ext cx="11328591"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7DBB5B-3472-4DDB-BCF7-920EF201BC59}">
      <dsp:nvSpPr>
        <dsp:cNvPr id="0" name=""/>
        <dsp:cNvSpPr/>
      </dsp:nvSpPr>
      <dsp:spPr>
        <a:xfrm>
          <a:off x="0" y="2995807"/>
          <a:ext cx="11328591" cy="49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mj-lt"/>
            <a:buNone/>
          </a:pPr>
          <a:r>
            <a:rPr lang="en-US" sz="2300" b="0" i="0" kern="1200" dirty="0">
              <a:solidFill>
                <a:schemeClr val="accent4">
                  <a:lumMod val="20000"/>
                  <a:lumOff val="80000"/>
                </a:schemeClr>
              </a:solidFill>
              <a:latin typeface="Arial Nova" panose="020B0504020202020204" pitchFamily="34" charset="0"/>
            </a:rPr>
            <a:t>Industry-wise Use Cases</a:t>
          </a:r>
          <a:endParaRPr lang="en-IN" sz="2300" b="0" kern="1200" dirty="0">
            <a:solidFill>
              <a:schemeClr val="accent4">
                <a:lumMod val="20000"/>
                <a:lumOff val="80000"/>
              </a:schemeClr>
            </a:solidFill>
            <a:latin typeface="Arial Nova" panose="020B0504020202020204" pitchFamily="34" charset="0"/>
          </a:endParaRPr>
        </a:p>
      </dsp:txBody>
      <dsp:txXfrm>
        <a:off x="0" y="2995807"/>
        <a:ext cx="11328591" cy="499199"/>
      </dsp:txXfrm>
    </dsp:sp>
    <dsp:sp modelId="{00A2D1C6-AD00-4029-863D-EE615D4AAA80}">
      <dsp:nvSpPr>
        <dsp:cNvPr id="0" name=""/>
        <dsp:cNvSpPr/>
      </dsp:nvSpPr>
      <dsp:spPr>
        <a:xfrm>
          <a:off x="0" y="3495007"/>
          <a:ext cx="11328591"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A2D7BA-5414-4B01-9F7D-58C0C9E2E1DA}">
      <dsp:nvSpPr>
        <dsp:cNvPr id="0" name=""/>
        <dsp:cNvSpPr/>
      </dsp:nvSpPr>
      <dsp:spPr>
        <a:xfrm>
          <a:off x="0" y="3495007"/>
          <a:ext cx="11328591" cy="49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IN" sz="2300" b="0" i="0" kern="1200" dirty="0">
              <a:solidFill>
                <a:schemeClr val="accent4">
                  <a:lumMod val="20000"/>
                  <a:lumOff val="80000"/>
                </a:schemeClr>
              </a:solidFill>
              <a:latin typeface="Arial Nova" panose="020B0504020202020204" pitchFamily="34" charset="0"/>
            </a:rPr>
            <a:t>Identifying Potential Customers</a:t>
          </a:r>
          <a:endParaRPr lang="en-IN" sz="2300" b="0" kern="1200" dirty="0">
            <a:solidFill>
              <a:schemeClr val="accent4">
                <a:lumMod val="20000"/>
                <a:lumOff val="80000"/>
              </a:schemeClr>
            </a:solidFill>
            <a:latin typeface="Arial Nova" panose="020B0504020202020204" pitchFamily="34" charset="0"/>
          </a:endParaRPr>
        </a:p>
      </dsp:txBody>
      <dsp:txXfrm>
        <a:off x="0" y="3495007"/>
        <a:ext cx="11328591" cy="499199"/>
      </dsp:txXfrm>
    </dsp:sp>
    <dsp:sp modelId="{AA81FE03-5755-497C-9311-7E5B67ABC95A}">
      <dsp:nvSpPr>
        <dsp:cNvPr id="0" name=""/>
        <dsp:cNvSpPr/>
      </dsp:nvSpPr>
      <dsp:spPr>
        <a:xfrm>
          <a:off x="0" y="3994207"/>
          <a:ext cx="11328591"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44BC5C-805B-4F33-8642-BB441DACCBAC}">
      <dsp:nvSpPr>
        <dsp:cNvPr id="0" name=""/>
        <dsp:cNvSpPr/>
      </dsp:nvSpPr>
      <dsp:spPr>
        <a:xfrm>
          <a:off x="0" y="3994207"/>
          <a:ext cx="11328591" cy="49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IN" sz="2300" b="0" i="0" kern="1200" dirty="0">
              <a:solidFill>
                <a:schemeClr val="accent4">
                  <a:lumMod val="20000"/>
                  <a:lumOff val="80000"/>
                </a:schemeClr>
              </a:solidFill>
              <a:latin typeface="Arial Nova" panose="020B0504020202020204" pitchFamily="34" charset="0"/>
            </a:rPr>
            <a:t>Sales Strategy</a:t>
          </a:r>
          <a:endParaRPr lang="en-IN" sz="2300" b="0" kern="1200" dirty="0">
            <a:solidFill>
              <a:schemeClr val="accent4">
                <a:lumMod val="20000"/>
                <a:lumOff val="80000"/>
              </a:schemeClr>
            </a:solidFill>
            <a:latin typeface="Arial Nova" panose="020B0504020202020204" pitchFamily="34" charset="0"/>
          </a:endParaRPr>
        </a:p>
      </dsp:txBody>
      <dsp:txXfrm>
        <a:off x="0" y="3994207"/>
        <a:ext cx="11328591" cy="499199"/>
      </dsp:txXfrm>
    </dsp:sp>
    <dsp:sp modelId="{6232929F-F85F-4079-972B-8024338AE156}">
      <dsp:nvSpPr>
        <dsp:cNvPr id="0" name=""/>
        <dsp:cNvSpPr/>
      </dsp:nvSpPr>
      <dsp:spPr>
        <a:xfrm>
          <a:off x="0" y="4493406"/>
          <a:ext cx="11328591"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945387-1118-411F-8CBE-AF21C7064764}">
      <dsp:nvSpPr>
        <dsp:cNvPr id="0" name=""/>
        <dsp:cNvSpPr/>
      </dsp:nvSpPr>
      <dsp:spPr>
        <a:xfrm>
          <a:off x="0" y="4493406"/>
          <a:ext cx="11328591" cy="49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IN" sz="2300" b="0" i="0" kern="1200" dirty="0">
              <a:solidFill>
                <a:schemeClr val="accent4">
                  <a:lumMod val="20000"/>
                  <a:lumOff val="80000"/>
                </a:schemeClr>
              </a:solidFill>
              <a:latin typeface="Arial Nova" panose="020B0504020202020204" pitchFamily="34" charset="0"/>
            </a:rPr>
            <a:t>Demonstration Guidelines</a:t>
          </a:r>
          <a:endParaRPr lang="en-IN" sz="2300" b="0" kern="1200" dirty="0">
            <a:solidFill>
              <a:schemeClr val="accent4">
                <a:lumMod val="20000"/>
                <a:lumOff val="80000"/>
              </a:schemeClr>
            </a:solidFill>
            <a:latin typeface="Arial Nova" panose="020B0504020202020204" pitchFamily="34" charset="0"/>
          </a:endParaRPr>
        </a:p>
      </dsp:txBody>
      <dsp:txXfrm>
        <a:off x="0" y="4493406"/>
        <a:ext cx="11328591" cy="4991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94022-FFE7-4094-B1C0-893D9D423633}">
      <dsp:nvSpPr>
        <dsp:cNvPr id="0" name=""/>
        <dsp:cNvSpPr/>
      </dsp:nvSpPr>
      <dsp:spPr>
        <a:xfrm>
          <a:off x="0" y="0"/>
          <a:ext cx="9341686" cy="1134225"/>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Nova" panose="020B0504020202020204" pitchFamily="34" charset="0"/>
            </a:rPr>
            <a:t>MR – Wireless</a:t>
          </a:r>
        </a:p>
        <a:p>
          <a:pPr marL="0" lvl="0" indent="0" algn="l" defTabSz="889000">
            <a:lnSpc>
              <a:spcPct val="90000"/>
            </a:lnSpc>
            <a:spcBef>
              <a:spcPct val="0"/>
            </a:spcBef>
            <a:spcAft>
              <a:spcPct val="35000"/>
            </a:spcAft>
            <a:buNone/>
          </a:pPr>
          <a:r>
            <a:rPr lang="en-US" sz="2000" kern="1200" dirty="0">
              <a:latin typeface="Arial Nova" panose="020B0504020202020204" pitchFamily="34" charset="0"/>
            </a:rPr>
            <a:t>Variety of models that cater to indoor/ outdoor, hospitality, high performance, &amp; value priced WiFi6E access points</a:t>
          </a:r>
          <a:endParaRPr lang="en-IN" sz="2000" b="1" kern="1200" dirty="0">
            <a:latin typeface="Arial Nova" panose="020B0504020202020204" pitchFamily="34" charset="0"/>
          </a:endParaRPr>
        </a:p>
      </dsp:txBody>
      <dsp:txXfrm>
        <a:off x="1981759" y="0"/>
        <a:ext cx="7359927" cy="1134225"/>
      </dsp:txXfrm>
    </dsp:sp>
    <dsp:sp modelId="{A179C963-B00E-4D30-B997-7E0C5E382FEF}">
      <dsp:nvSpPr>
        <dsp:cNvPr id="0" name=""/>
        <dsp:cNvSpPr/>
      </dsp:nvSpPr>
      <dsp:spPr>
        <a:xfrm>
          <a:off x="207278" y="117111"/>
          <a:ext cx="1086045" cy="900003"/>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731" t="6152" r="2731" b="6152"/>
          </a:stretch>
        </a:blipFill>
        <a:ln w="31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84BC520-7C45-4CE2-80AD-689007187E96}">
      <dsp:nvSpPr>
        <dsp:cNvPr id="0" name=""/>
        <dsp:cNvSpPr/>
      </dsp:nvSpPr>
      <dsp:spPr>
        <a:xfrm>
          <a:off x="0" y="1247647"/>
          <a:ext cx="9341686" cy="1134225"/>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Nova" panose="020B0504020202020204" pitchFamily="34" charset="0"/>
            </a:rPr>
            <a:t>MX – Security</a:t>
          </a:r>
        </a:p>
        <a:p>
          <a:pPr marL="0" lvl="0" indent="0" algn="l" defTabSz="889000">
            <a:lnSpc>
              <a:spcPct val="90000"/>
            </a:lnSpc>
            <a:spcBef>
              <a:spcPct val="0"/>
            </a:spcBef>
            <a:spcAft>
              <a:spcPct val="35000"/>
            </a:spcAft>
            <a:buNone/>
          </a:pPr>
          <a:r>
            <a:rPr lang="en-US" sz="2000" kern="1200" dirty="0">
              <a:latin typeface="Arial Nova" panose="020B0504020202020204" pitchFamily="34" charset="0"/>
            </a:rPr>
            <a:t>A complete Unified Threat Management solution sized from small branch to Datacenter levels</a:t>
          </a:r>
          <a:endParaRPr lang="en-IN" sz="2000" b="1" kern="1200" dirty="0">
            <a:latin typeface="Arial Nova" panose="020B0504020202020204" pitchFamily="34" charset="0"/>
          </a:endParaRPr>
        </a:p>
      </dsp:txBody>
      <dsp:txXfrm>
        <a:off x="1981759" y="1247647"/>
        <a:ext cx="7359927" cy="1134225"/>
      </dsp:txXfrm>
    </dsp:sp>
    <dsp:sp modelId="{FB2E50A1-EC34-4413-B074-C8FB722D6E01}">
      <dsp:nvSpPr>
        <dsp:cNvPr id="0" name=""/>
        <dsp:cNvSpPr/>
      </dsp:nvSpPr>
      <dsp:spPr>
        <a:xfrm>
          <a:off x="207278" y="1364758"/>
          <a:ext cx="1086045" cy="900003"/>
        </a:xfrm>
        <a:prstGeom prst="roundRect">
          <a:avLst>
            <a:gd name="adj" fmla="val 10000"/>
          </a:avLst>
        </a:prstGeom>
        <a:blipFill dpi="0" rotWithShape="1">
          <a:blip xmlns:r="http://schemas.openxmlformats.org/officeDocument/2006/relationships" r:embed="rId2">
            <a:extLst>
              <a:ext uri="{837473B0-CC2E-450A-ABE3-18F120FF3D39}">
                <a1611:picAttrSrcUrl xmlns:a1611="http://schemas.microsoft.com/office/drawing/2016/11/main" r:id="rId3"/>
              </a:ext>
            </a:extLst>
          </a:blip>
          <a:srcRect/>
          <a:stretch>
            <a:fillRect t="-20000" b="20000"/>
          </a:stretch>
        </a:blipFill>
        <a:ln w="31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DEB6353-316D-4CAB-ABD2-0D677C98E541}">
      <dsp:nvSpPr>
        <dsp:cNvPr id="0" name=""/>
        <dsp:cNvSpPr/>
      </dsp:nvSpPr>
      <dsp:spPr>
        <a:xfrm>
          <a:off x="0" y="2495295"/>
          <a:ext cx="9341686" cy="1134225"/>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Nova" panose="020B0504020202020204" pitchFamily="34" charset="0"/>
            </a:rPr>
            <a:t>MS – Switching</a:t>
          </a:r>
        </a:p>
        <a:p>
          <a:pPr marL="0" lvl="0" indent="0" algn="l" defTabSz="889000">
            <a:lnSpc>
              <a:spcPct val="90000"/>
            </a:lnSpc>
            <a:spcBef>
              <a:spcPct val="0"/>
            </a:spcBef>
            <a:spcAft>
              <a:spcPct val="35000"/>
            </a:spcAft>
            <a:buNone/>
          </a:pPr>
          <a:r>
            <a:rPr lang="en-US" sz="2000" kern="1200" dirty="0">
              <a:latin typeface="Arial Nova" panose="020B0504020202020204" pitchFamily="34" charset="0"/>
            </a:rPr>
            <a:t>Stackable switches for networking &amp; connectivity with 10 Gbps, 40 Gbps &amp; 100 Gbps interface options</a:t>
          </a:r>
          <a:endParaRPr lang="en-IN" sz="2000" b="1" kern="1200" dirty="0">
            <a:latin typeface="Arial Nova" panose="020B0504020202020204" pitchFamily="34" charset="0"/>
          </a:endParaRPr>
        </a:p>
      </dsp:txBody>
      <dsp:txXfrm>
        <a:off x="1981759" y="2495295"/>
        <a:ext cx="7359927" cy="1134225"/>
      </dsp:txXfrm>
    </dsp:sp>
    <dsp:sp modelId="{8C9F2F61-6D84-4693-B4C5-60C2F6534387}">
      <dsp:nvSpPr>
        <dsp:cNvPr id="0" name=""/>
        <dsp:cNvSpPr/>
      </dsp:nvSpPr>
      <dsp:spPr>
        <a:xfrm>
          <a:off x="207278" y="2612406"/>
          <a:ext cx="1086045" cy="900003"/>
        </a:xfrm>
        <a:prstGeom prst="roundRect">
          <a:avLst>
            <a:gd name="adj" fmla="val 1000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31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A0A2BB8-A53D-4F2F-A10F-B0D3F292B11A}">
      <dsp:nvSpPr>
        <dsp:cNvPr id="0" name=""/>
        <dsp:cNvSpPr/>
      </dsp:nvSpPr>
      <dsp:spPr>
        <a:xfrm>
          <a:off x="0" y="3742942"/>
          <a:ext cx="9341686" cy="1134225"/>
        </a:xfrm>
        <a:prstGeom prst="roundRect">
          <a:avLst>
            <a:gd name="adj" fmla="val 10000"/>
          </a:avLst>
        </a:prstGeom>
        <a:solidFill>
          <a:prstClr val="white">
            <a:hueOff val="0"/>
            <a:satOff val="0"/>
            <a:lumOff val="0"/>
            <a:alphaOff val="0"/>
          </a:prst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prstClr val="black">
                  <a:hueOff val="0"/>
                  <a:satOff val="0"/>
                  <a:lumOff val="0"/>
                  <a:alphaOff val="0"/>
                </a:prstClr>
              </a:solidFill>
              <a:latin typeface="Arial Nova" panose="020B0504020202020204" pitchFamily="34" charset="0"/>
              <a:ea typeface="+mn-ea"/>
              <a:cs typeface="+mn-cs"/>
            </a:rPr>
            <a:t>MG – Cellular Gateway</a:t>
          </a:r>
          <a:endParaRPr lang="en-IN" sz="2000" b="1" kern="1200" dirty="0">
            <a:solidFill>
              <a:prstClr val="black">
                <a:hueOff val="0"/>
                <a:satOff val="0"/>
                <a:lumOff val="0"/>
                <a:alphaOff val="0"/>
              </a:prstClr>
            </a:solidFill>
            <a:latin typeface="Arial Nova" panose="020B0504020202020204" pitchFamily="34" charset="0"/>
            <a:ea typeface="+mn-ea"/>
            <a:cs typeface="+mn-cs"/>
          </a:endParaRPr>
        </a:p>
        <a:p>
          <a:pPr marL="0" lvl="0" indent="0" algn="l" defTabSz="889000">
            <a:lnSpc>
              <a:spcPct val="90000"/>
            </a:lnSpc>
            <a:spcBef>
              <a:spcPct val="0"/>
            </a:spcBef>
            <a:spcAft>
              <a:spcPct val="35000"/>
            </a:spcAft>
            <a:buNone/>
          </a:pPr>
          <a:r>
            <a:rPr lang="en-US" sz="2000" b="0" kern="1200" dirty="0">
              <a:solidFill>
                <a:prstClr val="black">
                  <a:hueOff val="0"/>
                  <a:satOff val="0"/>
                  <a:lumOff val="0"/>
                  <a:alphaOff val="0"/>
                </a:prstClr>
              </a:solidFill>
              <a:latin typeface="Arial Nova" panose="020B0504020202020204" pitchFamily="34" charset="0"/>
              <a:ea typeface="+mn-ea"/>
              <a:cs typeface="+mn-cs"/>
            </a:rPr>
            <a:t>Unlock wireless WAN connectivity via cellular links for backup &amp; redundancy</a:t>
          </a:r>
          <a:endParaRPr lang="en-IN" sz="2000" b="0" kern="1200" dirty="0">
            <a:solidFill>
              <a:prstClr val="black">
                <a:hueOff val="0"/>
                <a:satOff val="0"/>
                <a:lumOff val="0"/>
                <a:alphaOff val="0"/>
              </a:prstClr>
            </a:solidFill>
            <a:latin typeface="Arial Nova" panose="020B0504020202020204" pitchFamily="34" charset="0"/>
            <a:ea typeface="+mn-ea"/>
            <a:cs typeface="+mn-cs"/>
          </a:endParaRPr>
        </a:p>
      </dsp:txBody>
      <dsp:txXfrm>
        <a:off x="1981759" y="3742942"/>
        <a:ext cx="7359927" cy="1134225"/>
      </dsp:txXfrm>
    </dsp:sp>
    <dsp:sp modelId="{D871A2EE-A989-497D-A08E-141F31B9B521}">
      <dsp:nvSpPr>
        <dsp:cNvPr id="0" name=""/>
        <dsp:cNvSpPr/>
      </dsp:nvSpPr>
      <dsp:spPr>
        <a:xfrm>
          <a:off x="207278" y="3860053"/>
          <a:ext cx="1086045" cy="900003"/>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w="31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01388-2A47-4FE7-B54F-F363E989A38E}">
      <dsp:nvSpPr>
        <dsp:cNvPr id="0" name=""/>
        <dsp:cNvSpPr/>
      </dsp:nvSpPr>
      <dsp:spPr>
        <a:xfrm>
          <a:off x="4083"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rial Nova" panose="020B0504020202020204" pitchFamily="34" charset="0"/>
            </a:rPr>
            <a:t>Cloud Management</a:t>
          </a:r>
          <a:endParaRPr lang="en-IN" sz="1600" kern="1200" dirty="0">
            <a:latin typeface="Arial Nova" panose="020B0504020202020204" pitchFamily="34" charset="0"/>
          </a:endParaRPr>
        </a:p>
      </dsp:txBody>
      <dsp:txXfrm>
        <a:off x="4083" y="0"/>
        <a:ext cx="1432936" cy="814184"/>
      </dsp:txXfrm>
    </dsp:sp>
    <dsp:sp modelId="{B56A849A-F16A-4884-A61B-C73A41C8FC94}">
      <dsp:nvSpPr>
        <dsp:cNvPr id="0" name=""/>
        <dsp:cNvSpPr/>
      </dsp:nvSpPr>
      <dsp:spPr>
        <a:xfrm>
          <a:off x="147377"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dirty="0">
              <a:latin typeface="Arial Nova" panose="020B0504020202020204" pitchFamily="34" charset="0"/>
            </a:rPr>
            <a:t>All Meraki devices can be centrally managed through the Meraki Dashboard, thus MRs can be configured, monitored, and troubleshot from any location with internet access</a:t>
          </a:r>
          <a:endParaRPr lang="en-IN" sz="900" kern="1200" dirty="0">
            <a:latin typeface="Arial Nova" panose="020B0504020202020204" pitchFamily="34" charset="0"/>
          </a:endParaRPr>
        </a:p>
      </dsp:txBody>
      <dsp:txXfrm>
        <a:off x="180952" y="847759"/>
        <a:ext cx="1079198" cy="1696916"/>
      </dsp:txXfrm>
    </dsp:sp>
    <dsp:sp modelId="{D3A4C80C-8F7E-4CE5-9D6B-3F97318A8FA4}">
      <dsp:nvSpPr>
        <dsp:cNvPr id="0" name=""/>
        <dsp:cNvSpPr/>
      </dsp:nvSpPr>
      <dsp:spPr>
        <a:xfrm>
          <a:off x="1544489"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rial Nova" panose="020B0504020202020204" pitchFamily="34" charset="0"/>
            </a:rPr>
            <a:t>Zero-touch Deployment</a:t>
          </a:r>
          <a:endParaRPr lang="en-IN" sz="1600" kern="1200" dirty="0">
            <a:latin typeface="Arial Nova" panose="020B0504020202020204" pitchFamily="34" charset="0"/>
          </a:endParaRPr>
        </a:p>
      </dsp:txBody>
      <dsp:txXfrm>
        <a:off x="1544489" y="0"/>
        <a:ext cx="1432936" cy="814184"/>
      </dsp:txXfrm>
    </dsp:sp>
    <dsp:sp modelId="{B4194822-B923-45FF-A1BE-18DF9667716E}">
      <dsp:nvSpPr>
        <dsp:cNvPr id="0" name=""/>
        <dsp:cNvSpPr/>
      </dsp:nvSpPr>
      <dsp:spPr>
        <a:xfrm>
          <a:off x="1687783"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dirty="0">
              <a:latin typeface="Arial Nova" panose="020B0504020202020204" pitchFamily="34" charset="0"/>
            </a:rPr>
            <a:t>All Meraki devices can be deployed with minimal manual configuration. Once connected to the network, they automatically pull configurations from the cloud, streamlining the deployment process</a:t>
          </a:r>
          <a:endParaRPr lang="en-IN" sz="900" kern="1200" dirty="0">
            <a:latin typeface="Arial Nova" panose="020B0504020202020204" pitchFamily="34" charset="0"/>
          </a:endParaRPr>
        </a:p>
      </dsp:txBody>
      <dsp:txXfrm>
        <a:off x="1721358" y="847759"/>
        <a:ext cx="1079198" cy="1696916"/>
      </dsp:txXfrm>
    </dsp:sp>
    <dsp:sp modelId="{DAE8E5CC-4940-45C3-BD32-1F4B318C58F2}">
      <dsp:nvSpPr>
        <dsp:cNvPr id="0" name=""/>
        <dsp:cNvSpPr/>
      </dsp:nvSpPr>
      <dsp:spPr>
        <a:xfrm>
          <a:off x="3084896"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rial Nova" panose="020B0504020202020204" pitchFamily="34" charset="0"/>
            </a:rPr>
            <a:t>Intelligent Radio Assignment</a:t>
          </a:r>
          <a:endParaRPr lang="en-IN" sz="1600" kern="1200" dirty="0">
            <a:latin typeface="Arial Nova" panose="020B0504020202020204" pitchFamily="34" charset="0"/>
          </a:endParaRPr>
        </a:p>
      </dsp:txBody>
      <dsp:txXfrm>
        <a:off x="3084896" y="0"/>
        <a:ext cx="1432936" cy="814184"/>
      </dsp:txXfrm>
    </dsp:sp>
    <dsp:sp modelId="{2548DA10-A708-4314-B490-4175777EDB8A}">
      <dsp:nvSpPr>
        <dsp:cNvPr id="0" name=""/>
        <dsp:cNvSpPr/>
      </dsp:nvSpPr>
      <dsp:spPr>
        <a:xfrm>
          <a:off x="3228190"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dirty="0">
              <a:latin typeface="Arial Nova" panose="020B0504020202020204" pitchFamily="34" charset="0"/>
            </a:rPr>
            <a:t>Support intelligent radio assignment, which optimizes the allocation of 2.4 GHz and 5 GHz frequencies based on real-time usage and interference conditions</a:t>
          </a:r>
          <a:endParaRPr lang="en-IN" sz="900" kern="1200" dirty="0">
            <a:latin typeface="Arial Nova" panose="020B0504020202020204" pitchFamily="34" charset="0"/>
          </a:endParaRPr>
        </a:p>
      </dsp:txBody>
      <dsp:txXfrm>
        <a:off x="3261765" y="847759"/>
        <a:ext cx="1079198" cy="1696916"/>
      </dsp:txXfrm>
    </dsp:sp>
    <dsp:sp modelId="{2D06FE1E-3E43-4F17-B042-3BA95020D655}">
      <dsp:nvSpPr>
        <dsp:cNvPr id="0" name=""/>
        <dsp:cNvSpPr/>
      </dsp:nvSpPr>
      <dsp:spPr>
        <a:xfrm>
          <a:off x="4625302"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rial Nova" panose="020B0504020202020204" pitchFamily="34" charset="0"/>
            </a:rPr>
            <a:t>Mesh Networking</a:t>
          </a:r>
          <a:endParaRPr lang="en-IN" sz="1600" kern="1200" dirty="0">
            <a:latin typeface="Arial Nova" panose="020B0504020202020204" pitchFamily="34" charset="0"/>
          </a:endParaRPr>
        </a:p>
      </dsp:txBody>
      <dsp:txXfrm>
        <a:off x="4625302" y="0"/>
        <a:ext cx="1432936" cy="814184"/>
      </dsp:txXfrm>
    </dsp:sp>
    <dsp:sp modelId="{DC5A33C6-619F-4836-819B-AA65BE21B48B}">
      <dsp:nvSpPr>
        <dsp:cNvPr id="0" name=""/>
        <dsp:cNvSpPr/>
      </dsp:nvSpPr>
      <dsp:spPr>
        <a:xfrm>
          <a:off x="4768596"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dirty="0">
              <a:latin typeface="Arial Nova" panose="020B0504020202020204" pitchFamily="34" charset="0"/>
            </a:rPr>
            <a:t>Support mesh networking, allowing MRs to wirelessly extend the network coverage without the need for additional cabling</a:t>
          </a:r>
          <a:endParaRPr lang="en-IN" sz="900" kern="1200" dirty="0">
            <a:latin typeface="Arial Nova" panose="020B0504020202020204" pitchFamily="34" charset="0"/>
          </a:endParaRPr>
        </a:p>
      </dsp:txBody>
      <dsp:txXfrm>
        <a:off x="4802171" y="847759"/>
        <a:ext cx="1079198" cy="1696916"/>
      </dsp:txXfrm>
    </dsp:sp>
    <dsp:sp modelId="{DF72CB68-72FC-4EAC-8427-9CDF7479FCD9}">
      <dsp:nvSpPr>
        <dsp:cNvPr id="0" name=""/>
        <dsp:cNvSpPr/>
      </dsp:nvSpPr>
      <dsp:spPr>
        <a:xfrm>
          <a:off x="6165709"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rial Nova" panose="020B0504020202020204" pitchFamily="34" charset="0"/>
            </a:rPr>
            <a:t>Auto RF Management</a:t>
          </a:r>
          <a:endParaRPr lang="en-IN" sz="1600" kern="1200" dirty="0">
            <a:latin typeface="Arial Nova" panose="020B0504020202020204" pitchFamily="34" charset="0"/>
          </a:endParaRPr>
        </a:p>
      </dsp:txBody>
      <dsp:txXfrm>
        <a:off x="6165709" y="0"/>
        <a:ext cx="1432936" cy="814184"/>
      </dsp:txXfrm>
    </dsp:sp>
    <dsp:sp modelId="{68AE47E4-82BE-49F7-A4AE-B76B2ED6B011}">
      <dsp:nvSpPr>
        <dsp:cNvPr id="0" name=""/>
        <dsp:cNvSpPr/>
      </dsp:nvSpPr>
      <dsp:spPr>
        <a:xfrm>
          <a:off x="6309002"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dirty="0">
              <a:latin typeface="Arial Nova" panose="020B0504020202020204" pitchFamily="34" charset="0"/>
            </a:rPr>
            <a:t>The Auto RF feature continuously monitors the radio environment and adjusts settings dynamically to optimize performance</a:t>
          </a:r>
          <a:endParaRPr lang="en-IN" sz="900" kern="1200" dirty="0">
            <a:latin typeface="Arial Nova" panose="020B0504020202020204" pitchFamily="34" charset="0"/>
          </a:endParaRPr>
        </a:p>
      </dsp:txBody>
      <dsp:txXfrm>
        <a:off x="6342577" y="847759"/>
        <a:ext cx="1079198" cy="16969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B722DC-2210-463C-837E-990C6C4B5048}">
      <dsp:nvSpPr>
        <dsp:cNvPr id="0" name=""/>
        <dsp:cNvSpPr/>
      </dsp:nvSpPr>
      <dsp:spPr>
        <a:xfrm>
          <a:off x="4083"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rial Nova" panose="020B0504020202020204" pitchFamily="34" charset="0"/>
            </a:rPr>
            <a:t>Integrated Security Features</a:t>
          </a:r>
          <a:endParaRPr lang="en-IN" sz="1600" kern="1200" dirty="0">
            <a:latin typeface="Arial Nova" panose="020B0504020202020204" pitchFamily="34" charset="0"/>
          </a:endParaRPr>
        </a:p>
      </dsp:txBody>
      <dsp:txXfrm>
        <a:off x="4083" y="0"/>
        <a:ext cx="1432936" cy="814184"/>
      </dsp:txXfrm>
    </dsp:sp>
    <dsp:sp modelId="{EB725524-672B-45E8-9B98-969A554E5570}">
      <dsp:nvSpPr>
        <dsp:cNvPr id="0" name=""/>
        <dsp:cNvSpPr/>
      </dsp:nvSpPr>
      <dsp:spPr>
        <a:xfrm>
          <a:off x="147377"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dirty="0">
              <a:latin typeface="Arial Nova" panose="020B0504020202020204" pitchFamily="34" charset="0"/>
            </a:rPr>
            <a:t>MRs include built-in security features such as WPA3 encryption, stateful firewall, integrated Layer 7 application visibility, and content filtering</a:t>
          </a:r>
          <a:endParaRPr lang="en-IN" sz="900" kern="1200" dirty="0">
            <a:latin typeface="Arial Nova" panose="020B0504020202020204" pitchFamily="34" charset="0"/>
          </a:endParaRPr>
        </a:p>
      </dsp:txBody>
      <dsp:txXfrm>
        <a:off x="180952" y="847759"/>
        <a:ext cx="1079198" cy="1696916"/>
      </dsp:txXfrm>
    </dsp:sp>
    <dsp:sp modelId="{F2ACD7F9-374A-465F-862A-3502E496F397}">
      <dsp:nvSpPr>
        <dsp:cNvPr id="0" name=""/>
        <dsp:cNvSpPr/>
      </dsp:nvSpPr>
      <dsp:spPr>
        <a:xfrm>
          <a:off x="1544489"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rial Nova" panose="020B0504020202020204" pitchFamily="34" charset="0"/>
            </a:rPr>
            <a:t>Scalability</a:t>
          </a:r>
          <a:endParaRPr lang="en-IN" sz="1600" kern="1200" dirty="0">
            <a:latin typeface="Arial Nova" panose="020B0504020202020204" pitchFamily="34" charset="0"/>
          </a:endParaRPr>
        </a:p>
      </dsp:txBody>
      <dsp:txXfrm>
        <a:off x="1544489" y="0"/>
        <a:ext cx="1432936" cy="814184"/>
      </dsp:txXfrm>
    </dsp:sp>
    <dsp:sp modelId="{2279BA15-EA75-4F35-8C02-080C5E26AB85}">
      <dsp:nvSpPr>
        <dsp:cNvPr id="0" name=""/>
        <dsp:cNvSpPr/>
      </dsp:nvSpPr>
      <dsp:spPr>
        <a:xfrm>
          <a:off x="1687783"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dirty="0">
              <a:latin typeface="Arial Nova" panose="020B0504020202020204" pitchFamily="34" charset="0"/>
            </a:rPr>
            <a:t>Meraki solutions are designed to scale easily, whether deploying a small network for a single location or managing large, distributed networks with thousands of access points.</a:t>
          </a:r>
          <a:endParaRPr lang="en-IN" sz="900" kern="1200" dirty="0">
            <a:latin typeface="Arial Nova" panose="020B0504020202020204" pitchFamily="34" charset="0"/>
          </a:endParaRPr>
        </a:p>
      </dsp:txBody>
      <dsp:txXfrm>
        <a:off x="1721358" y="847759"/>
        <a:ext cx="1079198" cy="1696916"/>
      </dsp:txXfrm>
    </dsp:sp>
    <dsp:sp modelId="{5CD207C7-FF97-4D3D-9FBE-1944351BD5F6}">
      <dsp:nvSpPr>
        <dsp:cNvPr id="0" name=""/>
        <dsp:cNvSpPr/>
      </dsp:nvSpPr>
      <dsp:spPr>
        <a:xfrm>
          <a:off x="3084896"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rial Nova" panose="020B0504020202020204" pitchFamily="34" charset="0"/>
            </a:rPr>
            <a:t>Location Analytics</a:t>
          </a:r>
          <a:endParaRPr lang="en-IN" sz="1600" kern="1200" dirty="0">
            <a:latin typeface="Arial Nova" panose="020B0504020202020204" pitchFamily="34" charset="0"/>
          </a:endParaRPr>
        </a:p>
      </dsp:txBody>
      <dsp:txXfrm>
        <a:off x="3084896" y="0"/>
        <a:ext cx="1432936" cy="814184"/>
      </dsp:txXfrm>
    </dsp:sp>
    <dsp:sp modelId="{C8C06A51-6D10-4ED2-B739-AA45C140988A}">
      <dsp:nvSpPr>
        <dsp:cNvPr id="0" name=""/>
        <dsp:cNvSpPr/>
      </dsp:nvSpPr>
      <dsp:spPr>
        <a:xfrm>
          <a:off x="3228190"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dirty="0">
              <a:latin typeface="Arial Nova" panose="020B0504020202020204" pitchFamily="34" charset="0"/>
            </a:rPr>
            <a:t>MRs can provide location analytics, allowing ability to gather insights on visitor behavior, track foot traffic, and analyze user engagement within a physical space</a:t>
          </a:r>
          <a:endParaRPr lang="en-IN" sz="900" kern="1200" dirty="0">
            <a:latin typeface="Arial Nova" panose="020B0504020202020204" pitchFamily="34" charset="0"/>
          </a:endParaRPr>
        </a:p>
      </dsp:txBody>
      <dsp:txXfrm>
        <a:off x="3261765" y="847759"/>
        <a:ext cx="1079198" cy="1696916"/>
      </dsp:txXfrm>
    </dsp:sp>
    <dsp:sp modelId="{01ADE72C-ACE5-4778-8FBA-AA40066D88A9}">
      <dsp:nvSpPr>
        <dsp:cNvPr id="0" name=""/>
        <dsp:cNvSpPr/>
      </dsp:nvSpPr>
      <dsp:spPr>
        <a:xfrm>
          <a:off x="4625302"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rial Nova" panose="020B0504020202020204" pitchFamily="34" charset="0"/>
            </a:rPr>
            <a:t>Firmware Updates</a:t>
          </a:r>
          <a:endParaRPr lang="en-IN" sz="1600" kern="1200" dirty="0">
            <a:latin typeface="Arial Nova" panose="020B0504020202020204" pitchFamily="34" charset="0"/>
          </a:endParaRPr>
        </a:p>
      </dsp:txBody>
      <dsp:txXfrm>
        <a:off x="4625302" y="0"/>
        <a:ext cx="1432936" cy="814184"/>
      </dsp:txXfrm>
    </dsp:sp>
    <dsp:sp modelId="{CF62AAA7-C222-4660-8676-6EE9AAEEA8A0}">
      <dsp:nvSpPr>
        <dsp:cNvPr id="0" name=""/>
        <dsp:cNvSpPr/>
      </dsp:nvSpPr>
      <dsp:spPr>
        <a:xfrm>
          <a:off x="4768596"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dirty="0">
              <a:latin typeface="Arial Nova" panose="020B0504020202020204" pitchFamily="34" charset="0"/>
            </a:rPr>
            <a:t>Firmware updates are automatically managed through the cloud, ensuring that devices are always running the latest and most secure software.</a:t>
          </a:r>
          <a:endParaRPr lang="en-IN" sz="900" kern="1200" dirty="0">
            <a:latin typeface="Arial Nova" panose="020B0504020202020204" pitchFamily="34" charset="0"/>
          </a:endParaRPr>
        </a:p>
      </dsp:txBody>
      <dsp:txXfrm>
        <a:off x="4802171" y="847759"/>
        <a:ext cx="1079198" cy="1696916"/>
      </dsp:txXfrm>
    </dsp:sp>
    <dsp:sp modelId="{29B7B106-07F8-4A01-A082-D618F0C777B5}">
      <dsp:nvSpPr>
        <dsp:cNvPr id="0" name=""/>
        <dsp:cNvSpPr/>
      </dsp:nvSpPr>
      <dsp:spPr>
        <a:xfrm>
          <a:off x="6165709"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rial Nova" panose="020B0504020202020204" pitchFamily="34" charset="0"/>
            </a:rPr>
            <a:t>Application Visibility &amp; Control</a:t>
          </a:r>
          <a:endParaRPr lang="en-IN" sz="1600" kern="1200" dirty="0">
            <a:latin typeface="Arial Nova" panose="020B0504020202020204" pitchFamily="34" charset="0"/>
          </a:endParaRPr>
        </a:p>
      </dsp:txBody>
      <dsp:txXfrm>
        <a:off x="6165709" y="0"/>
        <a:ext cx="1432936" cy="814184"/>
      </dsp:txXfrm>
    </dsp:sp>
    <dsp:sp modelId="{CD042FEE-546B-4BFB-96FE-B27E5747268E}">
      <dsp:nvSpPr>
        <dsp:cNvPr id="0" name=""/>
        <dsp:cNvSpPr/>
      </dsp:nvSpPr>
      <dsp:spPr>
        <a:xfrm>
          <a:off x="6309002"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dirty="0">
              <a:latin typeface="Arial Nova" panose="020B0504020202020204" pitchFamily="34" charset="0"/>
            </a:rPr>
            <a:t>MRs offer Layer 7 visibility, allowing administrators to see which applications are being used on the network for policy enforcement and network optimization.</a:t>
          </a:r>
          <a:endParaRPr lang="en-IN" sz="900" kern="1200" dirty="0">
            <a:latin typeface="Arial Nova" panose="020B0504020202020204" pitchFamily="34" charset="0"/>
          </a:endParaRPr>
        </a:p>
      </dsp:txBody>
      <dsp:txXfrm>
        <a:off x="6342577" y="847759"/>
        <a:ext cx="1079198" cy="16969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845FB-DA3E-487B-BAC6-E3298EDB4DDE}">
      <dsp:nvSpPr>
        <dsp:cNvPr id="0" name=""/>
        <dsp:cNvSpPr/>
      </dsp:nvSpPr>
      <dsp:spPr>
        <a:xfrm rot="5400000">
          <a:off x="3877396" y="-2074832"/>
          <a:ext cx="1070439" cy="5486581"/>
        </a:xfrm>
        <a:prstGeom prst="round2Same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schemeClr val="tx1">
                  <a:lumMod val="95000"/>
                  <a:lumOff val="5000"/>
                </a:schemeClr>
              </a:solidFill>
              <a:latin typeface="Arial Nova" panose="020B0504020202020204" pitchFamily="34" charset="0"/>
            </a:rPr>
            <a:t>The Meraki Dashboard provides comprehensive visibility into the network, including real-time monitoring, traffic analysis, and historical data. This allows administrators to quickly identify and address network issues</a:t>
          </a:r>
          <a:endParaRPr lang="en-IN" sz="1300" kern="1200" dirty="0">
            <a:solidFill>
              <a:schemeClr val="tx1">
                <a:lumMod val="95000"/>
                <a:lumOff val="5000"/>
              </a:schemeClr>
            </a:solidFill>
            <a:latin typeface="Arial Nova" panose="020B0504020202020204" pitchFamily="34" charset="0"/>
          </a:endParaRPr>
        </a:p>
      </dsp:txBody>
      <dsp:txXfrm rot="-5400000">
        <a:off x="1669326" y="185493"/>
        <a:ext cx="5434326" cy="965929"/>
      </dsp:txXfrm>
    </dsp:sp>
    <dsp:sp modelId="{DA31188E-72D2-4C07-9BCB-0B2A203E96E9}">
      <dsp:nvSpPr>
        <dsp:cNvPr id="0" name=""/>
        <dsp:cNvSpPr/>
      </dsp:nvSpPr>
      <dsp:spPr>
        <a:xfrm>
          <a:off x="0" y="2768"/>
          <a:ext cx="1700205" cy="1331379"/>
        </a:xfrm>
        <a:prstGeom prst="round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lumMod val="95000"/>
                  <a:lumOff val="5000"/>
                </a:schemeClr>
              </a:solidFill>
              <a:latin typeface="Arial Nova" panose="020B0504020202020204" pitchFamily="34" charset="0"/>
            </a:rPr>
            <a:t>Network Visibility and Monitoring</a:t>
          </a:r>
          <a:endParaRPr lang="en-IN" sz="1800" kern="1200" dirty="0">
            <a:solidFill>
              <a:schemeClr val="tx1">
                <a:lumMod val="95000"/>
                <a:lumOff val="5000"/>
              </a:schemeClr>
            </a:solidFill>
            <a:latin typeface="Arial Nova" panose="020B0504020202020204" pitchFamily="34" charset="0"/>
          </a:endParaRPr>
        </a:p>
      </dsp:txBody>
      <dsp:txXfrm>
        <a:off x="64993" y="67761"/>
        <a:ext cx="1570219" cy="1201393"/>
      </dsp:txXfrm>
    </dsp:sp>
    <dsp:sp modelId="{313B5A34-50AE-418F-BCDD-A0D599CA9D16}">
      <dsp:nvSpPr>
        <dsp:cNvPr id="0" name=""/>
        <dsp:cNvSpPr/>
      </dsp:nvSpPr>
      <dsp:spPr>
        <a:xfrm rot="5400000">
          <a:off x="3877396" y="-676884"/>
          <a:ext cx="1070439" cy="5486581"/>
        </a:xfrm>
        <a:prstGeom prst="round2Same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schemeClr val="tx1">
                  <a:lumMod val="95000"/>
                  <a:lumOff val="5000"/>
                </a:schemeClr>
              </a:solidFill>
              <a:latin typeface="Arial Nova" panose="020B0504020202020204" pitchFamily="34" charset="0"/>
            </a:rPr>
            <a:t>Many Meraki switches support Power over Ethernet (PoE) and PoE+ to power devices such as IP phones, cameras, and access points directly through the Ethernet cable, eliminating the need for separate power sources</a:t>
          </a:r>
          <a:endParaRPr lang="en-IN" sz="1300" kern="1200" dirty="0">
            <a:solidFill>
              <a:schemeClr val="tx1">
                <a:lumMod val="95000"/>
                <a:lumOff val="5000"/>
              </a:schemeClr>
            </a:solidFill>
            <a:latin typeface="Arial Nova" panose="020B0504020202020204" pitchFamily="34" charset="0"/>
          </a:endParaRPr>
        </a:p>
      </dsp:txBody>
      <dsp:txXfrm rot="-5400000">
        <a:off x="1669326" y="1583441"/>
        <a:ext cx="5434326" cy="965929"/>
      </dsp:txXfrm>
    </dsp:sp>
    <dsp:sp modelId="{39F7A0C3-B8D8-449A-8F9A-6DE3010CD3C1}">
      <dsp:nvSpPr>
        <dsp:cNvPr id="0" name=""/>
        <dsp:cNvSpPr/>
      </dsp:nvSpPr>
      <dsp:spPr>
        <a:xfrm>
          <a:off x="0" y="1400716"/>
          <a:ext cx="1700205" cy="1331379"/>
        </a:xfrm>
        <a:prstGeom prst="round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lumMod val="95000"/>
                  <a:lumOff val="5000"/>
                </a:schemeClr>
              </a:solidFill>
              <a:latin typeface="Arial Nova" panose="020B0504020202020204" pitchFamily="34" charset="0"/>
            </a:rPr>
            <a:t>Power over Ethernet (PoE) Support</a:t>
          </a:r>
          <a:endParaRPr lang="en-IN" sz="1800" kern="1200" dirty="0">
            <a:solidFill>
              <a:schemeClr val="tx1">
                <a:lumMod val="95000"/>
                <a:lumOff val="5000"/>
              </a:schemeClr>
            </a:solidFill>
            <a:latin typeface="Arial Nova" panose="020B0504020202020204" pitchFamily="34" charset="0"/>
          </a:endParaRPr>
        </a:p>
      </dsp:txBody>
      <dsp:txXfrm>
        <a:off x="64993" y="1465709"/>
        <a:ext cx="1570219" cy="1201393"/>
      </dsp:txXfrm>
    </dsp:sp>
    <dsp:sp modelId="{E4458F1E-5C88-4C8D-A342-873AE7FE73A1}">
      <dsp:nvSpPr>
        <dsp:cNvPr id="0" name=""/>
        <dsp:cNvSpPr/>
      </dsp:nvSpPr>
      <dsp:spPr>
        <a:xfrm rot="5400000">
          <a:off x="3877396" y="721064"/>
          <a:ext cx="1070439" cy="5486581"/>
        </a:xfrm>
        <a:prstGeom prst="round2Same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schemeClr val="tx1">
                  <a:lumMod val="95000"/>
                  <a:lumOff val="5000"/>
                </a:schemeClr>
              </a:solidFill>
              <a:latin typeface="Arial Nova" panose="020B0504020202020204" pitchFamily="34" charset="0"/>
            </a:rPr>
            <a:t>Meraki switches support physical stacking, allowing multiple switches to be interconnected and managed as a single logical unit. Virtual stacking is also supported, enabling the management of multiple switches as a single entity, even if they are not physically stacked</a:t>
          </a:r>
          <a:endParaRPr lang="en-IN" sz="1300" kern="1200" dirty="0">
            <a:solidFill>
              <a:schemeClr val="tx1">
                <a:lumMod val="95000"/>
                <a:lumOff val="5000"/>
              </a:schemeClr>
            </a:solidFill>
            <a:latin typeface="Arial Nova" panose="020B0504020202020204" pitchFamily="34" charset="0"/>
          </a:endParaRPr>
        </a:p>
      </dsp:txBody>
      <dsp:txXfrm rot="-5400000">
        <a:off x="1669326" y="2981390"/>
        <a:ext cx="5434326" cy="965929"/>
      </dsp:txXfrm>
    </dsp:sp>
    <dsp:sp modelId="{0A28D4C4-EE41-4D18-AD22-6BBC996FFF2E}">
      <dsp:nvSpPr>
        <dsp:cNvPr id="0" name=""/>
        <dsp:cNvSpPr/>
      </dsp:nvSpPr>
      <dsp:spPr>
        <a:xfrm>
          <a:off x="0" y="2798665"/>
          <a:ext cx="1700205" cy="1331379"/>
        </a:xfrm>
        <a:prstGeom prst="round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lumMod val="95000"/>
                  <a:lumOff val="5000"/>
                </a:schemeClr>
              </a:solidFill>
              <a:latin typeface="Arial Nova" panose="020B0504020202020204" pitchFamily="34" charset="0"/>
            </a:rPr>
            <a:t>Stacking and Virtual Stacking</a:t>
          </a:r>
          <a:endParaRPr lang="en-IN" sz="1800" kern="1200" dirty="0">
            <a:solidFill>
              <a:schemeClr val="tx1">
                <a:lumMod val="95000"/>
                <a:lumOff val="5000"/>
              </a:schemeClr>
            </a:solidFill>
            <a:latin typeface="Arial Nova" panose="020B0504020202020204" pitchFamily="34" charset="0"/>
          </a:endParaRPr>
        </a:p>
      </dsp:txBody>
      <dsp:txXfrm>
        <a:off x="64993" y="2863658"/>
        <a:ext cx="1570219" cy="1201393"/>
      </dsp:txXfrm>
    </dsp:sp>
    <dsp:sp modelId="{03698868-84E9-47E0-BB27-C526543D7365}">
      <dsp:nvSpPr>
        <dsp:cNvPr id="0" name=""/>
        <dsp:cNvSpPr/>
      </dsp:nvSpPr>
      <dsp:spPr>
        <a:xfrm rot="5400000">
          <a:off x="3877396" y="2119013"/>
          <a:ext cx="1070439" cy="5486581"/>
        </a:xfrm>
        <a:prstGeom prst="round2Same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schemeClr val="tx1">
                  <a:lumMod val="95000"/>
                  <a:lumOff val="5000"/>
                </a:schemeClr>
              </a:solidFill>
              <a:latin typeface="Arial Nova" panose="020B0504020202020204" pitchFamily="34" charset="0"/>
            </a:rPr>
            <a:t>Meraki switches support link aggregation, allowing multiple physical links to be combined into a single logical link. This enhances redundancy and increases available bandwidth between switches and connected devices</a:t>
          </a:r>
          <a:endParaRPr lang="en-IN" sz="1300" kern="1200" dirty="0">
            <a:solidFill>
              <a:schemeClr val="tx1">
                <a:lumMod val="95000"/>
                <a:lumOff val="5000"/>
              </a:schemeClr>
            </a:solidFill>
            <a:latin typeface="Arial Nova" panose="020B0504020202020204" pitchFamily="34" charset="0"/>
          </a:endParaRPr>
        </a:p>
      </dsp:txBody>
      <dsp:txXfrm rot="-5400000">
        <a:off x="1669326" y="4379339"/>
        <a:ext cx="5434326" cy="965929"/>
      </dsp:txXfrm>
    </dsp:sp>
    <dsp:sp modelId="{94A36A1B-1A76-4A89-83EF-F49E76C57692}">
      <dsp:nvSpPr>
        <dsp:cNvPr id="0" name=""/>
        <dsp:cNvSpPr/>
      </dsp:nvSpPr>
      <dsp:spPr>
        <a:xfrm>
          <a:off x="0" y="4196614"/>
          <a:ext cx="1700205" cy="1331379"/>
        </a:xfrm>
        <a:prstGeom prst="round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lumMod val="95000"/>
                  <a:lumOff val="5000"/>
                </a:schemeClr>
              </a:solidFill>
              <a:latin typeface="Arial Nova" panose="020B0504020202020204" pitchFamily="34" charset="0"/>
            </a:rPr>
            <a:t>Smart Link Aggregation</a:t>
          </a:r>
          <a:endParaRPr lang="en-IN" sz="1800" kern="1200" dirty="0">
            <a:solidFill>
              <a:schemeClr val="tx1">
                <a:lumMod val="95000"/>
                <a:lumOff val="5000"/>
              </a:schemeClr>
            </a:solidFill>
            <a:latin typeface="Arial Nova" panose="020B0504020202020204" pitchFamily="34" charset="0"/>
          </a:endParaRPr>
        </a:p>
      </dsp:txBody>
      <dsp:txXfrm>
        <a:off x="64993" y="4261607"/>
        <a:ext cx="1570219" cy="120139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3511A-3F26-4D17-9A21-576D3C38830C}">
      <dsp:nvSpPr>
        <dsp:cNvPr id="0" name=""/>
        <dsp:cNvSpPr/>
      </dsp:nvSpPr>
      <dsp:spPr>
        <a:xfrm>
          <a:off x="26343" y="1289"/>
          <a:ext cx="2771999" cy="211654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Nova" panose="020B0504020202020204" pitchFamily="34" charset="0"/>
            </a:rPr>
            <a:t>Unified Threat Management (UTM)</a:t>
          </a:r>
        </a:p>
        <a:p>
          <a:pPr marL="0" lvl="0" indent="0" algn="ctr" defTabSz="622300">
            <a:lnSpc>
              <a:spcPct val="90000"/>
            </a:lnSpc>
            <a:spcBef>
              <a:spcPct val="0"/>
            </a:spcBef>
            <a:spcAft>
              <a:spcPct val="35000"/>
            </a:spcAft>
            <a:buNone/>
          </a:pPr>
          <a:endParaRPr lang="en-US" sz="1200" kern="1200" dirty="0">
            <a:latin typeface="Arial Nova" panose="020B0504020202020204" pitchFamily="34" charset="0"/>
          </a:endParaRPr>
        </a:p>
        <a:p>
          <a:pPr marL="0" lvl="0" indent="0" algn="ctr" defTabSz="622300">
            <a:lnSpc>
              <a:spcPct val="90000"/>
            </a:lnSpc>
            <a:spcBef>
              <a:spcPct val="0"/>
            </a:spcBef>
            <a:spcAft>
              <a:spcPct val="35000"/>
            </a:spcAft>
            <a:buNone/>
          </a:pPr>
          <a:r>
            <a:rPr lang="en-US" sz="1200" kern="1200" dirty="0">
              <a:latin typeface="Arial Nova" panose="020B0504020202020204" pitchFamily="34" charset="0"/>
            </a:rPr>
            <a:t>Integrates various security features into a single appliance, offering UTM capabilities. This includes firewall, VPN, intrusion prevention, content filtering, and antivirus functionalities</a:t>
          </a:r>
          <a:endParaRPr lang="en-IN" sz="1200" kern="1200" dirty="0">
            <a:latin typeface="Arial Nova" panose="020B0504020202020204" pitchFamily="34" charset="0"/>
          </a:endParaRPr>
        </a:p>
      </dsp:txBody>
      <dsp:txXfrm>
        <a:off x="26343" y="1289"/>
        <a:ext cx="2771999" cy="2116548"/>
      </dsp:txXfrm>
    </dsp:sp>
    <dsp:sp modelId="{FC7C6F6C-38FA-4B5C-8DDC-F267E8DE0FF3}">
      <dsp:nvSpPr>
        <dsp:cNvPr id="0" name=""/>
        <dsp:cNvSpPr/>
      </dsp:nvSpPr>
      <dsp:spPr>
        <a:xfrm>
          <a:off x="2860847" y="1289"/>
          <a:ext cx="2771999" cy="211654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hueOff val="0"/>
                  <a:satOff val="0"/>
                  <a:lumOff val="0"/>
                  <a:alphaOff val="0"/>
                </a:prstClr>
              </a:solidFill>
              <a:latin typeface="Arial Nova" panose="020B0504020202020204" pitchFamily="34" charset="0"/>
              <a:ea typeface="+mn-ea"/>
              <a:cs typeface="+mn-cs"/>
            </a:rPr>
            <a:t>Cloud Management</a:t>
          </a:r>
        </a:p>
        <a:p>
          <a:pPr marL="0" lvl="0" algn="ctr" defTabSz="533400">
            <a:lnSpc>
              <a:spcPct val="90000"/>
            </a:lnSpc>
            <a:spcBef>
              <a:spcPct val="0"/>
            </a:spcBef>
            <a:spcAft>
              <a:spcPct val="35000"/>
            </a:spcAft>
            <a:buNone/>
          </a:pPr>
          <a:endParaRPr lang="en-US" sz="1200" kern="1200" dirty="0">
            <a:latin typeface="Arial Nova" panose="020B0504020202020204" pitchFamily="34" charset="0"/>
          </a:endParaRPr>
        </a:p>
        <a:p>
          <a:pPr marL="0" lvl="0" algn="ctr" defTabSz="533400">
            <a:lnSpc>
              <a:spcPct val="90000"/>
            </a:lnSpc>
            <a:spcBef>
              <a:spcPct val="0"/>
            </a:spcBef>
            <a:spcAft>
              <a:spcPct val="35000"/>
            </a:spcAft>
            <a:buNone/>
          </a:pPr>
          <a:r>
            <a:rPr lang="en-US" sz="1200" kern="1200" dirty="0">
              <a:latin typeface="Arial Nova" panose="020B0504020202020204" pitchFamily="34" charset="0"/>
            </a:rPr>
            <a:t>Fully cloud managed. Administrators can configure and monitor the MX devices using the Cisco Meraki dashboard, a centralized and intuitive web-based interface</a:t>
          </a:r>
          <a:endParaRPr lang="en-IN" sz="1200" kern="1200" dirty="0">
            <a:latin typeface="Arial Nova" panose="020B0504020202020204" pitchFamily="34" charset="0"/>
          </a:endParaRPr>
        </a:p>
      </dsp:txBody>
      <dsp:txXfrm>
        <a:off x="2860847" y="1289"/>
        <a:ext cx="2771999" cy="2116548"/>
      </dsp:txXfrm>
    </dsp:sp>
    <dsp:sp modelId="{0DE4DECC-56A2-4116-BB38-B8FFA489DBB7}">
      <dsp:nvSpPr>
        <dsp:cNvPr id="0" name=""/>
        <dsp:cNvSpPr/>
      </dsp:nvSpPr>
      <dsp:spPr>
        <a:xfrm>
          <a:off x="5695350" y="1289"/>
          <a:ext cx="2771999" cy="211654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hueOff val="0"/>
                  <a:satOff val="0"/>
                  <a:lumOff val="0"/>
                  <a:alphaOff val="0"/>
                </a:prstClr>
              </a:solidFill>
              <a:latin typeface="Arial Nova" panose="020B0504020202020204" pitchFamily="34" charset="0"/>
              <a:ea typeface="+mn-ea"/>
              <a:cs typeface="+mn-cs"/>
            </a:rPr>
            <a:t>Auto VPN and SD-WAN</a:t>
          </a:r>
        </a:p>
        <a:p>
          <a:pPr marL="0" lvl="0" algn="ctr" defTabSz="533400">
            <a:lnSpc>
              <a:spcPct val="90000"/>
            </a:lnSpc>
            <a:spcBef>
              <a:spcPct val="0"/>
            </a:spcBef>
            <a:spcAft>
              <a:spcPct val="35000"/>
            </a:spcAft>
            <a:buNone/>
          </a:pPr>
          <a:endParaRPr lang="en-US" sz="1200" kern="1200" dirty="0">
            <a:latin typeface="Arial Nova" panose="020B0504020202020204" pitchFamily="34" charset="0"/>
          </a:endParaRPr>
        </a:p>
        <a:p>
          <a:pPr marL="0" lvl="0" algn="ctr" defTabSz="533400">
            <a:lnSpc>
              <a:spcPct val="90000"/>
            </a:lnSpc>
            <a:spcBef>
              <a:spcPct val="0"/>
            </a:spcBef>
            <a:spcAft>
              <a:spcPct val="35000"/>
            </a:spcAft>
            <a:buNone/>
          </a:pPr>
          <a:r>
            <a:rPr lang="en-US" sz="1200" kern="1200" dirty="0">
              <a:latin typeface="Arial Nova" panose="020B0504020202020204" pitchFamily="34" charset="0"/>
            </a:rPr>
            <a:t>Support Auto VPN, making it easier to establish secure site-to-site VPN connections.SD-WAN is also supported, optimizing the performance of network traffic across multiple locations</a:t>
          </a:r>
          <a:endParaRPr lang="en-IN" sz="1200" kern="1200" dirty="0">
            <a:latin typeface="Arial Nova" panose="020B0504020202020204" pitchFamily="34" charset="0"/>
          </a:endParaRPr>
        </a:p>
      </dsp:txBody>
      <dsp:txXfrm>
        <a:off x="5695350" y="1289"/>
        <a:ext cx="2771999" cy="2116548"/>
      </dsp:txXfrm>
    </dsp:sp>
    <dsp:sp modelId="{08665194-A3C7-4306-BE6E-7DB44AAAC841}">
      <dsp:nvSpPr>
        <dsp:cNvPr id="0" name=""/>
        <dsp:cNvSpPr/>
      </dsp:nvSpPr>
      <dsp:spPr>
        <a:xfrm>
          <a:off x="8529854" y="1289"/>
          <a:ext cx="2771999" cy="211654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hueOff val="0"/>
                  <a:satOff val="0"/>
                  <a:lumOff val="0"/>
                  <a:alphaOff val="0"/>
                </a:prstClr>
              </a:solidFill>
              <a:latin typeface="Arial Nova" panose="020B0504020202020204" pitchFamily="34" charset="0"/>
              <a:ea typeface="+mn-ea"/>
              <a:cs typeface="+mn-cs"/>
            </a:rPr>
            <a:t>Application Visibility and Control</a:t>
          </a:r>
        </a:p>
        <a:p>
          <a:pPr marL="0" lvl="0" algn="ctr" defTabSz="533400">
            <a:lnSpc>
              <a:spcPct val="90000"/>
            </a:lnSpc>
            <a:spcBef>
              <a:spcPct val="0"/>
            </a:spcBef>
            <a:spcAft>
              <a:spcPct val="35000"/>
            </a:spcAft>
            <a:buNone/>
          </a:pPr>
          <a:endParaRPr lang="en-US" sz="1200" kern="1200" dirty="0">
            <a:latin typeface="Arial Nova" panose="020B0504020202020204" pitchFamily="34" charset="0"/>
          </a:endParaRPr>
        </a:p>
        <a:p>
          <a:pPr marL="0" lvl="0" algn="ctr" defTabSz="533400">
            <a:lnSpc>
              <a:spcPct val="90000"/>
            </a:lnSpc>
            <a:spcBef>
              <a:spcPct val="0"/>
            </a:spcBef>
            <a:spcAft>
              <a:spcPct val="35000"/>
            </a:spcAft>
            <a:buNone/>
          </a:pPr>
          <a:r>
            <a:rPr lang="en-US" sz="1200" kern="1200" dirty="0">
              <a:latin typeface="Arial Nova" panose="020B0504020202020204" pitchFamily="34" charset="0"/>
            </a:rPr>
            <a:t>Provide visibility into network traffic, allowing administrators to monitor and control the usage of applications. This helps in optimizing bandwidth and ensuring appropriate application access policies</a:t>
          </a:r>
          <a:endParaRPr lang="en-IN" sz="1200" kern="1200" dirty="0">
            <a:latin typeface="Arial Nova" panose="020B0504020202020204" pitchFamily="34" charset="0"/>
          </a:endParaRPr>
        </a:p>
      </dsp:txBody>
      <dsp:txXfrm>
        <a:off x="8529854" y="1289"/>
        <a:ext cx="2771999" cy="2116548"/>
      </dsp:txXfrm>
    </dsp:sp>
    <dsp:sp modelId="{EAAA71A8-76A5-4265-8157-6DF0D0BFA111}">
      <dsp:nvSpPr>
        <dsp:cNvPr id="0" name=""/>
        <dsp:cNvSpPr/>
      </dsp:nvSpPr>
      <dsp:spPr>
        <a:xfrm>
          <a:off x="26343" y="2180342"/>
          <a:ext cx="2771999" cy="211654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hueOff val="0"/>
                  <a:satOff val="0"/>
                  <a:lumOff val="0"/>
                  <a:alphaOff val="0"/>
                </a:prstClr>
              </a:solidFill>
              <a:latin typeface="Arial Nova" panose="020B0504020202020204" pitchFamily="34" charset="0"/>
              <a:ea typeface="+mn-ea"/>
              <a:cs typeface="+mn-cs"/>
            </a:rPr>
            <a:t>Threat Intelligence Integration</a:t>
          </a:r>
        </a:p>
        <a:p>
          <a:pPr marL="0" lvl="0" algn="ctr" defTabSz="533400">
            <a:lnSpc>
              <a:spcPct val="90000"/>
            </a:lnSpc>
            <a:spcBef>
              <a:spcPct val="0"/>
            </a:spcBef>
            <a:spcAft>
              <a:spcPct val="35000"/>
            </a:spcAft>
            <a:buNone/>
          </a:pPr>
          <a:endParaRPr lang="en-US" sz="1200" kern="1200" dirty="0">
            <a:latin typeface="Arial Nova" panose="020B0504020202020204" pitchFamily="34" charset="0"/>
          </a:endParaRPr>
        </a:p>
        <a:p>
          <a:pPr marL="0" lvl="0" algn="ctr" defTabSz="533400">
            <a:lnSpc>
              <a:spcPct val="90000"/>
            </a:lnSpc>
            <a:spcBef>
              <a:spcPct val="0"/>
            </a:spcBef>
            <a:spcAft>
              <a:spcPct val="35000"/>
            </a:spcAft>
            <a:buNone/>
          </a:pPr>
          <a:r>
            <a:rPr lang="en-US" sz="1200" kern="1200" dirty="0">
              <a:latin typeface="Arial Nova" panose="020B0504020202020204" pitchFamily="34" charset="0"/>
            </a:rPr>
            <a:t>Leverage threat intelligence to enhance security. MX can identify and block threats based on real-time data and updates from Cisco's Threat Intelligence feeds</a:t>
          </a:r>
          <a:endParaRPr lang="en-IN" sz="1200" kern="1200" dirty="0">
            <a:latin typeface="Arial Nova" panose="020B0504020202020204" pitchFamily="34" charset="0"/>
          </a:endParaRPr>
        </a:p>
      </dsp:txBody>
      <dsp:txXfrm>
        <a:off x="26343" y="2180342"/>
        <a:ext cx="2771999" cy="2116548"/>
      </dsp:txXfrm>
    </dsp:sp>
    <dsp:sp modelId="{29A99BCA-4872-459C-9F87-570B60019328}">
      <dsp:nvSpPr>
        <dsp:cNvPr id="0" name=""/>
        <dsp:cNvSpPr/>
      </dsp:nvSpPr>
      <dsp:spPr>
        <a:xfrm>
          <a:off x="2860847" y="2180342"/>
          <a:ext cx="2771999" cy="211654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hueOff val="0"/>
                  <a:satOff val="0"/>
                  <a:lumOff val="0"/>
                  <a:alphaOff val="0"/>
                </a:prstClr>
              </a:solidFill>
              <a:latin typeface="Arial Nova" panose="020B0504020202020204" pitchFamily="34" charset="0"/>
              <a:ea typeface="+mn-ea"/>
              <a:cs typeface="+mn-cs"/>
            </a:rPr>
            <a:t>Content Filtering</a:t>
          </a:r>
        </a:p>
        <a:p>
          <a:pPr marL="0" lvl="0" algn="ctr" defTabSz="533400">
            <a:lnSpc>
              <a:spcPct val="90000"/>
            </a:lnSpc>
            <a:spcBef>
              <a:spcPct val="0"/>
            </a:spcBef>
            <a:spcAft>
              <a:spcPct val="35000"/>
            </a:spcAft>
            <a:buNone/>
          </a:pPr>
          <a:endParaRPr lang="en-US" sz="1200" kern="1200" dirty="0">
            <a:latin typeface="Arial Nova" panose="020B0504020202020204" pitchFamily="34" charset="0"/>
          </a:endParaRPr>
        </a:p>
        <a:p>
          <a:pPr marL="0" lvl="0" algn="ctr" defTabSz="533400">
            <a:lnSpc>
              <a:spcPct val="90000"/>
            </a:lnSpc>
            <a:spcBef>
              <a:spcPct val="0"/>
            </a:spcBef>
            <a:spcAft>
              <a:spcPct val="35000"/>
            </a:spcAft>
            <a:buNone/>
          </a:pPr>
          <a:r>
            <a:rPr lang="en-US" sz="1200" kern="1200" dirty="0">
              <a:latin typeface="Arial Nova" panose="020B0504020202020204" pitchFamily="34" charset="0"/>
            </a:rPr>
            <a:t>The MX series includes content filtering capabilities, allowing administrators to enforce web usage policies and block access to inappropriate or non-business-related content</a:t>
          </a:r>
          <a:endParaRPr lang="en-IN" sz="1200" kern="1200" dirty="0">
            <a:latin typeface="Arial Nova" panose="020B0504020202020204" pitchFamily="34" charset="0"/>
          </a:endParaRPr>
        </a:p>
      </dsp:txBody>
      <dsp:txXfrm>
        <a:off x="2860847" y="2180342"/>
        <a:ext cx="2771999" cy="2116548"/>
      </dsp:txXfrm>
    </dsp:sp>
    <dsp:sp modelId="{74479537-A7CB-4EBE-8675-374C2DBE3526}">
      <dsp:nvSpPr>
        <dsp:cNvPr id="0" name=""/>
        <dsp:cNvSpPr/>
      </dsp:nvSpPr>
      <dsp:spPr>
        <a:xfrm>
          <a:off x="5695350" y="2180342"/>
          <a:ext cx="2771999" cy="211654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hueOff val="0"/>
                  <a:satOff val="0"/>
                  <a:lumOff val="0"/>
                  <a:alphaOff val="0"/>
                </a:prstClr>
              </a:solidFill>
              <a:latin typeface="Arial Nova" panose="020B0504020202020204" pitchFamily="34" charset="0"/>
              <a:ea typeface="+mn-ea"/>
              <a:cs typeface="+mn-cs"/>
            </a:rPr>
            <a:t>Layer 7 Firewall</a:t>
          </a:r>
        </a:p>
        <a:p>
          <a:pPr marL="0" lvl="0" algn="ctr" defTabSz="533400">
            <a:lnSpc>
              <a:spcPct val="90000"/>
            </a:lnSpc>
            <a:spcBef>
              <a:spcPct val="0"/>
            </a:spcBef>
            <a:spcAft>
              <a:spcPct val="35000"/>
            </a:spcAft>
            <a:buNone/>
          </a:pPr>
          <a:endParaRPr lang="en-US" sz="1200" kern="1200" dirty="0">
            <a:latin typeface="Arial Nova" panose="020B0504020202020204" pitchFamily="34" charset="0"/>
          </a:endParaRPr>
        </a:p>
        <a:p>
          <a:pPr marL="0" lvl="0" algn="ctr" defTabSz="533400">
            <a:lnSpc>
              <a:spcPct val="90000"/>
            </a:lnSpc>
            <a:spcBef>
              <a:spcPct val="0"/>
            </a:spcBef>
            <a:spcAft>
              <a:spcPct val="35000"/>
            </a:spcAft>
            <a:buNone/>
          </a:pPr>
          <a:r>
            <a:rPr lang="en-US" sz="1200" kern="1200" dirty="0">
              <a:latin typeface="Arial Nova" panose="020B0504020202020204" pitchFamily="34" charset="0"/>
            </a:rPr>
            <a:t>Meraki MX firewalls operate at the application layer (Layer 7) of the OSI model, allowing for granular control and visibility into applications and user activities on the network</a:t>
          </a:r>
          <a:endParaRPr lang="en-IN" sz="1200" kern="1200" dirty="0">
            <a:latin typeface="Arial Nova" panose="020B0504020202020204" pitchFamily="34" charset="0"/>
          </a:endParaRPr>
        </a:p>
      </dsp:txBody>
      <dsp:txXfrm>
        <a:off x="5695350" y="2180342"/>
        <a:ext cx="2771999" cy="2116548"/>
      </dsp:txXfrm>
    </dsp:sp>
    <dsp:sp modelId="{E2065FCE-4114-4AA7-9918-83A8D189F8EE}">
      <dsp:nvSpPr>
        <dsp:cNvPr id="0" name=""/>
        <dsp:cNvSpPr/>
      </dsp:nvSpPr>
      <dsp:spPr>
        <a:xfrm>
          <a:off x="8529854" y="2180342"/>
          <a:ext cx="2771999" cy="211654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hueOff val="0"/>
                  <a:satOff val="0"/>
                  <a:lumOff val="0"/>
                  <a:alphaOff val="0"/>
                </a:prstClr>
              </a:solidFill>
              <a:latin typeface="Arial Nova" panose="020B0504020202020204" pitchFamily="34" charset="0"/>
              <a:ea typeface="+mn-ea"/>
              <a:cs typeface="+mn-cs"/>
            </a:rPr>
            <a:t>Integration with Other Meraki Devices</a:t>
          </a:r>
        </a:p>
        <a:p>
          <a:pPr marL="0" lvl="0" algn="ctr" defTabSz="533400">
            <a:lnSpc>
              <a:spcPct val="90000"/>
            </a:lnSpc>
            <a:spcBef>
              <a:spcPct val="0"/>
            </a:spcBef>
            <a:spcAft>
              <a:spcPct val="35000"/>
            </a:spcAft>
            <a:buNone/>
          </a:pPr>
          <a:endParaRPr lang="en-US" sz="1200" kern="1200" dirty="0">
            <a:latin typeface="Arial Nova" panose="020B0504020202020204" pitchFamily="34" charset="0"/>
          </a:endParaRPr>
        </a:p>
        <a:p>
          <a:pPr marL="0" lvl="0" algn="ctr" defTabSz="533400">
            <a:lnSpc>
              <a:spcPct val="90000"/>
            </a:lnSpc>
            <a:spcBef>
              <a:spcPct val="0"/>
            </a:spcBef>
            <a:spcAft>
              <a:spcPct val="35000"/>
            </a:spcAft>
            <a:buNone/>
          </a:pPr>
          <a:r>
            <a:rPr lang="en-US" sz="1200" kern="1200" dirty="0">
              <a:latin typeface="Arial Nova" panose="020B0504020202020204" pitchFamily="34" charset="0"/>
            </a:rPr>
            <a:t>MX firewalls seamlessly integrate with other Meraki devices, such as Meraki access points and switches, creating a unified and centrally managed network infrastructure</a:t>
          </a:r>
          <a:endParaRPr lang="en-IN" sz="1200" kern="1200" dirty="0">
            <a:latin typeface="Arial Nova" panose="020B0504020202020204" pitchFamily="34" charset="0"/>
          </a:endParaRPr>
        </a:p>
      </dsp:txBody>
      <dsp:txXfrm>
        <a:off x="8529854" y="2180342"/>
        <a:ext cx="2771999" cy="211654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1400E-E439-4A88-BB06-6DBD1E7C5116}">
      <dsp:nvSpPr>
        <dsp:cNvPr id="0" name=""/>
        <dsp:cNvSpPr/>
      </dsp:nvSpPr>
      <dsp:spPr>
        <a:xfrm rot="5400000">
          <a:off x="4170937" y="-2591250"/>
          <a:ext cx="690652" cy="5983410"/>
        </a:xfrm>
        <a:prstGeom prst="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Nova" panose="020B0504020202020204" pitchFamily="34" charset="0"/>
            </a:rPr>
            <a:t>The MG is equipped with cellular capabilities, allowing organizations to establish a reliable and secure internet connection using cellular networks</a:t>
          </a:r>
          <a:endParaRPr lang="en-IN" sz="1200" kern="1200" dirty="0">
            <a:latin typeface="Arial Nova" panose="020B0504020202020204" pitchFamily="34" charset="0"/>
          </a:endParaRPr>
        </a:p>
      </dsp:txBody>
      <dsp:txXfrm rot="-5400000">
        <a:off x="1524558" y="55129"/>
        <a:ext cx="5983410" cy="690652"/>
      </dsp:txXfrm>
    </dsp:sp>
    <dsp:sp modelId="{A7FAB5DF-0EA6-4440-A1B8-CCC318DA9F5F}">
      <dsp:nvSpPr>
        <dsp:cNvPr id="0" name=""/>
        <dsp:cNvSpPr/>
      </dsp:nvSpPr>
      <dsp:spPr>
        <a:xfrm>
          <a:off x="79768" y="225"/>
          <a:ext cx="1444790" cy="80045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200" b="1" kern="1200" dirty="0">
              <a:solidFill>
                <a:prstClr val="black">
                  <a:lumMod val="95000"/>
                  <a:lumOff val="5000"/>
                </a:prstClr>
              </a:solidFill>
              <a:latin typeface="Arial Nova" panose="020B0504020202020204" pitchFamily="34" charset="0"/>
              <a:ea typeface="+mn-ea"/>
              <a:cs typeface="+mn-cs"/>
            </a:rPr>
            <a:t>Cellular Connectivity</a:t>
          </a:r>
          <a:endParaRPr lang="en-IN" sz="1200" b="1" kern="1200" dirty="0">
            <a:solidFill>
              <a:prstClr val="black">
                <a:lumMod val="95000"/>
                <a:lumOff val="5000"/>
              </a:prstClr>
            </a:solidFill>
            <a:latin typeface="Arial Nova" panose="020B0504020202020204" pitchFamily="34" charset="0"/>
            <a:ea typeface="+mn-ea"/>
            <a:cs typeface="+mn-cs"/>
          </a:endParaRPr>
        </a:p>
      </dsp:txBody>
      <dsp:txXfrm>
        <a:off x="79768" y="225"/>
        <a:ext cx="1444790" cy="800458"/>
      </dsp:txXfrm>
    </dsp:sp>
    <dsp:sp modelId="{D0B87F5C-5723-45E8-A608-7C2D82EAB287}">
      <dsp:nvSpPr>
        <dsp:cNvPr id="0" name=""/>
        <dsp:cNvSpPr/>
      </dsp:nvSpPr>
      <dsp:spPr>
        <a:xfrm rot="5400000">
          <a:off x="4170937" y="-1732025"/>
          <a:ext cx="690652" cy="5983410"/>
        </a:xfrm>
        <a:prstGeom prst="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Nova" panose="020B0504020202020204" pitchFamily="34" charset="0"/>
            </a:rPr>
            <a:t>It can serve as either the primary or backup connectivity option, providing flexibility for businesses in various scenarios, especially in locations where wired internet is challenging to deploy</a:t>
          </a:r>
          <a:endParaRPr lang="en-IN" sz="1200" kern="1200" dirty="0">
            <a:latin typeface="Arial Nova" panose="020B0504020202020204" pitchFamily="34" charset="0"/>
          </a:endParaRPr>
        </a:p>
      </dsp:txBody>
      <dsp:txXfrm rot="-5400000">
        <a:off x="1524558" y="914354"/>
        <a:ext cx="5983410" cy="690652"/>
      </dsp:txXfrm>
    </dsp:sp>
    <dsp:sp modelId="{E8001D2B-85F0-41DB-88A2-031A9BD30A8C}">
      <dsp:nvSpPr>
        <dsp:cNvPr id="0" name=""/>
        <dsp:cNvSpPr/>
      </dsp:nvSpPr>
      <dsp:spPr>
        <a:xfrm>
          <a:off x="79768" y="859450"/>
          <a:ext cx="1444790" cy="80045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200" b="1" kern="1200" dirty="0">
              <a:solidFill>
                <a:prstClr val="black">
                  <a:lumMod val="95000"/>
                  <a:lumOff val="5000"/>
                </a:prstClr>
              </a:solidFill>
              <a:latin typeface="Arial Nova" panose="020B0504020202020204" pitchFamily="34" charset="0"/>
              <a:ea typeface="+mn-ea"/>
              <a:cs typeface="+mn-cs"/>
            </a:rPr>
            <a:t>Primary or Backup Connectivity</a:t>
          </a:r>
          <a:endParaRPr lang="en-IN" sz="1200" b="1" kern="1200" dirty="0">
            <a:solidFill>
              <a:prstClr val="black">
                <a:lumMod val="95000"/>
                <a:lumOff val="5000"/>
              </a:prstClr>
            </a:solidFill>
            <a:latin typeface="Arial Nova" panose="020B0504020202020204" pitchFamily="34" charset="0"/>
            <a:ea typeface="+mn-ea"/>
            <a:cs typeface="+mn-cs"/>
          </a:endParaRPr>
        </a:p>
      </dsp:txBody>
      <dsp:txXfrm>
        <a:off x="79768" y="859450"/>
        <a:ext cx="1444790" cy="800458"/>
      </dsp:txXfrm>
    </dsp:sp>
    <dsp:sp modelId="{746A740D-3C7B-4578-A1F4-0D7FD2590053}">
      <dsp:nvSpPr>
        <dsp:cNvPr id="0" name=""/>
        <dsp:cNvSpPr/>
      </dsp:nvSpPr>
      <dsp:spPr>
        <a:xfrm rot="5400000">
          <a:off x="4170937" y="-872800"/>
          <a:ext cx="690652" cy="5983410"/>
        </a:xfrm>
        <a:prstGeom prst="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Nova" panose="020B0504020202020204" pitchFamily="34" charset="0"/>
            </a:rPr>
            <a:t>Like other Meraki devices, the MG is managed through the Cisco Meraki dashboard, offering centralized and cloud-based management. This simplifies configuration, monitoring, and troubleshooting</a:t>
          </a:r>
          <a:endParaRPr lang="en-IN" sz="1200" kern="1200" dirty="0">
            <a:latin typeface="Arial Nova" panose="020B0504020202020204" pitchFamily="34" charset="0"/>
          </a:endParaRPr>
        </a:p>
      </dsp:txBody>
      <dsp:txXfrm rot="-5400000">
        <a:off x="1524558" y="1773579"/>
        <a:ext cx="5983410" cy="690652"/>
      </dsp:txXfrm>
    </dsp:sp>
    <dsp:sp modelId="{A7F7F6A5-1A0D-4BC8-83B0-DC51004A5F82}">
      <dsp:nvSpPr>
        <dsp:cNvPr id="0" name=""/>
        <dsp:cNvSpPr/>
      </dsp:nvSpPr>
      <dsp:spPr>
        <a:xfrm>
          <a:off x="79768" y="1718675"/>
          <a:ext cx="1444790" cy="80045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Nova" panose="020B0504020202020204" pitchFamily="34" charset="0"/>
            </a:rPr>
            <a:t>Cloud Management</a:t>
          </a:r>
          <a:endParaRPr lang="en-IN" sz="1200" b="1" kern="1200" dirty="0">
            <a:latin typeface="Arial Nova" panose="020B0504020202020204" pitchFamily="34" charset="0"/>
          </a:endParaRPr>
        </a:p>
      </dsp:txBody>
      <dsp:txXfrm>
        <a:off x="79768" y="1718675"/>
        <a:ext cx="1444790" cy="800458"/>
      </dsp:txXfrm>
    </dsp:sp>
    <dsp:sp modelId="{ABD35E66-BFA7-43C3-AD58-A822B45EBD84}">
      <dsp:nvSpPr>
        <dsp:cNvPr id="0" name=""/>
        <dsp:cNvSpPr/>
      </dsp:nvSpPr>
      <dsp:spPr>
        <a:xfrm rot="5400000">
          <a:off x="4170937" y="-13575"/>
          <a:ext cx="690652" cy="5983410"/>
        </a:xfrm>
        <a:prstGeom prst="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Nova" panose="020B0504020202020204" pitchFamily="34" charset="0"/>
            </a:rPr>
            <a:t>The MG is suitable for use in remote locations, branch offices, or temporary setups where traditional wired internet connectivity might be unavailable or impractical</a:t>
          </a:r>
          <a:endParaRPr lang="en-IN" sz="1200" kern="1200" dirty="0">
            <a:latin typeface="Arial Nova" panose="020B0504020202020204" pitchFamily="34" charset="0"/>
          </a:endParaRPr>
        </a:p>
      </dsp:txBody>
      <dsp:txXfrm rot="-5400000">
        <a:off x="1524558" y="2632804"/>
        <a:ext cx="5983410" cy="690652"/>
      </dsp:txXfrm>
    </dsp:sp>
    <dsp:sp modelId="{AD638473-B23E-43B0-B164-C7EA2359F77B}">
      <dsp:nvSpPr>
        <dsp:cNvPr id="0" name=""/>
        <dsp:cNvSpPr/>
      </dsp:nvSpPr>
      <dsp:spPr>
        <a:xfrm>
          <a:off x="79768" y="2577900"/>
          <a:ext cx="1444790" cy="80045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200" b="1" kern="1200" dirty="0">
              <a:solidFill>
                <a:prstClr val="black">
                  <a:lumMod val="95000"/>
                  <a:lumOff val="5000"/>
                </a:prstClr>
              </a:solidFill>
              <a:latin typeface="Arial Nova" panose="020B0504020202020204" pitchFamily="34" charset="0"/>
              <a:ea typeface="+mn-ea"/>
              <a:cs typeface="+mn-cs"/>
            </a:rPr>
            <a:t>Remote Locations</a:t>
          </a:r>
          <a:endParaRPr lang="en-IN" sz="1200" b="1" kern="1200" dirty="0">
            <a:solidFill>
              <a:prstClr val="black">
                <a:lumMod val="95000"/>
                <a:lumOff val="5000"/>
              </a:prstClr>
            </a:solidFill>
            <a:latin typeface="Arial Nova" panose="020B0504020202020204" pitchFamily="34" charset="0"/>
            <a:ea typeface="+mn-ea"/>
            <a:cs typeface="+mn-cs"/>
          </a:endParaRPr>
        </a:p>
      </dsp:txBody>
      <dsp:txXfrm>
        <a:off x="79768" y="2577900"/>
        <a:ext cx="1444790" cy="800458"/>
      </dsp:txXfrm>
    </dsp:sp>
    <dsp:sp modelId="{58D3E15A-7EE7-4204-A1E2-CE571FE962C0}">
      <dsp:nvSpPr>
        <dsp:cNvPr id="0" name=""/>
        <dsp:cNvSpPr/>
      </dsp:nvSpPr>
      <dsp:spPr>
        <a:xfrm rot="5400000">
          <a:off x="4170937" y="845650"/>
          <a:ext cx="690652" cy="5983410"/>
        </a:xfrm>
        <a:prstGeom prst="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Nova" panose="020B0504020202020204" pitchFamily="34" charset="0"/>
            </a:rPr>
            <a:t>Organizations can use the MG to ensure high availability and continuity of operations, especially in cases where a reliable internet connection is critical for business functions</a:t>
          </a:r>
          <a:endParaRPr lang="en-IN" sz="1200" kern="1200" dirty="0">
            <a:latin typeface="Arial Nova" panose="020B0504020202020204" pitchFamily="34" charset="0"/>
          </a:endParaRPr>
        </a:p>
      </dsp:txBody>
      <dsp:txXfrm rot="-5400000">
        <a:off x="1524558" y="3492029"/>
        <a:ext cx="5983410" cy="690652"/>
      </dsp:txXfrm>
    </dsp:sp>
    <dsp:sp modelId="{0AD596FF-BC9C-4DAA-9A76-AB0C69A8BE09}">
      <dsp:nvSpPr>
        <dsp:cNvPr id="0" name=""/>
        <dsp:cNvSpPr/>
      </dsp:nvSpPr>
      <dsp:spPr>
        <a:xfrm>
          <a:off x="79768" y="3437125"/>
          <a:ext cx="1444790" cy="80045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200" b="1" kern="1200" dirty="0">
              <a:solidFill>
                <a:prstClr val="black">
                  <a:lumMod val="95000"/>
                  <a:lumOff val="5000"/>
                </a:prstClr>
              </a:solidFill>
              <a:latin typeface="Arial Nova" panose="020B0504020202020204" pitchFamily="34" charset="0"/>
              <a:ea typeface="+mn-ea"/>
              <a:cs typeface="+mn-cs"/>
            </a:rPr>
            <a:t>High Availability</a:t>
          </a:r>
          <a:endParaRPr lang="en-IN" sz="1200" b="1" kern="1200" dirty="0">
            <a:solidFill>
              <a:prstClr val="black">
                <a:lumMod val="95000"/>
                <a:lumOff val="5000"/>
              </a:prstClr>
            </a:solidFill>
            <a:latin typeface="Arial Nova" panose="020B0504020202020204" pitchFamily="34" charset="0"/>
            <a:ea typeface="+mn-ea"/>
            <a:cs typeface="+mn-cs"/>
          </a:endParaRPr>
        </a:p>
      </dsp:txBody>
      <dsp:txXfrm>
        <a:off x="79768" y="3437125"/>
        <a:ext cx="1444790" cy="80045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B9B14-E674-4A05-8526-DCC52BE769CE}">
      <dsp:nvSpPr>
        <dsp:cNvPr id="0" name=""/>
        <dsp:cNvSpPr/>
      </dsp:nvSpPr>
      <dsp:spPr>
        <a:xfrm>
          <a:off x="5531" y="0"/>
          <a:ext cx="1327499" cy="2712664"/>
        </a:xfrm>
        <a:prstGeom prst="roundRect">
          <a:avLst>
            <a:gd name="adj" fmla="val 10000"/>
          </a:avLst>
        </a:prstGeom>
        <a:solidFill>
          <a:srgbClr val="9BBB59">
            <a:lumMod val="20000"/>
            <a:lumOff val="80000"/>
          </a:srgbClr>
        </a:solidFill>
        <a:ln w="25400" cap="flat" cmpd="sng" algn="ctr">
          <a:noFill/>
          <a:prstDash val="solid"/>
        </a:ln>
        <a:effectLst/>
      </dsp:spPr>
      <dsp:style>
        <a:lnRef idx="0">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Font typeface="+mj-lt"/>
            <a:buNone/>
          </a:pPr>
          <a:r>
            <a:rPr lang="en-US" sz="1200" b="1" kern="1200" dirty="0">
              <a:solidFill>
                <a:prstClr val="black">
                  <a:lumMod val="95000"/>
                  <a:lumOff val="5000"/>
                </a:prstClr>
              </a:solidFill>
              <a:latin typeface="Arial Nova" panose="020B0504020202020204" pitchFamily="34" charset="0"/>
              <a:ea typeface="+mn-ea"/>
              <a:cs typeface="+mn-cs"/>
            </a:rPr>
            <a:t>Cloud Management</a:t>
          </a:r>
        </a:p>
      </dsp:txBody>
      <dsp:txXfrm>
        <a:off x="5531" y="0"/>
        <a:ext cx="1327499" cy="813799"/>
      </dsp:txXfrm>
    </dsp:sp>
    <dsp:sp modelId="{933B876F-E793-4C18-A1DF-AD74CA93BA7C}">
      <dsp:nvSpPr>
        <dsp:cNvPr id="0" name=""/>
        <dsp:cNvSpPr/>
      </dsp:nvSpPr>
      <dsp:spPr>
        <a:xfrm>
          <a:off x="138281" y="813799"/>
          <a:ext cx="1061999" cy="1763231"/>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Font typeface="+mj-lt"/>
            <a:buNone/>
          </a:pPr>
          <a:r>
            <a:rPr lang="en-US" sz="900" b="0" i="0" kern="1200" dirty="0">
              <a:latin typeface="Arial Nova" panose="020B0504020202020204" pitchFamily="34" charset="0"/>
            </a:rPr>
            <a:t>MV cameras are managed through the Meraki dashboard. This allows for easy configuration, monitoring, and management of the cameras from any location</a:t>
          </a:r>
        </a:p>
      </dsp:txBody>
      <dsp:txXfrm>
        <a:off x="169386" y="844904"/>
        <a:ext cx="999789" cy="1701021"/>
      </dsp:txXfrm>
    </dsp:sp>
    <dsp:sp modelId="{9D7704B9-E9AD-4807-8D32-9B0E83513FFB}">
      <dsp:nvSpPr>
        <dsp:cNvPr id="0" name=""/>
        <dsp:cNvSpPr/>
      </dsp:nvSpPr>
      <dsp:spPr>
        <a:xfrm>
          <a:off x="1432593" y="0"/>
          <a:ext cx="1327499" cy="2712664"/>
        </a:xfrm>
        <a:prstGeom prst="roundRect">
          <a:avLst>
            <a:gd name="adj" fmla="val 10000"/>
          </a:avLst>
        </a:prstGeom>
        <a:solidFill>
          <a:srgbClr val="9BBB59">
            <a:lumMod val="20000"/>
            <a:lumOff val="80000"/>
          </a:srgbClr>
        </a:solidFill>
        <a:ln w="25400" cap="flat" cmpd="sng" algn="ctr">
          <a:noFill/>
          <a:prstDash val="solid"/>
        </a:ln>
        <a:effectLst/>
      </dsp:spPr>
      <dsp:style>
        <a:lnRef idx="0">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Font typeface="+mj-lt"/>
            <a:buNone/>
          </a:pPr>
          <a:r>
            <a:rPr lang="en-US" sz="1200" b="1" kern="1200" dirty="0">
              <a:solidFill>
                <a:prstClr val="black">
                  <a:lumMod val="95000"/>
                  <a:lumOff val="5000"/>
                </a:prstClr>
              </a:solidFill>
              <a:latin typeface="Arial Nova" panose="020B0504020202020204" pitchFamily="34" charset="0"/>
              <a:ea typeface="+mn-ea"/>
              <a:cs typeface="+mn-cs"/>
            </a:rPr>
            <a:t>Simplified Deployment</a:t>
          </a:r>
        </a:p>
      </dsp:txBody>
      <dsp:txXfrm>
        <a:off x="1432593" y="0"/>
        <a:ext cx="1327499" cy="813799"/>
      </dsp:txXfrm>
    </dsp:sp>
    <dsp:sp modelId="{14B0792C-5858-4990-BFA8-8AAD6CCC0E24}">
      <dsp:nvSpPr>
        <dsp:cNvPr id="0" name=""/>
        <dsp:cNvSpPr/>
      </dsp:nvSpPr>
      <dsp:spPr>
        <a:xfrm>
          <a:off x="1565343" y="813799"/>
          <a:ext cx="1061999" cy="1763231"/>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Font typeface="+mj-lt"/>
            <a:buNone/>
          </a:pPr>
          <a:r>
            <a:rPr lang="en-US" sz="900" b="0" i="0" kern="1200" dirty="0">
              <a:latin typeface="Arial Nova" panose="020B0504020202020204" pitchFamily="34" charset="0"/>
            </a:rPr>
            <a:t>The cloud-managed architecture eliminates the need for on-premises servers. Deployment is simpler compared to traditional video surveillance systems.</a:t>
          </a:r>
        </a:p>
      </dsp:txBody>
      <dsp:txXfrm>
        <a:off x="1596448" y="844904"/>
        <a:ext cx="999789" cy="1701021"/>
      </dsp:txXfrm>
    </dsp:sp>
    <dsp:sp modelId="{B00C34AD-9205-4FB4-82FF-7AD926F08B7C}">
      <dsp:nvSpPr>
        <dsp:cNvPr id="0" name=""/>
        <dsp:cNvSpPr/>
      </dsp:nvSpPr>
      <dsp:spPr>
        <a:xfrm>
          <a:off x="2859655" y="0"/>
          <a:ext cx="1327499" cy="2712664"/>
        </a:xfrm>
        <a:prstGeom prst="roundRect">
          <a:avLst>
            <a:gd name="adj" fmla="val 10000"/>
          </a:avLst>
        </a:prstGeom>
        <a:solidFill>
          <a:srgbClr val="9BBB59">
            <a:lumMod val="20000"/>
            <a:lumOff val="80000"/>
          </a:srgbClr>
        </a:solidFill>
        <a:ln w="25400" cap="flat" cmpd="sng" algn="ctr">
          <a:noFill/>
          <a:prstDash val="solid"/>
        </a:ln>
        <a:effectLst/>
      </dsp:spPr>
      <dsp:style>
        <a:lnRef idx="0">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Font typeface="+mj-lt"/>
            <a:buNone/>
          </a:pPr>
          <a:r>
            <a:rPr lang="en-US" sz="1200" b="1" kern="1200" dirty="0">
              <a:solidFill>
                <a:prstClr val="black">
                  <a:lumMod val="95000"/>
                  <a:lumOff val="5000"/>
                </a:prstClr>
              </a:solidFill>
              <a:latin typeface="Arial Nova" panose="020B0504020202020204" pitchFamily="34" charset="0"/>
              <a:ea typeface="+mn-ea"/>
              <a:cs typeface="+mn-cs"/>
            </a:rPr>
            <a:t>Edge Storage</a:t>
          </a:r>
        </a:p>
      </dsp:txBody>
      <dsp:txXfrm>
        <a:off x="2859655" y="0"/>
        <a:ext cx="1327499" cy="813799"/>
      </dsp:txXfrm>
    </dsp:sp>
    <dsp:sp modelId="{F0D971D0-6024-4237-94DA-1AA3DD847183}">
      <dsp:nvSpPr>
        <dsp:cNvPr id="0" name=""/>
        <dsp:cNvSpPr/>
      </dsp:nvSpPr>
      <dsp:spPr>
        <a:xfrm>
          <a:off x="2992405" y="813799"/>
          <a:ext cx="1061999" cy="1763231"/>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Font typeface="+mj-lt"/>
            <a:buNone/>
          </a:pPr>
          <a:r>
            <a:rPr lang="en-US" sz="900" b="0" i="0" kern="1200" dirty="0">
              <a:latin typeface="Arial Nova" panose="020B0504020202020204" pitchFamily="34" charset="0"/>
            </a:rPr>
            <a:t>MV cameras come with built-in storage. Video footage is stored locally on the camera, enhancing reliability and reducing complexity</a:t>
          </a:r>
        </a:p>
      </dsp:txBody>
      <dsp:txXfrm>
        <a:off x="3023510" y="844904"/>
        <a:ext cx="999789" cy="1701021"/>
      </dsp:txXfrm>
    </dsp:sp>
    <dsp:sp modelId="{688C1BA6-EB75-4E08-8085-F7D6A57FB20C}">
      <dsp:nvSpPr>
        <dsp:cNvPr id="0" name=""/>
        <dsp:cNvSpPr/>
      </dsp:nvSpPr>
      <dsp:spPr>
        <a:xfrm>
          <a:off x="4286717" y="0"/>
          <a:ext cx="1327499" cy="2712664"/>
        </a:xfrm>
        <a:prstGeom prst="roundRect">
          <a:avLst>
            <a:gd name="adj" fmla="val 10000"/>
          </a:avLst>
        </a:prstGeom>
        <a:solidFill>
          <a:srgbClr val="9BBB59">
            <a:lumMod val="20000"/>
            <a:lumOff val="80000"/>
          </a:srgbClr>
        </a:solidFill>
        <a:ln w="25400" cap="flat" cmpd="sng" algn="ctr">
          <a:noFill/>
          <a:prstDash val="solid"/>
        </a:ln>
        <a:effectLst/>
      </dsp:spPr>
      <dsp:style>
        <a:lnRef idx="0">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Font typeface="+mj-lt"/>
            <a:buNone/>
          </a:pPr>
          <a:r>
            <a:rPr lang="en-US" sz="1200" b="1" kern="1200" dirty="0">
              <a:solidFill>
                <a:prstClr val="black">
                  <a:lumMod val="95000"/>
                  <a:lumOff val="5000"/>
                </a:prstClr>
              </a:solidFill>
              <a:latin typeface="Arial Nova" panose="020B0504020202020204" pitchFamily="34" charset="0"/>
              <a:ea typeface="+mn-ea"/>
              <a:cs typeface="+mn-cs"/>
            </a:rPr>
            <a:t>Motion Search and Object Detection</a:t>
          </a:r>
        </a:p>
      </dsp:txBody>
      <dsp:txXfrm>
        <a:off x="4286717" y="0"/>
        <a:ext cx="1327499" cy="813799"/>
      </dsp:txXfrm>
    </dsp:sp>
    <dsp:sp modelId="{30B015F4-5EAD-48EB-99EA-229A52558BD6}">
      <dsp:nvSpPr>
        <dsp:cNvPr id="0" name=""/>
        <dsp:cNvSpPr/>
      </dsp:nvSpPr>
      <dsp:spPr>
        <a:xfrm>
          <a:off x="4419467" y="813799"/>
          <a:ext cx="1061999" cy="1763231"/>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Font typeface="+mj-lt"/>
            <a:buNone/>
          </a:pPr>
          <a:r>
            <a:rPr lang="en-US" sz="900" b="0" i="0" kern="1200">
              <a:latin typeface="Arial Nova" panose="020B0504020202020204" pitchFamily="34" charset="0"/>
            </a:rPr>
            <a:t>MV </a:t>
          </a:r>
          <a:r>
            <a:rPr lang="en-US" sz="900" b="0" i="0" kern="1200" dirty="0">
              <a:latin typeface="Arial Nova" panose="020B0504020202020204" pitchFamily="34" charset="0"/>
            </a:rPr>
            <a:t>cameras offer advanced analytics features such as motion search and object detection. Users can easily search for specific events or objects within the video footage using the Meraki dashboard.</a:t>
          </a:r>
        </a:p>
      </dsp:txBody>
      <dsp:txXfrm>
        <a:off x="4450572" y="844904"/>
        <a:ext cx="999789" cy="1701021"/>
      </dsp:txXfrm>
    </dsp:sp>
    <dsp:sp modelId="{F5BA1621-AE7A-43BE-9F80-89F9F3FC3D72}">
      <dsp:nvSpPr>
        <dsp:cNvPr id="0" name=""/>
        <dsp:cNvSpPr/>
      </dsp:nvSpPr>
      <dsp:spPr>
        <a:xfrm>
          <a:off x="5713779" y="0"/>
          <a:ext cx="1327499" cy="2712664"/>
        </a:xfrm>
        <a:prstGeom prst="roundRect">
          <a:avLst>
            <a:gd name="adj" fmla="val 10000"/>
          </a:avLst>
        </a:prstGeom>
        <a:solidFill>
          <a:srgbClr val="9BBB59">
            <a:lumMod val="20000"/>
            <a:lumOff val="80000"/>
          </a:srgbClr>
        </a:solidFill>
        <a:ln w="25400" cap="flat" cmpd="sng" algn="ctr">
          <a:noFill/>
          <a:prstDash val="solid"/>
        </a:ln>
        <a:effectLst/>
      </dsp:spPr>
      <dsp:style>
        <a:lnRef idx="0">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Font typeface="+mj-lt"/>
            <a:buNone/>
          </a:pPr>
          <a:r>
            <a:rPr lang="en-US" sz="1200" b="1" kern="1200" dirty="0">
              <a:solidFill>
                <a:prstClr val="black">
                  <a:lumMod val="95000"/>
                  <a:lumOff val="5000"/>
                </a:prstClr>
              </a:solidFill>
              <a:latin typeface="Arial Nova" panose="020B0504020202020204" pitchFamily="34" charset="0"/>
              <a:ea typeface="+mn-ea"/>
              <a:cs typeface="+mn-cs"/>
            </a:rPr>
            <a:t>Scalability</a:t>
          </a:r>
        </a:p>
      </dsp:txBody>
      <dsp:txXfrm>
        <a:off x="5713779" y="0"/>
        <a:ext cx="1327499" cy="813799"/>
      </dsp:txXfrm>
    </dsp:sp>
    <dsp:sp modelId="{63BE8629-A258-4816-A140-35DB827149BC}">
      <dsp:nvSpPr>
        <dsp:cNvPr id="0" name=""/>
        <dsp:cNvSpPr/>
      </dsp:nvSpPr>
      <dsp:spPr>
        <a:xfrm>
          <a:off x="5846529" y="813799"/>
          <a:ext cx="1061999" cy="1763231"/>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Font typeface="+mj-lt"/>
            <a:buNone/>
          </a:pPr>
          <a:r>
            <a:rPr lang="en-US" sz="900" b="0" i="0" kern="1200" dirty="0">
              <a:latin typeface="Arial Nova" panose="020B0504020202020204" pitchFamily="34" charset="0"/>
            </a:rPr>
            <a:t>Meraki MV is scales easily. Additional cameras can be added to the network, and the cloud-based management simplifies the scaling process.</a:t>
          </a:r>
        </a:p>
      </dsp:txBody>
      <dsp:txXfrm>
        <a:off x="5877634" y="844904"/>
        <a:ext cx="999789" cy="1701021"/>
      </dsp:txXfrm>
    </dsp:sp>
    <dsp:sp modelId="{281846C9-869D-4F46-BC84-ADA976006AB3}">
      <dsp:nvSpPr>
        <dsp:cNvPr id="0" name=""/>
        <dsp:cNvSpPr/>
      </dsp:nvSpPr>
      <dsp:spPr>
        <a:xfrm>
          <a:off x="7140841" y="0"/>
          <a:ext cx="1327499" cy="2712664"/>
        </a:xfrm>
        <a:prstGeom prst="roundRect">
          <a:avLst>
            <a:gd name="adj" fmla="val 10000"/>
          </a:avLst>
        </a:prstGeom>
        <a:solidFill>
          <a:srgbClr val="9BBB59">
            <a:lumMod val="20000"/>
            <a:lumOff val="80000"/>
          </a:srgbClr>
        </a:solidFill>
        <a:ln w="25400" cap="flat" cmpd="sng" algn="ctr">
          <a:noFill/>
          <a:prstDash val="solid"/>
        </a:ln>
        <a:effectLst/>
      </dsp:spPr>
      <dsp:style>
        <a:lnRef idx="0">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Font typeface="+mj-lt"/>
            <a:buNone/>
          </a:pPr>
          <a:r>
            <a:rPr lang="en-US" sz="1200" b="1" kern="1200" dirty="0">
              <a:solidFill>
                <a:prstClr val="black">
                  <a:lumMod val="95000"/>
                  <a:lumOff val="5000"/>
                </a:prstClr>
              </a:solidFill>
              <a:latin typeface="Arial Nova" panose="020B0504020202020204" pitchFamily="34" charset="0"/>
              <a:ea typeface="+mn-ea"/>
              <a:cs typeface="+mn-cs"/>
            </a:rPr>
            <a:t>Integration with Meraki Ecosystem</a:t>
          </a:r>
        </a:p>
      </dsp:txBody>
      <dsp:txXfrm>
        <a:off x="7140841" y="0"/>
        <a:ext cx="1327499" cy="813799"/>
      </dsp:txXfrm>
    </dsp:sp>
    <dsp:sp modelId="{D9B7639A-5D07-4CB1-B278-74C12F4CA924}">
      <dsp:nvSpPr>
        <dsp:cNvPr id="0" name=""/>
        <dsp:cNvSpPr/>
      </dsp:nvSpPr>
      <dsp:spPr>
        <a:xfrm>
          <a:off x="7273591" y="813799"/>
          <a:ext cx="1061999" cy="1763231"/>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Font typeface="+mj-lt"/>
            <a:buNone/>
          </a:pPr>
          <a:r>
            <a:rPr lang="en-US" sz="900" b="0" i="0" kern="1200" dirty="0">
              <a:latin typeface="Arial Nova" panose="020B0504020202020204" pitchFamily="34" charset="0"/>
            </a:rPr>
            <a:t>MV cameras seamlessly integrate with other Meraki products, including MR, MS, and MX. This allows for a unified and easily manageable network infrastructure.</a:t>
          </a:r>
        </a:p>
      </dsp:txBody>
      <dsp:txXfrm>
        <a:off x="7304696" y="844904"/>
        <a:ext cx="999789" cy="1701021"/>
      </dsp:txXfrm>
    </dsp:sp>
    <dsp:sp modelId="{523ED2DE-726E-41B3-ACFC-6B8F3FD0DAAC}">
      <dsp:nvSpPr>
        <dsp:cNvPr id="0" name=""/>
        <dsp:cNvSpPr/>
      </dsp:nvSpPr>
      <dsp:spPr>
        <a:xfrm>
          <a:off x="8567903" y="0"/>
          <a:ext cx="1327499" cy="2712664"/>
        </a:xfrm>
        <a:prstGeom prst="roundRect">
          <a:avLst>
            <a:gd name="adj" fmla="val 10000"/>
          </a:avLst>
        </a:prstGeom>
        <a:solidFill>
          <a:srgbClr val="9BBB59">
            <a:lumMod val="20000"/>
            <a:lumOff val="80000"/>
          </a:srgbClr>
        </a:solidFill>
        <a:ln w="25400" cap="flat" cmpd="sng" algn="ctr">
          <a:noFill/>
          <a:prstDash val="solid"/>
        </a:ln>
        <a:effectLst/>
      </dsp:spPr>
      <dsp:style>
        <a:lnRef idx="0">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Font typeface="+mj-lt"/>
            <a:buNone/>
          </a:pPr>
          <a:r>
            <a:rPr lang="en-US" sz="1200" b="1" kern="1200" dirty="0">
              <a:solidFill>
                <a:prstClr val="black">
                  <a:lumMod val="95000"/>
                  <a:lumOff val="5000"/>
                </a:prstClr>
              </a:solidFill>
              <a:latin typeface="Arial Nova" panose="020B0504020202020204" pitchFamily="34" charset="0"/>
              <a:ea typeface="+mn-ea"/>
              <a:cs typeface="+mn-cs"/>
            </a:rPr>
            <a:t>Secure Communication</a:t>
          </a:r>
        </a:p>
      </dsp:txBody>
      <dsp:txXfrm>
        <a:off x="8567903" y="0"/>
        <a:ext cx="1327499" cy="813799"/>
      </dsp:txXfrm>
    </dsp:sp>
    <dsp:sp modelId="{D1D6CD82-2280-4328-9BCC-0DF494CCD2CF}">
      <dsp:nvSpPr>
        <dsp:cNvPr id="0" name=""/>
        <dsp:cNvSpPr/>
      </dsp:nvSpPr>
      <dsp:spPr>
        <a:xfrm>
          <a:off x="8700653" y="813799"/>
          <a:ext cx="1061999" cy="1763231"/>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Font typeface="+mj-lt"/>
            <a:buNone/>
          </a:pPr>
          <a:r>
            <a:rPr lang="en-US" sz="900" b="0" i="0" kern="1200" dirty="0">
              <a:latin typeface="Arial Nova" panose="020B0504020202020204" pitchFamily="34" charset="0"/>
            </a:rPr>
            <a:t>All communication between Meraki MV cameras and the Meraki cloud is encrypted, ensuring the security and privacy of video data.</a:t>
          </a:r>
        </a:p>
      </dsp:txBody>
      <dsp:txXfrm>
        <a:off x="8731758" y="844904"/>
        <a:ext cx="999789" cy="1701021"/>
      </dsp:txXfrm>
    </dsp:sp>
    <dsp:sp modelId="{0EB5A378-6A3E-4B16-B292-7D607105A89D}">
      <dsp:nvSpPr>
        <dsp:cNvPr id="0" name=""/>
        <dsp:cNvSpPr/>
      </dsp:nvSpPr>
      <dsp:spPr>
        <a:xfrm>
          <a:off x="9994966" y="0"/>
          <a:ext cx="1327499" cy="2712664"/>
        </a:xfrm>
        <a:prstGeom prst="roundRect">
          <a:avLst>
            <a:gd name="adj" fmla="val 10000"/>
          </a:avLst>
        </a:prstGeom>
        <a:solidFill>
          <a:srgbClr val="9BBB59">
            <a:lumMod val="20000"/>
            <a:lumOff val="80000"/>
          </a:srgbClr>
        </a:solidFill>
        <a:ln w="25400" cap="flat" cmpd="sng" algn="ctr">
          <a:noFill/>
          <a:prstDash val="solid"/>
        </a:ln>
        <a:effectLst/>
      </dsp:spPr>
      <dsp:style>
        <a:lnRef idx="0">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Font typeface="+mj-lt"/>
            <a:buNone/>
          </a:pPr>
          <a:r>
            <a:rPr lang="en-US" sz="1200" b="1" kern="1200" dirty="0">
              <a:solidFill>
                <a:prstClr val="black">
                  <a:lumMod val="95000"/>
                  <a:lumOff val="5000"/>
                </a:prstClr>
              </a:solidFill>
              <a:latin typeface="Arial Nova" panose="020B0504020202020204" pitchFamily="34" charset="0"/>
              <a:ea typeface="+mn-ea"/>
              <a:cs typeface="+mn-cs"/>
            </a:rPr>
            <a:t>Video Retention and Access Control</a:t>
          </a:r>
        </a:p>
      </dsp:txBody>
      <dsp:txXfrm>
        <a:off x="9994966" y="0"/>
        <a:ext cx="1327499" cy="813799"/>
      </dsp:txXfrm>
    </dsp:sp>
    <dsp:sp modelId="{6B725700-853C-408F-8BA2-F92A576FFCB2}">
      <dsp:nvSpPr>
        <dsp:cNvPr id="0" name=""/>
        <dsp:cNvSpPr/>
      </dsp:nvSpPr>
      <dsp:spPr>
        <a:xfrm>
          <a:off x="10127716" y="813799"/>
          <a:ext cx="1061999" cy="1763231"/>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Font typeface="+mj-lt"/>
            <a:buNone/>
          </a:pPr>
          <a:r>
            <a:rPr lang="en-US" sz="900" b="0" i="0" kern="1200" dirty="0">
              <a:latin typeface="Arial Nova" panose="020B0504020202020204" pitchFamily="34" charset="0"/>
            </a:rPr>
            <a:t>The Meraki dashboard provides controls for video retention policies. Access control settings ensure that only authorized individuals can view or download video footage.</a:t>
          </a:r>
        </a:p>
      </dsp:txBody>
      <dsp:txXfrm>
        <a:off x="10158821" y="844904"/>
        <a:ext cx="999789" cy="170102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DDEC4-A987-4DA7-B545-1CC01ADD0BE0}">
      <dsp:nvSpPr>
        <dsp:cNvPr id="0" name=""/>
        <dsp:cNvSpPr/>
      </dsp:nvSpPr>
      <dsp:spPr>
        <a:xfrm>
          <a:off x="879372" y="1694560"/>
          <a:ext cx="367608" cy="1400945"/>
        </a:xfrm>
        <a:custGeom>
          <a:avLst/>
          <a:gdLst/>
          <a:ahLst/>
          <a:cxnLst/>
          <a:rect l="0" t="0" r="0" b="0"/>
          <a:pathLst>
            <a:path>
              <a:moveTo>
                <a:pt x="0" y="0"/>
              </a:moveTo>
              <a:lnTo>
                <a:pt x="183804" y="0"/>
              </a:lnTo>
              <a:lnTo>
                <a:pt x="183804" y="1400945"/>
              </a:lnTo>
              <a:lnTo>
                <a:pt x="367608" y="140094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80000" tIns="0" rIns="12700" bIns="0" numCol="1" spcCol="1270" anchor="ctr" anchorCtr="0">
          <a:noAutofit/>
        </a:bodyPr>
        <a:lstStyle/>
        <a:p>
          <a:pPr marL="0" lvl="0" indent="0" algn="ctr" defTabSz="311150">
            <a:lnSpc>
              <a:spcPct val="90000"/>
            </a:lnSpc>
            <a:spcBef>
              <a:spcPct val="0"/>
            </a:spcBef>
            <a:spcAft>
              <a:spcPct val="35000"/>
            </a:spcAft>
            <a:buNone/>
          </a:pPr>
          <a:endParaRPr lang="en-IN" sz="700" kern="1200">
            <a:latin typeface="Arial Nova" panose="020B0504020202020204" pitchFamily="34" charset="0"/>
          </a:endParaRPr>
        </a:p>
      </dsp:txBody>
      <dsp:txXfrm>
        <a:off x="1026967" y="2358823"/>
        <a:ext cx="72418" cy="72418"/>
      </dsp:txXfrm>
    </dsp:sp>
    <dsp:sp modelId="{22263E74-3CC8-4772-B53E-A1639F0A4F1E}">
      <dsp:nvSpPr>
        <dsp:cNvPr id="0" name=""/>
        <dsp:cNvSpPr/>
      </dsp:nvSpPr>
      <dsp:spPr>
        <a:xfrm>
          <a:off x="879372" y="1694560"/>
          <a:ext cx="367608" cy="700472"/>
        </a:xfrm>
        <a:custGeom>
          <a:avLst/>
          <a:gdLst/>
          <a:ahLst/>
          <a:cxnLst/>
          <a:rect l="0" t="0" r="0" b="0"/>
          <a:pathLst>
            <a:path>
              <a:moveTo>
                <a:pt x="0" y="0"/>
              </a:moveTo>
              <a:lnTo>
                <a:pt x="183804" y="0"/>
              </a:lnTo>
              <a:lnTo>
                <a:pt x="183804" y="700472"/>
              </a:lnTo>
              <a:lnTo>
                <a:pt x="367608" y="70047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80000" tIns="0" rIns="12700" bIns="0" numCol="1" spcCol="1270" anchor="ctr" anchorCtr="0">
          <a:noAutofit/>
        </a:bodyPr>
        <a:lstStyle/>
        <a:p>
          <a:pPr marL="0" lvl="0" indent="0" algn="ctr" defTabSz="311150">
            <a:lnSpc>
              <a:spcPct val="90000"/>
            </a:lnSpc>
            <a:spcBef>
              <a:spcPct val="0"/>
            </a:spcBef>
            <a:spcAft>
              <a:spcPct val="35000"/>
            </a:spcAft>
            <a:buNone/>
          </a:pPr>
          <a:endParaRPr lang="en-IN" sz="700" kern="1200">
            <a:latin typeface="Arial Nova" panose="020B0504020202020204" pitchFamily="34" charset="0"/>
          </a:endParaRPr>
        </a:p>
      </dsp:txBody>
      <dsp:txXfrm>
        <a:off x="1043399" y="2025019"/>
        <a:ext cx="39553" cy="39553"/>
      </dsp:txXfrm>
    </dsp:sp>
    <dsp:sp modelId="{A10E4D65-606D-48F2-96A4-9BD19B44BD7C}">
      <dsp:nvSpPr>
        <dsp:cNvPr id="0" name=""/>
        <dsp:cNvSpPr/>
      </dsp:nvSpPr>
      <dsp:spPr>
        <a:xfrm>
          <a:off x="879372" y="1648839"/>
          <a:ext cx="367608" cy="91440"/>
        </a:xfrm>
        <a:custGeom>
          <a:avLst/>
          <a:gdLst/>
          <a:ahLst/>
          <a:cxnLst/>
          <a:rect l="0" t="0" r="0" b="0"/>
          <a:pathLst>
            <a:path>
              <a:moveTo>
                <a:pt x="0" y="45720"/>
              </a:moveTo>
              <a:lnTo>
                <a:pt x="367608" y="4572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80000" tIns="0" rIns="12700" bIns="0" numCol="1" spcCol="1270" anchor="ctr" anchorCtr="0">
          <a:noAutofit/>
        </a:bodyPr>
        <a:lstStyle/>
        <a:p>
          <a:pPr marL="0" lvl="0" indent="0" algn="ctr" defTabSz="311150">
            <a:lnSpc>
              <a:spcPct val="90000"/>
            </a:lnSpc>
            <a:spcBef>
              <a:spcPct val="0"/>
            </a:spcBef>
            <a:spcAft>
              <a:spcPct val="35000"/>
            </a:spcAft>
            <a:buNone/>
          </a:pPr>
          <a:endParaRPr lang="en-IN" sz="700" kern="1200">
            <a:latin typeface="Arial Nova" panose="020B0504020202020204" pitchFamily="34" charset="0"/>
          </a:endParaRPr>
        </a:p>
      </dsp:txBody>
      <dsp:txXfrm>
        <a:off x="1053986" y="1685369"/>
        <a:ext cx="18380" cy="18380"/>
      </dsp:txXfrm>
    </dsp:sp>
    <dsp:sp modelId="{4EF1674F-92FD-48CE-9D8F-4F13EF53D128}">
      <dsp:nvSpPr>
        <dsp:cNvPr id="0" name=""/>
        <dsp:cNvSpPr/>
      </dsp:nvSpPr>
      <dsp:spPr>
        <a:xfrm>
          <a:off x="879372" y="994087"/>
          <a:ext cx="367608" cy="700472"/>
        </a:xfrm>
        <a:custGeom>
          <a:avLst/>
          <a:gdLst/>
          <a:ahLst/>
          <a:cxnLst/>
          <a:rect l="0" t="0" r="0" b="0"/>
          <a:pathLst>
            <a:path>
              <a:moveTo>
                <a:pt x="0" y="700472"/>
              </a:moveTo>
              <a:lnTo>
                <a:pt x="183804" y="700472"/>
              </a:lnTo>
              <a:lnTo>
                <a:pt x="183804" y="0"/>
              </a:lnTo>
              <a:lnTo>
                <a:pt x="367608"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80000" tIns="0" rIns="12700" bIns="0" numCol="1" spcCol="1270" anchor="ctr" anchorCtr="0">
          <a:noAutofit/>
        </a:bodyPr>
        <a:lstStyle/>
        <a:p>
          <a:pPr marL="0" lvl="0" indent="0" algn="ctr" defTabSz="311150">
            <a:lnSpc>
              <a:spcPct val="90000"/>
            </a:lnSpc>
            <a:spcBef>
              <a:spcPct val="0"/>
            </a:spcBef>
            <a:spcAft>
              <a:spcPct val="35000"/>
            </a:spcAft>
            <a:buNone/>
          </a:pPr>
          <a:endParaRPr lang="en-IN" sz="700" kern="1200">
            <a:latin typeface="Arial Nova" panose="020B0504020202020204" pitchFamily="34" charset="0"/>
          </a:endParaRPr>
        </a:p>
      </dsp:txBody>
      <dsp:txXfrm>
        <a:off x="1043399" y="1324546"/>
        <a:ext cx="39553" cy="39553"/>
      </dsp:txXfrm>
    </dsp:sp>
    <dsp:sp modelId="{2667B47E-3948-4D9D-A03A-5193871102E2}">
      <dsp:nvSpPr>
        <dsp:cNvPr id="0" name=""/>
        <dsp:cNvSpPr/>
      </dsp:nvSpPr>
      <dsp:spPr>
        <a:xfrm>
          <a:off x="879372" y="293614"/>
          <a:ext cx="367608" cy="1400945"/>
        </a:xfrm>
        <a:custGeom>
          <a:avLst/>
          <a:gdLst/>
          <a:ahLst/>
          <a:cxnLst/>
          <a:rect l="0" t="0" r="0" b="0"/>
          <a:pathLst>
            <a:path>
              <a:moveTo>
                <a:pt x="0" y="1400945"/>
              </a:moveTo>
              <a:lnTo>
                <a:pt x="183804" y="1400945"/>
              </a:lnTo>
              <a:lnTo>
                <a:pt x="183804" y="0"/>
              </a:lnTo>
              <a:lnTo>
                <a:pt x="367608"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80000" tIns="0" rIns="12700" bIns="0" numCol="1" spcCol="1270" anchor="ctr" anchorCtr="0">
          <a:noAutofit/>
        </a:bodyPr>
        <a:lstStyle/>
        <a:p>
          <a:pPr marL="0" lvl="0" indent="0" algn="ctr" defTabSz="311150">
            <a:lnSpc>
              <a:spcPct val="90000"/>
            </a:lnSpc>
            <a:spcBef>
              <a:spcPct val="0"/>
            </a:spcBef>
            <a:spcAft>
              <a:spcPct val="35000"/>
            </a:spcAft>
            <a:buNone/>
          </a:pPr>
          <a:endParaRPr lang="en-IN" sz="700" kern="1200">
            <a:latin typeface="Arial Nova" panose="020B0504020202020204" pitchFamily="34" charset="0"/>
          </a:endParaRPr>
        </a:p>
      </dsp:txBody>
      <dsp:txXfrm>
        <a:off x="1026967" y="957878"/>
        <a:ext cx="72418" cy="72418"/>
      </dsp:txXfrm>
    </dsp:sp>
    <dsp:sp modelId="{99629EDF-C427-4C7C-9E6F-646C94D2B870}">
      <dsp:nvSpPr>
        <dsp:cNvPr id="0" name=""/>
        <dsp:cNvSpPr/>
      </dsp:nvSpPr>
      <dsp:spPr>
        <a:xfrm rot="16200000">
          <a:off x="-1033709" y="1256156"/>
          <a:ext cx="2949358" cy="876806"/>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b="1" kern="1200" dirty="0">
              <a:latin typeface="Arial Nova" panose="020B0504020202020204" pitchFamily="34" charset="0"/>
            </a:rPr>
            <a:t>Advanced Cisco ISE Features</a:t>
          </a:r>
        </a:p>
      </dsp:txBody>
      <dsp:txXfrm>
        <a:off x="-1033709" y="1256156"/>
        <a:ext cx="2949358" cy="876806"/>
      </dsp:txXfrm>
    </dsp:sp>
    <dsp:sp modelId="{1F525090-DD42-4896-8FB9-8D686DAB36CE}">
      <dsp:nvSpPr>
        <dsp:cNvPr id="0" name=""/>
        <dsp:cNvSpPr/>
      </dsp:nvSpPr>
      <dsp:spPr>
        <a:xfrm>
          <a:off x="1246980" y="13425"/>
          <a:ext cx="3949231" cy="560378"/>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1430" rIns="11430" bIns="11430" numCol="1" spcCol="1270" anchor="ctr" anchorCtr="0">
          <a:noAutofit/>
        </a:bodyPr>
        <a:lstStyle/>
        <a:p>
          <a:pPr marL="0" lvl="0" indent="0" algn="l" defTabSz="800100">
            <a:lnSpc>
              <a:spcPct val="90000"/>
            </a:lnSpc>
            <a:spcBef>
              <a:spcPct val="0"/>
            </a:spcBef>
            <a:spcAft>
              <a:spcPct val="35000"/>
            </a:spcAft>
            <a:buNone/>
          </a:pPr>
          <a:r>
            <a:rPr lang="en-IN" sz="1800" i="0" kern="1200">
              <a:latin typeface="Arial Nova" panose="020B0504020202020204" pitchFamily="34" charset="0"/>
            </a:rPr>
            <a:t>Multi-factor Authentication (MFA)</a:t>
          </a:r>
          <a:endParaRPr lang="en-IN" sz="1800" kern="1200">
            <a:latin typeface="Arial Nova" panose="020B0504020202020204" pitchFamily="34" charset="0"/>
          </a:endParaRPr>
        </a:p>
      </dsp:txBody>
      <dsp:txXfrm>
        <a:off x="1246980" y="13425"/>
        <a:ext cx="3949231" cy="560378"/>
      </dsp:txXfrm>
    </dsp:sp>
    <dsp:sp modelId="{F6794906-794C-4EDF-99B6-054588C41E9E}">
      <dsp:nvSpPr>
        <dsp:cNvPr id="0" name=""/>
        <dsp:cNvSpPr/>
      </dsp:nvSpPr>
      <dsp:spPr>
        <a:xfrm>
          <a:off x="1246980" y="713898"/>
          <a:ext cx="3949231" cy="560378"/>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1430" rIns="11430" bIns="11430" numCol="1" spcCol="1270" anchor="ctr" anchorCtr="0">
          <a:noAutofit/>
        </a:bodyPr>
        <a:lstStyle/>
        <a:p>
          <a:pPr marL="0" lvl="0" indent="0" algn="l" defTabSz="800100">
            <a:lnSpc>
              <a:spcPct val="90000"/>
            </a:lnSpc>
            <a:spcBef>
              <a:spcPct val="0"/>
            </a:spcBef>
            <a:spcAft>
              <a:spcPct val="35000"/>
            </a:spcAft>
            <a:buNone/>
          </a:pPr>
          <a:r>
            <a:rPr lang="en-IN" sz="1800" i="0" kern="1200">
              <a:latin typeface="Arial Nova" panose="020B0504020202020204" pitchFamily="34" charset="0"/>
            </a:rPr>
            <a:t>Device Registration</a:t>
          </a:r>
          <a:endParaRPr lang="en-IN" sz="1800" kern="1200">
            <a:latin typeface="Arial Nova" panose="020B0504020202020204" pitchFamily="34" charset="0"/>
          </a:endParaRPr>
        </a:p>
      </dsp:txBody>
      <dsp:txXfrm>
        <a:off x="1246980" y="713898"/>
        <a:ext cx="3949231" cy="560378"/>
      </dsp:txXfrm>
    </dsp:sp>
    <dsp:sp modelId="{200B96BE-1418-4D74-91B4-CBE368713FB2}">
      <dsp:nvSpPr>
        <dsp:cNvPr id="0" name=""/>
        <dsp:cNvSpPr/>
      </dsp:nvSpPr>
      <dsp:spPr>
        <a:xfrm>
          <a:off x="1246980" y="1414370"/>
          <a:ext cx="3949231" cy="560378"/>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1430" rIns="11430" bIns="11430" numCol="1" spcCol="1270" anchor="ctr" anchorCtr="0">
          <a:noAutofit/>
        </a:bodyPr>
        <a:lstStyle/>
        <a:p>
          <a:pPr marL="0" lvl="0" indent="0" algn="l" defTabSz="800100">
            <a:lnSpc>
              <a:spcPct val="90000"/>
            </a:lnSpc>
            <a:spcBef>
              <a:spcPct val="0"/>
            </a:spcBef>
            <a:spcAft>
              <a:spcPct val="35000"/>
            </a:spcAft>
            <a:buNone/>
          </a:pPr>
          <a:r>
            <a:rPr lang="en-IN" sz="1800" i="0" kern="1200">
              <a:latin typeface="Arial Nova" panose="020B0504020202020204" pitchFamily="34" charset="0"/>
            </a:rPr>
            <a:t>Adaptive Network Control (ANC)</a:t>
          </a:r>
          <a:endParaRPr lang="en-IN" sz="1800" kern="1200">
            <a:latin typeface="Arial Nova" panose="020B0504020202020204" pitchFamily="34" charset="0"/>
          </a:endParaRPr>
        </a:p>
      </dsp:txBody>
      <dsp:txXfrm>
        <a:off x="1246980" y="1414370"/>
        <a:ext cx="3949231" cy="560378"/>
      </dsp:txXfrm>
    </dsp:sp>
    <dsp:sp modelId="{22460C21-6ED1-40FD-9134-DA71751FA033}">
      <dsp:nvSpPr>
        <dsp:cNvPr id="0" name=""/>
        <dsp:cNvSpPr/>
      </dsp:nvSpPr>
      <dsp:spPr>
        <a:xfrm>
          <a:off x="1246980" y="2114843"/>
          <a:ext cx="3949231" cy="560378"/>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1430" rIns="11430" bIns="11430" numCol="1" spcCol="1270" anchor="ctr" anchorCtr="0">
          <a:noAutofit/>
        </a:bodyPr>
        <a:lstStyle/>
        <a:p>
          <a:pPr marL="0" lvl="0" indent="0" algn="l" defTabSz="800100">
            <a:lnSpc>
              <a:spcPct val="90000"/>
            </a:lnSpc>
            <a:spcBef>
              <a:spcPct val="0"/>
            </a:spcBef>
            <a:spcAft>
              <a:spcPct val="35000"/>
            </a:spcAft>
            <a:buNone/>
          </a:pPr>
          <a:r>
            <a:rPr lang="en-IN" sz="1800" i="0" kern="1200">
              <a:latin typeface="Arial Nova" panose="020B0504020202020204" pitchFamily="34" charset="0"/>
            </a:rPr>
            <a:t>BYOD Licenses</a:t>
          </a:r>
          <a:endParaRPr lang="en-IN" sz="1800" kern="1200">
            <a:latin typeface="Arial Nova" panose="020B0504020202020204" pitchFamily="34" charset="0"/>
          </a:endParaRPr>
        </a:p>
      </dsp:txBody>
      <dsp:txXfrm>
        <a:off x="1246980" y="2114843"/>
        <a:ext cx="3949231" cy="560378"/>
      </dsp:txXfrm>
    </dsp:sp>
    <dsp:sp modelId="{1A06B151-5097-44E3-B8F3-1B7A59E7A80F}">
      <dsp:nvSpPr>
        <dsp:cNvPr id="0" name=""/>
        <dsp:cNvSpPr/>
      </dsp:nvSpPr>
      <dsp:spPr>
        <a:xfrm>
          <a:off x="1246980" y="2815316"/>
          <a:ext cx="3949231" cy="560378"/>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1430" rIns="11430" bIns="11430" numCol="1" spcCol="1270" anchor="ctr" anchorCtr="0">
          <a:noAutofit/>
        </a:bodyPr>
        <a:lstStyle/>
        <a:p>
          <a:pPr marL="0" lvl="0" indent="0" algn="l" defTabSz="800100">
            <a:lnSpc>
              <a:spcPct val="90000"/>
            </a:lnSpc>
            <a:spcBef>
              <a:spcPct val="0"/>
            </a:spcBef>
            <a:spcAft>
              <a:spcPct val="35000"/>
            </a:spcAft>
            <a:buNone/>
          </a:pPr>
          <a:r>
            <a:rPr lang="en-IN" sz="1800" i="0" kern="1200">
              <a:latin typeface="Arial Nova" panose="020B0504020202020204" pitchFamily="34" charset="0"/>
            </a:rPr>
            <a:t>Guest Services Licenses</a:t>
          </a:r>
          <a:endParaRPr lang="en-IN" sz="1800" kern="1200">
            <a:latin typeface="Arial Nova" panose="020B0504020202020204" pitchFamily="34" charset="0"/>
          </a:endParaRPr>
        </a:p>
      </dsp:txBody>
      <dsp:txXfrm>
        <a:off x="1246980" y="2815316"/>
        <a:ext cx="3949231" cy="56037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FA045A-C01F-44A6-86AB-B8424EC5F4F6}">
      <dsp:nvSpPr>
        <dsp:cNvPr id="0" name=""/>
        <dsp:cNvSpPr/>
      </dsp:nvSpPr>
      <dsp:spPr>
        <a:xfrm>
          <a:off x="0" y="303189"/>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dirty="0">
              <a:solidFill>
                <a:schemeClr val="tx1"/>
              </a:solidFill>
              <a:latin typeface="Arial Nova" panose="020B0504020202020204" pitchFamily="34" charset="0"/>
            </a:rPr>
            <a:t>Comprehensive Cloud Management</a:t>
          </a:r>
          <a:endParaRPr lang="en-IN" sz="1400" b="0" kern="1200" dirty="0">
            <a:solidFill>
              <a:schemeClr val="tx1"/>
            </a:solidFill>
            <a:latin typeface="Arial Nova" panose="020B0504020202020204" pitchFamily="34" charset="0"/>
          </a:endParaRPr>
        </a:p>
      </dsp:txBody>
      <dsp:txXfrm>
        <a:off x="0" y="303189"/>
        <a:ext cx="1659710" cy="995826"/>
      </dsp:txXfrm>
    </dsp:sp>
    <dsp:sp modelId="{F09AA039-204B-4E91-89E9-81C2DFB646A0}">
      <dsp:nvSpPr>
        <dsp:cNvPr id="0" name=""/>
        <dsp:cNvSpPr/>
      </dsp:nvSpPr>
      <dsp:spPr>
        <a:xfrm>
          <a:off x="1825681" y="303189"/>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dirty="0">
              <a:solidFill>
                <a:schemeClr val="tx1"/>
              </a:solidFill>
              <a:latin typeface="Arial Nova" panose="020B0504020202020204" pitchFamily="34" charset="0"/>
            </a:rPr>
            <a:t>Firmware Updates</a:t>
          </a:r>
          <a:endParaRPr lang="en-IN" sz="1400" b="0" kern="1200" dirty="0">
            <a:solidFill>
              <a:schemeClr val="tx1"/>
            </a:solidFill>
            <a:latin typeface="Arial Nova" panose="020B0504020202020204" pitchFamily="34" charset="0"/>
          </a:endParaRPr>
        </a:p>
      </dsp:txBody>
      <dsp:txXfrm>
        <a:off x="1825681" y="303189"/>
        <a:ext cx="1659710" cy="995826"/>
      </dsp:txXfrm>
    </dsp:sp>
    <dsp:sp modelId="{6AE71DAE-20F6-4ACC-A6ED-28A6B473C275}">
      <dsp:nvSpPr>
        <dsp:cNvPr id="0" name=""/>
        <dsp:cNvSpPr/>
      </dsp:nvSpPr>
      <dsp:spPr>
        <a:xfrm>
          <a:off x="3651363" y="303189"/>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dirty="0">
              <a:solidFill>
                <a:schemeClr val="tx1"/>
              </a:solidFill>
              <a:latin typeface="Arial Nova" panose="020B0504020202020204" pitchFamily="34" charset="0"/>
            </a:rPr>
            <a:t>24/7 Customer Support</a:t>
          </a:r>
          <a:endParaRPr lang="en-IN" sz="1400" b="0" kern="1200" dirty="0">
            <a:solidFill>
              <a:schemeClr val="tx1"/>
            </a:solidFill>
            <a:latin typeface="Arial Nova" panose="020B0504020202020204" pitchFamily="34" charset="0"/>
          </a:endParaRPr>
        </a:p>
      </dsp:txBody>
      <dsp:txXfrm>
        <a:off x="3651363" y="303189"/>
        <a:ext cx="1659710" cy="995826"/>
      </dsp:txXfrm>
    </dsp:sp>
    <dsp:sp modelId="{0AC616D4-85D8-437D-BFC5-95CA907F2D5F}">
      <dsp:nvSpPr>
        <dsp:cNvPr id="0" name=""/>
        <dsp:cNvSpPr/>
      </dsp:nvSpPr>
      <dsp:spPr>
        <a:xfrm>
          <a:off x="0" y="1464986"/>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dirty="0">
              <a:solidFill>
                <a:schemeClr val="tx1"/>
              </a:solidFill>
              <a:latin typeface="Arial Nova" panose="020B0504020202020204" pitchFamily="34" charset="0"/>
            </a:rPr>
            <a:t>NBD Hardware Replacement</a:t>
          </a:r>
          <a:endParaRPr lang="en-IN" sz="1400" b="0" kern="1200" dirty="0">
            <a:solidFill>
              <a:schemeClr val="tx1"/>
            </a:solidFill>
            <a:latin typeface="Arial Nova" panose="020B0504020202020204" pitchFamily="34" charset="0"/>
          </a:endParaRPr>
        </a:p>
      </dsp:txBody>
      <dsp:txXfrm>
        <a:off x="0" y="1464986"/>
        <a:ext cx="1659710" cy="995826"/>
      </dsp:txXfrm>
    </dsp:sp>
    <dsp:sp modelId="{2DA7B00E-583C-48A4-A652-C019791CE7DC}">
      <dsp:nvSpPr>
        <dsp:cNvPr id="0" name=""/>
        <dsp:cNvSpPr/>
      </dsp:nvSpPr>
      <dsp:spPr>
        <a:xfrm>
          <a:off x="1825681" y="1464986"/>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dirty="0">
              <a:solidFill>
                <a:schemeClr val="tx1"/>
              </a:solidFill>
              <a:latin typeface="Arial Nova" panose="020B0504020202020204" pitchFamily="34" charset="0"/>
            </a:rPr>
            <a:t>Scalability</a:t>
          </a:r>
          <a:endParaRPr lang="en-IN" sz="1400" b="0" kern="1200" dirty="0">
            <a:solidFill>
              <a:schemeClr val="tx1"/>
            </a:solidFill>
            <a:latin typeface="Arial Nova" panose="020B0504020202020204" pitchFamily="34" charset="0"/>
          </a:endParaRPr>
        </a:p>
      </dsp:txBody>
      <dsp:txXfrm>
        <a:off x="1825681" y="1464986"/>
        <a:ext cx="1659710" cy="995826"/>
      </dsp:txXfrm>
    </dsp:sp>
    <dsp:sp modelId="{1A18BFC0-7623-4C2A-A3F4-8FD2C59D9AC2}">
      <dsp:nvSpPr>
        <dsp:cNvPr id="0" name=""/>
        <dsp:cNvSpPr/>
      </dsp:nvSpPr>
      <dsp:spPr>
        <a:xfrm>
          <a:off x="3651363" y="1464986"/>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dirty="0">
              <a:solidFill>
                <a:schemeClr val="tx1"/>
              </a:solidFill>
              <a:latin typeface="Arial Nova" panose="020B0504020202020204" pitchFamily="34" charset="0"/>
            </a:rPr>
            <a:t>Smart Licensing</a:t>
          </a:r>
          <a:endParaRPr lang="en-IN" sz="1400" b="0" kern="1200" dirty="0">
            <a:solidFill>
              <a:schemeClr val="tx1"/>
            </a:solidFill>
            <a:latin typeface="Arial Nova" panose="020B0504020202020204" pitchFamily="34" charset="0"/>
          </a:endParaRPr>
        </a:p>
      </dsp:txBody>
      <dsp:txXfrm>
        <a:off x="3651363" y="1464986"/>
        <a:ext cx="1659710" cy="995826"/>
      </dsp:txXfrm>
    </dsp:sp>
    <dsp:sp modelId="{3C92DDD4-20D4-4F9E-B707-115E3F21ADE4}">
      <dsp:nvSpPr>
        <dsp:cNvPr id="0" name=""/>
        <dsp:cNvSpPr/>
      </dsp:nvSpPr>
      <dsp:spPr>
        <a:xfrm>
          <a:off x="0" y="2626784"/>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tx1"/>
              </a:solidFill>
              <a:effectLst/>
              <a:latin typeface="Arial Nova" panose="020B0504020202020204" pitchFamily="34" charset="0"/>
            </a:rPr>
            <a:t>Feature Enablers</a:t>
          </a:r>
          <a:endParaRPr lang="en-IN" sz="1400" b="0" kern="1200" dirty="0">
            <a:solidFill>
              <a:schemeClr val="tx1"/>
            </a:solidFill>
            <a:latin typeface="Arial Nova" panose="020B0504020202020204" pitchFamily="34" charset="0"/>
          </a:endParaRPr>
        </a:p>
      </dsp:txBody>
      <dsp:txXfrm>
        <a:off x="0" y="2626784"/>
        <a:ext cx="1659710" cy="995826"/>
      </dsp:txXfrm>
    </dsp:sp>
    <dsp:sp modelId="{2B3B9DE9-DF15-4FBC-9E7D-54BFDF3DF4ED}">
      <dsp:nvSpPr>
        <dsp:cNvPr id="0" name=""/>
        <dsp:cNvSpPr/>
      </dsp:nvSpPr>
      <dsp:spPr>
        <a:xfrm>
          <a:off x="1825681" y="2626784"/>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tx1"/>
              </a:solidFill>
              <a:latin typeface="Arial Nova" panose="020B0504020202020204" pitchFamily="34" charset="0"/>
            </a:rPr>
            <a:t>Location Analytics</a:t>
          </a:r>
          <a:endParaRPr lang="en-IN" sz="1400" b="0" kern="1200" dirty="0">
            <a:solidFill>
              <a:schemeClr val="tx1"/>
            </a:solidFill>
            <a:latin typeface="Arial Nova" panose="020B0504020202020204" pitchFamily="34" charset="0"/>
          </a:endParaRPr>
        </a:p>
      </dsp:txBody>
      <dsp:txXfrm>
        <a:off x="1825681" y="2626784"/>
        <a:ext cx="1659710" cy="995826"/>
      </dsp:txXfrm>
    </dsp:sp>
    <dsp:sp modelId="{A0C6BC10-A530-4A89-83D1-18A8CAFDD4A1}">
      <dsp:nvSpPr>
        <dsp:cNvPr id="0" name=""/>
        <dsp:cNvSpPr/>
      </dsp:nvSpPr>
      <dsp:spPr>
        <a:xfrm>
          <a:off x="3651363" y="2626784"/>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tx1"/>
              </a:solidFill>
              <a:latin typeface="Arial Nova" panose="020B0504020202020204" pitchFamily="34" charset="0"/>
            </a:rPr>
            <a:t>Bluetooth/ WiFi Analytics</a:t>
          </a:r>
          <a:endParaRPr lang="en-IN" sz="1400" b="0" kern="1200" dirty="0">
            <a:solidFill>
              <a:schemeClr val="tx1"/>
            </a:solidFill>
            <a:latin typeface="Arial Nova" panose="020B0504020202020204" pitchFamily="34" charset="0"/>
          </a:endParaRPr>
        </a:p>
      </dsp:txBody>
      <dsp:txXfrm>
        <a:off x="3651363" y="2626784"/>
        <a:ext cx="1659710" cy="99582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4CC12-1486-4AB2-A588-374C640D6015}">
      <dsp:nvSpPr>
        <dsp:cNvPr id="0" name=""/>
        <dsp:cNvSpPr/>
      </dsp:nvSpPr>
      <dsp:spPr>
        <a:xfrm>
          <a:off x="0" y="303189"/>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dirty="0">
              <a:solidFill>
                <a:schemeClr val="tx1"/>
              </a:solidFill>
              <a:latin typeface="Arial Nova" panose="020B0504020202020204" pitchFamily="34" charset="0"/>
            </a:rPr>
            <a:t>Enhanced Threat Protection</a:t>
          </a:r>
          <a:endParaRPr lang="en-IN" sz="1400" b="0" kern="1200" dirty="0">
            <a:solidFill>
              <a:schemeClr val="tx1"/>
            </a:solidFill>
            <a:latin typeface="Arial Nova" panose="020B0504020202020204" pitchFamily="34" charset="0"/>
          </a:endParaRPr>
        </a:p>
      </dsp:txBody>
      <dsp:txXfrm>
        <a:off x="0" y="303189"/>
        <a:ext cx="1659710" cy="995826"/>
      </dsp:txXfrm>
    </dsp:sp>
    <dsp:sp modelId="{872298F6-7592-4615-A935-0CABF529FAC6}">
      <dsp:nvSpPr>
        <dsp:cNvPr id="0" name=""/>
        <dsp:cNvSpPr/>
      </dsp:nvSpPr>
      <dsp:spPr>
        <a:xfrm>
          <a:off x="1825681" y="303189"/>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dirty="0">
              <a:solidFill>
                <a:schemeClr val="tx1"/>
              </a:solidFill>
              <a:latin typeface="Arial Nova" panose="020B0504020202020204" pitchFamily="34" charset="0"/>
            </a:rPr>
            <a:t>Advanced Malware Protection (AMP)</a:t>
          </a:r>
          <a:endParaRPr lang="en-IN" sz="1400" b="0" kern="1200" dirty="0">
            <a:solidFill>
              <a:schemeClr val="tx1"/>
            </a:solidFill>
            <a:latin typeface="Arial Nova" panose="020B0504020202020204" pitchFamily="34" charset="0"/>
          </a:endParaRPr>
        </a:p>
      </dsp:txBody>
      <dsp:txXfrm>
        <a:off x="1825681" y="303189"/>
        <a:ext cx="1659710" cy="995826"/>
      </dsp:txXfrm>
    </dsp:sp>
    <dsp:sp modelId="{DFC1CAA3-76BF-407C-880A-F33BCC9CDE72}">
      <dsp:nvSpPr>
        <dsp:cNvPr id="0" name=""/>
        <dsp:cNvSpPr/>
      </dsp:nvSpPr>
      <dsp:spPr>
        <a:xfrm>
          <a:off x="3651363" y="303189"/>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tx1"/>
              </a:solidFill>
              <a:latin typeface="Arial Nova" panose="020B0504020202020204" pitchFamily="34" charset="0"/>
            </a:rPr>
            <a:t>Intrusion Detection and Prevention (IDS/IPS)</a:t>
          </a:r>
          <a:endParaRPr lang="en-IN" sz="1400" b="0" kern="1200" dirty="0">
            <a:solidFill>
              <a:schemeClr val="tx1"/>
            </a:solidFill>
            <a:latin typeface="Arial Nova" panose="020B0504020202020204" pitchFamily="34" charset="0"/>
          </a:endParaRPr>
        </a:p>
      </dsp:txBody>
      <dsp:txXfrm>
        <a:off x="3651363" y="303189"/>
        <a:ext cx="1659710" cy="995826"/>
      </dsp:txXfrm>
    </dsp:sp>
    <dsp:sp modelId="{2582391B-DA00-4A41-87CE-40D034E64916}">
      <dsp:nvSpPr>
        <dsp:cNvPr id="0" name=""/>
        <dsp:cNvSpPr/>
      </dsp:nvSpPr>
      <dsp:spPr>
        <a:xfrm>
          <a:off x="0" y="1464986"/>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dirty="0">
              <a:solidFill>
                <a:schemeClr val="tx1"/>
              </a:solidFill>
              <a:latin typeface="Arial Nova" panose="020B0504020202020204" pitchFamily="34" charset="0"/>
            </a:rPr>
            <a:t>Content Filtering</a:t>
          </a:r>
          <a:endParaRPr lang="en-IN" sz="1400" b="0" kern="1200" dirty="0">
            <a:solidFill>
              <a:schemeClr val="tx1"/>
            </a:solidFill>
            <a:latin typeface="Arial Nova" panose="020B0504020202020204" pitchFamily="34" charset="0"/>
          </a:endParaRPr>
        </a:p>
      </dsp:txBody>
      <dsp:txXfrm>
        <a:off x="0" y="1464986"/>
        <a:ext cx="1659710" cy="995826"/>
      </dsp:txXfrm>
    </dsp:sp>
    <dsp:sp modelId="{6690C783-81B7-487C-ABF5-3E7ED6F7A465}">
      <dsp:nvSpPr>
        <dsp:cNvPr id="0" name=""/>
        <dsp:cNvSpPr/>
      </dsp:nvSpPr>
      <dsp:spPr>
        <a:xfrm>
          <a:off x="1825681" y="1464986"/>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dirty="0">
              <a:solidFill>
                <a:schemeClr val="tx1"/>
              </a:solidFill>
              <a:latin typeface="Arial Nova" panose="020B0504020202020204" pitchFamily="34" charset="0"/>
            </a:rPr>
            <a:t>Web Search Filtering</a:t>
          </a:r>
          <a:endParaRPr lang="en-IN" sz="1400" b="0" kern="1200" dirty="0">
            <a:solidFill>
              <a:schemeClr val="tx1"/>
            </a:solidFill>
            <a:latin typeface="Arial Nova" panose="020B0504020202020204" pitchFamily="34" charset="0"/>
          </a:endParaRPr>
        </a:p>
      </dsp:txBody>
      <dsp:txXfrm>
        <a:off x="1825681" y="1464986"/>
        <a:ext cx="1659710" cy="995826"/>
      </dsp:txXfrm>
    </dsp:sp>
    <dsp:sp modelId="{A721C1F2-C56F-4735-BB58-1DC2D4682528}">
      <dsp:nvSpPr>
        <dsp:cNvPr id="0" name=""/>
        <dsp:cNvSpPr/>
      </dsp:nvSpPr>
      <dsp:spPr>
        <a:xfrm>
          <a:off x="3651363" y="1464986"/>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dirty="0">
              <a:solidFill>
                <a:schemeClr val="tx1"/>
              </a:solidFill>
              <a:latin typeface="Arial Nova" panose="020B0504020202020204" pitchFamily="34" charset="0"/>
            </a:rPr>
            <a:t>URL Categorization</a:t>
          </a:r>
          <a:endParaRPr lang="en-IN" sz="1400" b="0" kern="1200" dirty="0">
            <a:solidFill>
              <a:schemeClr val="tx1"/>
            </a:solidFill>
            <a:latin typeface="Arial Nova" panose="020B0504020202020204" pitchFamily="34" charset="0"/>
          </a:endParaRPr>
        </a:p>
      </dsp:txBody>
      <dsp:txXfrm>
        <a:off x="3651363" y="1464986"/>
        <a:ext cx="1659710" cy="995826"/>
      </dsp:txXfrm>
    </dsp:sp>
    <dsp:sp modelId="{CCAB403F-72FE-47C3-8437-E57F7BE85735}">
      <dsp:nvSpPr>
        <dsp:cNvPr id="0" name=""/>
        <dsp:cNvSpPr/>
      </dsp:nvSpPr>
      <dsp:spPr>
        <a:xfrm>
          <a:off x="0" y="2626784"/>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dirty="0">
              <a:solidFill>
                <a:schemeClr val="tx1"/>
              </a:solidFill>
              <a:latin typeface="Arial Nova" panose="020B0504020202020204" pitchFamily="34" charset="0"/>
            </a:rPr>
            <a:t>Threat Intelligence Feeds</a:t>
          </a:r>
          <a:endParaRPr lang="en-IN" sz="1400" b="0" kern="1200" dirty="0">
            <a:solidFill>
              <a:schemeClr val="tx1"/>
            </a:solidFill>
            <a:latin typeface="Arial Nova" panose="020B0504020202020204" pitchFamily="34" charset="0"/>
          </a:endParaRPr>
        </a:p>
      </dsp:txBody>
      <dsp:txXfrm>
        <a:off x="0" y="2626784"/>
        <a:ext cx="1659710" cy="995826"/>
      </dsp:txXfrm>
    </dsp:sp>
    <dsp:sp modelId="{9C88F9F9-81EC-4405-A8EA-4B10FCC62BFE}">
      <dsp:nvSpPr>
        <dsp:cNvPr id="0" name=""/>
        <dsp:cNvSpPr/>
      </dsp:nvSpPr>
      <dsp:spPr>
        <a:xfrm>
          <a:off x="1825681" y="2626784"/>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dirty="0">
              <a:solidFill>
                <a:schemeClr val="tx1"/>
              </a:solidFill>
              <a:latin typeface="Arial Nova" panose="020B0504020202020204" pitchFamily="34" charset="0"/>
            </a:rPr>
            <a:t>Security Dashboard and Reporting</a:t>
          </a:r>
          <a:endParaRPr lang="en-IN" sz="1400" b="0" kern="1200" dirty="0">
            <a:solidFill>
              <a:schemeClr val="tx1"/>
            </a:solidFill>
            <a:latin typeface="Arial Nova" panose="020B0504020202020204" pitchFamily="34" charset="0"/>
          </a:endParaRPr>
        </a:p>
      </dsp:txBody>
      <dsp:txXfrm>
        <a:off x="1825681" y="2626784"/>
        <a:ext cx="1659710" cy="995826"/>
      </dsp:txXfrm>
    </dsp:sp>
    <dsp:sp modelId="{DB3AF0A6-4F1C-4A78-991E-B1F4C76EBE34}">
      <dsp:nvSpPr>
        <dsp:cNvPr id="0" name=""/>
        <dsp:cNvSpPr/>
      </dsp:nvSpPr>
      <dsp:spPr>
        <a:xfrm>
          <a:off x="3651363" y="2626784"/>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7780" rIns="26670" bIns="17780" numCol="1" spcCol="1270" anchor="ctr" anchorCtr="0">
          <a:noAutofit/>
        </a:bodyPr>
        <a:lstStyle/>
        <a:p>
          <a:pPr marL="0" lvl="0" indent="0" algn="ctr" defTabSz="622300">
            <a:lnSpc>
              <a:spcPct val="90000"/>
            </a:lnSpc>
            <a:spcBef>
              <a:spcPct val="0"/>
            </a:spcBef>
            <a:spcAft>
              <a:spcPct val="35000"/>
            </a:spcAft>
            <a:buNone/>
          </a:pPr>
          <a:r>
            <a:rPr lang="en-IN" sz="1400" b="0" i="0" kern="1200" dirty="0">
              <a:solidFill>
                <a:schemeClr val="tx1"/>
              </a:solidFill>
              <a:latin typeface="Arial Nova" panose="020B0504020202020204" pitchFamily="34" charset="0"/>
            </a:rPr>
            <a:t>Policy Enforcement</a:t>
          </a:r>
          <a:endParaRPr lang="en-IN" sz="1400" b="0" kern="1200" dirty="0">
            <a:solidFill>
              <a:schemeClr val="tx1"/>
            </a:solidFill>
            <a:latin typeface="Arial Nova" panose="020B0504020202020204" pitchFamily="34" charset="0"/>
          </a:endParaRPr>
        </a:p>
      </dsp:txBody>
      <dsp:txXfrm>
        <a:off x="3651363" y="2626784"/>
        <a:ext cx="1659710" cy="9958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CC10C-D693-413B-9A4F-2B7388312F44}">
      <dsp:nvSpPr>
        <dsp:cNvPr id="0" name=""/>
        <dsp:cNvSpPr/>
      </dsp:nvSpPr>
      <dsp:spPr>
        <a:xfrm>
          <a:off x="29083" y="1210"/>
          <a:ext cx="3059998" cy="1013423"/>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Nova" panose="020B0504020202020204" pitchFamily="34" charset="0"/>
            </a:rPr>
            <a:t>Comprehensive solution for a Branch – WAN, LAN &amp; Security</a:t>
          </a:r>
          <a:endParaRPr lang="en-IN" sz="1600" kern="1200" dirty="0">
            <a:latin typeface="Arial Nova" panose="020B0504020202020204" pitchFamily="34" charset="0"/>
          </a:endParaRPr>
        </a:p>
      </dsp:txBody>
      <dsp:txXfrm>
        <a:off x="29083" y="1210"/>
        <a:ext cx="3059998" cy="1013423"/>
      </dsp:txXfrm>
    </dsp:sp>
    <dsp:sp modelId="{D6A4161F-0DE4-43BA-82C3-37078B529F37}">
      <dsp:nvSpPr>
        <dsp:cNvPr id="0" name=""/>
        <dsp:cNvSpPr/>
      </dsp:nvSpPr>
      <dsp:spPr>
        <a:xfrm>
          <a:off x="3257986" y="1210"/>
          <a:ext cx="3059998" cy="1013423"/>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Nova" panose="020B0504020202020204" pitchFamily="34" charset="0"/>
            </a:rPr>
            <a:t>Standardized design which can be easily replicated</a:t>
          </a:r>
          <a:endParaRPr lang="en-US" sz="1600" kern="1200" dirty="0">
            <a:latin typeface="Arial Nova" panose="020B0504020202020204" pitchFamily="34" charset="0"/>
          </a:endParaRPr>
        </a:p>
      </dsp:txBody>
      <dsp:txXfrm>
        <a:off x="3257986" y="1210"/>
        <a:ext cx="3059998" cy="1013423"/>
      </dsp:txXfrm>
    </dsp:sp>
    <dsp:sp modelId="{C6235FF3-363A-41C3-8FD3-EA0D9F34CA20}">
      <dsp:nvSpPr>
        <dsp:cNvPr id="0" name=""/>
        <dsp:cNvSpPr/>
      </dsp:nvSpPr>
      <dsp:spPr>
        <a:xfrm>
          <a:off x="29083" y="1183537"/>
          <a:ext cx="3059998" cy="1013423"/>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Nova" panose="020B0504020202020204" pitchFamily="34" charset="0"/>
            </a:rPr>
            <a:t>Cost-effective &amp; aligned to the needs of the branch</a:t>
          </a:r>
          <a:endParaRPr lang="en-US" sz="1600" kern="1200" dirty="0">
            <a:latin typeface="Arial Nova" panose="020B0504020202020204" pitchFamily="34" charset="0"/>
          </a:endParaRPr>
        </a:p>
      </dsp:txBody>
      <dsp:txXfrm>
        <a:off x="29083" y="1183537"/>
        <a:ext cx="3059998" cy="1013423"/>
      </dsp:txXfrm>
    </dsp:sp>
    <dsp:sp modelId="{6B9A424F-21EF-4C7F-B847-F1A6BF995C08}">
      <dsp:nvSpPr>
        <dsp:cNvPr id="0" name=""/>
        <dsp:cNvSpPr/>
      </dsp:nvSpPr>
      <dsp:spPr>
        <a:xfrm>
          <a:off x="3257986" y="1183537"/>
          <a:ext cx="3059998" cy="1013423"/>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Nova" panose="020B0504020202020204" pitchFamily="34" charset="0"/>
            </a:rPr>
            <a:t>Fully managed &amp; ability to add new services</a:t>
          </a:r>
          <a:endParaRPr lang="en-IN" sz="1600" kern="1200">
            <a:latin typeface="Arial Nova" panose="020B0504020202020204" pitchFamily="34" charset="0"/>
          </a:endParaRPr>
        </a:p>
      </dsp:txBody>
      <dsp:txXfrm>
        <a:off x="3257986" y="1183537"/>
        <a:ext cx="3059998" cy="101342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A54C8-02D3-4D11-A7AC-25A1223DD1EB}">
      <dsp:nvSpPr>
        <dsp:cNvPr id="0" name=""/>
        <dsp:cNvSpPr/>
      </dsp:nvSpPr>
      <dsp:spPr>
        <a:xfrm>
          <a:off x="0" y="0"/>
          <a:ext cx="11328200" cy="824369"/>
        </a:xfrm>
        <a:prstGeom prst="roundRect">
          <a:avLst>
            <a:gd name="adj" fmla="val 10000"/>
          </a:avLst>
        </a:prstGeom>
        <a:solidFill>
          <a:schemeClr val="lt1">
            <a:hueOff val="0"/>
            <a:satOff val="0"/>
            <a:lumOff val="0"/>
            <a:alphaOff val="0"/>
          </a:schemeClr>
        </a:solidFill>
        <a:ln w="3175"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mj-lt"/>
            <a:buNone/>
          </a:pPr>
          <a:r>
            <a:rPr lang="en-IN" sz="1400" b="1" i="0" kern="1200" dirty="0">
              <a:solidFill>
                <a:schemeClr val="tx2">
                  <a:lumMod val="50000"/>
                </a:schemeClr>
              </a:solidFill>
              <a:latin typeface="Arial Nova" panose="020B0504020202020204" pitchFamily="34" charset="0"/>
            </a:rPr>
            <a:t>FortiGate (FG): </a:t>
          </a:r>
          <a:r>
            <a:rPr lang="en-US" sz="1400" b="0" i="0" kern="1200" dirty="0">
              <a:solidFill>
                <a:schemeClr val="tx2">
                  <a:lumMod val="50000"/>
                </a:schemeClr>
              </a:solidFill>
              <a:latin typeface="Arial Nova" panose="020B0504020202020204" pitchFamily="34" charset="0"/>
            </a:rPr>
            <a:t>FortiGate is Fortinet's flagship firewall appliance, providing robust network security and unified threat management to safeguard organizations from cyber threats.</a:t>
          </a:r>
          <a:endParaRPr lang="en-IN" sz="1400" b="0" i="0" kern="1200" dirty="0">
            <a:solidFill>
              <a:schemeClr val="tx2">
                <a:lumMod val="50000"/>
              </a:schemeClr>
            </a:solidFill>
            <a:latin typeface="Arial Nova" panose="020B0504020202020204" pitchFamily="34" charset="0"/>
          </a:endParaRPr>
        </a:p>
      </dsp:txBody>
      <dsp:txXfrm>
        <a:off x="2348076" y="0"/>
        <a:ext cx="8980123" cy="824369"/>
      </dsp:txXfrm>
    </dsp:sp>
    <dsp:sp modelId="{61EB6F73-D61F-4391-96BB-3CF306FB49F0}">
      <dsp:nvSpPr>
        <dsp:cNvPr id="0" name=""/>
        <dsp:cNvSpPr/>
      </dsp:nvSpPr>
      <dsp:spPr>
        <a:xfrm>
          <a:off x="516771" y="83056"/>
          <a:ext cx="1396970" cy="658255"/>
        </a:xfrm>
        <a:prstGeom prst="roundRect">
          <a:avLst>
            <a:gd name="adj" fmla="val 10000"/>
          </a:avLst>
        </a:prstGeom>
        <a:blipFill>
          <a:blip xmlns:r="http://schemas.openxmlformats.org/officeDocument/2006/relationships" r:embed="rId1"/>
          <a:srcRect/>
          <a:stretch>
            <a:fillRect t="-23000" b="-23000"/>
          </a:stretch>
        </a:blipFill>
        <a:ln w="31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F5DCA660-F849-4A97-97C7-D3C1E411EF32}">
      <dsp:nvSpPr>
        <dsp:cNvPr id="0" name=""/>
        <dsp:cNvSpPr/>
      </dsp:nvSpPr>
      <dsp:spPr>
        <a:xfrm>
          <a:off x="0" y="906806"/>
          <a:ext cx="11328200" cy="824369"/>
        </a:xfrm>
        <a:prstGeom prst="roundRect">
          <a:avLst>
            <a:gd name="adj" fmla="val 10000"/>
          </a:avLst>
        </a:prstGeom>
        <a:solidFill>
          <a:schemeClr val="lt1">
            <a:hueOff val="0"/>
            <a:satOff val="0"/>
            <a:lumOff val="0"/>
            <a:alphaOff val="0"/>
          </a:schemeClr>
        </a:solidFill>
        <a:ln w="3175"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mj-lt"/>
            <a:buNone/>
          </a:pPr>
          <a:r>
            <a:rPr lang="en-IN" sz="1400" b="1" i="0" kern="1200" dirty="0">
              <a:solidFill>
                <a:schemeClr val="tx2">
                  <a:lumMod val="50000"/>
                </a:schemeClr>
              </a:solidFill>
              <a:latin typeface="Arial Nova" panose="020B0504020202020204" pitchFamily="34" charset="0"/>
            </a:rPr>
            <a:t>FortiWiFi (FWF): </a:t>
          </a:r>
          <a:r>
            <a:rPr lang="en-US" sz="1400" b="0" i="0" kern="1200" dirty="0">
              <a:solidFill>
                <a:schemeClr val="tx2">
                  <a:lumMod val="50000"/>
                </a:schemeClr>
              </a:solidFill>
              <a:latin typeface="Arial Nova" panose="020B0504020202020204" pitchFamily="34" charset="0"/>
            </a:rPr>
            <a:t>FortiWiFi combines the security features of FortiGate with built-in Wi-Fi functionality, offering comprehensive network protection and wireless connectivity in a single device.</a:t>
          </a:r>
          <a:endParaRPr lang="en-IN" sz="1400" b="0" i="0" kern="1200" dirty="0">
            <a:solidFill>
              <a:schemeClr val="tx2">
                <a:lumMod val="50000"/>
              </a:schemeClr>
            </a:solidFill>
            <a:latin typeface="Arial Nova" panose="020B0504020202020204" pitchFamily="34" charset="0"/>
          </a:endParaRPr>
        </a:p>
      </dsp:txBody>
      <dsp:txXfrm>
        <a:off x="2348076" y="906806"/>
        <a:ext cx="8980123" cy="824369"/>
      </dsp:txXfrm>
    </dsp:sp>
    <dsp:sp modelId="{97C81AE5-B9E4-4CA0-9DFD-762FF194BA9D}">
      <dsp:nvSpPr>
        <dsp:cNvPr id="0" name=""/>
        <dsp:cNvSpPr/>
      </dsp:nvSpPr>
      <dsp:spPr>
        <a:xfrm>
          <a:off x="516771" y="989863"/>
          <a:ext cx="1396970" cy="658255"/>
        </a:xfrm>
        <a:prstGeom prst="roundRect">
          <a:avLst>
            <a:gd name="adj" fmla="val 10000"/>
          </a:avLst>
        </a:prstGeom>
        <a:blipFill>
          <a:blip xmlns:r="http://schemas.openxmlformats.org/officeDocument/2006/relationships" r:embed="rId2"/>
          <a:srcRect/>
          <a:stretch>
            <a:fillRect t="-3000" b="-3000"/>
          </a:stretch>
        </a:blipFill>
        <a:ln w="31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135BA87F-B579-4DC6-8115-401D4F1CCF57}">
      <dsp:nvSpPr>
        <dsp:cNvPr id="0" name=""/>
        <dsp:cNvSpPr/>
      </dsp:nvSpPr>
      <dsp:spPr>
        <a:xfrm>
          <a:off x="0" y="1813613"/>
          <a:ext cx="11328200" cy="824369"/>
        </a:xfrm>
        <a:prstGeom prst="roundRect">
          <a:avLst>
            <a:gd name="adj" fmla="val 10000"/>
          </a:avLst>
        </a:prstGeom>
        <a:solidFill>
          <a:schemeClr val="lt1">
            <a:hueOff val="0"/>
            <a:satOff val="0"/>
            <a:lumOff val="0"/>
            <a:alphaOff val="0"/>
          </a:schemeClr>
        </a:solidFill>
        <a:ln w="3175"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mj-lt"/>
            <a:buNone/>
          </a:pPr>
          <a:r>
            <a:rPr lang="en-IN" sz="1400" b="1" i="0" kern="1200" dirty="0">
              <a:solidFill>
                <a:schemeClr val="tx2">
                  <a:lumMod val="50000"/>
                </a:schemeClr>
              </a:solidFill>
              <a:latin typeface="Arial Nova" panose="020B0504020202020204" pitchFamily="34" charset="0"/>
            </a:rPr>
            <a:t>FortiSwitch (FS): </a:t>
          </a:r>
          <a:r>
            <a:rPr lang="en-US" sz="1400" b="0" i="0" kern="1200" dirty="0">
              <a:solidFill>
                <a:schemeClr val="tx2">
                  <a:lumMod val="50000"/>
                </a:schemeClr>
              </a:solidFill>
              <a:latin typeface="Arial Nova" panose="020B0504020202020204" pitchFamily="34" charset="0"/>
            </a:rPr>
            <a:t>FortiSwitch is Fortinet's line of secure, high-performance Ethernet switches designed to enhance network connectivity and provide advanced security features.</a:t>
          </a:r>
          <a:endParaRPr lang="en-IN" sz="1400" b="0" i="0" kern="1200" dirty="0">
            <a:solidFill>
              <a:schemeClr val="tx2">
                <a:lumMod val="50000"/>
              </a:schemeClr>
            </a:solidFill>
            <a:latin typeface="Arial Nova" panose="020B0504020202020204" pitchFamily="34" charset="0"/>
          </a:endParaRPr>
        </a:p>
      </dsp:txBody>
      <dsp:txXfrm>
        <a:off x="2348076" y="1813613"/>
        <a:ext cx="8980123" cy="824369"/>
      </dsp:txXfrm>
    </dsp:sp>
    <dsp:sp modelId="{E644A34F-6D84-4E54-A408-BD32109FC9F7}">
      <dsp:nvSpPr>
        <dsp:cNvPr id="0" name=""/>
        <dsp:cNvSpPr/>
      </dsp:nvSpPr>
      <dsp:spPr>
        <a:xfrm>
          <a:off x="516771" y="1896670"/>
          <a:ext cx="1396970" cy="658255"/>
        </a:xfrm>
        <a:prstGeom prst="roundRect">
          <a:avLst>
            <a:gd name="adj" fmla="val 10000"/>
          </a:avLst>
        </a:prstGeom>
        <a:blipFill>
          <a:blip xmlns:r="http://schemas.openxmlformats.org/officeDocument/2006/relationships" r:embed="rId3"/>
          <a:srcRect/>
          <a:stretch>
            <a:fillRect t="-23000" b="-23000"/>
          </a:stretch>
        </a:blipFill>
        <a:ln w="31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ABE6CC07-5DB2-4BA2-A1E2-0B36B7CD95EF}">
      <dsp:nvSpPr>
        <dsp:cNvPr id="0" name=""/>
        <dsp:cNvSpPr/>
      </dsp:nvSpPr>
      <dsp:spPr>
        <a:xfrm>
          <a:off x="0" y="2720420"/>
          <a:ext cx="11328200" cy="824369"/>
        </a:xfrm>
        <a:prstGeom prst="roundRect">
          <a:avLst>
            <a:gd name="adj" fmla="val 10000"/>
          </a:avLst>
        </a:prstGeom>
        <a:solidFill>
          <a:schemeClr val="lt1">
            <a:hueOff val="0"/>
            <a:satOff val="0"/>
            <a:lumOff val="0"/>
            <a:alphaOff val="0"/>
          </a:schemeClr>
        </a:solidFill>
        <a:ln w="3175"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mj-lt"/>
            <a:buNone/>
          </a:pPr>
          <a:r>
            <a:rPr lang="en-IN" sz="1400" b="1" i="0" kern="1200" dirty="0">
              <a:solidFill>
                <a:schemeClr val="tx2">
                  <a:lumMod val="50000"/>
                </a:schemeClr>
              </a:solidFill>
              <a:latin typeface="Arial Nova" panose="020B0504020202020204" pitchFamily="34" charset="0"/>
            </a:rPr>
            <a:t>FortiAP (FAP): </a:t>
          </a:r>
          <a:r>
            <a:rPr lang="en-US" sz="1400" b="0" i="0" kern="1200" dirty="0">
              <a:solidFill>
                <a:schemeClr val="tx2">
                  <a:lumMod val="50000"/>
                </a:schemeClr>
              </a:solidFill>
              <a:latin typeface="Arial Nova" panose="020B0504020202020204" pitchFamily="34" charset="0"/>
            </a:rPr>
            <a:t>FortiAP represents Fortinet's wireless access points, delivering secure and scalable Wi-Fi solutions to extend network coverage while maintaining robust security protocols.</a:t>
          </a:r>
          <a:endParaRPr lang="en-IN" sz="1400" b="0" i="0" kern="1200" dirty="0">
            <a:solidFill>
              <a:schemeClr val="tx2">
                <a:lumMod val="50000"/>
              </a:schemeClr>
            </a:solidFill>
            <a:latin typeface="Arial Nova" panose="020B0504020202020204" pitchFamily="34" charset="0"/>
          </a:endParaRPr>
        </a:p>
      </dsp:txBody>
      <dsp:txXfrm>
        <a:off x="2348076" y="2720420"/>
        <a:ext cx="8980123" cy="824369"/>
      </dsp:txXfrm>
    </dsp:sp>
    <dsp:sp modelId="{9A88028E-5550-4964-A128-FA6BDD750DBC}">
      <dsp:nvSpPr>
        <dsp:cNvPr id="0" name=""/>
        <dsp:cNvSpPr/>
      </dsp:nvSpPr>
      <dsp:spPr>
        <a:xfrm>
          <a:off x="516771" y="2803477"/>
          <a:ext cx="1396970" cy="658255"/>
        </a:xfrm>
        <a:prstGeom prst="roundRect">
          <a:avLst>
            <a:gd name="adj" fmla="val 10000"/>
          </a:avLst>
        </a:prstGeom>
        <a:blipFill>
          <a:blip xmlns:r="http://schemas.openxmlformats.org/officeDocument/2006/relationships" r:embed="rId4"/>
          <a:srcRect/>
          <a:stretch>
            <a:fillRect t="-23000" b="-23000"/>
          </a:stretch>
        </a:blipFill>
        <a:ln w="31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A05AA002-AA4C-43AB-873F-47989730A03D}">
      <dsp:nvSpPr>
        <dsp:cNvPr id="0" name=""/>
        <dsp:cNvSpPr/>
      </dsp:nvSpPr>
      <dsp:spPr>
        <a:xfrm>
          <a:off x="0" y="3627226"/>
          <a:ext cx="11328200" cy="824369"/>
        </a:xfrm>
        <a:prstGeom prst="roundRect">
          <a:avLst>
            <a:gd name="adj" fmla="val 10000"/>
          </a:avLst>
        </a:prstGeom>
        <a:solidFill>
          <a:schemeClr val="lt1">
            <a:hueOff val="0"/>
            <a:satOff val="0"/>
            <a:lumOff val="0"/>
            <a:alphaOff val="0"/>
          </a:schemeClr>
        </a:solidFill>
        <a:ln w="3175"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mj-lt"/>
            <a:buNone/>
          </a:pPr>
          <a:r>
            <a:rPr lang="en-IN" sz="1400" b="1" i="0" kern="1200" dirty="0">
              <a:solidFill>
                <a:schemeClr val="tx2">
                  <a:lumMod val="50000"/>
                </a:schemeClr>
              </a:solidFill>
              <a:latin typeface="Arial Nova" panose="020B0504020202020204" pitchFamily="34" charset="0"/>
            </a:rPr>
            <a:t>FortiExtender (FEX): </a:t>
          </a:r>
          <a:r>
            <a:rPr lang="en-US" sz="1400" b="0" i="0" kern="1200" dirty="0">
              <a:solidFill>
                <a:schemeClr val="tx2">
                  <a:lumMod val="50000"/>
                </a:schemeClr>
              </a:solidFill>
              <a:latin typeface="Arial Nova" panose="020B0504020202020204" pitchFamily="34" charset="0"/>
            </a:rPr>
            <a:t>FortiExtender is Fortinet's solution for extending network connectivity to remote locations, providing reliable and secure connectivity through wireless broadband networks.</a:t>
          </a:r>
          <a:endParaRPr lang="en-IN" sz="1400" b="0" i="0" kern="1200" dirty="0">
            <a:solidFill>
              <a:schemeClr val="tx2">
                <a:lumMod val="50000"/>
              </a:schemeClr>
            </a:solidFill>
            <a:latin typeface="Arial Nova" panose="020B0504020202020204" pitchFamily="34" charset="0"/>
          </a:endParaRPr>
        </a:p>
      </dsp:txBody>
      <dsp:txXfrm>
        <a:off x="2348076" y="3627226"/>
        <a:ext cx="8980123" cy="824369"/>
      </dsp:txXfrm>
    </dsp:sp>
    <dsp:sp modelId="{BBEFC65A-F480-4843-8E6C-0F5EE0BCE8C6}">
      <dsp:nvSpPr>
        <dsp:cNvPr id="0" name=""/>
        <dsp:cNvSpPr/>
      </dsp:nvSpPr>
      <dsp:spPr>
        <a:xfrm>
          <a:off x="516771" y="3710283"/>
          <a:ext cx="1396970" cy="658255"/>
        </a:xfrm>
        <a:prstGeom prst="roundRect">
          <a:avLst>
            <a:gd name="adj" fmla="val 10000"/>
          </a:avLst>
        </a:prstGeom>
        <a:blipFill>
          <a:blip xmlns:r="http://schemas.openxmlformats.org/officeDocument/2006/relationships" r:embed="rId5"/>
          <a:srcRect/>
          <a:stretch>
            <a:fillRect t="-23000" b="-23000"/>
          </a:stretch>
        </a:blipFill>
        <a:ln w="31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8E9D48A-A676-4A1C-85AF-4BC607505D6E}">
      <dsp:nvSpPr>
        <dsp:cNvPr id="0" name=""/>
        <dsp:cNvSpPr/>
      </dsp:nvSpPr>
      <dsp:spPr>
        <a:xfrm>
          <a:off x="0" y="4534033"/>
          <a:ext cx="11328200" cy="824369"/>
        </a:xfrm>
        <a:prstGeom prst="roundRect">
          <a:avLst>
            <a:gd name="adj" fmla="val 10000"/>
          </a:avLst>
        </a:prstGeom>
        <a:solidFill>
          <a:schemeClr val="lt1">
            <a:hueOff val="0"/>
            <a:satOff val="0"/>
            <a:lumOff val="0"/>
            <a:alphaOff val="0"/>
          </a:schemeClr>
        </a:solidFill>
        <a:ln w="3175"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mj-lt"/>
            <a:buNone/>
          </a:pPr>
          <a:r>
            <a:rPr lang="en-US" sz="1400" b="1" i="0" kern="1200" dirty="0">
              <a:solidFill>
                <a:schemeClr val="tx2">
                  <a:lumMod val="50000"/>
                </a:schemeClr>
              </a:solidFill>
              <a:latin typeface="Arial Nova" panose="020B0504020202020204" pitchFamily="34" charset="0"/>
            </a:rPr>
            <a:t>FortiCamera (FCM):</a:t>
          </a:r>
          <a:r>
            <a:rPr lang="en-US" sz="1400" b="0" i="0" kern="1200" dirty="0">
              <a:solidFill>
                <a:schemeClr val="tx2">
                  <a:lumMod val="50000"/>
                </a:schemeClr>
              </a:solidFill>
              <a:latin typeface="Arial Nova" panose="020B0504020202020204" pitchFamily="34" charset="0"/>
            </a:rPr>
            <a:t> FortiCamera is a</a:t>
          </a:r>
          <a:r>
            <a:rPr lang="en-IN" sz="1400" b="0" i="0" kern="1200" dirty="0">
              <a:solidFill>
                <a:schemeClr val="tx2">
                  <a:lumMod val="50000"/>
                </a:schemeClr>
              </a:solidFill>
              <a:latin typeface="Arial Nova" panose="020B0504020202020204" pitchFamily="34" charset="0"/>
            </a:rPr>
            <a:t> video surveillance solution which includes the </a:t>
          </a:r>
          <a:r>
            <a:rPr lang="en-US" sz="1400" b="0" i="0" kern="1200" dirty="0">
              <a:solidFill>
                <a:schemeClr val="tx2">
                  <a:lumMod val="50000"/>
                </a:schemeClr>
              </a:solidFill>
              <a:latin typeface="Arial Nova" panose="020B0504020202020204" pitchFamily="34" charset="0"/>
            </a:rPr>
            <a:t>high-performance FortiRecorder, and AI-powered FortiCentral video management software (VMS). This integrated physical security gives intelligent insights with remote, real-time visibility</a:t>
          </a:r>
          <a:endParaRPr lang="en-IN" sz="1400" b="0" i="0" kern="1200" dirty="0">
            <a:solidFill>
              <a:schemeClr val="tx2">
                <a:lumMod val="50000"/>
              </a:schemeClr>
            </a:solidFill>
            <a:latin typeface="Arial Nova" panose="020B0504020202020204" pitchFamily="34" charset="0"/>
          </a:endParaRPr>
        </a:p>
      </dsp:txBody>
      <dsp:txXfrm>
        <a:off x="2348076" y="4534033"/>
        <a:ext cx="8980123" cy="824369"/>
      </dsp:txXfrm>
    </dsp:sp>
    <dsp:sp modelId="{903A816D-D787-4558-B368-85DE8EDAABCA}">
      <dsp:nvSpPr>
        <dsp:cNvPr id="0" name=""/>
        <dsp:cNvSpPr/>
      </dsp:nvSpPr>
      <dsp:spPr>
        <a:xfrm>
          <a:off x="516862" y="4616470"/>
          <a:ext cx="1396789" cy="659495"/>
        </a:xfrm>
        <a:prstGeom prst="roundRect">
          <a:avLst>
            <a:gd name="adj" fmla="val 10000"/>
          </a:avLst>
        </a:prstGeom>
        <a:blipFill dpi="0" rotWithShape="1">
          <a:blip xmlns:r="http://schemas.openxmlformats.org/officeDocument/2006/relationships"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ln w="3175" cap="flat" cmpd="sng" algn="ctr">
          <a:solidFill>
            <a:srgbClr val="4F81BD"/>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1F2E6-37A8-4A69-82A9-2A4C5353B79D}">
      <dsp:nvSpPr>
        <dsp:cNvPr id="0" name=""/>
        <dsp:cNvSpPr/>
      </dsp:nvSpPr>
      <dsp:spPr>
        <a:xfrm>
          <a:off x="1548" y="20043"/>
          <a:ext cx="1261147" cy="504458"/>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66725">
            <a:lnSpc>
              <a:spcPct val="90000"/>
            </a:lnSpc>
            <a:spcBef>
              <a:spcPct val="0"/>
            </a:spcBef>
            <a:spcAft>
              <a:spcPct val="35000"/>
            </a:spcAft>
            <a:buNone/>
          </a:pPr>
          <a:r>
            <a:rPr lang="en-US" sz="1050" b="1" i="0" kern="1200" dirty="0">
              <a:solidFill>
                <a:schemeClr val="tx1"/>
              </a:solidFill>
              <a:latin typeface="Arial Nova" panose="020B0504020202020204" pitchFamily="34" charset="0"/>
            </a:rPr>
            <a:t>Firewall Protection</a:t>
          </a:r>
          <a:endParaRPr lang="en-IN" sz="1050" kern="1200" dirty="0">
            <a:solidFill>
              <a:schemeClr val="tx1"/>
            </a:solidFill>
            <a:latin typeface="Arial Nova" panose="020B0504020202020204" pitchFamily="34" charset="0"/>
          </a:endParaRPr>
        </a:p>
      </dsp:txBody>
      <dsp:txXfrm>
        <a:off x="1548" y="20043"/>
        <a:ext cx="1261147" cy="504458"/>
      </dsp:txXfrm>
    </dsp:sp>
    <dsp:sp modelId="{094C8BF9-518B-4B43-A680-65525575F9CC}">
      <dsp:nvSpPr>
        <dsp:cNvPr id="0" name=""/>
        <dsp:cNvSpPr/>
      </dsp:nvSpPr>
      <dsp:spPr>
        <a:xfrm>
          <a:off x="1548" y="524501"/>
          <a:ext cx="1261147" cy="2196000"/>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ctr" defTabSz="466725">
            <a:lnSpc>
              <a:spcPct val="90000"/>
            </a:lnSpc>
            <a:spcBef>
              <a:spcPct val="0"/>
            </a:spcBef>
            <a:spcAft>
              <a:spcPct val="15000"/>
            </a:spcAft>
            <a:buChar char="•"/>
          </a:pPr>
          <a:r>
            <a:rPr lang="en-US" sz="1050" b="0" i="0" kern="1200">
              <a:solidFill>
                <a:schemeClr val="tx1"/>
              </a:solidFill>
              <a:latin typeface="Arial Nova" panose="020B0504020202020204" pitchFamily="34" charset="0"/>
            </a:rPr>
            <a:t>FortiGate devices function as advanced firewalls, inspecting and controlling traffic based on security policies to prevent unauthorized access and protect against cyber threats.</a:t>
          </a:r>
          <a:endParaRPr lang="en-IN" sz="1050" kern="1200" dirty="0">
            <a:solidFill>
              <a:schemeClr val="tx1"/>
            </a:solidFill>
            <a:latin typeface="Arial Nova" panose="020B0504020202020204" pitchFamily="34" charset="0"/>
          </a:endParaRPr>
        </a:p>
      </dsp:txBody>
      <dsp:txXfrm>
        <a:off x="1548" y="524501"/>
        <a:ext cx="1261147" cy="2196000"/>
      </dsp:txXfrm>
    </dsp:sp>
    <dsp:sp modelId="{8FAA1DEB-2AC8-45E3-A0BA-1A46821EA845}">
      <dsp:nvSpPr>
        <dsp:cNvPr id="0" name=""/>
        <dsp:cNvSpPr/>
      </dsp:nvSpPr>
      <dsp:spPr>
        <a:xfrm>
          <a:off x="1439256" y="20043"/>
          <a:ext cx="1261147" cy="504458"/>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66725">
            <a:lnSpc>
              <a:spcPct val="90000"/>
            </a:lnSpc>
            <a:spcBef>
              <a:spcPct val="0"/>
            </a:spcBef>
            <a:spcAft>
              <a:spcPct val="35000"/>
            </a:spcAft>
            <a:buNone/>
          </a:pPr>
          <a:r>
            <a:rPr lang="en-US" sz="1050" b="1" i="0" kern="1200" dirty="0">
              <a:solidFill>
                <a:schemeClr val="tx1"/>
              </a:solidFill>
              <a:latin typeface="Arial Nova" panose="020B0504020202020204" pitchFamily="34" charset="0"/>
            </a:rPr>
            <a:t>Intrusion Prevention System (IPS)</a:t>
          </a:r>
          <a:endParaRPr lang="en-IN" sz="1050" kern="1200" dirty="0">
            <a:solidFill>
              <a:schemeClr val="tx1"/>
            </a:solidFill>
            <a:latin typeface="Arial Nova" panose="020B0504020202020204" pitchFamily="34" charset="0"/>
          </a:endParaRPr>
        </a:p>
      </dsp:txBody>
      <dsp:txXfrm>
        <a:off x="1439256" y="20043"/>
        <a:ext cx="1261147" cy="504458"/>
      </dsp:txXfrm>
    </dsp:sp>
    <dsp:sp modelId="{6E5945BE-6871-4BEB-9CF0-4D1CF0704948}">
      <dsp:nvSpPr>
        <dsp:cNvPr id="0" name=""/>
        <dsp:cNvSpPr/>
      </dsp:nvSpPr>
      <dsp:spPr>
        <a:xfrm>
          <a:off x="1439256" y="524501"/>
          <a:ext cx="1261147" cy="2196000"/>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ctr" defTabSz="466725">
            <a:lnSpc>
              <a:spcPct val="90000"/>
            </a:lnSpc>
            <a:spcBef>
              <a:spcPct val="0"/>
            </a:spcBef>
            <a:spcAft>
              <a:spcPct val="15000"/>
            </a:spcAft>
            <a:buChar char="•"/>
          </a:pPr>
          <a:r>
            <a:rPr lang="en-US" sz="1050" b="0" i="0" kern="1200">
              <a:solidFill>
                <a:schemeClr val="tx1"/>
              </a:solidFill>
              <a:latin typeface="Arial Nova" panose="020B0504020202020204" pitchFamily="34" charset="0"/>
            </a:rPr>
            <a:t>FortiGate </a:t>
          </a:r>
          <a:r>
            <a:rPr lang="en-US" sz="1050" b="0" i="0" kern="1200" dirty="0">
              <a:solidFill>
                <a:schemeClr val="tx1"/>
              </a:solidFill>
              <a:latin typeface="Arial Nova" panose="020B0504020202020204" pitchFamily="34" charset="0"/>
            </a:rPr>
            <a:t>includes an IPS that actively monitors network and/or system activities for malicious exploits or security policy violations and takes action to block or allow traffic accordingly.</a:t>
          </a:r>
          <a:endParaRPr lang="en-IN" sz="1050" kern="1200" dirty="0">
            <a:solidFill>
              <a:schemeClr val="tx1"/>
            </a:solidFill>
            <a:latin typeface="Arial Nova" panose="020B0504020202020204" pitchFamily="34" charset="0"/>
          </a:endParaRPr>
        </a:p>
      </dsp:txBody>
      <dsp:txXfrm>
        <a:off x="1439256" y="524501"/>
        <a:ext cx="1261147" cy="2196000"/>
      </dsp:txXfrm>
    </dsp:sp>
    <dsp:sp modelId="{E3E79923-7D64-4119-9C5E-5FCB71024315}">
      <dsp:nvSpPr>
        <dsp:cNvPr id="0" name=""/>
        <dsp:cNvSpPr/>
      </dsp:nvSpPr>
      <dsp:spPr>
        <a:xfrm>
          <a:off x="2876964" y="20043"/>
          <a:ext cx="1261147" cy="504458"/>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66725">
            <a:lnSpc>
              <a:spcPct val="90000"/>
            </a:lnSpc>
            <a:spcBef>
              <a:spcPct val="0"/>
            </a:spcBef>
            <a:spcAft>
              <a:spcPct val="35000"/>
            </a:spcAft>
            <a:buNone/>
          </a:pPr>
          <a:r>
            <a:rPr lang="en-US" sz="1050" b="1" i="0" kern="1200" dirty="0">
              <a:solidFill>
                <a:schemeClr val="tx1"/>
              </a:solidFill>
              <a:latin typeface="Arial Nova" panose="020B0504020202020204" pitchFamily="34" charset="0"/>
            </a:rPr>
            <a:t>Virtual Private Network (VPN)</a:t>
          </a:r>
          <a:endParaRPr lang="en-IN" sz="1050" kern="1200" dirty="0">
            <a:solidFill>
              <a:schemeClr val="tx1"/>
            </a:solidFill>
            <a:latin typeface="Arial Nova" panose="020B0504020202020204" pitchFamily="34" charset="0"/>
          </a:endParaRPr>
        </a:p>
      </dsp:txBody>
      <dsp:txXfrm>
        <a:off x="2876964" y="20043"/>
        <a:ext cx="1261147" cy="504458"/>
      </dsp:txXfrm>
    </dsp:sp>
    <dsp:sp modelId="{2607B294-64D6-4B23-B8CC-3CC743307EAF}">
      <dsp:nvSpPr>
        <dsp:cNvPr id="0" name=""/>
        <dsp:cNvSpPr/>
      </dsp:nvSpPr>
      <dsp:spPr>
        <a:xfrm>
          <a:off x="2876964" y="524501"/>
          <a:ext cx="1261147" cy="2196000"/>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ctr" defTabSz="466725">
            <a:lnSpc>
              <a:spcPct val="90000"/>
            </a:lnSpc>
            <a:spcBef>
              <a:spcPct val="0"/>
            </a:spcBef>
            <a:spcAft>
              <a:spcPct val="15000"/>
            </a:spcAft>
            <a:buChar char="•"/>
          </a:pPr>
          <a:r>
            <a:rPr lang="en-US" sz="1050" b="0" i="0" kern="1200">
              <a:solidFill>
                <a:schemeClr val="tx1"/>
              </a:solidFill>
              <a:latin typeface="Arial Nova" panose="020B0504020202020204" pitchFamily="34" charset="0"/>
            </a:rPr>
            <a:t>FortiGate </a:t>
          </a:r>
          <a:r>
            <a:rPr lang="en-US" sz="1050" b="0" i="0" kern="1200" dirty="0">
              <a:solidFill>
                <a:schemeClr val="tx1"/>
              </a:solidFill>
              <a:latin typeface="Arial Nova" panose="020B0504020202020204" pitchFamily="34" charset="0"/>
            </a:rPr>
            <a:t>supports secure VPN connectivity, allowing remote users and branch offices to securely connect to the corporate network over encrypted connections.</a:t>
          </a:r>
          <a:endParaRPr lang="en-IN" sz="1050" kern="1200" dirty="0">
            <a:solidFill>
              <a:schemeClr val="tx1"/>
            </a:solidFill>
            <a:latin typeface="Arial Nova" panose="020B0504020202020204" pitchFamily="34" charset="0"/>
          </a:endParaRPr>
        </a:p>
      </dsp:txBody>
      <dsp:txXfrm>
        <a:off x="2876964" y="524501"/>
        <a:ext cx="1261147" cy="2196000"/>
      </dsp:txXfrm>
    </dsp:sp>
    <dsp:sp modelId="{2343AAA8-DFE9-4D87-B1DB-F8A22E9995E3}">
      <dsp:nvSpPr>
        <dsp:cNvPr id="0" name=""/>
        <dsp:cNvSpPr/>
      </dsp:nvSpPr>
      <dsp:spPr>
        <a:xfrm>
          <a:off x="4314672" y="20043"/>
          <a:ext cx="1261147" cy="504458"/>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66725">
            <a:lnSpc>
              <a:spcPct val="90000"/>
            </a:lnSpc>
            <a:spcBef>
              <a:spcPct val="0"/>
            </a:spcBef>
            <a:spcAft>
              <a:spcPct val="35000"/>
            </a:spcAft>
            <a:buNone/>
          </a:pPr>
          <a:r>
            <a:rPr lang="en-US" sz="1050" b="1" i="0" kern="1200" dirty="0">
              <a:solidFill>
                <a:schemeClr val="tx1"/>
              </a:solidFill>
              <a:latin typeface="Arial Nova" panose="020B0504020202020204" pitchFamily="34" charset="0"/>
            </a:rPr>
            <a:t>Antivirus and Antimalware</a:t>
          </a:r>
          <a:endParaRPr lang="en-IN" sz="1050" kern="1200" dirty="0">
            <a:solidFill>
              <a:schemeClr val="tx1"/>
            </a:solidFill>
            <a:latin typeface="Arial Nova" panose="020B0504020202020204" pitchFamily="34" charset="0"/>
          </a:endParaRPr>
        </a:p>
      </dsp:txBody>
      <dsp:txXfrm>
        <a:off x="4314672" y="20043"/>
        <a:ext cx="1261147" cy="504458"/>
      </dsp:txXfrm>
    </dsp:sp>
    <dsp:sp modelId="{CAC358B6-BA1D-493E-A1C0-F65CA9528706}">
      <dsp:nvSpPr>
        <dsp:cNvPr id="0" name=""/>
        <dsp:cNvSpPr/>
      </dsp:nvSpPr>
      <dsp:spPr>
        <a:xfrm>
          <a:off x="4314672" y="524501"/>
          <a:ext cx="1261147" cy="2196000"/>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ctr" defTabSz="466725">
            <a:lnSpc>
              <a:spcPct val="90000"/>
            </a:lnSpc>
            <a:spcBef>
              <a:spcPct val="0"/>
            </a:spcBef>
            <a:spcAft>
              <a:spcPct val="15000"/>
            </a:spcAft>
            <a:buChar char="•"/>
          </a:pPr>
          <a:r>
            <a:rPr lang="en-US" sz="1050" b="0" i="0" kern="1200">
              <a:solidFill>
                <a:schemeClr val="tx1"/>
              </a:solidFill>
              <a:latin typeface="Arial Nova" panose="020B0504020202020204" pitchFamily="34" charset="0"/>
            </a:rPr>
            <a:t>FortiGate </a:t>
          </a:r>
          <a:r>
            <a:rPr lang="en-US" sz="1050" b="0" i="0" kern="1200" dirty="0">
              <a:solidFill>
                <a:schemeClr val="tx1"/>
              </a:solidFill>
              <a:latin typeface="Arial Nova" panose="020B0504020202020204" pitchFamily="34" charset="0"/>
            </a:rPr>
            <a:t>appliances incorporate antivirus and antimalware capabilities to scan and detect malicious software, viruses, and other threats within network traffic.</a:t>
          </a:r>
          <a:endParaRPr lang="en-IN" sz="1050" kern="1200" dirty="0">
            <a:solidFill>
              <a:schemeClr val="tx1"/>
            </a:solidFill>
            <a:latin typeface="Arial Nova" panose="020B0504020202020204" pitchFamily="34" charset="0"/>
          </a:endParaRPr>
        </a:p>
      </dsp:txBody>
      <dsp:txXfrm>
        <a:off x="4314672" y="524501"/>
        <a:ext cx="1261147" cy="2196000"/>
      </dsp:txXfrm>
    </dsp:sp>
    <dsp:sp modelId="{7F03C16D-344D-4797-B8A3-94262676887F}">
      <dsp:nvSpPr>
        <dsp:cNvPr id="0" name=""/>
        <dsp:cNvSpPr/>
      </dsp:nvSpPr>
      <dsp:spPr>
        <a:xfrm>
          <a:off x="5752380" y="20043"/>
          <a:ext cx="1261147" cy="504458"/>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66725">
            <a:lnSpc>
              <a:spcPct val="90000"/>
            </a:lnSpc>
            <a:spcBef>
              <a:spcPct val="0"/>
            </a:spcBef>
            <a:spcAft>
              <a:spcPct val="35000"/>
            </a:spcAft>
            <a:buNone/>
          </a:pPr>
          <a:r>
            <a:rPr lang="en-US" sz="1050" b="1" i="0" kern="1200" dirty="0">
              <a:solidFill>
                <a:schemeClr val="tx1"/>
              </a:solidFill>
              <a:latin typeface="Arial Nova" panose="020B0504020202020204" pitchFamily="34" charset="0"/>
            </a:rPr>
            <a:t>Web Filtering</a:t>
          </a:r>
          <a:endParaRPr lang="en-IN" sz="1050" kern="1200" dirty="0">
            <a:solidFill>
              <a:schemeClr val="tx1"/>
            </a:solidFill>
            <a:latin typeface="Arial Nova" panose="020B0504020202020204" pitchFamily="34" charset="0"/>
          </a:endParaRPr>
        </a:p>
      </dsp:txBody>
      <dsp:txXfrm>
        <a:off x="5752380" y="20043"/>
        <a:ext cx="1261147" cy="504458"/>
      </dsp:txXfrm>
    </dsp:sp>
    <dsp:sp modelId="{47B035F8-BD95-456F-872F-0B7255375F7B}">
      <dsp:nvSpPr>
        <dsp:cNvPr id="0" name=""/>
        <dsp:cNvSpPr/>
      </dsp:nvSpPr>
      <dsp:spPr>
        <a:xfrm>
          <a:off x="5752380" y="524501"/>
          <a:ext cx="1261147" cy="2196000"/>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ctr" defTabSz="466725">
            <a:lnSpc>
              <a:spcPct val="90000"/>
            </a:lnSpc>
            <a:spcBef>
              <a:spcPct val="0"/>
            </a:spcBef>
            <a:spcAft>
              <a:spcPct val="15000"/>
            </a:spcAft>
            <a:buChar char="•"/>
          </a:pPr>
          <a:r>
            <a:rPr lang="en-US" sz="1050" b="0" i="0" kern="1200">
              <a:solidFill>
                <a:schemeClr val="tx1"/>
              </a:solidFill>
              <a:latin typeface="Arial Nova" panose="020B0504020202020204" pitchFamily="34" charset="0"/>
            </a:rPr>
            <a:t>FortiGate </a:t>
          </a:r>
          <a:r>
            <a:rPr lang="en-US" sz="1050" b="0" i="0" kern="1200" dirty="0">
              <a:solidFill>
                <a:schemeClr val="tx1"/>
              </a:solidFill>
              <a:latin typeface="Arial Nova" panose="020B0504020202020204" pitchFamily="34" charset="0"/>
            </a:rPr>
            <a:t>includes web filtering features to control access to websites based on categories, enabling organizations to enforce web usage policies and protect against malicious websites.</a:t>
          </a:r>
          <a:endParaRPr lang="en-IN" sz="1050" kern="1200" dirty="0">
            <a:solidFill>
              <a:schemeClr val="tx1"/>
            </a:solidFill>
            <a:latin typeface="Arial Nova" panose="020B0504020202020204" pitchFamily="34" charset="0"/>
          </a:endParaRPr>
        </a:p>
      </dsp:txBody>
      <dsp:txXfrm>
        <a:off x="5752380" y="524501"/>
        <a:ext cx="1261147" cy="2196000"/>
      </dsp:txXfrm>
    </dsp:sp>
    <dsp:sp modelId="{343CEAAF-C6C6-45B2-9D31-CA5F14B0F304}">
      <dsp:nvSpPr>
        <dsp:cNvPr id="0" name=""/>
        <dsp:cNvSpPr/>
      </dsp:nvSpPr>
      <dsp:spPr>
        <a:xfrm>
          <a:off x="7190088" y="20043"/>
          <a:ext cx="1261147" cy="504458"/>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66725">
            <a:lnSpc>
              <a:spcPct val="90000"/>
            </a:lnSpc>
            <a:spcBef>
              <a:spcPct val="0"/>
            </a:spcBef>
            <a:spcAft>
              <a:spcPct val="35000"/>
            </a:spcAft>
            <a:buNone/>
          </a:pPr>
          <a:r>
            <a:rPr lang="en-US" sz="1050" b="1" i="0" kern="1200" dirty="0">
              <a:solidFill>
                <a:schemeClr val="tx1"/>
              </a:solidFill>
              <a:latin typeface="Arial Nova" panose="020B0504020202020204" pitchFamily="34" charset="0"/>
            </a:rPr>
            <a:t>Application Control</a:t>
          </a:r>
          <a:endParaRPr lang="en-IN" sz="1050" kern="1200" dirty="0">
            <a:solidFill>
              <a:schemeClr val="tx1"/>
            </a:solidFill>
            <a:latin typeface="Arial Nova" panose="020B0504020202020204" pitchFamily="34" charset="0"/>
          </a:endParaRPr>
        </a:p>
      </dsp:txBody>
      <dsp:txXfrm>
        <a:off x="7190088" y="20043"/>
        <a:ext cx="1261147" cy="504458"/>
      </dsp:txXfrm>
    </dsp:sp>
    <dsp:sp modelId="{A324AE30-D2A7-45F5-B49E-78A992DFE8A3}">
      <dsp:nvSpPr>
        <dsp:cNvPr id="0" name=""/>
        <dsp:cNvSpPr/>
      </dsp:nvSpPr>
      <dsp:spPr>
        <a:xfrm>
          <a:off x="7190088" y="524501"/>
          <a:ext cx="1261147" cy="2196000"/>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ctr" defTabSz="466725">
            <a:lnSpc>
              <a:spcPct val="90000"/>
            </a:lnSpc>
            <a:spcBef>
              <a:spcPct val="0"/>
            </a:spcBef>
            <a:spcAft>
              <a:spcPct val="15000"/>
            </a:spcAft>
            <a:buChar char="•"/>
          </a:pPr>
          <a:r>
            <a:rPr lang="en-US" sz="1050" b="0" i="0" kern="1200">
              <a:solidFill>
                <a:schemeClr val="tx1"/>
              </a:solidFill>
              <a:latin typeface="Arial Nova" panose="020B0504020202020204" pitchFamily="34" charset="0"/>
            </a:rPr>
            <a:t>FortiGate </a:t>
          </a:r>
          <a:r>
            <a:rPr lang="en-US" sz="1050" b="0" i="0" kern="1200" dirty="0">
              <a:solidFill>
                <a:schemeClr val="tx1"/>
              </a:solidFill>
              <a:latin typeface="Arial Nova" panose="020B0504020202020204" pitchFamily="34" charset="0"/>
            </a:rPr>
            <a:t>provides visibility and control over applications running on the network, allowing administrators to manage and prioritize application traffic based on security and business requirements.</a:t>
          </a:r>
          <a:endParaRPr lang="en-IN" sz="1050" kern="1200" dirty="0">
            <a:solidFill>
              <a:schemeClr val="tx1"/>
            </a:solidFill>
            <a:latin typeface="Arial Nova" panose="020B0504020202020204" pitchFamily="34" charset="0"/>
          </a:endParaRPr>
        </a:p>
      </dsp:txBody>
      <dsp:txXfrm>
        <a:off x="7190088" y="524501"/>
        <a:ext cx="1261147" cy="2196000"/>
      </dsp:txXfrm>
    </dsp:sp>
    <dsp:sp modelId="{DC3BD437-E78E-44ED-8264-7E0F71FCC033}">
      <dsp:nvSpPr>
        <dsp:cNvPr id="0" name=""/>
        <dsp:cNvSpPr/>
      </dsp:nvSpPr>
      <dsp:spPr>
        <a:xfrm>
          <a:off x="8627796" y="20043"/>
          <a:ext cx="1261147" cy="504458"/>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66725">
            <a:lnSpc>
              <a:spcPct val="90000"/>
            </a:lnSpc>
            <a:spcBef>
              <a:spcPct val="0"/>
            </a:spcBef>
            <a:spcAft>
              <a:spcPct val="35000"/>
            </a:spcAft>
            <a:buNone/>
          </a:pPr>
          <a:r>
            <a:rPr lang="en-US" sz="1050" b="1" i="0" kern="1200" dirty="0">
              <a:solidFill>
                <a:schemeClr val="tx1"/>
              </a:solidFill>
              <a:latin typeface="Arial Nova" panose="020B0504020202020204" pitchFamily="34" charset="0"/>
            </a:rPr>
            <a:t>Data Loss Prevention (DLP)</a:t>
          </a:r>
          <a:endParaRPr lang="en-IN" sz="1050" kern="1200" dirty="0">
            <a:solidFill>
              <a:schemeClr val="tx1"/>
            </a:solidFill>
            <a:latin typeface="Arial Nova" panose="020B0504020202020204" pitchFamily="34" charset="0"/>
          </a:endParaRPr>
        </a:p>
      </dsp:txBody>
      <dsp:txXfrm>
        <a:off x="8627796" y="20043"/>
        <a:ext cx="1261147" cy="504458"/>
      </dsp:txXfrm>
    </dsp:sp>
    <dsp:sp modelId="{519959B3-4F44-4F28-B998-DE2934F3ADDF}">
      <dsp:nvSpPr>
        <dsp:cNvPr id="0" name=""/>
        <dsp:cNvSpPr/>
      </dsp:nvSpPr>
      <dsp:spPr>
        <a:xfrm>
          <a:off x="8627796" y="524501"/>
          <a:ext cx="1261147" cy="2196000"/>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ctr" defTabSz="466725">
            <a:lnSpc>
              <a:spcPct val="90000"/>
            </a:lnSpc>
            <a:spcBef>
              <a:spcPct val="0"/>
            </a:spcBef>
            <a:spcAft>
              <a:spcPct val="15000"/>
            </a:spcAft>
            <a:buChar char="•"/>
          </a:pPr>
          <a:r>
            <a:rPr lang="en-US" sz="1050" b="0" i="0" kern="1200">
              <a:solidFill>
                <a:schemeClr val="tx1"/>
              </a:solidFill>
              <a:latin typeface="Arial Nova" panose="020B0504020202020204" pitchFamily="34" charset="0"/>
            </a:rPr>
            <a:t>FortiGate </a:t>
          </a:r>
          <a:r>
            <a:rPr lang="en-US" sz="1050" b="0" i="0" kern="1200" dirty="0">
              <a:solidFill>
                <a:schemeClr val="tx1"/>
              </a:solidFill>
              <a:latin typeface="Arial Nova" panose="020B0504020202020204" pitchFamily="34" charset="0"/>
            </a:rPr>
            <a:t>devices may include DLP features to prevent unauthorized access, sharing, or transmission of sensitive data, helping organizations comply with data protection regulations.</a:t>
          </a:r>
          <a:endParaRPr lang="en-IN" sz="1050" kern="1200" dirty="0">
            <a:solidFill>
              <a:schemeClr val="tx1"/>
            </a:solidFill>
            <a:latin typeface="Arial Nova" panose="020B0504020202020204" pitchFamily="34" charset="0"/>
          </a:endParaRPr>
        </a:p>
      </dsp:txBody>
      <dsp:txXfrm>
        <a:off x="8627796" y="524501"/>
        <a:ext cx="1261147" cy="2196000"/>
      </dsp:txXfrm>
    </dsp:sp>
    <dsp:sp modelId="{61E8A216-D506-40A3-87C9-530241EE6745}">
      <dsp:nvSpPr>
        <dsp:cNvPr id="0" name=""/>
        <dsp:cNvSpPr/>
      </dsp:nvSpPr>
      <dsp:spPr>
        <a:xfrm>
          <a:off x="10065503" y="20043"/>
          <a:ext cx="1261147" cy="504458"/>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66725">
            <a:lnSpc>
              <a:spcPct val="90000"/>
            </a:lnSpc>
            <a:spcBef>
              <a:spcPct val="0"/>
            </a:spcBef>
            <a:spcAft>
              <a:spcPct val="35000"/>
            </a:spcAft>
            <a:buNone/>
          </a:pPr>
          <a:r>
            <a:rPr lang="en-US" sz="1050" b="1" i="0" kern="1200" dirty="0">
              <a:solidFill>
                <a:schemeClr val="tx1"/>
              </a:solidFill>
              <a:latin typeface="Arial Nova" panose="020B0504020202020204" pitchFamily="34" charset="0"/>
            </a:rPr>
            <a:t>Secure SD-WAN</a:t>
          </a:r>
          <a:endParaRPr lang="en-IN" sz="1050" kern="1200" dirty="0">
            <a:solidFill>
              <a:schemeClr val="tx1"/>
            </a:solidFill>
            <a:latin typeface="Arial Nova" panose="020B0504020202020204" pitchFamily="34" charset="0"/>
          </a:endParaRPr>
        </a:p>
      </dsp:txBody>
      <dsp:txXfrm>
        <a:off x="10065503" y="20043"/>
        <a:ext cx="1261147" cy="504458"/>
      </dsp:txXfrm>
    </dsp:sp>
    <dsp:sp modelId="{AE95E0CC-02BD-4B83-B13C-78329F467DC6}">
      <dsp:nvSpPr>
        <dsp:cNvPr id="0" name=""/>
        <dsp:cNvSpPr/>
      </dsp:nvSpPr>
      <dsp:spPr>
        <a:xfrm>
          <a:off x="10065503" y="524501"/>
          <a:ext cx="1261147" cy="2196000"/>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ctr" defTabSz="466725">
            <a:lnSpc>
              <a:spcPct val="90000"/>
            </a:lnSpc>
            <a:spcBef>
              <a:spcPct val="0"/>
            </a:spcBef>
            <a:spcAft>
              <a:spcPct val="15000"/>
            </a:spcAft>
            <a:buChar char="•"/>
          </a:pPr>
          <a:r>
            <a:rPr lang="en-US" sz="1050" b="0" i="0" kern="1200">
              <a:solidFill>
                <a:schemeClr val="tx1"/>
              </a:solidFill>
              <a:latin typeface="Arial Nova" panose="020B0504020202020204" pitchFamily="34" charset="0"/>
            </a:rPr>
            <a:t>FortiGate </a:t>
          </a:r>
          <a:r>
            <a:rPr lang="en-US" sz="1050" b="0" i="0" kern="1200" dirty="0">
              <a:solidFill>
                <a:schemeClr val="tx1"/>
              </a:solidFill>
              <a:latin typeface="Arial Nova" panose="020B0504020202020204" pitchFamily="34" charset="0"/>
            </a:rPr>
            <a:t>supports Secure SD-WAN functionality, enabling organizations to optimize and secure wide-area network (WAN) connectivity.</a:t>
          </a:r>
          <a:endParaRPr lang="en-IN" sz="1050" kern="1200" dirty="0">
            <a:solidFill>
              <a:schemeClr val="tx1"/>
            </a:solidFill>
            <a:latin typeface="Arial Nova" panose="020B0504020202020204" pitchFamily="34" charset="0"/>
          </a:endParaRPr>
        </a:p>
      </dsp:txBody>
      <dsp:txXfrm>
        <a:off x="10065503" y="524501"/>
        <a:ext cx="1261147" cy="21960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30FE1-7F89-408D-9451-755B8479AF9F}">
      <dsp:nvSpPr>
        <dsp:cNvPr id="0" name=""/>
        <dsp:cNvSpPr/>
      </dsp:nvSpPr>
      <dsp:spPr>
        <a:xfrm>
          <a:off x="184" y="4610"/>
          <a:ext cx="1600536" cy="194399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solidFill>
                <a:schemeClr val="tx1"/>
              </a:solidFill>
              <a:latin typeface="Arial Nova" panose="020B0504020202020204" pitchFamily="34" charset="0"/>
            </a:rPr>
            <a:t>Unified Threat Management (UTM)</a:t>
          </a:r>
        </a:p>
        <a:p>
          <a:pPr marL="0" lvl="0" indent="0" algn="ctr" defTabSz="444500">
            <a:lnSpc>
              <a:spcPct val="90000"/>
            </a:lnSpc>
            <a:spcBef>
              <a:spcPct val="0"/>
            </a:spcBef>
            <a:spcAft>
              <a:spcPct val="35000"/>
            </a:spcAft>
            <a:buNone/>
          </a:pPr>
          <a:r>
            <a:rPr lang="en-US" sz="1000" b="0" i="0" kern="1200" dirty="0">
              <a:solidFill>
                <a:schemeClr val="tx1"/>
              </a:solidFill>
              <a:latin typeface="Arial Nova" panose="020B0504020202020204" pitchFamily="34" charset="0"/>
            </a:rPr>
            <a:t>FortiWiFi devices offer UTM capabilities, including firewall protection, intrusion prevention, antivirus, web filtering, and application control.</a:t>
          </a:r>
          <a:endParaRPr lang="en-IN" sz="1000" kern="1200" dirty="0">
            <a:solidFill>
              <a:schemeClr val="tx1"/>
            </a:solidFill>
            <a:latin typeface="Arial Nova" panose="020B0504020202020204" pitchFamily="34" charset="0"/>
          </a:endParaRPr>
        </a:p>
      </dsp:txBody>
      <dsp:txXfrm>
        <a:off x="184" y="4610"/>
        <a:ext cx="1600536" cy="1943998"/>
      </dsp:txXfrm>
    </dsp:sp>
    <dsp:sp modelId="{BCC73912-F53D-4265-95CF-6D6E5FEA81EC}">
      <dsp:nvSpPr>
        <dsp:cNvPr id="0" name=""/>
        <dsp:cNvSpPr/>
      </dsp:nvSpPr>
      <dsp:spPr>
        <a:xfrm>
          <a:off x="1786957" y="4610"/>
          <a:ext cx="1600536" cy="194399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solidFill>
                <a:schemeClr val="tx1"/>
              </a:solidFill>
              <a:latin typeface="Arial Nova" panose="020B0504020202020204" pitchFamily="34" charset="0"/>
            </a:rPr>
            <a:t>Wireless Access Points (WAP)</a:t>
          </a:r>
        </a:p>
        <a:p>
          <a:pPr marL="0" lvl="0" indent="0" algn="ctr" defTabSz="444500">
            <a:lnSpc>
              <a:spcPct val="90000"/>
            </a:lnSpc>
            <a:spcBef>
              <a:spcPct val="0"/>
            </a:spcBef>
            <a:spcAft>
              <a:spcPct val="35000"/>
            </a:spcAft>
            <a:buNone/>
          </a:pPr>
          <a:r>
            <a:rPr lang="en-US" sz="1000" b="0" i="0" kern="1200" dirty="0">
              <a:solidFill>
                <a:schemeClr val="tx1"/>
              </a:solidFill>
              <a:latin typeface="Arial Nova" panose="020B0504020202020204" pitchFamily="34" charset="0"/>
            </a:rPr>
            <a:t>FortiWiFi devices include built-in wireless access points, allowing organizations to establish secure Wi-Fi networks for connectivity within their premises.</a:t>
          </a:r>
          <a:endParaRPr lang="en-IN" sz="1000" kern="1200" dirty="0">
            <a:solidFill>
              <a:schemeClr val="tx1"/>
            </a:solidFill>
            <a:latin typeface="Arial Nova" panose="020B0504020202020204" pitchFamily="34" charset="0"/>
          </a:endParaRPr>
        </a:p>
      </dsp:txBody>
      <dsp:txXfrm>
        <a:off x="1786957" y="4610"/>
        <a:ext cx="1600536" cy="1943998"/>
      </dsp:txXfrm>
    </dsp:sp>
    <dsp:sp modelId="{C637B47F-9757-4189-9387-4977CC762077}">
      <dsp:nvSpPr>
        <dsp:cNvPr id="0" name=""/>
        <dsp:cNvSpPr/>
      </dsp:nvSpPr>
      <dsp:spPr>
        <a:xfrm>
          <a:off x="3573731" y="4610"/>
          <a:ext cx="1600536" cy="194399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solidFill>
                <a:schemeClr val="tx1"/>
              </a:solidFill>
              <a:latin typeface="Arial Nova" panose="020B0504020202020204" pitchFamily="34" charset="0"/>
            </a:rPr>
            <a:t>VPN Connectivity</a:t>
          </a:r>
        </a:p>
        <a:p>
          <a:pPr marL="0" lvl="0" indent="0" algn="ctr" defTabSz="444500">
            <a:lnSpc>
              <a:spcPct val="90000"/>
            </a:lnSpc>
            <a:spcBef>
              <a:spcPct val="0"/>
            </a:spcBef>
            <a:spcAft>
              <a:spcPct val="35000"/>
            </a:spcAft>
            <a:buNone/>
          </a:pPr>
          <a:r>
            <a:rPr lang="en-US" sz="1000" b="0" i="0" kern="1200" dirty="0">
              <a:solidFill>
                <a:schemeClr val="tx1"/>
              </a:solidFill>
              <a:latin typeface="Arial Nova" panose="020B0504020202020204" pitchFamily="34" charset="0"/>
            </a:rPr>
            <a:t>FortiWiFi supports Virtual Private Network (VPN) connectivity, allowing remote users and branch offices to securely connect to the corporate network over encrypted connections.</a:t>
          </a:r>
          <a:endParaRPr lang="en-IN" sz="1000" kern="1200" dirty="0">
            <a:solidFill>
              <a:schemeClr val="tx1"/>
            </a:solidFill>
            <a:latin typeface="Arial Nova" panose="020B0504020202020204" pitchFamily="34" charset="0"/>
          </a:endParaRPr>
        </a:p>
      </dsp:txBody>
      <dsp:txXfrm>
        <a:off x="3573731" y="4610"/>
        <a:ext cx="1600536" cy="1943998"/>
      </dsp:txXfrm>
    </dsp:sp>
    <dsp:sp modelId="{FC3B51A9-9D40-414F-9C7D-0E9DB154630A}">
      <dsp:nvSpPr>
        <dsp:cNvPr id="0" name=""/>
        <dsp:cNvSpPr/>
      </dsp:nvSpPr>
      <dsp:spPr>
        <a:xfrm>
          <a:off x="5360505" y="4610"/>
          <a:ext cx="1600536" cy="194399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solidFill>
                <a:schemeClr val="tx1"/>
              </a:solidFill>
              <a:latin typeface="Arial Nova" panose="020B0504020202020204" pitchFamily="34" charset="0"/>
            </a:rPr>
            <a:t>Secure SD-WAN</a:t>
          </a:r>
        </a:p>
        <a:p>
          <a:pPr marL="0" lvl="0" indent="0" algn="ctr" defTabSz="444500">
            <a:lnSpc>
              <a:spcPct val="90000"/>
            </a:lnSpc>
            <a:spcBef>
              <a:spcPct val="0"/>
            </a:spcBef>
            <a:spcAft>
              <a:spcPct val="35000"/>
            </a:spcAft>
            <a:buNone/>
          </a:pPr>
          <a:r>
            <a:rPr lang="en-US" sz="1000" b="0" i="0" kern="1200" dirty="0">
              <a:solidFill>
                <a:schemeClr val="tx1"/>
              </a:solidFill>
              <a:latin typeface="Arial Nova" panose="020B0504020202020204" pitchFamily="34" charset="0"/>
            </a:rPr>
            <a:t>FortiWiFi devices may support Secure SD-WAN functionality, enabling organizations to optimize and secure wide-area network (WAN) connectivity.</a:t>
          </a:r>
          <a:endParaRPr lang="en-IN" sz="1000" kern="1200" dirty="0">
            <a:solidFill>
              <a:schemeClr val="tx1"/>
            </a:solidFill>
            <a:latin typeface="Arial Nova" panose="020B0504020202020204" pitchFamily="34" charset="0"/>
          </a:endParaRPr>
        </a:p>
      </dsp:txBody>
      <dsp:txXfrm>
        <a:off x="5360505" y="4610"/>
        <a:ext cx="1600536" cy="1943998"/>
      </dsp:txXfrm>
    </dsp:sp>
    <dsp:sp modelId="{0B9BA7F0-D038-4EA1-BAFA-C3EB6C28239B}">
      <dsp:nvSpPr>
        <dsp:cNvPr id="0" name=""/>
        <dsp:cNvSpPr/>
      </dsp:nvSpPr>
      <dsp:spPr>
        <a:xfrm>
          <a:off x="7147278" y="4610"/>
          <a:ext cx="1600536" cy="194399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solidFill>
                <a:schemeClr val="tx1"/>
              </a:solidFill>
              <a:latin typeface="Arial Nova" panose="020B0504020202020204" pitchFamily="34" charset="0"/>
            </a:rPr>
            <a:t>Web Filtering</a:t>
          </a:r>
        </a:p>
        <a:p>
          <a:pPr marL="0" lvl="0" indent="0" algn="ctr" defTabSz="444500">
            <a:lnSpc>
              <a:spcPct val="90000"/>
            </a:lnSpc>
            <a:spcBef>
              <a:spcPct val="0"/>
            </a:spcBef>
            <a:spcAft>
              <a:spcPct val="35000"/>
            </a:spcAft>
            <a:buNone/>
          </a:pPr>
          <a:r>
            <a:rPr lang="en-US" sz="1000" b="0" i="0" kern="1200" dirty="0">
              <a:solidFill>
                <a:schemeClr val="tx1"/>
              </a:solidFill>
              <a:latin typeface="Arial Nova" panose="020B0504020202020204" pitchFamily="34" charset="0"/>
            </a:rPr>
            <a:t>FortiWiFi appliances incorporate web filtering features to control access to websites based on categories, helping organizations enforce web usage policies.</a:t>
          </a:r>
          <a:endParaRPr lang="en-IN" sz="1000" kern="1200" dirty="0">
            <a:solidFill>
              <a:schemeClr val="tx1"/>
            </a:solidFill>
            <a:latin typeface="Arial Nova" panose="020B0504020202020204" pitchFamily="34" charset="0"/>
          </a:endParaRPr>
        </a:p>
      </dsp:txBody>
      <dsp:txXfrm>
        <a:off x="7147278" y="4610"/>
        <a:ext cx="1600536" cy="1943998"/>
      </dsp:txXfrm>
    </dsp:sp>
    <dsp:sp modelId="{128AD171-9357-4068-BE00-FE9F46136B17}">
      <dsp:nvSpPr>
        <dsp:cNvPr id="0" name=""/>
        <dsp:cNvSpPr/>
      </dsp:nvSpPr>
      <dsp:spPr>
        <a:xfrm>
          <a:off x="184" y="2134845"/>
          <a:ext cx="1600536" cy="194399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solidFill>
                <a:schemeClr val="tx1"/>
              </a:solidFill>
              <a:latin typeface="Arial Nova" panose="020B0504020202020204" pitchFamily="34" charset="0"/>
            </a:rPr>
            <a:t>Application Control</a:t>
          </a:r>
        </a:p>
        <a:p>
          <a:pPr marL="0" lvl="0" indent="0" algn="ctr" defTabSz="444500">
            <a:lnSpc>
              <a:spcPct val="90000"/>
            </a:lnSpc>
            <a:spcBef>
              <a:spcPct val="0"/>
            </a:spcBef>
            <a:spcAft>
              <a:spcPct val="35000"/>
            </a:spcAft>
            <a:buNone/>
          </a:pPr>
          <a:r>
            <a:rPr lang="en-US" sz="1000" b="0" i="0" kern="1200" dirty="0">
              <a:solidFill>
                <a:schemeClr val="tx1"/>
              </a:solidFill>
              <a:latin typeface="Arial Nova" panose="020B0504020202020204" pitchFamily="34" charset="0"/>
            </a:rPr>
            <a:t>FortiWiFi provides visibility and control over applications running on the network, allowing administrators to manage and prioritize application traffic based on security and business requirements.</a:t>
          </a:r>
          <a:endParaRPr lang="en-IN" sz="1000" kern="1200" dirty="0">
            <a:solidFill>
              <a:schemeClr val="tx1"/>
            </a:solidFill>
            <a:latin typeface="Arial Nova" panose="020B0504020202020204" pitchFamily="34" charset="0"/>
          </a:endParaRPr>
        </a:p>
      </dsp:txBody>
      <dsp:txXfrm>
        <a:off x="184" y="2134845"/>
        <a:ext cx="1600536" cy="1943998"/>
      </dsp:txXfrm>
    </dsp:sp>
    <dsp:sp modelId="{CDE1B063-BF9B-413D-8A1D-8A24CCC00E18}">
      <dsp:nvSpPr>
        <dsp:cNvPr id="0" name=""/>
        <dsp:cNvSpPr/>
      </dsp:nvSpPr>
      <dsp:spPr>
        <a:xfrm>
          <a:off x="1786957" y="2134845"/>
          <a:ext cx="1600536" cy="194399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solidFill>
                <a:schemeClr val="tx1"/>
              </a:solidFill>
              <a:latin typeface="Arial Nova" panose="020B0504020202020204" pitchFamily="34" charset="0"/>
            </a:rPr>
            <a:t>Antivirus and Antimalware</a:t>
          </a:r>
        </a:p>
        <a:p>
          <a:pPr marL="0" lvl="0" indent="0" algn="ctr" defTabSz="444500">
            <a:lnSpc>
              <a:spcPct val="90000"/>
            </a:lnSpc>
            <a:spcBef>
              <a:spcPct val="0"/>
            </a:spcBef>
            <a:spcAft>
              <a:spcPct val="35000"/>
            </a:spcAft>
            <a:buNone/>
          </a:pPr>
          <a:r>
            <a:rPr lang="en-US" sz="1000" b="0" i="0" kern="1200" dirty="0">
              <a:solidFill>
                <a:schemeClr val="tx1"/>
              </a:solidFill>
              <a:latin typeface="Arial Nova" panose="020B0504020202020204" pitchFamily="34" charset="0"/>
            </a:rPr>
            <a:t>FortiWiFi devices include antivirus and antimalware capabilities to scan and detect malicious software within both wired and wireless traffic.</a:t>
          </a:r>
          <a:endParaRPr lang="en-IN" sz="1000" kern="1200" dirty="0">
            <a:solidFill>
              <a:schemeClr val="tx1"/>
            </a:solidFill>
            <a:latin typeface="Arial Nova" panose="020B0504020202020204" pitchFamily="34" charset="0"/>
          </a:endParaRPr>
        </a:p>
      </dsp:txBody>
      <dsp:txXfrm>
        <a:off x="1786957" y="2134845"/>
        <a:ext cx="1600536" cy="1943998"/>
      </dsp:txXfrm>
    </dsp:sp>
    <dsp:sp modelId="{7B4A1B82-1759-4028-AC8D-F6D8C0CAA29A}">
      <dsp:nvSpPr>
        <dsp:cNvPr id="0" name=""/>
        <dsp:cNvSpPr/>
      </dsp:nvSpPr>
      <dsp:spPr>
        <a:xfrm>
          <a:off x="3573731" y="2134845"/>
          <a:ext cx="1600536" cy="194399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solidFill>
                <a:schemeClr val="tx1"/>
              </a:solidFill>
              <a:latin typeface="Arial Nova" panose="020B0504020202020204" pitchFamily="34" charset="0"/>
            </a:rPr>
            <a:t>Data Loss Prevention (DLP)</a:t>
          </a:r>
        </a:p>
        <a:p>
          <a:pPr marL="0" lvl="0" indent="0" algn="ctr" defTabSz="444500">
            <a:lnSpc>
              <a:spcPct val="90000"/>
            </a:lnSpc>
            <a:spcBef>
              <a:spcPct val="0"/>
            </a:spcBef>
            <a:spcAft>
              <a:spcPct val="35000"/>
            </a:spcAft>
            <a:buNone/>
          </a:pPr>
          <a:r>
            <a:rPr lang="en-US" sz="1000" b="0" i="0" kern="1200" dirty="0">
              <a:solidFill>
                <a:schemeClr val="tx1"/>
              </a:solidFill>
              <a:latin typeface="Arial Nova" panose="020B0504020202020204" pitchFamily="34" charset="0"/>
            </a:rPr>
            <a:t>FortiWiFi appliances may include DLP features to prevent unauthorized access, sharing, or transmission of sensitive data over the network.</a:t>
          </a:r>
          <a:endParaRPr lang="en-IN" sz="1000" kern="1200" dirty="0">
            <a:solidFill>
              <a:schemeClr val="tx1"/>
            </a:solidFill>
            <a:latin typeface="Arial Nova" panose="020B0504020202020204" pitchFamily="34" charset="0"/>
          </a:endParaRPr>
        </a:p>
      </dsp:txBody>
      <dsp:txXfrm>
        <a:off x="3573731" y="2134845"/>
        <a:ext cx="1600536" cy="1943998"/>
      </dsp:txXfrm>
    </dsp:sp>
    <dsp:sp modelId="{C4167AEC-10FC-4DEC-9D2C-55DC813D8881}">
      <dsp:nvSpPr>
        <dsp:cNvPr id="0" name=""/>
        <dsp:cNvSpPr/>
      </dsp:nvSpPr>
      <dsp:spPr>
        <a:xfrm>
          <a:off x="5360505" y="2134845"/>
          <a:ext cx="1600536" cy="194399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solidFill>
                <a:schemeClr val="tx1"/>
              </a:solidFill>
              <a:latin typeface="Arial Nova" panose="020B0504020202020204" pitchFamily="34" charset="0"/>
            </a:rPr>
            <a:t>Security Fabric Integration</a:t>
          </a:r>
        </a:p>
        <a:p>
          <a:pPr marL="0" lvl="0" indent="0" algn="ctr" defTabSz="444500">
            <a:lnSpc>
              <a:spcPct val="90000"/>
            </a:lnSpc>
            <a:spcBef>
              <a:spcPct val="0"/>
            </a:spcBef>
            <a:spcAft>
              <a:spcPct val="35000"/>
            </a:spcAft>
            <a:buNone/>
          </a:pPr>
          <a:r>
            <a:rPr lang="en-US" sz="1000" b="0" i="0" kern="1200" dirty="0">
              <a:solidFill>
                <a:schemeClr val="tx1"/>
              </a:solidFill>
              <a:latin typeface="Arial Nova" panose="020B0504020202020204" pitchFamily="34" charset="0"/>
            </a:rPr>
            <a:t>FortiWiFi devices can be part of Fortinet's Security Fabric, an integrated and collaborative security architecture that allows different Fortinet security solutions to work together for comprehensive threat detection and response.</a:t>
          </a:r>
          <a:endParaRPr lang="en-IN" sz="1000" kern="1200" dirty="0">
            <a:solidFill>
              <a:schemeClr val="tx1"/>
            </a:solidFill>
            <a:latin typeface="Arial Nova" panose="020B0504020202020204" pitchFamily="34" charset="0"/>
          </a:endParaRPr>
        </a:p>
      </dsp:txBody>
      <dsp:txXfrm>
        <a:off x="5360505" y="2134845"/>
        <a:ext cx="1600536" cy="1943998"/>
      </dsp:txXfrm>
    </dsp:sp>
    <dsp:sp modelId="{7042BD02-B21D-4CBC-9442-8417A58541F4}">
      <dsp:nvSpPr>
        <dsp:cNvPr id="0" name=""/>
        <dsp:cNvSpPr/>
      </dsp:nvSpPr>
      <dsp:spPr>
        <a:xfrm>
          <a:off x="7147278" y="2134845"/>
          <a:ext cx="1600536" cy="1943998"/>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solidFill>
                <a:schemeClr val="tx1"/>
              </a:solidFill>
              <a:latin typeface="Arial Nova" panose="020B0504020202020204" pitchFamily="34" charset="0"/>
            </a:rPr>
            <a:t>Cloud Integration</a:t>
          </a:r>
        </a:p>
        <a:p>
          <a:pPr marL="0" lvl="0" indent="0" algn="ctr" defTabSz="444500">
            <a:lnSpc>
              <a:spcPct val="90000"/>
            </a:lnSpc>
            <a:spcBef>
              <a:spcPct val="0"/>
            </a:spcBef>
            <a:spcAft>
              <a:spcPct val="35000"/>
            </a:spcAft>
            <a:buNone/>
          </a:pPr>
          <a:r>
            <a:rPr lang="en-US" sz="1000" b="0" i="0" kern="1200" dirty="0">
              <a:solidFill>
                <a:schemeClr val="tx1"/>
              </a:solidFill>
              <a:latin typeface="Arial Nova" panose="020B0504020202020204" pitchFamily="34" charset="0"/>
            </a:rPr>
            <a:t>FortiWiFi devices are designed for centralized management and may offer cloud-based management options for administrators to monitor and configure security policies.</a:t>
          </a:r>
          <a:endParaRPr lang="en-IN" sz="1000" kern="1200" dirty="0">
            <a:solidFill>
              <a:schemeClr val="tx1"/>
            </a:solidFill>
            <a:latin typeface="Arial Nova" panose="020B0504020202020204" pitchFamily="34" charset="0"/>
          </a:endParaRPr>
        </a:p>
      </dsp:txBody>
      <dsp:txXfrm>
        <a:off x="7147278" y="2134845"/>
        <a:ext cx="1600536" cy="194399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86DE3F-81B4-4990-A25B-7AB3204B2A17}">
      <dsp:nvSpPr>
        <dsp:cNvPr id="0" name=""/>
        <dsp:cNvSpPr/>
      </dsp:nvSpPr>
      <dsp:spPr>
        <a:xfrm rot="5400000">
          <a:off x="6929770" y="-3946092"/>
          <a:ext cx="348648" cy="8241346"/>
        </a:xfrm>
        <a:prstGeom prst="round2Same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dirty="0">
              <a:latin typeface="Arial Nova" panose="020B0504020202020204" pitchFamily="34" charset="0"/>
            </a:rPr>
            <a:t>FortiSwitch devices function as Ethernet switches, facilitating the connectivity of various devices within a local area network (LAN).</a:t>
          </a:r>
          <a:endParaRPr lang="en-IN" sz="1000" kern="1200" dirty="0">
            <a:latin typeface="Arial Nova" panose="020B0504020202020204" pitchFamily="34" charset="0"/>
          </a:endParaRPr>
        </a:p>
      </dsp:txBody>
      <dsp:txXfrm rot="-5400000">
        <a:off x="2983421" y="17277"/>
        <a:ext cx="8224326" cy="314608"/>
      </dsp:txXfrm>
    </dsp:sp>
    <dsp:sp modelId="{855A0BF7-A2F8-4A43-B46C-688C95AF92C4}">
      <dsp:nvSpPr>
        <dsp:cNvPr id="0" name=""/>
        <dsp:cNvSpPr/>
      </dsp:nvSpPr>
      <dsp:spPr>
        <a:xfrm>
          <a:off x="0" y="8848"/>
          <a:ext cx="2879990" cy="331464"/>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Network Switching</a:t>
          </a:r>
          <a:endParaRPr lang="en-IN" sz="1200" kern="1200" dirty="0">
            <a:latin typeface="Arial Nova" panose="020B0504020202020204" pitchFamily="34" charset="0"/>
          </a:endParaRPr>
        </a:p>
      </dsp:txBody>
      <dsp:txXfrm>
        <a:off x="16181" y="25029"/>
        <a:ext cx="2847628" cy="299102"/>
      </dsp:txXfrm>
    </dsp:sp>
    <dsp:sp modelId="{DBAD7BAA-6DF7-42CD-AFE0-6C6AAE288794}">
      <dsp:nvSpPr>
        <dsp:cNvPr id="0" name=""/>
        <dsp:cNvSpPr/>
      </dsp:nvSpPr>
      <dsp:spPr>
        <a:xfrm rot="5400000">
          <a:off x="6929770" y="-3575653"/>
          <a:ext cx="348648" cy="8241346"/>
        </a:xfrm>
        <a:prstGeom prst="round2Same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dirty="0">
              <a:latin typeface="Arial Nova" panose="020B0504020202020204" pitchFamily="34" charset="0"/>
            </a:rPr>
            <a:t>FortiSwitch integrates with Fortinet's Security Fabric, allowing for coordinated threat detection and response across different Fortinet </a:t>
          </a:r>
          <a:r>
            <a:rPr lang="en-US" sz="1000" b="0" i="0" kern="1200" dirty="0">
              <a:solidFill>
                <a:prstClr val="black">
                  <a:hueOff val="0"/>
                  <a:satOff val="0"/>
                  <a:lumOff val="0"/>
                  <a:alphaOff val="0"/>
                </a:prstClr>
              </a:solidFill>
              <a:latin typeface="Arial Nova" panose="020B0504020202020204" pitchFamily="34" charset="0"/>
              <a:ea typeface="+mn-ea"/>
              <a:cs typeface="+mn-cs"/>
            </a:rPr>
            <a:t>security</a:t>
          </a:r>
          <a:r>
            <a:rPr lang="en-US" sz="1000" b="0" i="0" kern="1200" dirty="0">
              <a:latin typeface="Arial Nova" panose="020B0504020202020204" pitchFamily="34" charset="0"/>
            </a:rPr>
            <a:t> solutions.</a:t>
          </a:r>
          <a:endParaRPr lang="en-IN" sz="1000" kern="1200" dirty="0">
            <a:latin typeface="Arial Nova" panose="020B0504020202020204" pitchFamily="34" charset="0"/>
          </a:endParaRPr>
        </a:p>
      </dsp:txBody>
      <dsp:txXfrm rot="-5400000">
        <a:off x="2983421" y="387716"/>
        <a:ext cx="8224326" cy="314608"/>
      </dsp:txXfrm>
    </dsp:sp>
    <dsp:sp modelId="{49EECA36-4ACE-45C8-A105-639D58AE05E1}">
      <dsp:nvSpPr>
        <dsp:cNvPr id="0" name=""/>
        <dsp:cNvSpPr/>
      </dsp:nvSpPr>
      <dsp:spPr>
        <a:xfrm>
          <a:off x="0" y="379287"/>
          <a:ext cx="2879990" cy="331464"/>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Security Fabric Integration</a:t>
          </a:r>
          <a:endParaRPr lang="en-IN" sz="1200" kern="1200" dirty="0">
            <a:latin typeface="Arial Nova" panose="020B0504020202020204" pitchFamily="34" charset="0"/>
          </a:endParaRPr>
        </a:p>
      </dsp:txBody>
      <dsp:txXfrm>
        <a:off x="16181" y="395468"/>
        <a:ext cx="2847628" cy="299102"/>
      </dsp:txXfrm>
    </dsp:sp>
    <dsp:sp modelId="{98E4B5A2-6341-44B3-9C3B-5F7D630D82DF}">
      <dsp:nvSpPr>
        <dsp:cNvPr id="0" name=""/>
        <dsp:cNvSpPr/>
      </dsp:nvSpPr>
      <dsp:spPr>
        <a:xfrm rot="5400000">
          <a:off x="6929770" y="-3205214"/>
          <a:ext cx="348648" cy="8241346"/>
        </a:xfrm>
        <a:prstGeom prst="round2Same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dirty="0">
              <a:latin typeface="Arial Nova" panose="020B0504020202020204" pitchFamily="34" charset="0"/>
            </a:rPr>
            <a:t>FortiSwitch </a:t>
          </a:r>
          <a:r>
            <a:rPr lang="en-US" sz="1000" b="0" i="0" kern="1200" dirty="0">
              <a:solidFill>
                <a:prstClr val="black">
                  <a:hueOff val="0"/>
                  <a:satOff val="0"/>
                  <a:lumOff val="0"/>
                  <a:alphaOff val="0"/>
                </a:prstClr>
              </a:solidFill>
              <a:latin typeface="Arial Nova" panose="020B0504020202020204" pitchFamily="34" charset="0"/>
              <a:ea typeface="+mn-ea"/>
              <a:cs typeface="+mn-cs"/>
            </a:rPr>
            <a:t>switches</a:t>
          </a:r>
          <a:r>
            <a:rPr lang="en-US" sz="1000" b="0" i="0" kern="1200" dirty="0">
              <a:latin typeface="Arial Nova" panose="020B0504020202020204" pitchFamily="34" charset="0"/>
            </a:rPr>
            <a:t> are often managed through Fortinet's cloud-based management platform, providing a centralized and user-friendly interface for configuration and monitoring.</a:t>
          </a:r>
          <a:endParaRPr lang="en-IN" sz="1000" kern="1200" dirty="0">
            <a:latin typeface="Arial Nova" panose="020B0504020202020204" pitchFamily="34" charset="0"/>
          </a:endParaRPr>
        </a:p>
      </dsp:txBody>
      <dsp:txXfrm rot="-5400000">
        <a:off x="2983421" y="758155"/>
        <a:ext cx="8224326" cy="314608"/>
      </dsp:txXfrm>
    </dsp:sp>
    <dsp:sp modelId="{2999FC5F-6326-4911-9CE8-F1FC795F209A}">
      <dsp:nvSpPr>
        <dsp:cNvPr id="0" name=""/>
        <dsp:cNvSpPr/>
      </dsp:nvSpPr>
      <dsp:spPr>
        <a:xfrm>
          <a:off x="0" y="749726"/>
          <a:ext cx="2879990" cy="331464"/>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Cloud Management</a:t>
          </a:r>
          <a:endParaRPr lang="en-IN" sz="1200" kern="1200" dirty="0">
            <a:latin typeface="Arial Nova" panose="020B0504020202020204" pitchFamily="34" charset="0"/>
          </a:endParaRPr>
        </a:p>
      </dsp:txBody>
      <dsp:txXfrm>
        <a:off x="16181" y="765907"/>
        <a:ext cx="2847628" cy="299102"/>
      </dsp:txXfrm>
    </dsp:sp>
    <dsp:sp modelId="{BA81E118-91FD-46B2-8220-4325E6258AB9}">
      <dsp:nvSpPr>
        <dsp:cNvPr id="0" name=""/>
        <dsp:cNvSpPr/>
      </dsp:nvSpPr>
      <dsp:spPr>
        <a:xfrm rot="5400000">
          <a:off x="6929770" y="-2834774"/>
          <a:ext cx="348648" cy="8241346"/>
        </a:xfrm>
        <a:prstGeom prst="round2Same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dirty="0">
              <a:latin typeface="Arial Nova" panose="020B0504020202020204" pitchFamily="34" charset="0"/>
            </a:rPr>
            <a:t>FortiSwitch supports unified access control policies, allowing administrators to define and enforce security policies based on user identity </a:t>
          </a:r>
          <a:r>
            <a:rPr lang="en-US" sz="1000" b="0" i="0" kern="1200" dirty="0">
              <a:solidFill>
                <a:prstClr val="black">
                  <a:hueOff val="0"/>
                  <a:satOff val="0"/>
                  <a:lumOff val="0"/>
                  <a:alphaOff val="0"/>
                </a:prstClr>
              </a:solidFill>
              <a:latin typeface="Arial Nova" panose="020B0504020202020204" pitchFamily="34" charset="0"/>
              <a:ea typeface="+mn-ea"/>
              <a:cs typeface="+mn-cs"/>
            </a:rPr>
            <a:t>and</a:t>
          </a:r>
          <a:r>
            <a:rPr lang="en-US" sz="1000" b="0" i="0" kern="1200" dirty="0">
              <a:latin typeface="Arial Nova" panose="020B0504020202020204" pitchFamily="34" charset="0"/>
            </a:rPr>
            <a:t> device type.</a:t>
          </a:r>
          <a:endParaRPr lang="en-IN" sz="1000" kern="1200" dirty="0">
            <a:latin typeface="Arial Nova" panose="020B0504020202020204" pitchFamily="34" charset="0"/>
          </a:endParaRPr>
        </a:p>
      </dsp:txBody>
      <dsp:txXfrm rot="-5400000">
        <a:off x="2983421" y="1128595"/>
        <a:ext cx="8224326" cy="314608"/>
      </dsp:txXfrm>
    </dsp:sp>
    <dsp:sp modelId="{F0EFAC7F-FF14-41BE-BC7E-90E0477DC65D}">
      <dsp:nvSpPr>
        <dsp:cNvPr id="0" name=""/>
        <dsp:cNvSpPr/>
      </dsp:nvSpPr>
      <dsp:spPr>
        <a:xfrm>
          <a:off x="0" y="1120165"/>
          <a:ext cx="2879990" cy="331464"/>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Unified Access Control</a:t>
          </a:r>
          <a:endParaRPr lang="en-IN" sz="1200" kern="1200" dirty="0">
            <a:latin typeface="Arial Nova" panose="020B0504020202020204" pitchFamily="34" charset="0"/>
          </a:endParaRPr>
        </a:p>
      </dsp:txBody>
      <dsp:txXfrm>
        <a:off x="16181" y="1136346"/>
        <a:ext cx="2847628" cy="299102"/>
      </dsp:txXfrm>
    </dsp:sp>
    <dsp:sp modelId="{5FBCFE76-1CE7-4554-9D59-1E3AA6DBA180}">
      <dsp:nvSpPr>
        <dsp:cNvPr id="0" name=""/>
        <dsp:cNvSpPr/>
      </dsp:nvSpPr>
      <dsp:spPr>
        <a:xfrm rot="5400000">
          <a:off x="6929770" y="-2464335"/>
          <a:ext cx="348648" cy="8241346"/>
        </a:xfrm>
        <a:prstGeom prst="round2Same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dirty="0">
              <a:latin typeface="Arial Nova" panose="020B0504020202020204" pitchFamily="34" charset="0"/>
            </a:rPr>
            <a:t>Some </a:t>
          </a:r>
          <a:r>
            <a:rPr lang="en-US" sz="1000" b="0" i="0" kern="1200" dirty="0">
              <a:solidFill>
                <a:prstClr val="black">
                  <a:hueOff val="0"/>
                  <a:satOff val="0"/>
                  <a:lumOff val="0"/>
                  <a:alphaOff val="0"/>
                </a:prstClr>
              </a:solidFill>
              <a:latin typeface="Arial Nova" panose="020B0504020202020204" pitchFamily="34" charset="0"/>
              <a:ea typeface="+mn-ea"/>
              <a:cs typeface="+mn-cs"/>
            </a:rPr>
            <a:t>FortiSwitch</a:t>
          </a:r>
          <a:r>
            <a:rPr lang="en-US" sz="1000" b="0" i="0" kern="1200" dirty="0">
              <a:latin typeface="Arial Nova" panose="020B0504020202020204" pitchFamily="34" charset="0"/>
            </a:rPr>
            <a:t> models support Power over Ethernet, providing power to connected devices such as IP phones, cameras, and access points through the Ethernet cable.</a:t>
          </a:r>
          <a:endParaRPr lang="en-IN" sz="1000" kern="1200" dirty="0">
            <a:latin typeface="Arial Nova" panose="020B0504020202020204" pitchFamily="34" charset="0"/>
          </a:endParaRPr>
        </a:p>
      </dsp:txBody>
      <dsp:txXfrm rot="-5400000">
        <a:off x="2983421" y="1499034"/>
        <a:ext cx="8224326" cy="314608"/>
      </dsp:txXfrm>
    </dsp:sp>
    <dsp:sp modelId="{72196AC1-913E-44AC-B39E-BC91C29C9401}">
      <dsp:nvSpPr>
        <dsp:cNvPr id="0" name=""/>
        <dsp:cNvSpPr/>
      </dsp:nvSpPr>
      <dsp:spPr>
        <a:xfrm>
          <a:off x="0" y="1490605"/>
          <a:ext cx="2879990" cy="331464"/>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PoE (Power over Ethernet)</a:t>
          </a:r>
          <a:endParaRPr lang="en-IN" sz="1200" kern="1200" dirty="0">
            <a:latin typeface="Arial Nova" panose="020B0504020202020204" pitchFamily="34" charset="0"/>
          </a:endParaRPr>
        </a:p>
      </dsp:txBody>
      <dsp:txXfrm>
        <a:off x="16181" y="1506786"/>
        <a:ext cx="2847628" cy="299102"/>
      </dsp:txXfrm>
    </dsp:sp>
    <dsp:sp modelId="{DD746496-6DDF-497E-8CA3-AD327D3F488E}">
      <dsp:nvSpPr>
        <dsp:cNvPr id="0" name=""/>
        <dsp:cNvSpPr/>
      </dsp:nvSpPr>
      <dsp:spPr>
        <a:xfrm rot="5400000">
          <a:off x="6929770" y="-2093896"/>
          <a:ext cx="348648" cy="8241346"/>
        </a:xfrm>
        <a:prstGeom prst="round2Same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dirty="0">
              <a:latin typeface="Arial Nova" panose="020B0504020202020204" pitchFamily="34" charset="0"/>
            </a:rPr>
            <a:t>FortiSwitch </a:t>
          </a:r>
          <a:r>
            <a:rPr lang="en-US" sz="1000" b="0" i="0" kern="1200" dirty="0">
              <a:solidFill>
                <a:prstClr val="black">
                  <a:hueOff val="0"/>
                  <a:satOff val="0"/>
                  <a:lumOff val="0"/>
                  <a:alphaOff val="0"/>
                </a:prstClr>
              </a:solidFill>
              <a:latin typeface="Arial Nova" panose="020B0504020202020204" pitchFamily="34" charset="0"/>
              <a:ea typeface="+mn-ea"/>
              <a:cs typeface="+mn-cs"/>
            </a:rPr>
            <a:t>devices</a:t>
          </a:r>
          <a:r>
            <a:rPr lang="en-US" sz="1000" b="0" i="0" kern="1200" dirty="0">
              <a:latin typeface="Arial Nova" panose="020B0504020202020204" pitchFamily="34" charset="0"/>
            </a:rPr>
            <a:t> often support link aggregation for increased bandwidth and redundancy. This allows multiple physical links to be grouped together to form a logical link.</a:t>
          </a:r>
          <a:endParaRPr lang="en-IN" sz="1000" kern="1200" dirty="0">
            <a:latin typeface="Arial Nova" panose="020B0504020202020204" pitchFamily="34" charset="0"/>
          </a:endParaRPr>
        </a:p>
      </dsp:txBody>
      <dsp:txXfrm rot="-5400000">
        <a:off x="2983421" y="1869473"/>
        <a:ext cx="8224326" cy="314608"/>
      </dsp:txXfrm>
    </dsp:sp>
    <dsp:sp modelId="{E1DDBFBF-1E6D-4514-AED1-84D7AB8E8D9B}">
      <dsp:nvSpPr>
        <dsp:cNvPr id="0" name=""/>
        <dsp:cNvSpPr/>
      </dsp:nvSpPr>
      <dsp:spPr>
        <a:xfrm>
          <a:off x="0" y="1861044"/>
          <a:ext cx="2879990" cy="331464"/>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Link Aggregation (LAG) and Redundancy</a:t>
          </a:r>
          <a:endParaRPr lang="en-IN" sz="1200" kern="1200" dirty="0">
            <a:latin typeface="Arial Nova" panose="020B0504020202020204" pitchFamily="34" charset="0"/>
          </a:endParaRPr>
        </a:p>
      </dsp:txBody>
      <dsp:txXfrm>
        <a:off x="16181" y="1877225"/>
        <a:ext cx="2847628" cy="299102"/>
      </dsp:txXfrm>
    </dsp:sp>
    <dsp:sp modelId="{FF94B324-F833-4B88-BA56-96B457BEC8AD}">
      <dsp:nvSpPr>
        <dsp:cNvPr id="0" name=""/>
        <dsp:cNvSpPr/>
      </dsp:nvSpPr>
      <dsp:spPr>
        <a:xfrm rot="5400000">
          <a:off x="6929770" y="-1723457"/>
          <a:ext cx="348648" cy="8241346"/>
        </a:xfrm>
        <a:prstGeom prst="round2Same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dirty="0">
              <a:latin typeface="Arial Nova" panose="020B0504020202020204" pitchFamily="34" charset="0"/>
            </a:rPr>
            <a:t>FortiSwitch enables the use of VLANs to logically segment a network, improving network efficiency and security by isolating broadcast </a:t>
          </a:r>
          <a:r>
            <a:rPr lang="en-US" sz="1000" b="0" i="0" kern="1200" dirty="0">
              <a:solidFill>
                <a:prstClr val="black">
                  <a:hueOff val="0"/>
                  <a:satOff val="0"/>
                  <a:lumOff val="0"/>
                  <a:alphaOff val="0"/>
                </a:prstClr>
              </a:solidFill>
              <a:latin typeface="Arial Nova" panose="020B0504020202020204" pitchFamily="34" charset="0"/>
              <a:ea typeface="+mn-ea"/>
              <a:cs typeface="+mn-cs"/>
            </a:rPr>
            <a:t>domains</a:t>
          </a:r>
          <a:r>
            <a:rPr lang="en-US" sz="1000" b="0" i="0" kern="1200" dirty="0">
              <a:latin typeface="Arial Nova" panose="020B0504020202020204" pitchFamily="34" charset="0"/>
            </a:rPr>
            <a:t>.</a:t>
          </a:r>
          <a:endParaRPr lang="en-IN" sz="1000" kern="1200" dirty="0">
            <a:latin typeface="Arial Nova" panose="020B0504020202020204" pitchFamily="34" charset="0"/>
          </a:endParaRPr>
        </a:p>
      </dsp:txBody>
      <dsp:txXfrm rot="-5400000">
        <a:off x="2983421" y="2239912"/>
        <a:ext cx="8224326" cy="314608"/>
      </dsp:txXfrm>
    </dsp:sp>
    <dsp:sp modelId="{929200DA-14F9-49B4-8E6D-75F2DAD39849}">
      <dsp:nvSpPr>
        <dsp:cNvPr id="0" name=""/>
        <dsp:cNvSpPr/>
      </dsp:nvSpPr>
      <dsp:spPr>
        <a:xfrm>
          <a:off x="0" y="2231483"/>
          <a:ext cx="2879990" cy="331464"/>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VLAN (Virtual LAN) Support</a:t>
          </a:r>
          <a:endParaRPr lang="en-IN" sz="1200" kern="1200" dirty="0">
            <a:latin typeface="Arial Nova" panose="020B0504020202020204" pitchFamily="34" charset="0"/>
          </a:endParaRPr>
        </a:p>
      </dsp:txBody>
      <dsp:txXfrm>
        <a:off x="16181" y="2247664"/>
        <a:ext cx="2847628" cy="299102"/>
      </dsp:txXfrm>
    </dsp:sp>
    <dsp:sp modelId="{D10B0700-4F1D-4486-8A5E-C108CE195A41}">
      <dsp:nvSpPr>
        <dsp:cNvPr id="0" name=""/>
        <dsp:cNvSpPr/>
      </dsp:nvSpPr>
      <dsp:spPr>
        <a:xfrm rot="5400000">
          <a:off x="6929770" y="-1353018"/>
          <a:ext cx="348648" cy="8241346"/>
        </a:xfrm>
        <a:prstGeom prst="round2Same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dirty="0">
              <a:latin typeface="Arial Nova" panose="020B0504020202020204" pitchFamily="34" charset="0"/>
            </a:rPr>
            <a:t>FortiSwitch supports QoS features to prioritize certain types of network traffic, ensuring optimal performance for critical applications.</a:t>
          </a:r>
          <a:endParaRPr lang="en-IN" sz="1000" kern="1200" dirty="0">
            <a:latin typeface="Arial Nova" panose="020B0504020202020204" pitchFamily="34" charset="0"/>
          </a:endParaRPr>
        </a:p>
      </dsp:txBody>
      <dsp:txXfrm rot="-5400000">
        <a:off x="2983421" y="2610351"/>
        <a:ext cx="8224326" cy="314608"/>
      </dsp:txXfrm>
    </dsp:sp>
    <dsp:sp modelId="{3CDF9CDC-7D37-40B0-A095-6DD3C0CB3A83}">
      <dsp:nvSpPr>
        <dsp:cNvPr id="0" name=""/>
        <dsp:cNvSpPr/>
      </dsp:nvSpPr>
      <dsp:spPr>
        <a:xfrm>
          <a:off x="0" y="2601922"/>
          <a:ext cx="2879990" cy="331464"/>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Quality of Service (QoS)</a:t>
          </a:r>
          <a:endParaRPr lang="en-IN" sz="1200" kern="1200" dirty="0">
            <a:latin typeface="Arial Nova" panose="020B0504020202020204" pitchFamily="34" charset="0"/>
          </a:endParaRPr>
        </a:p>
      </dsp:txBody>
      <dsp:txXfrm>
        <a:off x="16181" y="2618103"/>
        <a:ext cx="2847628" cy="299102"/>
      </dsp:txXfrm>
    </dsp:sp>
    <dsp:sp modelId="{5C8ACC27-B4E9-4735-AF44-58B8EA625BD6}">
      <dsp:nvSpPr>
        <dsp:cNvPr id="0" name=""/>
        <dsp:cNvSpPr/>
      </dsp:nvSpPr>
      <dsp:spPr>
        <a:xfrm rot="5400000">
          <a:off x="6929770" y="-982579"/>
          <a:ext cx="348648" cy="8241346"/>
        </a:xfrm>
        <a:prstGeom prst="round2Same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a:solidFill>
                <a:prstClr val="black">
                  <a:hueOff val="0"/>
                  <a:satOff val="0"/>
                  <a:lumOff val="0"/>
                  <a:alphaOff val="0"/>
                </a:prstClr>
              </a:solidFill>
              <a:latin typeface="Arial Nova" panose="020B0504020202020204" pitchFamily="34" charset="0"/>
              <a:ea typeface="+mn-ea"/>
              <a:cs typeface="+mn-cs"/>
            </a:rPr>
            <a:t>FortiSwitch </a:t>
          </a:r>
          <a:r>
            <a:rPr lang="en-US" sz="1000" b="0" i="0" kern="1200" dirty="0">
              <a:solidFill>
                <a:prstClr val="black">
                  <a:hueOff val="0"/>
                  <a:satOff val="0"/>
                  <a:lumOff val="0"/>
                  <a:alphaOff val="0"/>
                </a:prstClr>
              </a:solidFill>
              <a:latin typeface="Arial Nova" panose="020B0504020202020204" pitchFamily="34" charset="0"/>
              <a:ea typeface="+mn-ea"/>
              <a:cs typeface="+mn-cs"/>
            </a:rPr>
            <a:t>devices implement RSTP to prevent loops in the network and improve network stability.</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sp:txBody>
      <dsp:txXfrm rot="-5400000">
        <a:off x="2983421" y="2980790"/>
        <a:ext cx="8224326" cy="314608"/>
      </dsp:txXfrm>
    </dsp:sp>
    <dsp:sp modelId="{67D8FE61-2DD6-41F0-B7B0-A39A65BBE826}">
      <dsp:nvSpPr>
        <dsp:cNvPr id="0" name=""/>
        <dsp:cNvSpPr/>
      </dsp:nvSpPr>
      <dsp:spPr>
        <a:xfrm>
          <a:off x="0" y="2972361"/>
          <a:ext cx="2879990" cy="331464"/>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Rapid Spanning Tree Protocol (RSTP)</a:t>
          </a:r>
          <a:endParaRPr lang="en-IN" sz="1200" kern="1200" dirty="0">
            <a:latin typeface="Arial Nova" panose="020B0504020202020204" pitchFamily="34" charset="0"/>
          </a:endParaRPr>
        </a:p>
      </dsp:txBody>
      <dsp:txXfrm>
        <a:off x="16181" y="2988542"/>
        <a:ext cx="2847628" cy="299102"/>
      </dsp:txXfrm>
    </dsp:sp>
    <dsp:sp modelId="{16C6A435-3234-4053-BF30-A7586DFC91E1}">
      <dsp:nvSpPr>
        <dsp:cNvPr id="0" name=""/>
        <dsp:cNvSpPr/>
      </dsp:nvSpPr>
      <dsp:spPr>
        <a:xfrm rot="5400000">
          <a:off x="6929770" y="-612140"/>
          <a:ext cx="348648" cy="8241346"/>
        </a:xfrm>
        <a:prstGeom prst="round2Same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dirty="0">
              <a:latin typeface="Arial Nova" panose="020B0504020202020204" pitchFamily="34" charset="0"/>
            </a:rPr>
            <a:t>FortiSwitch switches contribute to network segmentation strategies, helping organizations isolate and secure different parts of their </a:t>
          </a:r>
          <a:r>
            <a:rPr lang="en-US" sz="1000" b="0" i="0" kern="1200" dirty="0">
              <a:solidFill>
                <a:prstClr val="black">
                  <a:hueOff val="0"/>
                  <a:satOff val="0"/>
                  <a:lumOff val="0"/>
                  <a:alphaOff val="0"/>
                </a:prstClr>
              </a:solidFill>
              <a:latin typeface="Arial Nova" panose="020B0504020202020204" pitchFamily="34" charset="0"/>
              <a:ea typeface="+mn-ea"/>
              <a:cs typeface="+mn-cs"/>
            </a:rPr>
            <a:t>network</a:t>
          </a:r>
          <a:r>
            <a:rPr lang="en-US" sz="1000" b="0" i="0" kern="1200" dirty="0">
              <a:latin typeface="Arial Nova" panose="020B0504020202020204" pitchFamily="34" charset="0"/>
            </a:rPr>
            <a:t>.</a:t>
          </a:r>
          <a:endParaRPr lang="en-IN" sz="1000" kern="1200" dirty="0">
            <a:latin typeface="Arial Nova" panose="020B0504020202020204" pitchFamily="34" charset="0"/>
          </a:endParaRPr>
        </a:p>
      </dsp:txBody>
      <dsp:txXfrm rot="-5400000">
        <a:off x="2983421" y="3351229"/>
        <a:ext cx="8224326" cy="314608"/>
      </dsp:txXfrm>
    </dsp:sp>
    <dsp:sp modelId="{8BBE63D1-0BBA-4FA9-BCD7-1F056714E7F0}">
      <dsp:nvSpPr>
        <dsp:cNvPr id="0" name=""/>
        <dsp:cNvSpPr/>
      </dsp:nvSpPr>
      <dsp:spPr>
        <a:xfrm>
          <a:off x="0" y="3342800"/>
          <a:ext cx="2879990" cy="331464"/>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Network Segmentation</a:t>
          </a:r>
          <a:endParaRPr lang="en-IN" sz="1200" kern="1200" dirty="0">
            <a:latin typeface="Arial Nova" panose="020B0504020202020204" pitchFamily="34" charset="0"/>
          </a:endParaRPr>
        </a:p>
      </dsp:txBody>
      <dsp:txXfrm>
        <a:off x="16181" y="3358981"/>
        <a:ext cx="2847628" cy="299102"/>
      </dsp:txXfrm>
    </dsp:sp>
    <dsp:sp modelId="{6721EFF3-662B-4BEF-935E-F3AC03DA2EF0}">
      <dsp:nvSpPr>
        <dsp:cNvPr id="0" name=""/>
        <dsp:cNvSpPr/>
      </dsp:nvSpPr>
      <dsp:spPr>
        <a:xfrm rot="5400000">
          <a:off x="6929770" y="-241701"/>
          <a:ext cx="348648" cy="8241346"/>
        </a:xfrm>
        <a:prstGeom prst="round2Same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Administrators can implement role-based access control, defining specific roles for users or devices and controlling their access to network resources.</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sp:txBody>
      <dsp:txXfrm rot="-5400000">
        <a:off x="2983421" y="3721668"/>
        <a:ext cx="8224326" cy="314608"/>
      </dsp:txXfrm>
    </dsp:sp>
    <dsp:sp modelId="{A9125D5F-F0D0-4821-A19E-D8D0D72AF4FD}">
      <dsp:nvSpPr>
        <dsp:cNvPr id="0" name=""/>
        <dsp:cNvSpPr/>
      </dsp:nvSpPr>
      <dsp:spPr>
        <a:xfrm>
          <a:off x="0" y="3713239"/>
          <a:ext cx="2879990" cy="331464"/>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Role-Based Access Control</a:t>
          </a:r>
          <a:endParaRPr lang="en-IN" sz="1200" kern="1200" dirty="0">
            <a:latin typeface="Arial Nova" panose="020B0504020202020204" pitchFamily="34" charset="0"/>
          </a:endParaRPr>
        </a:p>
      </dsp:txBody>
      <dsp:txXfrm>
        <a:off x="16181" y="3729420"/>
        <a:ext cx="2847628" cy="299102"/>
      </dsp:txXfrm>
    </dsp:sp>
    <dsp:sp modelId="{AD019389-BE6D-458D-AA87-652B204B3450}">
      <dsp:nvSpPr>
        <dsp:cNvPr id="0" name=""/>
        <dsp:cNvSpPr/>
      </dsp:nvSpPr>
      <dsp:spPr>
        <a:xfrm rot="5400000">
          <a:off x="6929770" y="128738"/>
          <a:ext cx="348648" cy="8241346"/>
        </a:xfrm>
        <a:prstGeom prst="round2Same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FortiSwitch devices contribute to overall network security compliance by enforcing access policies and integrating with other Fortinet security solutions.</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sp:txBody>
      <dsp:txXfrm rot="-5400000">
        <a:off x="2983421" y="4092107"/>
        <a:ext cx="8224326" cy="314608"/>
      </dsp:txXfrm>
    </dsp:sp>
    <dsp:sp modelId="{ECD76193-7910-4354-85AD-D9C76AF33EC9}">
      <dsp:nvSpPr>
        <dsp:cNvPr id="0" name=""/>
        <dsp:cNvSpPr/>
      </dsp:nvSpPr>
      <dsp:spPr>
        <a:xfrm>
          <a:off x="0" y="4083678"/>
          <a:ext cx="2879990" cy="331464"/>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Security Compliance</a:t>
          </a:r>
          <a:endParaRPr lang="en-IN" sz="1200" kern="1200" dirty="0">
            <a:latin typeface="Arial Nova" panose="020B0504020202020204" pitchFamily="34" charset="0"/>
          </a:endParaRPr>
        </a:p>
      </dsp:txBody>
      <dsp:txXfrm>
        <a:off x="16181" y="4099859"/>
        <a:ext cx="2847628" cy="29910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8A49B-06B6-4A41-8A0B-6EF984DAC40F}">
      <dsp:nvSpPr>
        <dsp:cNvPr id="0" name=""/>
        <dsp:cNvSpPr/>
      </dsp:nvSpPr>
      <dsp:spPr>
        <a:xfrm>
          <a:off x="0" y="5939"/>
          <a:ext cx="4500000" cy="335790"/>
        </a:xfrm>
        <a:prstGeom prst="round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latin typeface="Arial Nova" panose="020B0504020202020204" pitchFamily="34" charset="0"/>
            </a:rPr>
            <a:t>Wireless Connectivity</a:t>
          </a:r>
          <a:endParaRPr lang="en-IN" sz="1400" b="1" kern="1200" dirty="0">
            <a:solidFill>
              <a:schemeClr val="tx1"/>
            </a:solidFill>
            <a:latin typeface="Arial Nova" panose="020B0504020202020204" pitchFamily="34" charset="0"/>
          </a:endParaRPr>
        </a:p>
      </dsp:txBody>
      <dsp:txXfrm>
        <a:off x="16392" y="22331"/>
        <a:ext cx="4467216" cy="303006"/>
      </dsp:txXfrm>
    </dsp:sp>
    <dsp:sp modelId="{EC707200-2424-43F0-8EED-BE5C04EF6E61}">
      <dsp:nvSpPr>
        <dsp:cNvPr id="0" name=""/>
        <dsp:cNvSpPr/>
      </dsp:nvSpPr>
      <dsp:spPr>
        <a:xfrm>
          <a:off x="0" y="341727"/>
          <a:ext cx="4500000" cy="34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875"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dirty="0">
              <a:solidFill>
                <a:schemeClr val="bg1"/>
              </a:solidFill>
              <a:latin typeface="Arial Nova" panose="020B0504020202020204" pitchFamily="34" charset="0"/>
            </a:rPr>
            <a:t>Provides wireless connectivity for a variety of devices, including laptops, smartphones, tablets, and IoT devices.</a:t>
          </a:r>
          <a:endParaRPr lang="en-IN" sz="1100" kern="1200" dirty="0">
            <a:solidFill>
              <a:schemeClr val="bg1"/>
            </a:solidFill>
            <a:latin typeface="Arial Nova" panose="020B0504020202020204" pitchFamily="34" charset="0"/>
          </a:endParaRPr>
        </a:p>
      </dsp:txBody>
      <dsp:txXfrm>
        <a:off x="0" y="341727"/>
        <a:ext cx="4500000" cy="340515"/>
      </dsp:txXfrm>
    </dsp:sp>
    <dsp:sp modelId="{E46F8FB2-BA9C-4BA6-911B-85865135B6AE}">
      <dsp:nvSpPr>
        <dsp:cNvPr id="0" name=""/>
        <dsp:cNvSpPr/>
      </dsp:nvSpPr>
      <dsp:spPr>
        <a:xfrm>
          <a:off x="0" y="682234"/>
          <a:ext cx="4500000" cy="335790"/>
        </a:xfrm>
        <a:prstGeom prst="round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Security Integration</a:t>
          </a:r>
          <a:endParaRPr lang="en-IN" sz="1400" b="1" kern="1200" dirty="0">
            <a:solidFill>
              <a:prstClr val="black"/>
            </a:solidFill>
            <a:latin typeface="Arial Nova" panose="020B0504020202020204" pitchFamily="34" charset="0"/>
            <a:ea typeface="+mn-ea"/>
            <a:cs typeface="+mn-cs"/>
          </a:endParaRPr>
        </a:p>
      </dsp:txBody>
      <dsp:txXfrm>
        <a:off x="16392" y="698626"/>
        <a:ext cx="4467216" cy="303006"/>
      </dsp:txXfrm>
    </dsp:sp>
    <dsp:sp modelId="{18A3CB8C-4ABE-4199-82C0-644AAA4F924D}">
      <dsp:nvSpPr>
        <dsp:cNvPr id="0" name=""/>
        <dsp:cNvSpPr/>
      </dsp:nvSpPr>
      <dsp:spPr>
        <a:xfrm>
          <a:off x="0" y="1018032"/>
          <a:ext cx="4500000" cy="65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875"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dirty="0">
              <a:solidFill>
                <a:schemeClr val="bg1"/>
              </a:solidFill>
              <a:latin typeface="Arial Nova" panose="020B0504020202020204" pitchFamily="34" charset="0"/>
            </a:rPr>
            <a:t>Works in conjunction with Fortinet's integrated security solutions, such as FortiGate firewalls. This integration allows for consistent security policies and threat detection across wired and wireless networks.</a:t>
          </a:r>
          <a:endParaRPr lang="en-IN" sz="1100" kern="1200" dirty="0">
            <a:solidFill>
              <a:schemeClr val="bg1"/>
            </a:solidFill>
            <a:latin typeface="Arial Nova" panose="020B0504020202020204" pitchFamily="34" charset="0"/>
          </a:endParaRPr>
        </a:p>
      </dsp:txBody>
      <dsp:txXfrm>
        <a:off x="0" y="1018032"/>
        <a:ext cx="4500000" cy="652050"/>
      </dsp:txXfrm>
    </dsp:sp>
    <dsp:sp modelId="{A9EF8336-E7BD-4C53-A1DC-A78EB8B2E992}">
      <dsp:nvSpPr>
        <dsp:cNvPr id="0" name=""/>
        <dsp:cNvSpPr/>
      </dsp:nvSpPr>
      <dsp:spPr>
        <a:xfrm>
          <a:off x="0" y="1670076"/>
          <a:ext cx="4500000" cy="335790"/>
        </a:xfrm>
        <a:prstGeom prst="round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Cloud Management</a:t>
          </a:r>
          <a:endParaRPr lang="en-IN" sz="1400" b="1" kern="1200" dirty="0">
            <a:solidFill>
              <a:prstClr val="black"/>
            </a:solidFill>
            <a:latin typeface="Arial Nova" panose="020B0504020202020204" pitchFamily="34" charset="0"/>
            <a:ea typeface="+mn-ea"/>
            <a:cs typeface="+mn-cs"/>
          </a:endParaRPr>
        </a:p>
      </dsp:txBody>
      <dsp:txXfrm>
        <a:off x="16392" y="1686468"/>
        <a:ext cx="4467216" cy="303006"/>
      </dsp:txXfrm>
    </dsp:sp>
    <dsp:sp modelId="{694208FA-CD09-4155-A036-91DFFBDF2B70}">
      <dsp:nvSpPr>
        <dsp:cNvPr id="0" name=""/>
        <dsp:cNvSpPr/>
      </dsp:nvSpPr>
      <dsp:spPr>
        <a:xfrm>
          <a:off x="0" y="2005872"/>
          <a:ext cx="4500000" cy="49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875"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a:solidFill>
                <a:schemeClr val="bg1"/>
              </a:solidFill>
              <a:latin typeface="Arial Nova" panose="020B0504020202020204" pitchFamily="34" charset="0"/>
            </a:rPr>
            <a:t>FortiAP </a:t>
          </a:r>
          <a:r>
            <a:rPr lang="en-US" sz="1100" kern="1200" dirty="0">
              <a:solidFill>
                <a:schemeClr val="bg1"/>
              </a:solidFill>
              <a:latin typeface="Arial Nova" panose="020B0504020202020204" pitchFamily="34" charset="0"/>
            </a:rPr>
            <a:t>devices are often managed through Fortinet's cloud-based management platform, providing centralized control and visibility over the wireless network.</a:t>
          </a:r>
          <a:endParaRPr lang="en-IN" sz="1100" kern="1200" dirty="0">
            <a:solidFill>
              <a:schemeClr val="bg1"/>
            </a:solidFill>
            <a:latin typeface="Arial Nova" panose="020B0504020202020204" pitchFamily="34" charset="0"/>
          </a:endParaRPr>
        </a:p>
      </dsp:txBody>
      <dsp:txXfrm>
        <a:off x="0" y="2005872"/>
        <a:ext cx="4500000" cy="492660"/>
      </dsp:txXfrm>
    </dsp:sp>
    <dsp:sp modelId="{2640F97E-8676-4BC6-BC7E-BFD6542DE06C}">
      <dsp:nvSpPr>
        <dsp:cNvPr id="0" name=""/>
        <dsp:cNvSpPr/>
      </dsp:nvSpPr>
      <dsp:spPr>
        <a:xfrm>
          <a:off x="0" y="2498526"/>
          <a:ext cx="4500000" cy="335790"/>
        </a:xfrm>
        <a:prstGeom prst="round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Unified Access Control</a:t>
          </a:r>
          <a:endParaRPr lang="en-IN" sz="1400" b="1" kern="1200" dirty="0">
            <a:solidFill>
              <a:prstClr val="black"/>
            </a:solidFill>
            <a:latin typeface="Arial Nova" panose="020B0504020202020204" pitchFamily="34" charset="0"/>
            <a:ea typeface="+mn-ea"/>
            <a:cs typeface="+mn-cs"/>
          </a:endParaRPr>
        </a:p>
      </dsp:txBody>
      <dsp:txXfrm>
        <a:off x="16392" y="2514918"/>
        <a:ext cx="4467216" cy="303006"/>
      </dsp:txXfrm>
    </dsp:sp>
    <dsp:sp modelId="{9B6B815E-6A48-45ED-86E6-5A5FA241591B}">
      <dsp:nvSpPr>
        <dsp:cNvPr id="0" name=""/>
        <dsp:cNvSpPr/>
      </dsp:nvSpPr>
      <dsp:spPr>
        <a:xfrm>
          <a:off x="0" y="2834322"/>
          <a:ext cx="4500000" cy="49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875"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a:solidFill>
                <a:schemeClr val="bg1"/>
              </a:solidFill>
              <a:latin typeface="Arial Nova" panose="020B0504020202020204" pitchFamily="34" charset="0"/>
            </a:rPr>
            <a:t>FortiAP </a:t>
          </a:r>
          <a:r>
            <a:rPr lang="en-US" sz="1100" kern="1200" dirty="0">
              <a:solidFill>
                <a:schemeClr val="bg1"/>
              </a:solidFill>
              <a:latin typeface="Arial Nova" panose="020B0504020202020204" pitchFamily="34" charset="0"/>
            </a:rPr>
            <a:t>supports unified access control policies, allowing administrators to define and enforce security policies based on user identity and device type.</a:t>
          </a:r>
          <a:endParaRPr lang="en-IN" sz="1100" kern="1200" dirty="0">
            <a:solidFill>
              <a:schemeClr val="bg1"/>
            </a:solidFill>
            <a:latin typeface="Arial Nova" panose="020B0504020202020204" pitchFamily="34" charset="0"/>
          </a:endParaRPr>
        </a:p>
      </dsp:txBody>
      <dsp:txXfrm>
        <a:off x="0" y="2834322"/>
        <a:ext cx="4500000" cy="492660"/>
      </dsp:txXfrm>
    </dsp:sp>
    <dsp:sp modelId="{06E6D887-43B3-4CEE-9C98-6ACF49A79F23}">
      <dsp:nvSpPr>
        <dsp:cNvPr id="0" name=""/>
        <dsp:cNvSpPr/>
      </dsp:nvSpPr>
      <dsp:spPr>
        <a:xfrm>
          <a:off x="0" y="3326976"/>
          <a:ext cx="4500000" cy="335790"/>
        </a:xfrm>
        <a:prstGeom prst="round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Guest Wi-Fi Services</a:t>
          </a:r>
          <a:endParaRPr lang="en-IN" sz="1400" b="1" kern="1200" dirty="0">
            <a:solidFill>
              <a:prstClr val="black"/>
            </a:solidFill>
            <a:latin typeface="Arial Nova" panose="020B0504020202020204" pitchFamily="34" charset="0"/>
            <a:ea typeface="+mn-ea"/>
            <a:cs typeface="+mn-cs"/>
          </a:endParaRPr>
        </a:p>
      </dsp:txBody>
      <dsp:txXfrm>
        <a:off x="16392" y="3343368"/>
        <a:ext cx="4467216" cy="303006"/>
      </dsp:txXfrm>
    </dsp:sp>
    <dsp:sp modelId="{E9AFE365-0369-46CC-B2E3-01D9FDF55DAD}">
      <dsp:nvSpPr>
        <dsp:cNvPr id="0" name=""/>
        <dsp:cNvSpPr/>
      </dsp:nvSpPr>
      <dsp:spPr>
        <a:xfrm>
          <a:off x="0" y="3662772"/>
          <a:ext cx="4500000" cy="49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875"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dirty="0">
              <a:solidFill>
                <a:schemeClr val="bg1"/>
              </a:solidFill>
              <a:latin typeface="Arial Nova" panose="020B0504020202020204" pitchFamily="34" charset="0"/>
            </a:rPr>
            <a:t>FortiAP enables organizations to provide guest Wi-Fi services with secure and isolated access, ensuring that guest users have limited and controlled access to the network.</a:t>
          </a:r>
          <a:endParaRPr lang="en-IN" sz="1100" kern="1200" dirty="0">
            <a:solidFill>
              <a:schemeClr val="bg1"/>
            </a:solidFill>
            <a:latin typeface="Arial Nova" panose="020B0504020202020204" pitchFamily="34" charset="0"/>
          </a:endParaRPr>
        </a:p>
      </dsp:txBody>
      <dsp:txXfrm>
        <a:off x="0" y="3662772"/>
        <a:ext cx="4500000" cy="49266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F296E-20E8-43C7-9986-DCA238A53806}">
      <dsp:nvSpPr>
        <dsp:cNvPr id="0" name=""/>
        <dsp:cNvSpPr/>
      </dsp:nvSpPr>
      <dsp:spPr>
        <a:xfrm>
          <a:off x="0" y="0"/>
          <a:ext cx="4500000" cy="335790"/>
        </a:xfrm>
        <a:prstGeom prst="round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Power over Ethernet (PoE)</a:t>
          </a:r>
          <a:endParaRPr lang="en-IN" sz="1400" b="1" kern="1200" dirty="0">
            <a:solidFill>
              <a:prstClr val="black"/>
            </a:solidFill>
            <a:latin typeface="Arial Nova" panose="020B0504020202020204" pitchFamily="34" charset="0"/>
            <a:ea typeface="+mn-ea"/>
            <a:cs typeface="+mn-cs"/>
          </a:endParaRPr>
        </a:p>
      </dsp:txBody>
      <dsp:txXfrm>
        <a:off x="16392" y="16392"/>
        <a:ext cx="4467216" cy="303006"/>
      </dsp:txXfrm>
    </dsp:sp>
    <dsp:sp modelId="{C563BA28-C715-401D-A3F2-C696C11A3A42}">
      <dsp:nvSpPr>
        <dsp:cNvPr id="0" name=""/>
        <dsp:cNvSpPr/>
      </dsp:nvSpPr>
      <dsp:spPr>
        <a:xfrm>
          <a:off x="0" y="266779"/>
          <a:ext cx="4500000" cy="49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875"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dirty="0">
              <a:solidFill>
                <a:schemeClr val="bg1"/>
              </a:solidFill>
              <a:latin typeface="Arial Nova" panose="020B0504020202020204" pitchFamily="34" charset="0"/>
            </a:rPr>
            <a:t>Supports Power over Ethernet, allowing them to receive power and data over a single Ethernet cable. This can simplify installation and reduce the need for additional power sources.</a:t>
          </a:r>
          <a:endParaRPr lang="en-IN" sz="1100" kern="1200" dirty="0">
            <a:solidFill>
              <a:schemeClr val="bg1"/>
            </a:solidFill>
            <a:latin typeface="Arial Nova" panose="020B0504020202020204" pitchFamily="34" charset="0"/>
          </a:endParaRPr>
        </a:p>
      </dsp:txBody>
      <dsp:txXfrm>
        <a:off x="0" y="266779"/>
        <a:ext cx="4500000" cy="492660"/>
      </dsp:txXfrm>
    </dsp:sp>
    <dsp:sp modelId="{EFD0477A-C0A9-43ED-BD2B-89AD796A07AF}">
      <dsp:nvSpPr>
        <dsp:cNvPr id="0" name=""/>
        <dsp:cNvSpPr/>
      </dsp:nvSpPr>
      <dsp:spPr>
        <a:xfrm>
          <a:off x="0" y="759413"/>
          <a:ext cx="4500000" cy="335790"/>
        </a:xfrm>
        <a:prstGeom prst="round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Fast Roaming</a:t>
          </a:r>
          <a:endParaRPr lang="en-IN" sz="1400" b="1" kern="1200" dirty="0">
            <a:solidFill>
              <a:prstClr val="black"/>
            </a:solidFill>
            <a:latin typeface="Arial Nova" panose="020B0504020202020204" pitchFamily="34" charset="0"/>
            <a:ea typeface="+mn-ea"/>
            <a:cs typeface="+mn-cs"/>
          </a:endParaRPr>
        </a:p>
      </dsp:txBody>
      <dsp:txXfrm>
        <a:off x="16392" y="775805"/>
        <a:ext cx="4467216" cy="303006"/>
      </dsp:txXfrm>
    </dsp:sp>
    <dsp:sp modelId="{D3C54AA6-D24F-4726-85A6-2575CCC09F5F}">
      <dsp:nvSpPr>
        <dsp:cNvPr id="0" name=""/>
        <dsp:cNvSpPr/>
      </dsp:nvSpPr>
      <dsp:spPr>
        <a:xfrm>
          <a:off x="0" y="1095229"/>
          <a:ext cx="4500000" cy="49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875"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dirty="0">
              <a:solidFill>
                <a:schemeClr val="bg1"/>
              </a:solidFill>
              <a:latin typeface="Arial Nova" panose="020B0504020202020204" pitchFamily="34" charset="0"/>
            </a:rPr>
            <a:t>FortiAP devices support fast roaming capabilities, allowing wireless clients to seamlessly transition between access points without experiencing service interruption.</a:t>
          </a:r>
          <a:endParaRPr lang="en-IN" sz="1100" kern="1200" dirty="0">
            <a:solidFill>
              <a:schemeClr val="bg1"/>
            </a:solidFill>
            <a:latin typeface="Arial Nova" panose="020B0504020202020204" pitchFamily="34" charset="0"/>
          </a:endParaRPr>
        </a:p>
      </dsp:txBody>
      <dsp:txXfrm>
        <a:off x="0" y="1095229"/>
        <a:ext cx="4500000" cy="492660"/>
      </dsp:txXfrm>
    </dsp:sp>
    <dsp:sp modelId="{F061A120-D02A-4676-B554-FA00CBE1554F}">
      <dsp:nvSpPr>
        <dsp:cNvPr id="0" name=""/>
        <dsp:cNvSpPr/>
      </dsp:nvSpPr>
      <dsp:spPr>
        <a:xfrm>
          <a:off x="0" y="1587863"/>
          <a:ext cx="4500000" cy="335790"/>
        </a:xfrm>
        <a:prstGeom prst="round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Mesh Networking</a:t>
          </a:r>
          <a:endParaRPr lang="en-IN" sz="1400" b="1" kern="1200" dirty="0">
            <a:solidFill>
              <a:prstClr val="black"/>
            </a:solidFill>
            <a:latin typeface="Arial Nova" panose="020B0504020202020204" pitchFamily="34" charset="0"/>
            <a:ea typeface="+mn-ea"/>
            <a:cs typeface="+mn-cs"/>
          </a:endParaRPr>
        </a:p>
      </dsp:txBody>
      <dsp:txXfrm>
        <a:off x="16392" y="1604255"/>
        <a:ext cx="4467216" cy="303006"/>
      </dsp:txXfrm>
    </dsp:sp>
    <dsp:sp modelId="{711302E4-6F85-4297-97C4-DAB5B27BFDC7}">
      <dsp:nvSpPr>
        <dsp:cNvPr id="0" name=""/>
        <dsp:cNvSpPr/>
      </dsp:nvSpPr>
      <dsp:spPr>
        <a:xfrm>
          <a:off x="0" y="1923679"/>
          <a:ext cx="4500000" cy="49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875"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dirty="0">
              <a:solidFill>
                <a:schemeClr val="bg1"/>
              </a:solidFill>
              <a:latin typeface="Arial Nova" panose="020B0504020202020204" pitchFamily="34" charset="0"/>
            </a:rPr>
            <a:t>FortiAP supports mesh networking, allowing them to wirelessly connect to each other to extend wireless coverage without the need for additional cabling.</a:t>
          </a:r>
          <a:endParaRPr lang="en-IN" sz="1100" kern="1200" dirty="0">
            <a:solidFill>
              <a:schemeClr val="bg1"/>
            </a:solidFill>
            <a:latin typeface="Arial Nova" panose="020B0504020202020204" pitchFamily="34" charset="0"/>
          </a:endParaRPr>
        </a:p>
      </dsp:txBody>
      <dsp:txXfrm>
        <a:off x="0" y="1923679"/>
        <a:ext cx="4500000" cy="492660"/>
      </dsp:txXfrm>
    </dsp:sp>
    <dsp:sp modelId="{22E357C2-C5DE-4888-AA0C-5FD08D1F2476}">
      <dsp:nvSpPr>
        <dsp:cNvPr id="0" name=""/>
        <dsp:cNvSpPr/>
      </dsp:nvSpPr>
      <dsp:spPr>
        <a:xfrm>
          <a:off x="0" y="2353260"/>
          <a:ext cx="4500000" cy="335790"/>
        </a:xfrm>
        <a:prstGeom prst="round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Application Control</a:t>
          </a:r>
          <a:endParaRPr lang="en-IN" sz="1400" b="1" kern="1200" dirty="0">
            <a:solidFill>
              <a:prstClr val="black"/>
            </a:solidFill>
            <a:latin typeface="Arial Nova" panose="020B0504020202020204" pitchFamily="34" charset="0"/>
            <a:ea typeface="+mn-ea"/>
            <a:cs typeface="+mn-cs"/>
          </a:endParaRPr>
        </a:p>
      </dsp:txBody>
      <dsp:txXfrm>
        <a:off x="16392" y="2369652"/>
        <a:ext cx="4467216" cy="303006"/>
      </dsp:txXfrm>
    </dsp:sp>
    <dsp:sp modelId="{74BEFD6F-58E7-4CE6-9F98-EE1B745E7497}">
      <dsp:nvSpPr>
        <dsp:cNvPr id="0" name=""/>
        <dsp:cNvSpPr/>
      </dsp:nvSpPr>
      <dsp:spPr>
        <a:xfrm>
          <a:off x="0" y="2752129"/>
          <a:ext cx="4500000" cy="65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875"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dirty="0">
              <a:solidFill>
                <a:schemeClr val="bg1"/>
              </a:solidFill>
              <a:latin typeface="Arial Nova" panose="020B0504020202020204" pitchFamily="34" charset="0"/>
            </a:rPr>
            <a:t>FortiAP provides visibility and control over applications running on the wireless network, allowing administrators to manage and prioritize application traffic based on security and business requirements.</a:t>
          </a:r>
          <a:endParaRPr lang="en-IN" sz="1100" kern="1200" dirty="0">
            <a:solidFill>
              <a:schemeClr val="bg1"/>
            </a:solidFill>
            <a:latin typeface="Arial Nova" panose="020B0504020202020204" pitchFamily="34" charset="0"/>
          </a:endParaRPr>
        </a:p>
      </dsp:txBody>
      <dsp:txXfrm>
        <a:off x="0" y="2752129"/>
        <a:ext cx="4500000" cy="652050"/>
      </dsp:txXfrm>
    </dsp:sp>
    <dsp:sp modelId="{71B4FC14-E40F-462A-BB7F-81CC77169F58}">
      <dsp:nvSpPr>
        <dsp:cNvPr id="0" name=""/>
        <dsp:cNvSpPr/>
      </dsp:nvSpPr>
      <dsp:spPr>
        <a:xfrm>
          <a:off x="0" y="3404181"/>
          <a:ext cx="4500000" cy="335790"/>
        </a:xfrm>
        <a:prstGeom prst="roundRect">
          <a:avLst/>
        </a:prstGeom>
        <a:solidFill>
          <a:prstClr val="whit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prstClr val="black"/>
              </a:solidFill>
              <a:latin typeface="Arial Nova" panose="020B0504020202020204" pitchFamily="34" charset="0"/>
              <a:ea typeface="+mn-ea"/>
              <a:cs typeface="+mn-cs"/>
            </a:rPr>
            <a:t>Quality of Service (QoS)</a:t>
          </a:r>
          <a:endParaRPr lang="en-IN" sz="1400" b="1" kern="1200" dirty="0">
            <a:solidFill>
              <a:prstClr val="black"/>
            </a:solidFill>
            <a:latin typeface="Arial Nova" panose="020B0504020202020204" pitchFamily="34" charset="0"/>
            <a:ea typeface="+mn-ea"/>
            <a:cs typeface="+mn-cs"/>
          </a:endParaRPr>
        </a:p>
      </dsp:txBody>
      <dsp:txXfrm>
        <a:off x="16392" y="3420573"/>
        <a:ext cx="4467216" cy="303006"/>
      </dsp:txXfrm>
    </dsp:sp>
    <dsp:sp modelId="{597E4DBE-4247-4F0A-A1C7-E6EBABD777E2}">
      <dsp:nvSpPr>
        <dsp:cNvPr id="0" name=""/>
        <dsp:cNvSpPr/>
      </dsp:nvSpPr>
      <dsp:spPr>
        <a:xfrm>
          <a:off x="0" y="3739969"/>
          <a:ext cx="4500000" cy="34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875"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dirty="0">
              <a:solidFill>
                <a:schemeClr val="bg1"/>
              </a:solidFill>
              <a:latin typeface="Arial Nova" panose="020B0504020202020204" pitchFamily="34" charset="0"/>
            </a:rPr>
            <a:t>FortiAP supports QoS features to prioritize certain types of network traffic, ensuring optimal performance for critical applications.</a:t>
          </a:r>
          <a:endParaRPr lang="en-IN" sz="1100" kern="1200" dirty="0">
            <a:solidFill>
              <a:schemeClr val="bg1"/>
            </a:solidFill>
            <a:latin typeface="Arial Nova" panose="020B0504020202020204" pitchFamily="34" charset="0"/>
          </a:endParaRPr>
        </a:p>
      </dsp:txBody>
      <dsp:txXfrm>
        <a:off x="0" y="3739969"/>
        <a:ext cx="4500000" cy="34051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C296B-18D0-4BA0-BA78-F794D19D5B30}">
      <dsp:nvSpPr>
        <dsp:cNvPr id="0" name=""/>
        <dsp:cNvSpPr/>
      </dsp:nvSpPr>
      <dsp:spPr>
        <a:xfrm>
          <a:off x="0" y="0"/>
          <a:ext cx="2741300" cy="1836002"/>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Nova" panose="020B0504020202020204" pitchFamily="34" charset="0"/>
            </a:rPr>
            <a:t>LTE Connectivity</a:t>
          </a:r>
        </a:p>
        <a:p>
          <a:pPr marL="0" lvl="0" indent="0" algn="ctr" defTabSz="622300">
            <a:lnSpc>
              <a:spcPct val="90000"/>
            </a:lnSpc>
            <a:spcBef>
              <a:spcPct val="0"/>
            </a:spcBef>
            <a:spcAft>
              <a:spcPct val="35000"/>
            </a:spcAft>
            <a:buNone/>
          </a:pPr>
          <a:r>
            <a:rPr lang="en-US" sz="1400" kern="1200" dirty="0">
              <a:latin typeface="Arial Nova" panose="020B0504020202020204" pitchFamily="34" charset="0"/>
            </a:rPr>
            <a:t>FortiExtender devices often leverage LTE or 4G cellular networks to provide high-speed and reliable connectivity in areas where traditional wired connections may be unavailable or impractical.</a:t>
          </a:r>
          <a:endParaRPr lang="en-IN" sz="1400" kern="1200" dirty="0">
            <a:latin typeface="Arial Nova" panose="020B0504020202020204" pitchFamily="34" charset="0"/>
          </a:endParaRPr>
        </a:p>
      </dsp:txBody>
      <dsp:txXfrm>
        <a:off x="0" y="0"/>
        <a:ext cx="2741300" cy="1836002"/>
      </dsp:txXfrm>
    </dsp:sp>
    <dsp:sp modelId="{AEC504B1-EC24-4360-9B32-28FCDBAC58B5}">
      <dsp:nvSpPr>
        <dsp:cNvPr id="0" name=""/>
        <dsp:cNvSpPr/>
      </dsp:nvSpPr>
      <dsp:spPr>
        <a:xfrm>
          <a:off x="3015430" y="0"/>
          <a:ext cx="2741300" cy="1836002"/>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Nova" panose="020B0504020202020204" pitchFamily="34" charset="0"/>
            </a:rPr>
            <a:t>Integration with FortiGate</a:t>
          </a:r>
        </a:p>
        <a:p>
          <a:pPr marL="0" lvl="0" indent="0" algn="ctr" defTabSz="622300">
            <a:lnSpc>
              <a:spcPct val="90000"/>
            </a:lnSpc>
            <a:spcBef>
              <a:spcPct val="0"/>
            </a:spcBef>
            <a:spcAft>
              <a:spcPct val="35000"/>
            </a:spcAft>
            <a:buNone/>
          </a:pPr>
          <a:r>
            <a:rPr lang="en-US" sz="1400" kern="1200" dirty="0">
              <a:latin typeface="Arial Nova" panose="020B0504020202020204" pitchFamily="34" charset="0"/>
            </a:rPr>
            <a:t>FortiExtender is designed to seamlessly integrate with FortiGate firewalls, allowing organizations to extend the reach of their network security services to remote locations.</a:t>
          </a:r>
          <a:endParaRPr lang="en-IN" sz="1400" kern="1200" dirty="0">
            <a:latin typeface="Arial Nova" panose="020B0504020202020204" pitchFamily="34" charset="0"/>
          </a:endParaRPr>
        </a:p>
      </dsp:txBody>
      <dsp:txXfrm>
        <a:off x="3015430" y="0"/>
        <a:ext cx="2741300" cy="1836002"/>
      </dsp:txXfrm>
    </dsp:sp>
    <dsp:sp modelId="{E288246D-B1D1-48D7-AAF8-1CDBD9E5EEAC}">
      <dsp:nvSpPr>
        <dsp:cNvPr id="0" name=""/>
        <dsp:cNvSpPr/>
      </dsp:nvSpPr>
      <dsp:spPr>
        <a:xfrm>
          <a:off x="6030861" y="0"/>
          <a:ext cx="2741300" cy="1836002"/>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Nova" panose="020B0504020202020204" pitchFamily="34" charset="0"/>
            </a:rPr>
            <a:t>Secure VPN Connectivity</a:t>
          </a:r>
        </a:p>
        <a:p>
          <a:pPr marL="0" lvl="0" indent="0" algn="ctr" defTabSz="622300">
            <a:lnSpc>
              <a:spcPct val="90000"/>
            </a:lnSpc>
            <a:spcBef>
              <a:spcPct val="0"/>
            </a:spcBef>
            <a:spcAft>
              <a:spcPct val="35000"/>
            </a:spcAft>
            <a:buNone/>
          </a:pPr>
          <a:r>
            <a:rPr lang="en-US" sz="1400" kern="1200" dirty="0">
              <a:latin typeface="Arial Nova" panose="020B0504020202020204" pitchFamily="34" charset="0"/>
            </a:rPr>
            <a:t>FortiExtender supports secure Virtual Private Network (VPN) connections, ensuring that data transmitted over the cellular network is encrypted and secure.</a:t>
          </a:r>
          <a:endParaRPr lang="en-IN" sz="1400" kern="1200" dirty="0">
            <a:latin typeface="Arial Nova" panose="020B0504020202020204" pitchFamily="34" charset="0"/>
          </a:endParaRPr>
        </a:p>
      </dsp:txBody>
      <dsp:txXfrm>
        <a:off x="6030861" y="0"/>
        <a:ext cx="2741300" cy="1836002"/>
      </dsp:txXfrm>
    </dsp:sp>
    <dsp:sp modelId="{FDC6E8F4-0ECD-46E7-9436-991E85DA186B}">
      <dsp:nvSpPr>
        <dsp:cNvPr id="0" name=""/>
        <dsp:cNvSpPr/>
      </dsp:nvSpPr>
      <dsp:spPr>
        <a:xfrm>
          <a:off x="0" y="2162373"/>
          <a:ext cx="2741300" cy="1836002"/>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Nova" panose="020B0504020202020204" pitchFamily="34" charset="0"/>
            </a:rPr>
            <a:t>Dual SIM Support</a:t>
          </a:r>
        </a:p>
        <a:p>
          <a:pPr marL="0" lvl="0" indent="0" algn="ctr" defTabSz="622300">
            <a:lnSpc>
              <a:spcPct val="90000"/>
            </a:lnSpc>
            <a:spcBef>
              <a:spcPct val="0"/>
            </a:spcBef>
            <a:spcAft>
              <a:spcPct val="35000"/>
            </a:spcAft>
            <a:buNone/>
          </a:pPr>
          <a:r>
            <a:rPr lang="en-US" sz="1400" kern="1200" dirty="0">
              <a:latin typeface="Arial Nova" panose="020B0504020202020204" pitchFamily="34" charset="0"/>
            </a:rPr>
            <a:t>Some FortiExtender models come with dual SIM slots, providing redundancy in case one cellular network is unavailable or experiences issues.</a:t>
          </a:r>
          <a:endParaRPr lang="en-IN" sz="1400" kern="1200" dirty="0">
            <a:latin typeface="Arial Nova" panose="020B0504020202020204" pitchFamily="34" charset="0"/>
          </a:endParaRPr>
        </a:p>
      </dsp:txBody>
      <dsp:txXfrm>
        <a:off x="0" y="2162373"/>
        <a:ext cx="2741300" cy="1836002"/>
      </dsp:txXfrm>
    </dsp:sp>
    <dsp:sp modelId="{BE27A709-673D-4DB0-A29C-CB65561B70C4}">
      <dsp:nvSpPr>
        <dsp:cNvPr id="0" name=""/>
        <dsp:cNvSpPr/>
      </dsp:nvSpPr>
      <dsp:spPr>
        <a:xfrm>
          <a:off x="3015430" y="2162373"/>
          <a:ext cx="2741300" cy="1836002"/>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Nova" panose="020B0504020202020204" pitchFamily="34" charset="0"/>
            </a:rPr>
            <a:t>Automatic Failover</a:t>
          </a:r>
        </a:p>
        <a:p>
          <a:pPr marL="0" lvl="0" indent="0" algn="ctr" defTabSz="622300">
            <a:lnSpc>
              <a:spcPct val="90000"/>
            </a:lnSpc>
            <a:spcBef>
              <a:spcPct val="0"/>
            </a:spcBef>
            <a:spcAft>
              <a:spcPct val="35000"/>
            </a:spcAft>
            <a:buNone/>
          </a:pPr>
          <a:r>
            <a:rPr lang="en-US" sz="1400" kern="1200" dirty="0">
              <a:latin typeface="Arial Nova" panose="020B0504020202020204" pitchFamily="34" charset="0"/>
            </a:rPr>
            <a:t>FortiExtender devices can be configured for automatic failover, switching to a backup cellular connection if the primary connection becomes unstable or goes offline.</a:t>
          </a:r>
          <a:endParaRPr lang="en-IN" sz="1400" kern="1200" dirty="0">
            <a:latin typeface="Arial Nova" panose="020B0504020202020204" pitchFamily="34" charset="0"/>
          </a:endParaRPr>
        </a:p>
      </dsp:txBody>
      <dsp:txXfrm>
        <a:off x="3015430" y="2162373"/>
        <a:ext cx="2741300" cy="1836002"/>
      </dsp:txXfrm>
    </dsp:sp>
    <dsp:sp modelId="{F380A0C4-493E-4980-BECB-0F986CBE56AC}">
      <dsp:nvSpPr>
        <dsp:cNvPr id="0" name=""/>
        <dsp:cNvSpPr/>
      </dsp:nvSpPr>
      <dsp:spPr>
        <a:xfrm>
          <a:off x="6030861" y="2162373"/>
          <a:ext cx="2741300" cy="1836002"/>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Nova" panose="020B0504020202020204" pitchFamily="34" charset="0"/>
            </a:rPr>
            <a:t>Load Balancing</a:t>
          </a:r>
        </a:p>
        <a:p>
          <a:pPr marL="0" lvl="0" indent="0" algn="ctr" defTabSz="622300">
            <a:lnSpc>
              <a:spcPct val="90000"/>
            </a:lnSpc>
            <a:spcBef>
              <a:spcPct val="0"/>
            </a:spcBef>
            <a:spcAft>
              <a:spcPct val="35000"/>
            </a:spcAft>
            <a:buNone/>
          </a:pPr>
          <a:r>
            <a:rPr lang="en-US" sz="1400" kern="1200" dirty="0">
              <a:latin typeface="Arial Nova" panose="020B0504020202020204" pitchFamily="34" charset="0"/>
            </a:rPr>
            <a:t>FortiExtender supports load balancing between multiple cellular connections, optimizing bandwidth usage and ensuring reliable connectivity.</a:t>
          </a:r>
          <a:endParaRPr lang="en-IN" sz="1400" kern="1200" dirty="0">
            <a:latin typeface="Arial Nova" panose="020B0504020202020204" pitchFamily="34" charset="0"/>
          </a:endParaRPr>
        </a:p>
      </dsp:txBody>
      <dsp:txXfrm>
        <a:off x="6030861" y="2162373"/>
        <a:ext cx="2741300" cy="183600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E09CA-E045-4B81-B608-2884BF951C7F}">
      <dsp:nvSpPr>
        <dsp:cNvPr id="0" name=""/>
        <dsp:cNvSpPr/>
      </dsp:nvSpPr>
      <dsp:spPr>
        <a:xfrm>
          <a:off x="1179" y="32406"/>
          <a:ext cx="1637927" cy="415800"/>
        </a:xfrm>
        <a:prstGeom prst="rect">
          <a:avLst/>
        </a:prstGeom>
        <a:solidFill>
          <a:prstClr val="white">
            <a:hueOff val="0"/>
            <a:satOff val="0"/>
            <a:lumOff val="0"/>
            <a:alphaOff val="0"/>
          </a:prstClr>
        </a:solidFill>
        <a:ln w="25400" cap="flat" cmpd="sng" algn="ctr">
          <a:noFill/>
          <a:prstDash val="solid"/>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mj-lt"/>
            <a:buNone/>
          </a:pPr>
          <a:r>
            <a:rPr lang="en-US" sz="1200" b="1" i="0" kern="1200" dirty="0">
              <a:solidFill>
                <a:prstClr val="black">
                  <a:hueOff val="0"/>
                  <a:satOff val="0"/>
                  <a:lumOff val="0"/>
                  <a:alphaOff val="0"/>
                </a:prstClr>
              </a:solidFill>
              <a:latin typeface="Arial Nova" panose="020B0504020202020204" pitchFamily="34" charset="0"/>
              <a:ea typeface="+mn-ea"/>
              <a:cs typeface="+mn-cs"/>
            </a:rPr>
            <a:t>Security Surveillance</a:t>
          </a:r>
          <a:endParaRPr lang="en-IN" sz="1200" b="1" i="0" kern="1200" dirty="0">
            <a:solidFill>
              <a:prstClr val="black">
                <a:hueOff val="0"/>
                <a:satOff val="0"/>
                <a:lumOff val="0"/>
                <a:alphaOff val="0"/>
              </a:prstClr>
            </a:solidFill>
            <a:latin typeface="Arial Nova" panose="020B0504020202020204" pitchFamily="34" charset="0"/>
            <a:ea typeface="+mn-ea"/>
            <a:cs typeface="+mn-cs"/>
          </a:endParaRPr>
        </a:p>
      </dsp:txBody>
      <dsp:txXfrm>
        <a:off x="1179" y="32406"/>
        <a:ext cx="1637927" cy="415800"/>
      </dsp:txXfrm>
    </dsp:sp>
    <dsp:sp modelId="{1EDB2F78-78D7-43E7-85FC-B30B95FC5A1E}">
      <dsp:nvSpPr>
        <dsp:cNvPr id="0" name=""/>
        <dsp:cNvSpPr/>
      </dsp:nvSpPr>
      <dsp:spPr>
        <a:xfrm>
          <a:off x="1639106" y="32406"/>
          <a:ext cx="327585" cy="415800"/>
        </a:xfrm>
        <a:prstGeom prst="leftBrace">
          <a:avLst>
            <a:gd name="adj1" fmla="val 35000"/>
            <a:gd name="adj2" fmla="val 50000"/>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5121B7-397F-4587-B1A6-B01AA02EAA54}">
      <dsp:nvSpPr>
        <dsp:cNvPr id="0" name=""/>
        <dsp:cNvSpPr/>
      </dsp:nvSpPr>
      <dsp:spPr>
        <a:xfrm>
          <a:off x="2097725" y="32406"/>
          <a:ext cx="6013487" cy="415800"/>
        </a:xfrm>
        <a:prstGeom prst="rect">
          <a:avLst/>
        </a:prstGeom>
        <a:solidFill>
          <a:prstClr val="white">
            <a:hueOff val="0"/>
            <a:satOff val="0"/>
            <a:lumOff val="0"/>
            <a:alphaOff val="0"/>
          </a:prst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mj-lt"/>
            <a:buNone/>
          </a:pPr>
          <a:r>
            <a:rPr lang="en-US" sz="1000" b="0" i="0" kern="1200" dirty="0">
              <a:solidFill>
                <a:prstClr val="black">
                  <a:hueOff val="0"/>
                  <a:satOff val="0"/>
                  <a:lumOff val="0"/>
                  <a:alphaOff val="0"/>
                </a:prstClr>
              </a:solidFill>
              <a:latin typeface="Arial Nova" panose="020B0504020202020204" pitchFamily="34" charset="0"/>
              <a:ea typeface="+mn-ea"/>
              <a:cs typeface="+mn-cs"/>
            </a:rPr>
            <a:t>FortiCamera is used for video surveillance, monitoring and securing physical locations such as offices, entry points, corridors, and outdoor areas</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sp:txBody>
      <dsp:txXfrm>
        <a:off x="2097725" y="32406"/>
        <a:ext cx="6013487" cy="415800"/>
      </dsp:txXfrm>
    </dsp:sp>
    <dsp:sp modelId="{D4BC4EF2-1923-4CCE-978F-0374C16960EA}">
      <dsp:nvSpPr>
        <dsp:cNvPr id="0" name=""/>
        <dsp:cNvSpPr/>
      </dsp:nvSpPr>
      <dsp:spPr>
        <a:xfrm>
          <a:off x="1179" y="562788"/>
          <a:ext cx="1637927" cy="415800"/>
        </a:xfrm>
        <a:prstGeom prst="rect">
          <a:avLst/>
        </a:prstGeom>
        <a:solidFill>
          <a:prstClr val="white">
            <a:hueOff val="0"/>
            <a:satOff val="0"/>
            <a:lumOff val="0"/>
            <a:alphaOff val="0"/>
          </a:prstClr>
        </a:solidFill>
        <a:ln w="25400" cap="flat" cmpd="sng" algn="ctr">
          <a:noFill/>
          <a:prstDash val="solid"/>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mj-lt"/>
            <a:buNone/>
          </a:pPr>
          <a:r>
            <a:rPr lang="en-US" sz="1200" b="1" i="0" kern="1200" dirty="0">
              <a:solidFill>
                <a:prstClr val="black">
                  <a:hueOff val="0"/>
                  <a:satOff val="0"/>
                  <a:lumOff val="0"/>
                  <a:alphaOff val="0"/>
                </a:prstClr>
              </a:solidFill>
              <a:latin typeface="Arial Nova" panose="020B0504020202020204" pitchFamily="34" charset="0"/>
              <a:ea typeface="+mn-ea"/>
              <a:cs typeface="+mn-cs"/>
            </a:rPr>
            <a:t>Integration with Fortinet Solutions</a:t>
          </a:r>
        </a:p>
      </dsp:txBody>
      <dsp:txXfrm>
        <a:off x="1179" y="562788"/>
        <a:ext cx="1637927" cy="415800"/>
      </dsp:txXfrm>
    </dsp:sp>
    <dsp:sp modelId="{6D52D3B7-D0C3-412E-B8DD-B40B6D7A57D8}">
      <dsp:nvSpPr>
        <dsp:cNvPr id="0" name=""/>
        <dsp:cNvSpPr/>
      </dsp:nvSpPr>
      <dsp:spPr>
        <a:xfrm>
          <a:off x="1639106" y="523806"/>
          <a:ext cx="327585" cy="493762"/>
        </a:xfrm>
        <a:prstGeom prst="leftBrace">
          <a:avLst>
            <a:gd name="adj1" fmla="val 35000"/>
            <a:gd name="adj2" fmla="val 50000"/>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E6E604-0B09-481B-A9F8-4942A1099D78}">
      <dsp:nvSpPr>
        <dsp:cNvPr id="0" name=""/>
        <dsp:cNvSpPr/>
      </dsp:nvSpPr>
      <dsp:spPr>
        <a:xfrm>
          <a:off x="2097725" y="523806"/>
          <a:ext cx="6013487" cy="493762"/>
        </a:xfrm>
        <a:prstGeom prst="rect">
          <a:avLst/>
        </a:prstGeom>
        <a:solidFill>
          <a:prstClr val="white">
            <a:hueOff val="0"/>
            <a:satOff val="0"/>
            <a:lumOff val="0"/>
            <a:alphaOff val="0"/>
          </a:prst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mj-lt"/>
            <a:buNone/>
          </a:pPr>
          <a:r>
            <a:rPr lang="en-US" sz="1000" b="0" i="0" kern="1200" dirty="0">
              <a:solidFill>
                <a:prstClr val="black">
                  <a:hueOff val="0"/>
                  <a:satOff val="0"/>
                  <a:lumOff val="0"/>
                  <a:alphaOff val="0"/>
                </a:prstClr>
              </a:solidFill>
              <a:latin typeface="Arial Nova" panose="020B0504020202020204" pitchFamily="34" charset="0"/>
              <a:ea typeface="+mn-ea"/>
              <a:cs typeface="+mn-cs"/>
            </a:rPr>
            <a:t>FortiCamera is designed to integrate seamlessly with Fortinet's broader security ecosystem, including FG firewalls and FortiRecorder video management solutions. This integration enhances the overall security posture by combining physical and cybersecurity measures</a:t>
          </a:r>
        </a:p>
      </dsp:txBody>
      <dsp:txXfrm>
        <a:off x="2097725" y="523806"/>
        <a:ext cx="6013487" cy="493762"/>
      </dsp:txXfrm>
    </dsp:sp>
    <dsp:sp modelId="{E9C084F7-B30B-4388-BA23-6A6A343E022B}">
      <dsp:nvSpPr>
        <dsp:cNvPr id="0" name=""/>
        <dsp:cNvSpPr/>
      </dsp:nvSpPr>
      <dsp:spPr>
        <a:xfrm>
          <a:off x="1179" y="1093169"/>
          <a:ext cx="1637927" cy="415800"/>
        </a:xfrm>
        <a:prstGeom prst="rect">
          <a:avLst/>
        </a:prstGeom>
        <a:solidFill>
          <a:prstClr val="white">
            <a:hueOff val="0"/>
            <a:satOff val="0"/>
            <a:lumOff val="0"/>
            <a:alphaOff val="0"/>
          </a:prstClr>
        </a:solidFill>
        <a:ln w="25400" cap="flat" cmpd="sng" algn="ctr">
          <a:noFill/>
          <a:prstDash val="solid"/>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mj-lt"/>
            <a:buNone/>
          </a:pPr>
          <a:r>
            <a:rPr lang="en-US" sz="1200" b="1" i="0" kern="1200" dirty="0">
              <a:solidFill>
                <a:prstClr val="black">
                  <a:hueOff val="0"/>
                  <a:satOff val="0"/>
                  <a:lumOff val="0"/>
                  <a:alphaOff val="0"/>
                </a:prstClr>
              </a:solidFill>
              <a:latin typeface="Arial Nova" panose="020B0504020202020204" pitchFamily="34" charset="0"/>
              <a:ea typeface="+mn-ea"/>
              <a:cs typeface="+mn-cs"/>
            </a:rPr>
            <a:t>High Definition (HD) Video</a:t>
          </a:r>
        </a:p>
      </dsp:txBody>
      <dsp:txXfrm>
        <a:off x="1179" y="1093169"/>
        <a:ext cx="1637927" cy="415800"/>
      </dsp:txXfrm>
    </dsp:sp>
    <dsp:sp modelId="{749872C3-47B7-4A9A-B64A-E318F55DA709}">
      <dsp:nvSpPr>
        <dsp:cNvPr id="0" name=""/>
        <dsp:cNvSpPr/>
      </dsp:nvSpPr>
      <dsp:spPr>
        <a:xfrm>
          <a:off x="1639106" y="1093169"/>
          <a:ext cx="327585" cy="415800"/>
        </a:xfrm>
        <a:prstGeom prst="leftBrace">
          <a:avLst>
            <a:gd name="adj1" fmla="val 35000"/>
            <a:gd name="adj2" fmla="val 50000"/>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E51C61-41AC-4596-BCCF-CF549951FDE5}">
      <dsp:nvSpPr>
        <dsp:cNvPr id="0" name=""/>
        <dsp:cNvSpPr/>
      </dsp:nvSpPr>
      <dsp:spPr>
        <a:xfrm>
          <a:off x="2097725" y="1093169"/>
          <a:ext cx="6013487" cy="415800"/>
        </a:xfrm>
        <a:prstGeom prst="rect">
          <a:avLst/>
        </a:prstGeom>
        <a:solidFill>
          <a:prstClr val="white">
            <a:hueOff val="0"/>
            <a:satOff val="0"/>
            <a:lumOff val="0"/>
            <a:alphaOff val="0"/>
          </a:prst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mj-lt"/>
            <a:buNone/>
          </a:pPr>
          <a:r>
            <a:rPr lang="en-US" sz="1000" b="0" i="0" kern="1200" dirty="0">
              <a:solidFill>
                <a:prstClr val="black">
                  <a:hueOff val="0"/>
                  <a:satOff val="0"/>
                  <a:lumOff val="0"/>
                  <a:alphaOff val="0"/>
                </a:prstClr>
              </a:solidFill>
              <a:latin typeface="Arial Nova" panose="020B0504020202020204" pitchFamily="34" charset="0"/>
              <a:ea typeface="+mn-ea"/>
              <a:cs typeface="+mn-cs"/>
            </a:rPr>
            <a:t>FortiCamera offers high-definition video quality, providing clear and detailed footage for effective monitoring and analysis</a:t>
          </a:r>
        </a:p>
      </dsp:txBody>
      <dsp:txXfrm>
        <a:off x="2097725" y="1093169"/>
        <a:ext cx="6013487" cy="415800"/>
      </dsp:txXfrm>
    </dsp:sp>
    <dsp:sp modelId="{5E3001CF-FCBD-479D-A0C9-AB7F9EA8865B}">
      <dsp:nvSpPr>
        <dsp:cNvPr id="0" name=""/>
        <dsp:cNvSpPr/>
      </dsp:nvSpPr>
      <dsp:spPr>
        <a:xfrm>
          <a:off x="1179" y="1584569"/>
          <a:ext cx="1637927" cy="415800"/>
        </a:xfrm>
        <a:prstGeom prst="rect">
          <a:avLst/>
        </a:prstGeom>
        <a:solidFill>
          <a:prstClr val="white">
            <a:hueOff val="0"/>
            <a:satOff val="0"/>
            <a:lumOff val="0"/>
            <a:alphaOff val="0"/>
          </a:prstClr>
        </a:solidFill>
        <a:ln w="25400" cap="flat" cmpd="sng" algn="ctr">
          <a:noFill/>
          <a:prstDash val="solid"/>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mj-lt"/>
            <a:buNone/>
          </a:pPr>
          <a:r>
            <a:rPr lang="en-US" sz="1200" b="1" i="0" kern="1200" dirty="0">
              <a:solidFill>
                <a:prstClr val="black">
                  <a:hueOff val="0"/>
                  <a:satOff val="0"/>
                  <a:lumOff val="0"/>
                  <a:alphaOff val="0"/>
                </a:prstClr>
              </a:solidFill>
              <a:latin typeface="Arial Nova" panose="020B0504020202020204" pitchFamily="34" charset="0"/>
              <a:ea typeface="+mn-ea"/>
              <a:cs typeface="+mn-cs"/>
            </a:rPr>
            <a:t>PoE (Power over Ethernet)</a:t>
          </a:r>
        </a:p>
      </dsp:txBody>
      <dsp:txXfrm>
        <a:off x="1179" y="1584569"/>
        <a:ext cx="1637927" cy="415800"/>
      </dsp:txXfrm>
    </dsp:sp>
    <dsp:sp modelId="{F0CF2181-6D57-4A9F-83F6-8E254506CCC1}">
      <dsp:nvSpPr>
        <dsp:cNvPr id="0" name=""/>
        <dsp:cNvSpPr/>
      </dsp:nvSpPr>
      <dsp:spPr>
        <a:xfrm>
          <a:off x="1639106" y="1584569"/>
          <a:ext cx="327585" cy="415800"/>
        </a:xfrm>
        <a:prstGeom prst="leftBrace">
          <a:avLst>
            <a:gd name="adj1" fmla="val 35000"/>
            <a:gd name="adj2" fmla="val 50000"/>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E386F6-4913-406A-A41D-2D5042C8D5FB}">
      <dsp:nvSpPr>
        <dsp:cNvPr id="0" name=""/>
        <dsp:cNvSpPr/>
      </dsp:nvSpPr>
      <dsp:spPr>
        <a:xfrm>
          <a:off x="2097725" y="1584569"/>
          <a:ext cx="6013487" cy="415800"/>
        </a:xfrm>
        <a:prstGeom prst="rect">
          <a:avLst/>
        </a:prstGeom>
        <a:solidFill>
          <a:prstClr val="white">
            <a:hueOff val="0"/>
            <a:satOff val="0"/>
            <a:lumOff val="0"/>
            <a:alphaOff val="0"/>
          </a:prst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mj-lt"/>
            <a:buNone/>
          </a:pPr>
          <a:r>
            <a:rPr lang="en-US" sz="1000" b="0" i="0" kern="1200" dirty="0">
              <a:solidFill>
                <a:prstClr val="black">
                  <a:hueOff val="0"/>
                  <a:satOff val="0"/>
                  <a:lumOff val="0"/>
                  <a:alphaOff val="0"/>
                </a:prstClr>
              </a:solidFill>
              <a:latin typeface="Arial Nova" panose="020B0504020202020204" pitchFamily="34" charset="0"/>
              <a:ea typeface="+mn-ea"/>
              <a:cs typeface="+mn-cs"/>
            </a:rPr>
            <a:t>FortiCamera supports Power over Ethernet, simplifying installation by delivering both power and data over a single Ethernet cable</a:t>
          </a:r>
        </a:p>
      </dsp:txBody>
      <dsp:txXfrm>
        <a:off x="2097725" y="1584569"/>
        <a:ext cx="6013487" cy="415800"/>
      </dsp:txXfrm>
    </dsp:sp>
    <dsp:sp modelId="{3C2DB8AF-F0B1-498D-A4B9-26CAC427A842}">
      <dsp:nvSpPr>
        <dsp:cNvPr id="0" name=""/>
        <dsp:cNvSpPr/>
      </dsp:nvSpPr>
      <dsp:spPr>
        <a:xfrm>
          <a:off x="1179" y="2075969"/>
          <a:ext cx="1637927" cy="415800"/>
        </a:xfrm>
        <a:prstGeom prst="rect">
          <a:avLst/>
        </a:prstGeom>
        <a:solidFill>
          <a:prstClr val="white">
            <a:hueOff val="0"/>
            <a:satOff val="0"/>
            <a:lumOff val="0"/>
            <a:alphaOff val="0"/>
          </a:prstClr>
        </a:solidFill>
        <a:ln w="25400" cap="flat" cmpd="sng" algn="ctr">
          <a:noFill/>
          <a:prstDash val="solid"/>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mj-lt"/>
            <a:buNone/>
          </a:pPr>
          <a:r>
            <a:rPr lang="en-US" sz="1200" b="1" i="0" kern="1200" dirty="0">
              <a:solidFill>
                <a:prstClr val="black">
                  <a:hueOff val="0"/>
                  <a:satOff val="0"/>
                  <a:lumOff val="0"/>
                  <a:alphaOff val="0"/>
                </a:prstClr>
              </a:solidFill>
              <a:latin typeface="Arial Nova" panose="020B0504020202020204" pitchFamily="34" charset="0"/>
              <a:ea typeface="+mn-ea"/>
              <a:cs typeface="+mn-cs"/>
            </a:rPr>
            <a:t>Remote Monitoring</a:t>
          </a:r>
        </a:p>
      </dsp:txBody>
      <dsp:txXfrm>
        <a:off x="1179" y="2075969"/>
        <a:ext cx="1637927" cy="415800"/>
      </dsp:txXfrm>
    </dsp:sp>
    <dsp:sp modelId="{EF915AAB-C0E6-47D0-A40C-552745DEDBD4}">
      <dsp:nvSpPr>
        <dsp:cNvPr id="0" name=""/>
        <dsp:cNvSpPr/>
      </dsp:nvSpPr>
      <dsp:spPr>
        <a:xfrm>
          <a:off x="1639106" y="2075969"/>
          <a:ext cx="327585" cy="415800"/>
        </a:xfrm>
        <a:prstGeom prst="leftBrace">
          <a:avLst>
            <a:gd name="adj1" fmla="val 35000"/>
            <a:gd name="adj2" fmla="val 50000"/>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31345A-C4EB-4564-A4AF-B7FF0F9CDEF9}">
      <dsp:nvSpPr>
        <dsp:cNvPr id="0" name=""/>
        <dsp:cNvSpPr/>
      </dsp:nvSpPr>
      <dsp:spPr>
        <a:xfrm>
          <a:off x="2097725" y="2075969"/>
          <a:ext cx="6013487" cy="415800"/>
        </a:xfrm>
        <a:prstGeom prst="rect">
          <a:avLst/>
        </a:prstGeom>
        <a:solidFill>
          <a:prstClr val="white">
            <a:hueOff val="0"/>
            <a:satOff val="0"/>
            <a:lumOff val="0"/>
            <a:alphaOff val="0"/>
          </a:prst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mj-lt"/>
            <a:buNone/>
          </a:pPr>
          <a:r>
            <a:rPr lang="en-US" sz="1000" b="0" i="0" kern="1200" dirty="0">
              <a:solidFill>
                <a:prstClr val="black">
                  <a:hueOff val="0"/>
                  <a:satOff val="0"/>
                  <a:lumOff val="0"/>
                  <a:alphaOff val="0"/>
                </a:prstClr>
              </a:solidFill>
              <a:latin typeface="Arial Nova" panose="020B0504020202020204" pitchFamily="34" charset="0"/>
              <a:ea typeface="+mn-ea"/>
              <a:cs typeface="+mn-cs"/>
            </a:rPr>
            <a:t>FortiCamera supports remote monitoring, allowing authorized users to view live or recorded video feeds from any location with internet access.</a:t>
          </a:r>
        </a:p>
      </dsp:txBody>
      <dsp:txXfrm>
        <a:off x="2097725" y="2075969"/>
        <a:ext cx="6013487" cy="415800"/>
      </dsp:txXfrm>
    </dsp:sp>
    <dsp:sp modelId="{217B8462-7274-4377-92BE-AC6E8C344ADB}">
      <dsp:nvSpPr>
        <dsp:cNvPr id="0" name=""/>
        <dsp:cNvSpPr/>
      </dsp:nvSpPr>
      <dsp:spPr>
        <a:xfrm>
          <a:off x="1179" y="2567369"/>
          <a:ext cx="1637927" cy="415800"/>
        </a:xfrm>
        <a:prstGeom prst="rect">
          <a:avLst/>
        </a:prstGeom>
        <a:solidFill>
          <a:prstClr val="white">
            <a:hueOff val="0"/>
            <a:satOff val="0"/>
            <a:lumOff val="0"/>
            <a:alphaOff val="0"/>
          </a:prstClr>
        </a:solidFill>
        <a:ln w="25400" cap="flat" cmpd="sng" algn="ctr">
          <a:noFill/>
          <a:prstDash val="solid"/>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mj-lt"/>
            <a:buNone/>
          </a:pPr>
          <a:r>
            <a:rPr lang="en-US" sz="1200" b="1" i="0" kern="1200" dirty="0">
              <a:solidFill>
                <a:prstClr val="black">
                  <a:hueOff val="0"/>
                  <a:satOff val="0"/>
                  <a:lumOff val="0"/>
                  <a:alphaOff val="0"/>
                </a:prstClr>
              </a:solidFill>
              <a:latin typeface="Arial Nova" panose="020B0504020202020204" pitchFamily="34" charset="0"/>
              <a:ea typeface="+mn-ea"/>
              <a:cs typeface="+mn-cs"/>
            </a:rPr>
            <a:t>Analytics and Motion Detection</a:t>
          </a:r>
        </a:p>
      </dsp:txBody>
      <dsp:txXfrm>
        <a:off x="1179" y="2567369"/>
        <a:ext cx="1637927" cy="415800"/>
      </dsp:txXfrm>
    </dsp:sp>
    <dsp:sp modelId="{2F633210-857D-483A-AA51-283C10B79815}">
      <dsp:nvSpPr>
        <dsp:cNvPr id="0" name=""/>
        <dsp:cNvSpPr/>
      </dsp:nvSpPr>
      <dsp:spPr>
        <a:xfrm>
          <a:off x="1639106" y="2567369"/>
          <a:ext cx="327585" cy="415800"/>
        </a:xfrm>
        <a:prstGeom prst="leftBrace">
          <a:avLst>
            <a:gd name="adj1" fmla="val 35000"/>
            <a:gd name="adj2" fmla="val 50000"/>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C9F400-1AEB-4F52-8CF4-1D64BFE2288D}">
      <dsp:nvSpPr>
        <dsp:cNvPr id="0" name=""/>
        <dsp:cNvSpPr/>
      </dsp:nvSpPr>
      <dsp:spPr>
        <a:xfrm>
          <a:off x="2097725" y="2567369"/>
          <a:ext cx="6013487" cy="415800"/>
        </a:xfrm>
        <a:prstGeom prst="rect">
          <a:avLst/>
        </a:prstGeom>
        <a:solidFill>
          <a:prstClr val="white">
            <a:hueOff val="0"/>
            <a:satOff val="0"/>
            <a:lumOff val="0"/>
            <a:alphaOff val="0"/>
          </a:prst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mj-lt"/>
            <a:buNone/>
          </a:pPr>
          <a:r>
            <a:rPr lang="en-US" sz="1000" b="0" i="0" kern="1200" dirty="0">
              <a:solidFill>
                <a:prstClr val="black">
                  <a:hueOff val="0"/>
                  <a:satOff val="0"/>
                  <a:lumOff val="0"/>
                  <a:alphaOff val="0"/>
                </a:prstClr>
              </a:solidFill>
              <a:latin typeface="Arial Nova" panose="020B0504020202020204" pitchFamily="34" charset="0"/>
              <a:ea typeface="+mn-ea"/>
              <a:cs typeface="+mn-cs"/>
            </a:rPr>
            <a:t>FortiCamera includes analytics features such as motion detection, enabling the cameras to trigger alerts or recordings based on detected movement</a:t>
          </a:r>
        </a:p>
      </dsp:txBody>
      <dsp:txXfrm>
        <a:off x="2097725" y="2567369"/>
        <a:ext cx="6013487" cy="415800"/>
      </dsp:txXfrm>
    </dsp:sp>
    <dsp:sp modelId="{52D96905-BE9C-41D9-9B3C-78A10E6F35E8}">
      <dsp:nvSpPr>
        <dsp:cNvPr id="0" name=""/>
        <dsp:cNvSpPr/>
      </dsp:nvSpPr>
      <dsp:spPr>
        <a:xfrm>
          <a:off x="1179" y="3058769"/>
          <a:ext cx="1637927" cy="415800"/>
        </a:xfrm>
        <a:prstGeom prst="rect">
          <a:avLst/>
        </a:prstGeom>
        <a:solidFill>
          <a:prstClr val="white">
            <a:hueOff val="0"/>
            <a:satOff val="0"/>
            <a:lumOff val="0"/>
            <a:alphaOff val="0"/>
          </a:prstClr>
        </a:solidFill>
        <a:ln w="25400" cap="flat" cmpd="sng" algn="ctr">
          <a:noFill/>
          <a:prstDash val="solid"/>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mj-lt"/>
            <a:buNone/>
          </a:pPr>
          <a:r>
            <a:rPr lang="en-US" sz="1200" b="1" i="0" kern="1200" dirty="0">
              <a:solidFill>
                <a:prstClr val="black">
                  <a:hueOff val="0"/>
                  <a:satOff val="0"/>
                  <a:lumOff val="0"/>
                  <a:alphaOff val="0"/>
                </a:prstClr>
              </a:solidFill>
              <a:latin typeface="Arial Nova" panose="020B0504020202020204" pitchFamily="34" charset="0"/>
              <a:ea typeface="+mn-ea"/>
              <a:cs typeface="+mn-cs"/>
            </a:rPr>
            <a:t>Durable and Weather-Resistant Design</a:t>
          </a:r>
        </a:p>
      </dsp:txBody>
      <dsp:txXfrm>
        <a:off x="1179" y="3058769"/>
        <a:ext cx="1637927" cy="415800"/>
      </dsp:txXfrm>
    </dsp:sp>
    <dsp:sp modelId="{A271CE05-BE67-44E0-BEE5-0A780B7BAFC7}">
      <dsp:nvSpPr>
        <dsp:cNvPr id="0" name=""/>
        <dsp:cNvSpPr/>
      </dsp:nvSpPr>
      <dsp:spPr>
        <a:xfrm>
          <a:off x="1639106" y="3058769"/>
          <a:ext cx="327585" cy="415800"/>
        </a:xfrm>
        <a:prstGeom prst="leftBrace">
          <a:avLst>
            <a:gd name="adj1" fmla="val 35000"/>
            <a:gd name="adj2" fmla="val 50000"/>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0BCAD6-BEB3-47B7-AB68-EB1905482EBC}">
      <dsp:nvSpPr>
        <dsp:cNvPr id="0" name=""/>
        <dsp:cNvSpPr/>
      </dsp:nvSpPr>
      <dsp:spPr>
        <a:xfrm>
          <a:off x="2097725" y="3058769"/>
          <a:ext cx="6013487" cy="415800"/>
        </a:xfrm>
        <a:prstGeom prst="rect">
          <a:avLst/>
        </a:prstGeom>
        <a:solidFill>
          <a:prstClr val="white">
            <a:hueOff val="0"/>
            <a:satOff val="0"/>
            <a:lumOff val="0"/>
            <a:alphaOff val="0"/>
          </a:prst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mj-lt"/>
            <a:buNone/>
          </a:pPr>
          <a:r>
            <a:rPr lang="en-US" sz="1000" b="0" i="0" kern="1200" dirty="0">
              <a:solidFill>
                <a:prstClr val="black">
                  <a:hueOff val="0"/>
                  <a:satOff val="0"/>
                  <a:lumOff val="0"/>
                  <a:alphaOff val="0"/>
                </a:prstClr>
              </a:solidFill>
              <a:latin typeface="Arial Nova" panose="020B0504020202020204" pitchFamily="34" charset="0"/>
              <a:ea typeface="+mn-ea"/>
              <a:cs typeface="+mn-cs"/>
            </a:rPr>
            <a:t>FortiCamera is designed to withstand various environmental conditions, making them suitable for both indoor and outdoor deployment.</a:t>
          </a:r>
        </a:p>
      </dsp:txBody>
      <dsp:txXfrm>
        <a:off x="2097725" y="3058769"/>
        <a:ext cx="6013487" cy="415800"/>
      </dsp:txXfrm>
    </dsp:sp>
    <dsp:sp modelId="{FBB5A2EE-E0CC-42B7-8EED-D9310356B49B}">
      <dsp:nvSpPr>
        <dsp:cNvPr id="0" name=""/>
        <dsp:cNvSpPr/>
      </dsp:nvSpPr>
      <dsp:spPr>
        <a:xfrm>
          <a:off x="1179" y="3550169"/>
          <a:ext cx="1637927" cy="415800"/>
        </a:xfrm>
        <a:prstGeom prst="rect">
          <a:avLst/>
        </a:prstGeom>
        <a:solidFill>
          <a:prstClr val="white">
            <a:hueOff val="0"/>
            <a:satOff val="0"/>
            <a:lumOff val="0"/>
            <a:alphaOff val="0"/>
          </a:prstClr>
        </a:solidFill>
        <a:ln w="25400" cap="flat" cmpd="sng" algn="ctr">
          <a:noFill/>
          <a:prstDash val="solid"/>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mj-lt"/>
            <a:buNone/>
          </a:pPr>
          <a:r>
            <a:rPr lang="en-US" sz="1200" b="1" i="0" kern="1200" dirty="0">
              <a:solidFill>
                <a:prstClr val="black">
                  <a:hueOff val="0"/>
                  <a:satOff val="0"/>
                  <a:lumOff val="0"/>
                  <a:alphaOff val="0"/>
                </a:prstClr>
              </a:solidFill>
              <a:latin typeface="Arial Nova" panose="020B0504020202020204" pitchFamily="34" charset="0"/>
              <a:ea typeface="+mn-ea"/>
              <a:cs typeface="+mn-cs"/>
            </a:rPr>
            <a:t>Secure Communication</a:t>
          </a:r>
        </a:p>
      </dsp:txBody>
      <dsp:txXfrm>
        <a:off x="1179" y="3550169"/>
        <a:ext cx="1637927" cy="415800"/>
      </dsp:txXfrm>
    </dsp:sp>
    <dsp:sp modelId="{5AA12F59-1E1E-42BB-9273-E27B2D29111C}">
      <dsp:nvSpPr>
        <dsp:cNvPr id="0" name=""/>
        <dsp:cNvSpPr/>
      </dsp:nvSpPr>
      <dsp:spPr>
        <a:xfrm>
          <a:off x="1639106" y="3550169"/>
          <a:ext cx="327585" cy="415800"/>
        </a:xfrm>
        <a:prstGeom prst="leftBrace">
          <a:avLst>
            <a:gd name="adj1" fmla="val 35000"/>
            <a:gd name="adj2" fmla="val 50000"/>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F39C1B-5432-400F-9D0B-689755797112}">
      <dsp:nvSpPr>
        <dsp:cNvPr id="0" name=""/>
        <dsp:cNvSpPr/>
      </dsp:nvSpPr>
      <dsp:spPr>
        <a:xfrm>
          <a:off x="2097725" y="3550169"/>
          <a:ext cx="6013487" cy="415800"/>
        </a:xfrm>
        <a:prstGeom prst="rect">
          <a:avLst/>
        </a:prstGeom>
        <a:solidFill>
          <a:prstClr val="white">
            <a:hueOff val="0"/>
            <a:satOff val="0"/>
            <a:lumOff val="0"/>
            <a:alphaOff val="0"/>
          </a:prst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mj-lt"/>
            <a:buNone/>
          </a:pPr>
          <a:r>
            <a:rPr lang="en-US" sz="1000" b="0" i="0" kern="1200" dirty="0">
              <a:solidFill>
                <a:prstClr val="black">
                  <a:hueOff val="0"/>
                  <a:satOff val="0"/>
                  <a:lumOff val="0"/>
                  <a:alphaOff val="0"/>
                </a:prstClr>
              </a:solidFill>
              <a:latin typeface="Arial Nova" panose="020B0504020202020204" pitchFamily="34" charset="0"/>
              <a:ea typeface="+mn-ea"/>
              <a:cs typeface="+mn-cs"/>
            </a:rPr>
            <a:t>FortiCamera prioritizes secure communication, helping protect video streams and data from unauthorized access</a:t>
          </a:r>
        </a:p>
      </dsp:txBody>
      <dsp:txXfrm>
        <a:off x="2097725" y="3550169"/>
        <a:ext cx="6013487" cy="41580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4D8EA-436A-42C0-9210-BC3C70F14FE4}">
      <dsp:nvSpPr>
        <dsp:cNvPr id="0" name=""/>
        <dsp:cNvSpPr/>
      </dsp:nvSpPr>
      <dsp:spPr>
        <a:xfrm>
          <a:off x="307" y="24933"/>
          <a:ext cx="1799998" cy="241199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Office Setup Requirements</a:t>
          </a:r>
          <a:endParaRPr lang="en-IN" sz="1200" b="1" kern="1200" dirty="0">
            <a:latin typeface="Arial Nova" panose="020B0504020202020204" pitchFamily="34" charset="0"/>
          </a:endParaRPr>
        </a:p>
        <a:p>
          <a:pPr marL="57150" lvl="1" indent="-57150" algn="l" defTabSz="444500">
            <a:lnSpc>
              <a:spcPct val="90000"/>
            </a:lnSpc>
            <a:spcBef>
              <a:spcPct val="0"/>
            </a:spcBef>
            <a:spcAft>
              <a:spcPct val="15000"/>
            </a:spcAft>
            <a:buChar char="•"/>
          </a:pPr>
          <a:r>
            <a:rPr lang="en-US" sz="1000" b="0" i="0" kern="1200" dirty="0">
              <a:latin typeface="Arial Nova" panose="020B0504020202020204" pitchFamily="34" charset="0"/>
            </a:rPr>
            <a:t>Describe the purpose of setting up a new office or enhancing the existing one.</a:t>
          </a:r>
          <a:br>
            <a:rPr lang="en-US" sz="1000" b="0" i="0" kern="1200" dirty="0">
              <a:latin typeface="Arial Nova" panose="020B0504020202020204" pitchFamily="34" charset="0"/>
            </a:rPr>
          </a:br>
          <a:endParaRPr lang="en-IN" sz="1000" b="0" kern="1200" dirty="0">
            <a:latin typeface="Arial Nova" panose="020B0504020202020204" pitchFamily="34" charset="0"/>
          </a:endParaRPr>
        </a:p>
        <a:p>
          <a:pPr marL="57150" lvl="1" indent="-57150" algn="l" defTabSz="444500">
            <a:lnSpc>
              <a:spcPct val="90000"/>
            </a:lnSpc>
            <a:spcBef>
              <a:spcPct val="0"/>
            </a:spcBef>
            <a:spcAft>
              <a:spcPct val="15000"/>
            </a:spcAft>
            <a:buChar char="•"/>
          </a:pPr>
          <a:r>
            <a:rPr lang="en-US" sz="1000" b="0" i="0" kern="1200" dirty="0">
              <a:latin typeface="Arial Nova" panose="020B0504020202020204" pitchFamily="34" charset="0"/>
            </a:rPr>
            <a:t>Are you looking to set up a new office, or establish a temporary workspace?</a:t>
          </a:r>
          <a:br>
            <a:rPr lang="en-US" sz="1000" b="0" i="0" kern="1200" dirty="0">
              <a:latin typeface="Arial Nova" panose="020B0504020202020204" pitchFamily="34" charset="0"/>
            </a:rPr>
          </a:br>
          <a:endParaRPr lang="en-IN" sz="1000" b="0" kern="1200" dirty="0">
            <a:latin typeface="Arial Nova" panose="020B0504020202020204" pitchFamily="34" charset="0"/>
          </a:endParaRPr>
        </a:p>
        <a:p>
          <a:pPr marL="57150" lvl="1" indent="-57150" algn="l" defTabSz="444500">
            <a:lnSpc>
              <a:spcPct val="90000"/>
            </a:lnSpc>
            <a:spcBef>
              <a:spcPct val="0"/>
            </a:spcBef>
            <a:spcAft>
              <a:spcPct val="15000"/>
            </a:spcAft>
            <a:buChar char="•"/>
          </a:pPr>
          <a:r>
            <a:rPr lang="en-US" sz="1000" b="0" i="0" kern="1200" dirty="0">
              <a:latin typeface="Arial Nova" panose="020B0504020202020204" pitchFamily="34" charset="0"/>
            </a:rPr>
            <a:t>What is the preferred office size or workspace capacity?</a:t>
          </a:r>
          <a:endParaRPr lang="en-IN" sz="1050" b="0" kern="1200" dirty="0">
            <a:latin typeface="Arial Nova" panose="020B0504020202020204" pitchFamily="34" charset="0"/>
          </a:endParaRPr>
        </a:p>
      </dsp:txBody>
      <dsp:txXfrm>
        <a:off x="53027" y="77653"/>
        <a:ext cx="1694558" cy="2306558"/>
      </dsp:txXfrm>
    </dsp:sp>
    <dsp:sp modelId="{9E3D6BD6-39BD-4978-B626-8C58D7F75754}">
      <dsp:nvSpPr>
        <dsp:cNvPr id="0" name=""/>
        <dsp:cNvSpPr/>
      </dsp:nvSpPr>
      <dsp:spPr>
        <a:xfrm>
          <a:off x="1928323" y="1050544"/>
          <a:ext cx="308405" cy="36077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66725">
            <a:lnSpc>
              <a:spcPct val="90000"/>
            </a:lnSpc>
            <a:spcBef>
              <a:spcPct val="0"/>
            </a:spcBef>
            <a:spcAft>
              <a:spcPct val="35000"/>
            </a:spcAft>
            <a:buNone/>
          </a:pPr>
          <a:endParaRPr lang="en-IN" sz="1050" b="0" kern="1200">
            <a:latin typeface="Arial Nova" panose="020B0504020202020204" pitchFamily="34" charset="0"/>
          </a:endParaRPr>
        </a:p>
      </dsp:txBody>
      <dsp:txXfrm>
        <a:off x="1928323" y="1122699"/>
        <a:ext cx="215884" cy="216466"/>
      </dsp:txXfrm>
    </dsp:sp>
    <dsp:sp modelId="{97C406D1-B427-4E6C-B1BA-9BEBFD7A0F4B}">
      <dsp:nvSpPr>
        <dsp:cNvPr id="0" name=""/>
        <dsp:cNvSpPr/>
      </dsp:nvSpPr>
      <dsp:spPr>
        <a:xfrm>
          <a:off x="2382203" y="24933"/>
          <a:ext cx="1799998" cy="241199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Location &amp; Mobility</a:t>
          </a:r>
          <a:endParaRPr lang="en-IN" sz="1200" b="1" kern="1200" dirty="0">
            <a:latin typeface="Arial Nova" panose="020B0504020202020204" pitchFamily="34" charset="0"/>
          </a:endParaRPr>
        </a:p>
        <a:p>
          <a:pPr marL="57150" lvl="1" indent="-57150" algn="l" defTabSz="444500">
            <a:lnSpc>
              <a:spcPct val="90000"/>
            </a:lnSpc>
            <a:spcBef>
              <a:spcPct val="0"/>
            </a:spcBef>
            <a:spcAft>
              <a:spcPct val="15000"/>
            </a:spcAft>
            <a:buChar char="•"/>
          </a:pPr>
          <a:r>
            <a:rPr lang="en-US" sz="1000" b="0" i="0" kern="1200" dirty="0">
              <a:latin typeface="Arial Nova" panose="020B0504020202020204" pitchFamily="34" charset="0"/>
            </a:rPr>
            <a:t>Will the office be set up in a remote/ less connected location?</a:t>
          </a:r>
          <a:br>
            <a:rPr lang="en-US" sz="1000" b="0" i="0" kern="1200" dirty="0">
              <a:latin typeface="Arial Nova" panose="020B0504020202020204" pitchFamily="34" charset="0"/>
            </a:rPr>
          </a:br>
          <a:endParaRPr lang="en-IN" sz="1000" b="0" kern="1200" dirty="0">
            <a:latin typeface="Arial Nova" panose="020B0504020202020204" pitchFamily="34" charset="0"/>
          </a:endParaRPr>
        </a:p>
        <a:p>
          <a:pPr marL="57150" lvl="1" indent="-57150" algn="l" defTabSz="444500">
            <a:lnSpc>
              <a:spcPct val="90000"/>
            </a:lnSpc>
            <a:spcBef>
              <a:spcPct val="0"/>
            </a:spcBef>
            <a:spcAft>
              <a:spcPct val="15000"/>
            </a:spcAft>
            <a:buChar char="•"/>
          </a:pPr>
          <a:r>
            <a:rPr lang="en-US" sz="1000" b="0" i="0" kern="1200" dirty="0">
              <a:latin typeface="Arial Nova" panose="020B0504020202020204" pitchFamily="34" charset="0"/>
            </a:rPr>
            <a:t>Do you have remote or mobile teams that require a standardized office environment?</a:t>
          </a:r>
          <a:endParaRPr lang="en-IN" sz="1050" b="0" kern="1200" dirty="0">
            <a:latin typeface="Arial Nova" panose="020B0504020202020204" pitchFamily="34" charset="0"/>
          </a:endParaRPr>
        </a:p>
      </dsp:txBody>
      <dsp:txXfrm>
        <a:off x="2434923" y="77653"/>
        <a:ext cx="1694558" cy="2306558"/>
      </dsp:txXfrm>
    </dsp:sp>
    <dsp:sp modelId="{08B6ED67-5EFC-4556-A7C9-8AFF35617239}">
      <dsp:nvSpPr>
        <dsp:cNvPr id="0" name=""/>
        <dsp:cNvSpPr/>
      </dsp:nvSpPr>
      <dsp:spPr>
        <a:xfrm>
          <a:off x="4310220" y="1050544"/>
          <a:ext cx="308405" cy="36077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66725">
            <a:lnSpc>
              <a:spcPct val="90000"/>
            </a:lnSpc>
            <a:spcBef>
              <a:spcPct val="0"/>
            </a:spcBef>
            <a:spcAft>
              <a:spcPct val="35000"/>
            </a:spcAft>
            <a:buNone/>
          </a:pPr>
          <a:endParaRPr lang="en-IN" sz="1050" b="0" kern="1200">
            <a:latin typeface="Arial Nova" panose="020B0504020202020204" pitchFamily="34" charset="0"/>
          </a:endParaRPr>
        </a:p>
      </dsp:txBody>
      <dsp:txXfrm>
        <a:off x="4310220" y="1122699"/>
        <a:ext cx="215884" cy="216466"/>
      </dsp:txXfrm>
    </dsp:sp>
    <dsp:sp modelId="{3FA04E06-A496-49CB-B110-9E4BB60B3C86}">
      <dsp:nvSpPr>
        <dsp:cNvPr id="0" name=""/>
        <dsp:cNvSpPr/>
      </dsp:nvSpPr>
      <dsp:spPr>
        <a:xfrm>
          <a:off x="4764100" y="24933"/>
          <a:ext cx="1799998" cy="241199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Technology &amp; Connectivity</a:t>
          </a:r>
          <a:endParaRPr lang="en-IN" sz="1200" b="1" kern="1200" dirty="0">
            <a:latin typeface="Arial Nova" panose="020B0504020202020204" pitchFamily="34" charset="0"/>
          </a:endParaRPr>
        </a:p>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What are your specific connectivity requirements?</a:t>
          </a:r>
          <a:br>
            <a:rPr lang="en-US" sz="1000" b="0" i="0" kern="1200" dirty="0">
              <a:solidFill>
                <a:prstClr val="black">
                  <a:hueOff val="0"/>
                  <a:satOff val="0"/>
                  <a:lumOff val="0"/>
                  <a:alphaOff val="0"/>
                </a:prstClr>
              </a:solidFill>
              <a:latin typeface="Arial Nova" panose="020B0504020202020204" pitchFamily="34" charset="0"/>
              <a:ea typeface="+mn-ea"/>
              <a:cs typeface="+mn-cs"/>
            </a:rPr>
          </a:b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Are there any specific technology integrations you prioritize?</a:t>
          </a:r>
          <a:br>
            <a:rPr lang="en-US" sz="1000" b="0" i="0" kern="1200" dirty="0">
              <a:solidFill>
                <a:prstClr val="black">
                  <a:hueOff val="0"/>
                  <a:satOff val="0"/>
                  <a:lumOff val="0"/>
                  <a:alphaOff val="0"/>
                </a:prstClr>
              </a:solidFill>
              <a:latin typeface="Arial Nova" panose="020B0504020202020204" pitchFamily="34" charset="0"/>
              <a:ea typeface="+mn-ea"/>
              <a:cs typeface="+mn-cs"/>
            </a:rPr>
          </a:b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Do you have preferences for specific hardware or software solutions?</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sp:txBody>
      <dsp:txXfrm>
        <a:off x="4816820" y="77653"/>
        <a:ext cx="1694558" cy="2306558"/>
      </dsp:txXfrm>
    </dsp:sp>
    <dsp:sp modelId="{94ABC186-4980-4F17-8815-0520F8A54385}">
      <dsp:nvSpPr>
        <dsp:cNvPr id="0" name=""/>
        <dsp:cNvSpPr/>
      </dsp:nvSpPr>
      <dsp:spPr>
        <a:xfrm>
          <a:off x="6692116" y="1050544"/>
          <a:ext cx="308405" cy="36077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66725">
            <a:lnSpc>
              <a:spcPct val="90000"/>
            </a:lnSpc>
            <a:spcBef>
              <a:spcPct val="0"/>
            </a:spcBef>
            <a:spcAft>
              <a:spcPct val="35000"/>
            </a:spcAft>
            <a:buNone/>
          </a:pPr>
          <a:endParaRPr lang="en-IN" sz="1050" b="0" kern="1200">
            <a:latin typeface="Arial Nova" panose="020B0504020202020204" pitchFamily="34" charset="0"/>
          </a:endParaRPr>
        </a:p>
      </dsp:txBody>
      <dsp:txXfrm>
        <a:off x="6692116" y="1122699"/>
        <a:ext cx="215884" cy="216466"/>
      </dsp:txXfrm>
    </dsp:sp>
    <dsp:sp modelId="{40D82ADA-3726-4D1D-8AA6-A4FB372C21C2}">
      <dsp:nvSpPr>
        <dsp:cNvPr id="0" name=""/>
        <dsp:cNvSpPr/>
      </dsp:nvSpPr>
      <dsp:spPr>
        <a:xfrm>
          <a:off x="7145997" y="24933"/>
          <a:ext cx="1799998" cy="241199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Scalability</a:t>
          </a:r>
          <a:endParaRPr lang="en-IN" sz="1200" b="1" kern="1200" dirty="0">
            <a:latin typeface="Arial Nova" panose="020B0504020202020204" pitchFamily="34" charset="0"/>
          </a:endParaRPr>
        </a:p>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Do you anticipate changes in the size of your team soon?</a:t>
          </a:r>
          <a:br>
            <a:rPr lang="en-US" sz="1000" b="0" i="0" kern="1200" dirty="0">
              <a:solidFill>
                <a:prstClr val="black">
                  <a:hueOff val="0"/>
                  <a:satOff val="0"/>
                  <a:lumOff val="0"/>
                  <a:alphaOff val="0"/>
                </a:prstClr>
              </a:solidFill>
              <a:latin typeface="Arial Nova" panose="020B0504020202020204" pitchFamily="34" charset="0"/>
              <a:ea typeface="+mn-ea"/>
              <a:cs typeface="+mn-cs"/>
            </a:rPr>
          </a:b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How important is scalability in your office setup?</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sp:txBody>
      <dsp:txXfrm>
        <a:off x="7198717" y="77653"/>
        <a:ext cx="1694558" cy="2306558"/>
      </dsp:txXfrm>
    </dsp:sp>
    <dsp:sp modelId="{56EDDFF2-47B1-4F06-82B4-D8E548EA9402}">
      <dsp:nvSpPr>
        <dsp:cNvPr id="0" name=""/>
        <dsp:cNvSpPr/>
      </dsp:nvSpPr>
      <dsp:spPr>
        <a:xfrm>
          <a:off x="9074013" y="1050544"/>
          <a:ext cx="308405" cy="36077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66725">
            <a:lnSpc>
              <a:spcPct val="90000"/>
            </a:lnSpc>
            <a:spcBef>
              <a:spcPct val="0"/>
            </a:spcBef>
            <a:spcAft>
              <a:spcPct val="35000"/>
            </a:spcAft>
            <a:buNone/>
          </a:pPr>
          <a:endParaRPr lang="en-IN" sz="1050" b="0" kern="1200">
            <a:latin typeface="Arial Nova" panose="020B0504020202020204" pitchFamily="34" charset="0"/>
          </a:endParaRPr>
        </a:p>
      </dsp:txBody>
      <dsp:txXfrm>
        <a:off x="9074013" y="1122699"/>
        <a:ext cx="215884" cy="216466"/>
      </dsp:txXfrm>
    </dsp:sp>
    <dsp:sp modelId="{207627D8-16C1-4130-820F-18BA5ED0E5CF}">
      <dsp:nvSpPr>
        <dsp:cNvPr id="0" name=""/>
        <dsp:cNvSpPr/>
      </dsp:nvSpPr>
      <dsp:spPr>
        <a:xfrm>
          <a:off x="9527893" y="24933"/>
          <a:ext cx="1799998" cy="241199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Budget &amp; Cost Considerations</a:t>
          </a:r>
          <a:endParaRPr lang="en-IN" sz="1200" b="1" kern="1200" dirty="0">
            <a:latin typeface="Arial Nova" panose="020B0504020202020204" pitchFamily="34" charset="0"/>
          </a:endParaRPr>
        </a:p>
        <a:p>
          <a:pPr marL="57150" lvl="1" indent="-57150" algn="l" defTabSz="444500">
            <a:lnSpc>
              <a:spcPct val="90000"/>
            </a:lnSpc>
            <a:spcBef>
              <a:spcPct val="0"/>
            </a:spcBef>
            <a:spcAft>
              <a:spcPct val="15000"/>
            </a:spcAft>
            <a:buChar char="•"/>
          </a:pPr>
          <a:r>
            <a:rPr lang="en-US" sz="1000" b="0" i="0" kern="1200" dirty="0">
              <a:latin typeface="Arial Nova" panose="020B0504020202020204" pitchFamily="34" charset="0"/>
            </a:rPr>
            <a:t>What is your budget range for setting up the office?</a:t>
          </a:r>
          <a:br>
            <a:rPr lang="en-US" sz="1000" b="0" i="0" kern="1200" dirty="0">
              <a:latin typeface="Arial Nova" panose="020B0504020202020204" pitchFamily="34" charset="0"/>
            </a:rPr>
          </a:br>
          <a:endParaRPr lang="en-IN" sz="1000" b="0" kern="1200" dirty="0">
            <a:latin typeface="Arial Nova" panose="020B0504020202020204" pitchFamily="34" charset="0"/>
          </a:endParaRPr>
        </a:p>
        <a:p>
          <a:pPr marL="57150" lvl="1" indent="-57150" algn="l" defTabSz="444500">
            <a:lnSpc>
              <a:spcPct val="90000"/>
            </a:lnSpc>
            <a:spcBef>
              <a:spcPct val="0"/>
            </a:spcBef>
            <a:spcAft>
              <a:spcPct val="15000"/>
            </a:spcAft>
            <a:buChar char="•"/>
          </a:pPr>
          <a:r>
            <a:rPr lang="en-US" sz="1000" b="0" i="0" kern="1200" dirty="0">
              <a:latin typeface="Arial Nova" panose="020B0504020202020204" pitchFamily="34" charset="0"/>
            </a:rPr>
            <a:t>Are you looking for a cost-effective alternative to traditional office setups?</a:t>
          </a:r>
          <a:endParaRPr lang="en-IN" sz="1050" b="0" kern="1200" dirty="0">
            <a:latin typeface="Arial Nova" panose="020B0504020202020204" pitchFamily="34" charset="0"/>
          </a:endParaRPr>
        </a:p>
      </dsp:txBody>
      <dsp:txXfrm>
        <a:off x="9580613" y="77653"/>
        <a:ext cx="1694558" cy="2306558"/>
      </dsp:txXfrm>
    </dsp:sp>
    <dsp:sp modelId="{D2AFB304-706C-48C9-9BD8-E359A7411DBD}">
      <dsp:nvSpPr>
        <dsp:cNvPr id="0" name=""/>
        <dsp:cNvSpPr/>
      </dsp:nvSpPr>
      <dsp:spPr>
        <a:xfrm rot="5400000">
          <a:off x="10273690" y="2538764"/>
          <a:ext cx="308405" cy="36077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66725">
            <a:lnSpc>
              <a:spcPct val="90000"/>
            </a:lnSpc>
            <a:spcBef>
              <a:spcPct val="0"/>
            </a:spcBef>
            <a:spcAft>
              <a:spcPct val="35000"/>
            </a:spcAft>
            <a:buNone/>
          </a:pPr>
          <a:endParaRPr lang="en-IN" sz="1050" b="0" kern="1200">
            <a:latin typeface="Arial Nova" panose="020B0504020202020204" pitchFamily="34" charset="0"/>
          </a:endParaRPr>
        </a:p>
      </dsp:txBody>
      <dsp:txXfrm rot="-5400000">
        <a:off x="10319660" y="2564950"/>
        <a:ext cx="216466" cy="215884"/>
      </dsp:txXfrm>
    </dsp:sp>
    <dsp:sp modelId="{8FF8945B-D904-4DBF-812C-E477ABE3D141}">
      <dsp:nvSpPr>
        <dsp:cNvPr id="0" name=""/>
        <dsp:cNvSpPr/>
      </dsp:nvSpPr>
      <dsp:spPr>
        <a:xfrm>
          <a:off x="9527893" y="3018829"/>
          <a:ext cx="1799998" cy="241199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Security &amp; Compliance</a:t>
          </a:r>
          <a:endParaRPr lang="en-IN" sz="1200" b="1" kern="1200" dirty="0">
            <a:latin typeface="Arial Nova" panose="020B0504020202020204" pitchFamily="34" charset="0"/>
          </a:endParaRPr>
        </a:p>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What security measures are crucial for your business (data security, access control, etc.)?</a:t>
          </a:r>
          <a:br>
            <a:rPr lang="en-US" sz="1000" b="0" i="0" kern="1200" dirty="0">
              <a:solidFill>
                <a:prstClr val="black">
                  <a:hueOff val="0"/>
                  <a:satOff val="0"/>
                  <a:lumOff val="0"/>
                  <a:alphaOff val="0"/>
                </a:prstClr>
              </a:solidFill>
              <a:latin typeface="Arial Nova" panose="020B0504020202020204" pitchFamily="34" charset="0"/>
              <a:ea typeface="+mn-ea"/>
              <a:cs typeface="+mn-cs"/>
            </a:rPr>
          </a:b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Are there any specific compliance standards your office setup must adhere to?</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sp:txBody>
      <dsp:txXfrm>
        <a:off x="9580613" y="3071549"/>
        <a:ext cx="1694558" cy="2306558"/>
      </dsp:txXfrm>
    </dsp:sp>
    <dsp:sp modelId="{2544466B-0D8E-4286-906D-D8A1F386926F}">
      <dsp:nvSpPr>
        <dsp:cNvPr id="0" name=""/>
        <dsp:cNvSpPr/>
      </dsp:nvSpPr>
      <dsp:spPr>
        <a:xfrm rot="10800000">
          <a:off x="9091470" y="4044440"/>
          <a:ext cx="308405" cy="36077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66725">
            <a:lnSpc>
              <a:spcPct val="90000"/>
            </a:lnSpc>
            <a:spcBef>
              <a:spcPct val="0"/>
            </a:spcBef>
            <a:spcAft>
              <a:spcPct val="35000"/>
            </a:spcAft>
            <a:buNone/>
          </a:pPr>
          <a:endParaRPr lang="en-IN" sz="1050" b="0" kern="1200">
            <a:latin typeface="Arial Nova" panose="020B0504020202020204" pitchFamily="34" charset="0"/>
          </a:endParaRPr>
        </a:p>
      </dsp:txBody>
      <dsp:txXfrm rot="10800000">
        <a:off x="9183991" y="4116595"/>
        <a:ext cx="215884" cy="216466"/>
      </dsp:txXfrm>
    </dsp:sp>
    <dsp:sp modelId="{AE943133-B3EE-4B92-9B0E-BCEF700D433F}">
      <dsp:nvSpPr>
        <dsp:cNvPr id="0" name=""/>
        <dsp:cNvSpPr/>
      </dsp:nvSpPr>
      <dsp:spPr>
        <a:xfrm>
          <a:off x="7145997" y="3018829"/>
          <a:ext cx="1799998" cy="241199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Preferred Features</a:t>
          </a:r>
          <a:endParaRPr lang="en-IN" sz="1200" b="1" kern="1200" dirty="0">
            <a:latin typeface="Arial Nova" panose="020B0504020202020204" pitchFamily="34" charset="0"/>
          </a:endParaRPr>
        </a:p>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What features or functionalities do you consider essential for your office setup?</a:t>
          </a:r>
          <a:br>
            <a:rPr lang="en-US" sz="1000" b="0" i="0" kern="1200" dirty="0">
              <a:solidFill>
                <a:prstClr val="black">
                  <a:hueOff val="0"/>
                  <a:satOff val="0"/>
                  <a:lumOff val="0"/>
                  <a:alphaOff val="0"/>
                </a:prstClr>
              </a:solidFill>
              <a:latin typeface="Arial Nova" panose="020B0504020202020204" pitchFamily="34" charset="0"/>
              <a:ea typeface="+mn-ea"/>
              <a:cs typeface="+mn-cs"/>
            </a:rPr>
          </a:b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Are there any specific features you would like to prioritize (e.g., collaboration tools, video conferencing, etc.)?</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sp:txBody>
      <dsp:txXfrm>
        <a:off x="7198717" y="3071549"/>
        <a:ext cx="1694558" cy="2306558"/>
      </dsp:txXfrm>
    </dsp:sp>
    <dsp:sp modelId="{8C02AB85-C8A0-422A-B46F-672B7CC452C1}">
      <dsp:nvSpPr>
        <dsp:cNvPr id="0" name=""/>
        <dsp:cNvSpPr/>
      </dsp:nvSpPr>
      <dsp:spPr>
        <a:xfrm rot="10800000">
          <a:off x="6709573" y="4044440"/>
          <a:ext cx="308405" cy="36077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66725">
            <a:lnSpc>
              <a:spcPct val="90000"/>
            </a:lnSpc>
            <a:spcBef>
              <a:spcPct val="0"/>
            </a:spcBef>
            <a:spcAft>
              <a:spcPct val="35000"/>
            </a:spcAft>
            <a:buNone/>
          </a:pPr>
          <a:endParaRPr lang="en-IN" sz="1050" b="0" kern="1200">
            <a:latin typeface="Arial Nova" panose="020B0504020202020204" pitchFamily="34" charset="0"/>
          </a:endParaRPr>
        </a:p>
      </dsp:txBody>
      <dsp:txXfrm rot="10800000">
        <a:off x="6802094" y="4116595"/>
        <a:ext cx="215884" cy="216466"/>
      </dsp:txXfrm>
    </dsp:sp>
    <dsp:sp modelId="{31596C64-CCDF-4C65-B8B2-49C7888EF25C}">
      <dsp:nvSpPr>
        <dsp:cNvPr id="0" name=""/>
        <dsp:cNvSpPr/>
      </dsp:nvSpPr>
      <dsp:spPr>
        <a:xfrm>
          <a:off x="4764100" y="3018829"/>
          <a:ext cx="1799998" cy="241199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Preferred OEM</a:t>
          </a:r>
          <a:endParaRPr lang="en-IN" sz="1200" b="1" kern="1200" dirty="0">
            <a:latin typeface="Arial Nova" panose="020B0504020202020204" pitchFamily="34" charset="0"/>
          </a:endParaRPr>
        </a:p>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Do you have a preferred vendor or OEM for hardware and software solutions?</a:t>
          </a:r>
          <a:br>
            <a:rPr lang="en-US" sz="1000" b="0" i="0" kern="1200" dirty="0">
              <a:solidFill>
                <a:prstClr val="black">
                  <a:hueOff val="0"/>
                  <a:satOff val="0"/>
                  <a:lumOff val="0"/>
                  <a:alphaOff val="0"/>
                </a:prstClr>
              </a:solidFill>
              <a:latin typeface="Arial Nova" panose="020B0504020202020204" pitchFamily="34" charset="0"/>
              <a:ea typeface="+mn-ea"/>
              <a:cs typeface="+mn-cs"/>
            </a:rPr>
          </a:b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Are there specific brands or products you have in mind?</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sp:txBody>
      <dsp:txXfrm>
        <a:off x="4816820" y="3071549"/>
        <a:ext cx="1694558" cy="2306558"/>
      </dsp:txXfrm>
    </dsp:sp>
    <dsp:sp modelId="{64080BED-6E6E-4F6A-B378-6FE29F2722BA}">
      <dsp:nvSpPr>
        <dsp:cNvPr id="0" name=""/>
        <dsp:cNvSpPr/>
      </dsp:nvSpPr>
      <dsp:spPr>
        <a:xfrm rot="10800000">
          <a:off x="4327677" y="4044440"/>
          <a:ext cx="308405" cy="36077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66725">
            <a:lnSpc>
              <a:spcPct val="90000"/>
            </a:lnSpc>
            <a:spcBef>
              <a:spcPct val="0"/>
            </a:spcBef>
            <a:spcAft>
              <a:spcPct val="35000"/>
            </a:spcAft>
            <a:buNone/>
          </a:pPr>
          <a:endParaRPr lang="en-IN" sz="1050" b="0" kern="1200">
            <a:latin typeface="Arial Nova" panose="020B0504020202020204" pitchFamily="34" charset="0"/>
          </a:endParaRPr>
        </a:p>
      </dsp:txBody>
      <dsp:txXfrm rot="10800000">
        <a:off x="4420198" y="4116595"/>
        <a:ext cx="215884" cy="216466"/>
      </dsp:txXfrm>
    </dsp:sp>
    <dsp:sp modelId="{5F7EC2EF-BAEE-4275-A52E-F5F6656F7406}">
      <dsp:nvSpPr>
        <dsp:cNvPr id="0" name=""/>
        <dsp:cNvSpPr/>
      </dsp:nvSpPr>
      <dsp:spPr>
        <a:xfrm>
          <a:off x="2382203" y="3018829"/>
          <a:ext cx="1799998" cy="241199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Timeline</a:t>
          </a:r>
          <a:endParaRPr lang="en-IN" sz="1200" b="1" kern="1200" dirty="0">
            <a:latin typeface="Arial Nova" panose="020B0504020202020204" pitchFamily="34" charset="0"/>
          </a:endParaRPr>
        </a:p>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What is the desired timeline for setting up the office?</a:t>
          </a:r>
          <a:br>
            <a:rPr lang="en-US" sz="1000" b="0" i="0" kern="1200" dirty="0">
              <a:solidFill>
                <a:prstClr val="black">
                  <a:hueOff val="0"/>
                  <a:satOff val="0"/>
                  <a:lumOff val="0"/>
                  <a:alphaOff val="0"/>
                </a:prstClr>
              </a:solidFill>
              <a:latin typeface="Arial Nova" panose="020B0504020202020204" pitchFamily="34" charset="0"/>
              <a:ea typeface="+mn-ea"/>
              <a:cs typeface="+mn-cs"/>
            </a:rPr>
          </a:b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Are there any specific deadlines or time constraints?</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sp:txBody>
      <dsp:txXfrm>
        <a:off x="2434923" y="3071549"/>
        <a:ext cx="1694558" cy="2306558"/>
      </dsp:txXfrm>
    </dsp:sp>
    <dsp:sp modelId="{E3DBCFAB-B7BE-416D-BDC3-0310F05A312A}">
      <dsp:nvSpPr>
        <dsp:cNvPr id="0" name=""/>
        <dsp:cNvSpPr/>
      </dsp:nvSpPr>
      <dsp:spPr>
        <a:xfrm rot="10800000">
          <a:off x="1945780" y="4044440"/>
          <a:ext cx="308405" cy="36077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66725">
            <a:lnSpc>
              <a:spcPct val="90000"/>
            </a:lnSpc>
            <a:spcBef>
              <a:spcPct val="0"/>
            </a:spcBef>
            <a:spcAft>
              <a:spcPct val="35000"/>
            </a:spcAft>
            <a:buNone/>
          </a:pPr>
          <a:endParaRPr lang="en-IN" sz="1050" b="0" kern="1200">
            <a:latin typeface="Arial Nova" panose="020B0504020202020204" pitchFamily="34" charset="0"/>
          </a:endParaRPr>
        </a:p>
      </dsp:txBody>
      <dsp:txXfrm rot="10800000">
        <a:off x="2038301" y="4116595"/>
        <a:ext cx="215884" cy="216466"/>
      </dsp:txXfrm>
    </dsp:sp>
    <dsp:sp modelId="{2F5380DE-1B88-4122-B4E6-13B3E2C92228}">
      <dsp:nvSpPr>
        <dsp:cNvPr id="0" name=""/>
        <dsp:cNvSpPr/>
      </dsp:nvSpPr>
      <dsp:spPr>
        <a:xfrm>
          <a:off x="307" y="3018829"/>
          <a:ext cx="1799998" cy="241199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i="0" kern="1200" dirty="0">
              <a:latin typeface="Arial Nova" panose="020B0504020202020204" pitchFamily="34" charset="0"/>
            </a:rPr>
            <a:t>Additional Requirements or Preferences</a:t>
          </a:r>
          <a:endParaRPr lang="en-IN" sz="1200" b="1" kern="1200" dirty="0">
            <a:latin typeface="Arial Nova" panose="020B0504020202020204" pitchFamily="34" charset="0"/>
          </a:endParaRPr>
        </a:p>
        <a:p>
          <a:pPr marL="57150" lvl="1" indent="-57150" algn="l" defTabSz="444500">
            <a:lnSpc>
              <a:spcPct val="90000"/>
            </a:lnSpc>
            <a:spcBef>
              <a:spcPct val="0"/>
            </a:spcBef>
            <a:spcAft>
              <a:spcPct val="15000"/>
            </a:spcAft>
            <a:buChar char="•"/>
          </a:pPr>
          <a:r>
            <a:rPr lang="en-US" sz="1000" b="0" i="0" kern="1200" dirty="0">
              <a:solidFill>
                <a:prstClr val="black">
                  <a:hueOff val="0"/>
                  <a:satOff val="0"/>
                  <a:lumOff val="0"/>
                  <a:alphaOff val="0"/>
                </a:prstClr>
              </a:solidFill>
              <a:latin typeface="Arial Nova" panose="020B0504020202020204" pitchFamily="34" charset="0"/>
              <a:ea typeface="+mn-ea"/>
              <a:cs typeface="+mn-cs"/>
            </a:rPr>
            <a:t>Are there any additional requirements, preferences, or specific considerations not covered in the above questions?</a:t>
          </a:r>
          <a:endParaRPr lang="en-IN" sz="1000" b="0" i="0" kern="1200" dirty="0">
            <a:solidFill>
              <a:prstClr val="black">
                <a:hueOff val="0"/>
                <a:satOff val="0"/>
                <a:lumOff val="0"/>
                <a:alphaOff val="0"/>
              </a:prstClr>
            </a:solidFill>
            <a:latin typeface="Arial Nova" panose="020B0504020202020204" pitchFamily="34" charset="0"/>
            <a:ea typeface="+mn-ea"/>
            <a:cs typeface="+mn-cs"/>
          </a:endParaRPr>
        </a:p>
      </dsp:txBody>
      <dsp:txXfrm>
        <a:off x="53027" y="3071549"/>
        <a:ext cx="1694558" cy="230655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74AC9-9401-44B1-B7DF-2E725F7960AC}">
      <dsp:nvSpPr>
        <dsp:cNvPr id="0" name=""/>
        <dsp:cNvSpPr/>
      </dsp:nvSpPr>
      <dsp:spPr>
        <a:xfrm>
          <a:off x="3746" y="259140"/>
          <a:ext cx="2028357" cy="1217014"/>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solidFill>
                <a:srgbClr val="000000"/>
              </a:solidFill>
              <a:effectLst/>
              <a:latin typeface="Arial Nova" panose="020B0504020202020204" pitchFamily="34" charset="0"/>
              <a:ea typeface="Times New Roman" panose="02020603050405020304" pitchFamily="18" charset="0"/>
            </a:rPr>
            <a:t>Connectivity and Network Stability</a:t>
          </a:r>
          <a:endParaRPr lang="en-IN" sz="2000" kern="1200" dirty="0">
            <a:latin typeface="Arial Nova" panose="020B0504020202020204" pitchFamily="34" charset="0"/>
          </a:endParaRPr>
        </a:p>
      </dsp:txBody>
      <dsp:txXfrm>
        <a:off x="3746" y="259140"/>
        <a:ext cx="2028357" cy="1217014"/>
      </dsp:txXfrm>
    </dsp:sp>
    <dsp:sp modelId="{B458C3F5-71DA-44EF-A6A9-8EF43A72FBCB}">
      <dsp:nvSpPr>
        <dsp:cNvPr id="0" name=""/>
        <dsp:cNvSpPr/>
      </dsp:nvSpPr>
      <dsp:spPr>
        <a:xfrm>
          <a:off x="2234939" y="259140"/>
          <a:ext cx="2028357" cy="1217014"/>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effectLst/>
              <a:latin typeface="Arial Nova" panose="020B0504020202020204" pitchFamily="34" charset="0"/>
              <a:ea typeface="Times New Roman" panose="02020603050405020304" pitchFamily="18" charset="0"/>
            </a:rPr>
            <a:t>Quick Deployment</a:t>
          </a:r>
        </a:p>
      </dsp:txBody>
      <dsp:txXfrm>
        <a:off x="2234939" y="259140"/>
        <a:ext cx="2028357" cy="1217014"/>
      </dsp:txXfrm>
    </dsp:sp>
    <dsp:sp modelId="{0E20E98C-5D33-426C-87F5-C39A33308520}">
      <dsp:nvSpPr>
        <dsp:cNvPr id="0" name=""/>
        <dsp:cNvSpPr/>
      </dsp:nvSpPr>
      <dsp:spPr>
        <a:xfrm>
          <a:off x="4466133" y="259140"/>
          <a:ext cx="2028357" cy="1217014"/>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effectLst/>
              <a:latin typeface="Arial Nova" panose="020B0504020202020204" pitchFamily="34" charset="0"/>
              <a:ea typeface="Times New Roman" panose="02020603050405020304" pitchFamily="18" charset="0"/>
            </a:rPr>
            <a:t>Modularity and Integration</a:t>
          </a:r>
        </a:p>
      </dsp:txBody>
      <dsp:txXfrm>
        <a:off x="4466133" y="259140"/>
        <a:ext cx="2028357" cy="1217014"/>
      </dsp:txXfrm>
    </dsp:sp>
    <dsp:sp modelId="{2F8CC58B-74D5-4110-8FDF-30F4C5332500}">
      <dsp:nvSpPr>
        <dsp:cNvPr id="0" name=""/>
        <dsp:cNvSpPr/>
      </dsp:nvSpPr>
      <dsp:spPr>
        <a:xfrm>
          <a:off x="6697327" y="259140"/>
          <a:ext cx="2028357" cy="1217014"/>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effectLst/>
              <a:latin typeface="Arial Nova" panose="020B0504020202020204" pitchFamily="34" charset="0"/>
              <a:ea typeface="Times New Roman" panose="02020603050405020304" pitchFamily="18" charset="0"/>
            </a:rPr>
            <a:t>Portability</a:t>
          </a:r>
        </a:p>
      </dsp:txBody>
      <dsp:txXfrm>
        <a:off x="6697327" y="259140"/>
        <a:ext cx="2028357" cy="1217014"/>
      </dsp:txXfrm>
    </dsp:sp>
    <dsp:sp modelId="{D736E65F-7F5A-4BDE-A044-4041F555239F}">
      <dsp:nvSpPr>
        <dsp:cNvPr id="0" name=""/>
        <dsp:cNvSpPr/>
      </dsp:nvSpPr>
      <dsp:spPr>
        <a:xfrm>
          <a:off x="8928520" y="259140"/>
          <a:ext cx="2028357" cy="1217014"/>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effectLst/>
              <a:latin typeface="Arial Nova" panose="020B0504020202020204" pitchFamily="34" charset="0"/>
              <a:ea typeface="Times New Roman" panose="02020603050405020304" pitchFamily="18" charset="0"/>
            </a:rPr>
            <a:t>Scalability</a:t>
          </a:r>
        </a:p>
      </dsp:txBody>
      <dsp:txXfrm>
        <a:off x="8928520" y="259140"/>
        <a:ext cx="2028357" cy="1217014"/>
      </dsp:txXfrm>
    </dsp:sp>
    <dsp:sp modelId="{C8DF16EB-5DB0-4F4F-B88B-6594CB8ACFBB}">
      <dsp:nvSpPr>
        <dsp:cNvPr id="0" name=""/>
        <dsp:cNvSpPr/>
      </dsp:nvSpPr>
      <dsp:spPr>
        <a:xfrm>
          <a:off x="3746" y="1678990"/>
          <a:ext cx="2028357" cy="1217014"/>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effectLst/>
              <a:latin typeface="Arial Nova" panose="020B0504020202020204" pitchFamily="34" charset="0"/>
              <a:ea typeface="Times New Roman" panose="02020603050405020304" pitchFamily="18" charset="0"/>
            </a:rPr>
            <a:t>Cost-Effectiveness</a:t>
          </a:r>
        </a:p>
      </dsp:txBody>
      <dsp:txXfrm>
        <a:off x="3746" y="1678990"/>
        <a:ext cx="2028357" cy="1217014"/>
      </dsp:txXfrm>
    </dsp:sp>
    <dsp:sp modelId="{7BA5A1C6-77DF-43FE-8077-51B02123030A}">
      <dsp:nvSpPr>
        <dsp:cNvPr id="0" name=""/>
        <dsp:cNvSpPr/>
      </dsp:nvSpPr>
      <dsp:spPr>
        <a:xfrm>
          <a:off x="2234939" y="1678990"/>
          <a:ext cx="2028357" cy="1217014"/>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effectLst/>
              <a:latin typeface="Arial Nova" panose="020B0504020202020204" pitchFamily="34" charset="0"/>
              <a:ea typeface="Times New Roman" panose="02020603050405020304" pitchFamily="18" charset="0"/>
            </a:rPr>
            <a:t>Technology Integration</a:t>
          </a:r>
        </a:p>
      </dsp:txBody>
      <dsp:txXfrm>
        <a:off x="2234939" y="1678990"/>
        <a:ext cx="2028357" cy="1217014"/>
      </dsp:txXfrm>
    </dsp:sp>
    <dsp:sp modelId="{CEBC8B18-7B5E-41A6-92CE-04AF1FF5791A}">
      <dsp:nvSpPr>
        <dsp:cNvPr id="0" name=""/>
        <dsp:cNvSpPr/>
      </dsp:nvSpPr>
      <dsp:spPr>
        <a:xfrm>
          <a:off x="4466133" y="1678990"/>
          <a:ext cx="2028357" cy="1217014"/>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effectLst/>
              <a:latin typeface="Arial Nova" panose="020B0504020202020204" pitchFamily="34" charset="0"/>
              <a:ea typeface="Times New Roman" panose="02020603050405020304" pitchFamily="18" charset="0"/>
            </a:rPr>
            <a:t>Standardization</a:t>
          </a:r>
        </a:p>
      </dsp:txBody>
      <dsp:txXfrm>
        <a:off x="4466133" y="1678990"/>
        <a:ext cx="2028357" cy="1217014"/>
      </dsp:txXfrm>
    </dsp:sp>
    <dsp:sp modelId="{FCA6752A-93B1-4FB1-BBB5-B81125F3E619}">
      <dsp:nvSpPr>
        <dsp:cNvPr id="0" name=""/>
        <dsp:cNvSpPr/>
      </dsp:nvSpPr>
      <dsp:spPr>
        <a:xfrm>
          <a:off x="6697327" y="1678990"/>
          <a:ext cx="2028357" cy="1217014"/>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effectLst/>
              <a:latin typeface="Arial Nova" panose="020B0504020202020204" pitchFamily="34" charset="0"/>
              <a:ea typeface="Times New Roman" panose="02020603050405020304" pitchFamily="18" charset="0"/>
            </a:rPr>
            <a:t>Flexibility and Adaptability</a:t>
          </a:r>
        </a:p>
      </dsp:txBody>
      <dsp:txXfrm>
        <a:off x="6697327" y="1678990"/>
        <a:ext cx="2028357" cy="1217014"/>
      </dsp:txXfrm>
    </dsp:sp>
    <dsp:sp modelId="{7FE8AA75-E314-41C2-90B2-9BCDB43EDFC7}">
      <dsp:nvSpPr>
        <dsp:cNvPr id="0" name=""/>
        <dsp:cNvSpPr/>
      </dsp:nvSpPr>
      <dsp:spPr>
        <a:xfrm>
          <a:off x="8928520" y="1678990"/>
          <a:ext cx="2028357" cy="1217014"/>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effectLst/>
              <a:latin typeface="Arial Nova" panose="020B0504020202020204" pitchFamily="34" charset="0"/>
              <a:ea typeface="Times New Roman" panose="02020603050405020304" pitchFamily="18" charset="0"/>
            </a:rPr>
            <a:t>Remote Work Support</a:t>
          </a:r>
          <a:endParaRPr lang="en-US" sz="2000" kern="1200" dirty="0">
            <a:latin typeface="Arial Nova" panose="020B0504020202020204" pitchFamily="34" charset="0"/>
          </a:endParaRPr>
        </a:p>
      </dsp:txBody>
      <dsp:txXfrm>
        <a:off x="8928520" y="1678990"/>
        <a:ext cx="2028357" cy="12170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780B03-E4A4-4D86-BD9C-B5BB54142D94}">
      <dsp:nvSpPr>
        <dsp:cNvPr id="0" name=""/>
        <dsp:cNvSpPr/>
      </dsp:nvSpPr>
      <dsp:spPr>
        <a:xfrm>
          <a:off x="6068929" y="4463408"/>
          <a:ext cx="489786" cy="91440"/>
        </a:xfrm>
        <a:custGeom>
          <a:avLst/>
          <a:gdLst/>
          <a:ahLst/>
          <a:cxnLst/>
          <a:rect l="0" t="0" r="0" b="0"/>
          <a:pathLst>
            <a:path>
              <a:moveTo>
                <a:pt x="0" y="45720"/>
              </a:moveTo>
              <a:lnTo>
                <a:pt x="489786" y="4572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IN" sz="300" kern="1200">
            <a:solidFill>
              <a:schemeClr val="tx1"/>
            </a:solidFill>
            <a:latin typeface="Arial Nova" panose="020B0504020202020204" pitchFamily="34" charset="0"/>
          </a:endParaRPr>
        </a:p>
      </dsp:txBody>
      <dsp:txXfrm>
        <a:off x="6301577" y="4496884"/>
        <a:ext cx="24489" cy="24489"/>
      </dsp:txXfrm>
    </dsp:sp>
    <dsp:sp modelId="{D17FFFCC-D1EB-4898-B0BB-E62DD0FECF57}">
      <dsp:nvSpPr>
        <dsp:cNvPr id="0" name=""/>
        <dsp:cNvSpPr/>
      </dsp:nvSpPr>
      <dsp:spPr>
        <a:xfrm>
          <a:off x="865382" y="2484983"/>
          <a:ext cx="476014" cy="2024145"/>
        </a:xfrm>
        <a:custGeom>
          <a:avLst/>
          <a:gdLst/>
          <a:ahLst/>
          <a:cxnLst/>
          <a:rect l="0" t="0" r="0" b="0"/>
          <a:pathLst>
            <a:path>
              <a:moveTo>
                <a:pt x="0" y="0"/>
              </a:moveTo>
              <a:lnTo>
                <a:pt x="238007" y="0"/>
              </a:lnTo>
              <a:lnTo>
                <a:pt x="238007" y="2024145"/>
              </a:lnTo>
              <a:lnTo>
                <a:pt x="476014" y="2024145"/>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IN" sz="600" kern="1200">
            <a:solidFill>
              <a:schemeClr val="tx1"/>
            </a:solidFill>
            <a:latin typeface="Arial Nova" panose="020B0504020202020204" pitchFamily="34" charset="0"/>
          </a:endParaRPr>
        </a:p>
      </dsp:txBody>
      <dsp:txXfrm>
        <a:off x="1051405" y="3445072"/>
        <a:ext cx="103968" cy="103968"/>
      </dsp:txXfrm>
    </dsp:sp>
    <dsp:sp modelId="{2F7A31A3-4775-4014-8C00-DE56F0DC75E4}">
      <dsp:nvSpPr>
        <dsp:cNvPr id="0" name=""/>
        <dsp:cNvSpPr/>
      </dsp:nvSpPr>
      <dsp:spPr>
        <a:xfrm>
          <a:off x="6068929" y="2484983"/>
          <a:ext cx="489786" cy="1012072"/>
        </a:xfrm>
        <a:custGeom>
          <a:avLst/>
          <a:gdLst/>
          <a:ahLst/>
          <a:cxnLst/>
          <a:rect l="0" t="0" r="0" b="0"/>
          <a:pathLst>
            <a:path>
              <a:moveTo>
                <a:pt x="0" y="0"/>
              </a:moveTo>
              <a:lnTo>
                <a:pt x="244893" y="0"/>
              </a:lnTo>
              <a:lnTo>
                <a:pt x="244893" y="1012072"/>
              </a:lnTo>
              <a:lnTo>
                <a:pt x="489786" y="1012072"/>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IN" sz="300" kern="1200">
            <a:solidFill>
              <a:schemeClr val="tx1"/>
            </a:solidFill>
            <a:latin typeface="Arial Nova" panose="020B0504020202020204" pitchFamily="34" charset="0"/>
          </a:endParaRPr>
        </a:p>
      </dsp:txBody>
      <dsp:txXfrm>
        <a:off x="6285713" y="2962910"/>
        <a:ext cx="56217" cy="56217"/>
      </dsp:txXfrm>
    </dsp:sp>
    <dsp:sp modelId="{608509A5-DDBA-4F42-B8B0-EA0E7E19354D}">
      <dsp:nvSpPr>
        <dsp:cNvPr id="0" name=""/>
        <dsp:cNvSpPr/>
      </dsp:nvSpPr>
      <dsp:spPr>
        <a:xfrm>
          <a:off x="6068929" y="2439263"/>
          <a:ext cx="489786" cy="91440"/>
        </a:xfrm>
        <a:custGeom>
          <a:avLst/>
          <a:gdLst/>
          <a:ahLst/>
          <a:cxnLst/>
          <a:rect l="0" t="0" r="0" b="0"/>
          <a:pathLst>
            <a:path>
              <a:moveTo>
                <a:pt x="0" y="45720"/>
              </a:moveTo>
              <a:lnTo>
                <a:pt x="489786" y="4572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IN" sz="300" kern="1200">
            <a:solidFill>
              <a:schemeClr val="tx1"/>
            </a:solidFill>
            <a:latin typeface="Arial Nova" panose="020B0504020202020204" pitchFamily="34" charset="0"/>
          </a:endParaRPr>
        </a:p>
      </dsp:txBody>
      <dsp:txXfrm>
        <a:off x="6301577" y="2472738"/>
        <a:ext cx="24489" cy="24489"/>
      </dsp:txXfrm>
    </dsp:sp>
    <dsp:sp modelId="{50A77A97-B728-4AD1-8CC3-1916267634E6}">
      <dsp:nvSpPr>
        <dsp:cNvPr id="0" name=""/>
        <dsp:cNvSpPr/>
      </dsp:nvSpPr>
      <dsp:spPr>
        <a:xfrm>
          <a:off x="6068929" y="1472910"/>
          <a:ext cx="489786" cy="1012072"/>
        </a:xfrm>
        <a:custGeom>
          <a:avLst/>
          <a:gdLst/>
          <a:ahLst/>
          <a:cxnLst/>
          <a:rect l="0" t="0" r="0" b="0"/>
          <a:pathLst>
            <a:path>
              <a:moveTo>
                <a:pt x="0" y="1012072"/>
              </a:moveTo>
              <a:lnTo>
                <a:pt x="244893" y="1012072"/>
              </a:lnTo>
              <a:lnTo>
                <a:pt x="244893" y="0"/>
              </a:lnTo>
              <a:lnTo>
                <a:pt x="489786"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IN" sz="300" kern="1200">
            <a:solidFill>
              <a:schemeClr val="tx1"/>
            </a:solidFill>
            <a:latin typeface="Arial Nova" panose="020B0504020202020204" pitchFamily="34" charset="0"/>
          </a:endParaRPr>
        </a:p>
      </dsp:txBody>
      <dsp:txXfrm>
        <a:off x="6285713" y="1950838"/>
        <a:ext cx="56217" cy="56217"/>
      </dsp:txXfrm>
    </dsp:sp>
    <dsp:sp modelId="{8E25D883-F549-4740-BB90-32D2F53B830D}">
      <dsp:nvSpPr>
        <dsp:cNvPr id="0" name=""/>
        <dsp:cNvSpPr/>
      </dsp:nvSpPr>
      <dsp:spPr>
        <a:xfrm>
          <a:off x="865382" y="2439263"/>
          <a:ext cx="476014" cy="91440"/>
        </a:xfrm>
        <a:custGeom>
          <a:avLst/>
          <a:gdLst/>
          <a:ahLst/>
          <a:cxnLst/>
          <a:rect l="0" t="0" r="0" b="0"/>
          <a:pathLst>
            <a:path>
              <a:moveTo>
                <a:pt x="0" y="45720"/>
              </a:moveTo>
              <a:lnTo>
                <a:pt x="476014" y="457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IN" sz="300" kern="1200">
            <a:solidFill>
              <a:schemeClr val="tx1"/>
            </a:solidFill>
            <a:latin typeface="Arial Nova" panose="020B0504020202020204" pitchFamily="34" charset="0"/>
          </a:endParaRPr>
        </a:p>
      </dsp:txBody>
      <dsp:txXfrm>
        <a:off x="1091488" y="2473083"/>
        <a:ext cx="23800" cy="23800"/>
      </dsp:txXfrm>
    </dsp:sp>
    <dsp:sp modelId="{E80B4C5F-6255-48A9-89D9-C742DB03BAF1}">
      <dsp:nvSpPr>
        <dsp:cNvPr id="0" name=""/>
        <dsp:cNvSpPr/>
      </dsp:nvSpPr>
      <dsp:spPr>
        <a:xfrm>
          <a:off x="6068929" y="415118"/>
          <a:ext cx="489786" cy="91440"/>
        </a:xfrm>
        <a:custGeom>
          <a:avLst/>
          <a:gdLst/>
          <a:ahLst/>
          <a:cxnLst/>
          <a:rect l="0" t="0" r="0" b="0"/>
          <a:pathLst>
            <a:path>
              <a:moveTo>
                <a:pt x="0" y="45720"/>
              </a:moveTo>
              <a:lnTo>
                <a:pt x="489786" y="4572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IN" sz="300" kern="1200">
            <a:solidFill>
              <a:schemeClr val="tx1"/>
            </a:solidFill>
            <a:latin typeface="Arial Nova" panose="020B0504020202020204" pitchFamily="34" charset="0"/>
          </a:endParaRPr>
        </a:p>
      </dsp:txBody>
      <dsp:txXfrm>
        <a:off x="6301577" y="448593"/>
        <a:ext cx="24489" cy="24489"/>
      </dsp:txXfrm>
    </dsp:sp>
    <dsp:sp modelId="{F3685CA1-D3BF-46AE-9056-4C2DE6B55B1A}">
      <dsp:nvSpPr>
        <dsp:cNvPr id="0" name=""/>
        <dsp:cNvSpPr/>
      </dsp:nvSpPr>
      <dsp:spPr>
        <a:xfrm>
          <a:off x="865382" y="460838"/>
          <a:ext cx="476014" cy="2024145"/>
        </a:xfrm>
        <a:custGeom>
          <a:avLst/>
          <a:gdLst/>
          <a:ahLst/>
          <a:cxnLst/>
          <a:rect l="0" t="0" r="0" b="0"/>
          <a:pathLst>
            <a:path>
              <a:moveTo>
                <a:pt x="0" y="2024145"/>
              </a:moveTo>
              <a:lnTo>
                <a:pt x="238007" y="2024145"/>
              </a:lnTo>
              <a:lnTo>
                <a:pt x="238007" y="0"/>
              </a:lnTo>
              <a:lnTo>
                <a:pt x="476014"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IN" sz="600" kern="1200">
            <a:solidFill>
              <a:schemeClr val="tx1"/>
            </a:solidFill>
            <a:latin typeface="Arial Nova" panose="020B0504020202020204" pitchFamily="34" charset="0"/>
          </a:endParaRPr>
        </a:p>
      </dsp:txBody>
      <dsp:txXfrm>
        <a:off x="1051405" y="1420926"/>
        <a:ext cx="103968" cy="103968"/>
      </dsp:txXfrm>
    </dsp:sp>
    <dsp:sp modelId="{2CDC5A07-4316-47BD-BC67-3593D8D069CC}">
      <dsp:nvSpPr>
        <dsp:cNvPr id="0" name=""/>
        <dsp:cNvSpPr/>
      </dsp:nvSpPr>
      <dsp:spPr>
        <a:xfrm rot="16200000">
          <a:off x="-1670126" y="2080154"/>
          <a:ext cx="4261358" cy="809658"/>
        </a:xfrm>
        <a:prstGeom prst="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latin typeface="Arial Nova" panose="020B0504020202020204" pitchFamily="34" charset="0"/>
            </a:rPr>
            <a:t>Key Business Drivers</a:t>
          </a:r>
          <a:endParaRPr lang="en-IN" sz="3200" kern="1200" dirty="0">
            <a:solidFill>
              <a:schemeClr val="tx1"/>
            </a:solidFill>
            <a:latin typeface="Arial Nova" panose="020B0504020202020204" pitchFamily="34" charset="0"/>
          </a:endParaRPr>
        </a:p>
      </dsp:txBody>
      <dsp:txXfrm>
        <a:off x="-1670126" y="2080154"/>
        <a:ext cx="4261358" cy="809658"/>
      </dsp:txXfrm>
    </dsp:sp>
    <dsp:sp modelId="{2413D0A4-ABF4-4824-8395-6419C784B2AF}">
      <dsp:nvSpPr>
        <dsp:cNvPr id="0" name=""/>
        <dsp:cNvSpPr/>
      </dsp:nvSpPr>
      <dsp:spPr>
        <a:xfrm>
          <a:off x="1341396" y="56009"/>
          <a:ext cx="4727532" cy="809658"/>
        </a:xfrm>
        <a:prstGeom prst="rect">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Arial Nova" panose="020B0504020202020204" pitchFamily="34" charset="0"/>
            </a:rPr>
            <a:t>Faster Deployment</a:t>
          </a:r>
          <a:endParaRPr lang="en-IN" sz="1600" kern="1200" dirty="0">
            <a:solidFill>
              <a:schemeClr val="tx1"/>
            </a:solidFill>
            <a:latin typeface="Arial Nova" panose="020B0504020202020204" pitchFamily="34" charset="0"/>
          </a:endParaRPr>
        </a:p>
      </dsp:txBody>
      <dsp:txXfrm>
        <a:off x="1341396" y="56009"/>
        <a:ext cx="4727532" cy="809658"/>
      </dsp:txXfrm>
    </dsp:sp>
    <dsp:sp modelId="{E27583EC-6F82-4DFF-BF52-266CC30A19DE}">
      <dsp:nvSpPr>
        <dsp:cNvPr id="0" name=""/>
        <dsp:cNvSpPr/>
      </dsp:nvSpPr>
      <dsp:spPr>
        <a:xfrm>
          <a:off x="6558715" y="56009"/>
          <a:ext cx="4727532" cy="809658"/>
        </a:xfrm>
        <a:prstGeom prst="rect">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Arial Nova" panose="020B0504020202020204" pitchFamily="34" charset="0"/>
            </a:rPr>
            <a:t>Seamless</a:t>
          </a:r>
        </a:p>
      </dsp:txBody>
      <dsp:txXfrm>
        <a:off x="6558715" y="56009"/>
        <a:ext cx="4727532" cy="809658"/>
      </dsp:txXfrm>
    </dsp:sp>
    <dsp:sp modelId="{C7D3D067-CAFF-438B-A332-521107FAD600}">
      <dsp:nvSpPr>
        <dsp:cNvPr id="0" name=""/>
        <dsp:cNvSpPr/>
      </dsp:nvSpPr>
      <dsp:spPr>
        <a:xfrm>
          <a:off x="1341396" y="2080154"/>
          <a:ext cx="4727532" cy="809658"/>
        </a:xfrm>
        <a:prstGeom prst="rect">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Arial Nova" panose="020B0504020202020204" pitchFamily="34" charset="0"/>
            </a:rPr>
            <a:t>Single Ownership</a:t>
          </a:r>
          <a:endParaRPr lang="en-US" sz="1600" kern="1200" dirty="0">
            <a:solidFill>
              <a:schemeClr val="tx1"/>
            </a:solidFill>
            <a:latin typeface="Arial Nova" panose="020B0504020202020204" pitchFamily="34" charset="0"/>
          </a:endParaRPr>
        </a:p>
      </dsp:txBody>
      <dsp:txXfrm>
        <a:off x="1341396" y="2080154"/>
        <a:ext cx="4727532" cy="809658"/>
      </dsp:txXfrm>
    </dsp:sp>
    <dsp:sp modelId="{F9E74DA8-C49A-451D-A2F3-D59B37097EE4}">
      <dsp:nvSpPr>
        <dsp:cNvPr id="0" name=""/>
        <dsp:cNvSpPr/>
      </dsp:nvSpPr>
      <dsp:spPr>
        <a:xfrm>
          <a:off x="6558715" y="1068081"/>
          <a:ext cx="4727532" cy="809658"/>
        </a:xfrm>
        <a:prstGeom prst="rect">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Arial Nova" panose="020B0504020202020204" pitchFamily="34" charset="0"/>
            </a:rPr>
            <a:t>Availability of Network</a:t>
          </a:r>
        </a:p>
      </dsp:txBody>
      <dsp:txXfrm>
        <a:off x="6558715" y="1068081"/>
        <a:ext cx="4727532" cy="809658"/>
      </dsp:txXfrm>
    </dsp:sp>
    <dsp:sp modelId="{B5C6B876-8751-43B5-B3C8-CB3B0BA331B3}">
      <dsp:nvSpPr>
        <dsp:cNvPr id="0" name=""/>
        <dsp:cNvSpPr/>
      </dsp:nvSpPr>
      <dsp:spPr>
        <a:xfrm>
          <a:off x="6558715" y="2080154"/>
          <a:ext cx="4727532" cy="809658"/>
        </a:xfrm>
        <a:prstGeom prst="rect">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Arial Nova" panose="020B0504020202020204" pitchFamily="34" charset="0"/>
            </a:rPr>
            <a:t>Manageability of LAN &amp; WAN Devices</a:t>
          </a:r>
        </a:p>
      </dsp:txBody>
      <dsp:txXfrm>
        <a:off x="6558715" y="2080154"/>
        <a:ext cx="4727532" cy="809658"/>
      </dsp:txXfrm>
    </dsp:sp>
    <dsp:sp modelId="{1BD48A60-B5FE-4216-AED6-32A24DA0082D}">
      <dsp:nvSpPr>
        <dsp:cNvPr id="0" name=""/>
        <dsp:cNvSpPr/>
      </dsp:nvSpPr>
      <dsp:spPr>
        <a:xfrm>
          <a:off x="6558715" y="3092227"/>
          <a:ext cx="4727532" cy="809658"/>
        </a:xfrm>
        <a:prstGeom prst="rect">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Arial Nova" panose="020B0504020202020204" pitchFamily="34" charset="0"/>
            </a:rPr>
            <a:t>Assurance Against Technological Obsolescence </a:t>
          </a:r>
        </a:p>
      </dsp:txBody>
      <dsp:txXfrm>
        <a:off x="6558715" y="3092227"/>
        <a:ext cx="4727532" cy="809658"/>
      </dsp:txXfrm>
    </dsp:sp>
    <dsp:sp modelId="{2654C51A-E826-4F0A-A1BC-11037FAA38A5}">
      <dsp:nvSpPr>
        <dsp:cNvPr id="0" name=""/>
        <dsp:cNvSpPr/>
      </dsp:nvSpPr>
      <dsp:spPr>
        <a:xfrm>
          <a:off x="1341396" y="4104299"/>
          <a:ext cx="4727532" cy="809658"/>
        </a:xfrm>
        <a:prstGeom prst="rect">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Arial Nova" panose="020B0504020202020204" pitchFamily="34" charset="0"/>
            </a:rPr>
            <a:t>Cost Effectiveness</a:t>
          </a:r>
          <a:endParaRPr lang="en-US" sz="1600" kern="1200" dirty="0">
            <a:solidFill>
              <a:schemeClr val="tx1"/>
            </a:solidFill>
            <a:latin typeface="Arial Nova" panose="020B0504020202020204" pitchFamily="34" charset="0"/>
          </a:endParaRPr>
        </a:p>
      </dsp:txBody>
      <dsp:txXfrm>
        <a:off x="1341396" y="4104299"/>
        <a:ext cx="4727532" cy="809658"/>
      </dsp:txXfrm>
    </dsp:sp>
    <dsp:sp modelId="{B50E98A0-A01D-4F37-9980-B7A15FA71A94}">
      <dsp:nvSpPr>
        <dsp:cNvPr id="0" name=""/>
        <dsp:cNvSpPr/>
      </dsp:nvSpPr>
      <dsp:spPr>
        <a:xfrm>
          <a:off x="6558715" y="4104299"/>
          <a:ext cx="4727532" cy="809658"/>
        </a:xfrm>
        <a:prstGeom prst="rect">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Arial Nova" panose="020B0504020202020204" pitchFamily="34" charset="0"/>
            </a:rPr>
            <a:t>Flexible Commercial Modelling</a:t>
          </a:r>
          <a:endParaRPr lang="en-IN" sz="1600" kern="1200" dirty="0">
            <a:solidFill>
              <a:schemeClr val="tx1"/>
            </a:solidFill>
            <a:latin typeface="Arial Nova" panose="020B0504020202020204" pitchFamily="34" charset="0"/>
          </a:endParaRPr>
        </a:p>
      </dsp:txBody>
      <dsp:txXfrm>
        <a:off x="6558715" y="4104299"/>
        <a:ext cx="4727532" cy="80965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433D7-9EC8-4ED3-AB87-6C50A5691056}">
      <dsp:nvSpPr>
        <dsp:cNvPr id="0" name=""/>
        <dsp:cNvSpPr/>
      </dsp:nvSpPr>
      <dsp:spPr>
        <a:xfrm>
          <a:off x="2414887" y="767375"/>
          <a:ext cx="524719" cy="91440"/>
        </a:xfrm>
        <a:custGeom>
          <a:avLst/>
          <a:gdLst/>
          <a:ahLst/>
          <a:cxnLst/>
          <a:rect l="0" t="0" r="0" b="0"/>
          <a:pathLst>
            <a:path>
              <a:moveTo>
                <a:pt x="0" y="45720"/>
              </a:moveTo>
              <a:lnTo>
                <a:pt x="524719" y="45720"/>
              </a:lnTo>
            </a:path>
          </a:pathLst>
        </a:custGeom>
        <a:noFill/>
        <a:ln w="28575" cap="flat" cmpd="sng" algn="ctr">
          <a:solidFill>
            <a:schemeClr val="bg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IN" sz="2000" kern="1200">
            <a:latin typeface="Arial Nova" panose="020B0504020202020204" pitchFamily="34" charset="0"/>
          </a:endParaRPr>
        </a:p>
      </dsp:txBody>
      <dsp:txXfrm>
        <a:off x="2663363" y="810318"/>
        <a:ext cx="27765" cy="5553"/>
      </dsp:txXfrm>
    </dsp:sp>
    <dsp:sp modelId="{3515911C-218C-4C99-8D6B-DB4D9438CF84}">
      <dsp:nvSpPr>
        <dsp:cNvPr id="0" name=""/>
        <dsp:cNvSpPr/>
      </dsp:nvSpPr>
      <dsp:spPr>
        <a:xfrm>
          <a:off x="2254" y="88765"/>
          <a:ext cx="2414433" cy="1448659"/>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kern="1200">
              <a:latin typeface="Arial Nova" panose="020B0504020202020204" pitchFamily="34" charset="0"/>
            </a:rPr>
            <a:t>Understand Customer Requirements</a:t>
          </a:r>
          <a:endParaRPr lang="en-IN" sz="2000" kern="1200">
            <a:latin typeface="Arial Nova" panose="020B0504020202020204" pitchFamily="34" charset="0"/>
          </a:endParaRPr>
        </a:p>
      </dsp:txBody>
      <dsp:txXfrm>
        <a:off x="2254" y="88765"/>
        <a:ext cx="2414433" cy="1448659"/>
      </dsp:txXfrm>
    </dsp:sp>
    <dsp:sp modelId="{9B652705-3FD3-4E57-AD73-88D185B9133A}">
      <dsp:nvSpPr>
        <dsp:cNvPr id="0" name=""/>
        <dsp:cNvSpPr/>
      </dsp:nvSpPr>
      <dsp:spPr>
        <a:xfrm>
          <a:off x="5384639" y="767375"/>
          <a:ext cx="524719" cy="91440"/>
        </a:xfrm>
        <a:custGeom>
          <a:avLst/>
          <a:gdLst/>
          <a:ahLst/>
          <a:cxnLst/>
          <a:rect l="0" t="0" r="0" b="0"/>
          <a:pathLst>
            <a:path>
              <a:moveTo>
                <a:pt x="0" y="45720"/>
              </a:moveTo>
              <a:lnTo>
                <a:pt x="524719" y="45720"/>
              </a:lnTo>
            </a:path>
          </a:pathLst>
        </a:custGeom>
        <a:noFill/>
        <a:ln w="28575" cap="flat" cmpd="sng" algn="ctr">
          <a:solidFill>
            <a:schemeClr val="bg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IN" sz="2000" kern="1200">
            <a:latin typeface="Arial Nova" panose="020B0504020202020204" pitchFamily="34" charset="0"/>
          </a:endParaRPr>
        </a:p>
      </dsp:txBody>
      <dsp:txXfrm>
        <a:off x="5633116" y="810318"/>
        <a:ext cx="27765" cy="5553"/>
      </dsp:txXfrm>
    </dsp:sp>
    <dsp:sp modelId="{38C10CB4-A844-41CA-8CAE-6D4279375AE4}">
      <dsp:nvSpPr>
        <dsp:cNvPr id="0" name=""/>
        <dsp:cNvSpPr/>
      </dsp:nvSpPr>
      <dsp:spPr>
        <a:xfrm>
          <a:off x="2972006" y="88765"/>
          <a:ext cx="2414433" cy="1448659"/>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kern="1200">
              <a:latin typeface="Arial Nova" panose="020B0504020202020204" pitchFamily="34" charset="0"/>
            </a:rPr>
            <a:t>Focus on Key Use Cases</a:t>
          </a:r>
          <a:endParaRPr lang="en-IN" sz="2000" kern="1200">
            <a:latin typeface="Arial Nova" panose="020B0504020202020204" pitchFamily="34" charset="0"/>
          </a:endParaRPr>
        </a:p>
      </dsp:txBody>
      <dsp:txXfrm>
        <a:off x="2972006" y="88765"/>
        <a:ext cx="2414433" cy="1448659"/>
      </dsp:txXfrm>
    </dsp:sp>
    <dsp:sp modelId="{F1B59FB7-0C74-4854-92A2-8CCA941FA450}">
      <dsp:nvSpPr>
        <dsp:cNvPr id="0" name=""/>
        <dsp:cNvSpPr/>
      </dsp:nvSpPr>
      <dsp:spPr>
        <a:xfrm>
          <a:off x="8354392" y="767375"/>
          <a:ext cx="524719" cy="91440"/>
        </a:xfrm>
        <a:custGeom>
          <a:avLst/>
          <a:gdLst/>
          <a:ahLst/>
          <a:cxnLst/>
          <a:rect l="0" t="0" r="0" b="0"/>
          <a:pathLst>
            <a:path>
              <a:moveTo>
                <a:pt x="0" y="45720"/>
              </a:moveTo>
              <a:lnTo>
                <a:pt x="524719" y="45720"/>
              </a:lnTo>
            </a:path>
          </a:pathLst>
        </a:custGeom>
        <a:noFill/>
        <a:ln w="28575" cap="flat" cmpd="sng" algn="ctr">
          <a:solidFill>
            <a:schemeClr val="bg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IN" sz="2000" kern="1200">
            <a:latin typeface="Arial Nova" panose="020B0504020202020204" pitchFamily="34" charset="0"/>
          </a:endParaRPr>
        </a:p>
      </dsp:txBody>
      <dsp:txXfrm>
        <a:off x="8602869" y="810318"/>
        <a:ext cx="27765" cy="5553"/>
      </dsp:txXfrm>
    </dsp:sp>
    <dsp:sp modelId="{7678A248-AEFD-4A31-9FD6-5212125C4C13}">
      <dsp:nvSpPr>
        <dsp:cNvPr id="0" name=""/>
        <dsp:cNvSpPr/>
      </dsp:nvSpPr>
      <dsp:spPr>
        <a:xfrm>
          <a:off x="5941759" y="88765"/>
          <a:ext cx="2414433" cy="1448659"/>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kern="1200">
              <a:latin typeface="Arial Nova" panose="020B0504020202020204" pitchFamily="34" charset="0"/>
            </a:rPr>
            <a:t>Start with an Overview</a:t>
          </a:r>
          <a:endParaRPr lang="en-IN" sz="2000" kern="1200">
            <a:latin typeface="Arial Nova" panose="020B0504020202020204" pitchFamily="34" charset="0"/>
          </a:endParaRPr>
        </a:p>
      </dsp:txBody>
      <dsp:txXfrm>
        <a:off x="5941759" y="88765"/>
        <a:ext cx="2414433" cy="1448659"/>
      </dsp:txXfrm>
    </dsp:sp>
    <dsp:sp modelId="{0F7A84FF-7760-439A-A171-72BC8600C920}">
      <dsp:nvSpPr>
        <dsp:cNvPr id="0" name=""/>
        <dsp:cNvSpPr/>
      </dsp:nvSpPr>
      <dsp:spPr>
        <a:xfrm>
          <a:off x="1209470" y="1535625"/>
          <a:ext cx="8909257" cy="524719"/>
        </a:xfrm>
        <a:custGeom>
          <a:avLst/>
          <a:gdLst/>
          <a:ahLst/>
          <a:cxnLst/>
          <a:rect l="0" t="0" r="0" b="0"/>
          <a:pathLst>
            <a:path>
              <a:moveTo>
                <a:pt x="8909257" y="0"/>
              </a:moveTo>
              <a:lnTo>
                <a:pt x="8909257" y="279459"/>
              </a:lnTo>
              <a:lnTo>
                <a:pt x="0" y="279459"/>
              </a:lnTo>
              <a:lnTo>
                <a:pt x="0" y="524719"/>
              </a:lnTo>
            </a:path>
          </a:pathLst>
        </a:custGeom>
        <a:noFill/>
        <a:ln w="28575" cap="flat" cmpd="sng" algn="ctr">
          <a:solidFill>
            <a:schemeClr val="bg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IN" sz="2000" kern="1200">
            <a:latin typeface="Arial Nova" panose="020B0504020202020204" pitchFamily="34" charset="0"/>
          </a:endParaRPr>
        </a:p>
      </dsp:txBody>
      <dsp:txXfrm>
        <a:off x="5440935" y="1795208"/>
        <a:ext cx="446327" cy="5553"/>
      </dsp:txXfrm>
    </dsp:sp>
    <dsp:sp modelId="{0EEC4326-49AD-46FA-AE6D-704A05D0AEEF}">
      <dsp:nvSpPr>
        <dsp:cNvPr id="0" name=""/>
        <dsp:cNvSpPr/>
      </dsp:nvSpPr>
      <dsp:spPr>
        <a:xfrm>
          <a:off x="8911511" y="88765"/>
          <a:ext cx="2414433" cy="1448659"/>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kern="1200">
              <a:latin typeface="Arial Nova" panose="020B0504020202020204" pitchFamily="34" charset="0"/>
            </a:rPr>
            <a:t>Live Demonstration</a:t>
          </a:r>
          <a:endParaRPr lang="en-IN" sz="2000" kern="1200">
            <a:latin typeface="Arial Nova" panose="020B0504020202020204" pitchFamily="34" charset="0"/>
          </a:endParaRPr>
        </a:p>
      </dsp:txBody>
      <dsp:txXfrm>
        <a:off x="8911511" y="88765"/>
        <a:ext cx="2414433" cy="1448659"/>
      </dsp:txXfrm>
    </dsp:sp>
    <dsp:sp modelId="{14508B78-5AB3-4EBF-97E4-2D4D47834919}">
      <dsp:nvSpPr>
        <dsp:cNvPr id="0" name=""/>
        <dsp:cNvSpPr/>
      </dsp:nvSpPr>
      <dsp:spPr>
        <a:xfrm>
          <a:off x="2414887" y="2771354"/>
          <a:ext cx="524719" cy="91440"/>
        </a:xfrm>
        <a:custGeom>
          <a:avLst/>
          <a:gdLst/>
          <a:ahLst/>
          <a:cxnLst/>
          <a:rect l="0" t="0" r="0" b="0"/>
          <a:pathLst>
            <a:path>
              <a:moveTo>
                <a:pt x="0" y="45720"/>
              </a:moveTo>
              <a:lnTo>
                <a:pt x="524719" y="45720"/>
              </a:lnTo>
            </a:path>
          </a:pathLst>
        </a:custGeom>
        <a:noFill/>
        <a:ln w="28575" cap="flat" cmpd="sng" algn="ctr">
          <a:solidFill>
            <a:schemeClr val="bg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IN" sz="2000" kern="1200">
            <a:latin typeface="Arial Nova" panose="020B0504020202020204" pitchFamily="34" charset="0"/>
          </a:endParaRPr>
        </a:p>
      </dsp:txBody>
      <dsp:txXfrm>
        <a:off x="2663363" y="2814298"/>
        <a:ext cx="27765" cy="5553"/>
      </dsp:txXfrm>
    </dsp:sp>
    <dsp:sp modelId="{8BD1804A-1A3F-42C1-800D-0191FE3272FD}">
      <dsp:nvSpPr>
        <dsp:cNvPr id="0" name=""/>
        <dsp:cNvSpPr/>
      </dsp:nvSpPr>
      <dsp:spPr>
        <a:xfrm>
          <a:off x="2254" y="2092744"/>
          <a:ext cx="2414433" cy="1448659"/>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kern="1200">
              <a:latin typeface="Arial Nova" panose="020B0504020202020204" pitchFamily="34" charset="0"/>
            </a:rPr>
            <a:t>Showcase </a:t>
          </a:r>
          <a:r>
            <a:rPr lang="en-US" sz="2000" b="1" kern="1200">
              <a:latin typeface="Arial Nova" panose="020B0504020202020204" pitchFamily="34" charset="0"/>
            </a:rPr>
            <a:t>Product Features</a:t>
          </a:r>
          <a:endParaRPr lang="en-IN" sz="2000" kern="1200">
            <a:latin typeface="Arial Nova" panose="020B0504020202020204" pitchFamily="34" charset="0"/>
          </a:endParaRPr>
        </a:p>
      </dsp:txBody>
      <dsp:txXfrm>
        <a:off x="2254" y="2092744"/>
        <a:ext cx="2414433" cy="1448659"/>
      </dsp:txXfrm>
    </dsp:sp>
    <dsp:sp modelId="{D9A170DA-46E3-4D90-A010-68050414C702}">
      <dsp:nvSpPr>
        <dsp:cNvPr id="0" name=""/>
        <dsp:cNvSpPr/>
      </dsp:nvSpPr>
      <dsp:spPr>
        <a:xfrm>
          <a:off x="5384639" y="2771354"/>
          <a:ext cx="524719" cy="91440"/>
        </a:xfrm>
        <a:custGeom>
          <a:avLst/>
          <a:gdLst/>
          <a:ahLst/>
          <a:cxnLst/>
          <a:rect l="0" t="0" r="0" b="0"/>
          <a:pathLst>
            <a:path>
              <a:moveTo>
                <a:pt x="0" y="45720"/>
              </a:moveTo>
              <a:lnTo>
                <a:pt x="524719" y="45720"/>
              </a:lnTo>
            </a:path>
          </a:pathLst>
        </a:custGeom>
        <a:noFill/>
        <a:ln w="28575" cap="flat" cmpd="sng" algn="ctr">
          <a:solidFill>
            <a:schemeClr val="bg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IN" sz="2000" kern="1200">
            <a:latin typeface="Arial Nova" panose="020B0504020202020204" pitchFamily="34" charset="0"/>
          </a:endParaRPr>
        </a:p>
      </dsp:txBody>
      <dsp:txXfrm>
        <a:off x="5633116" y="2814298"/>
        <a:ext cx="27765" cy="5553"/>
      </dsp:txXfrm>
    </dsp:sp>
    <dsp:sp modelId="{C516E9EE-02EE-4AC4-92C2-FD46BB69F565}">
      <dsp:nvSpPr>
        <dsp:cNvPr id="0" name=""/>
        <dsp:cNvSpPr/>
      </dsp:nvSpPr>
      <dsp:spPr>
        <a:xfrm>
          <a:off x="2972006" y="2092744"/>
          <a:ext cx="2414433" cy="1448659"/>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kern="1200">
              <a:latin typeface="Arial Nova" panose="020B0504020202020204" pitchFamily="34" charset="0"/>
            </a:rPr>
            <a:t>Q&amp;A Session</a:t>
          </a:r>
          <a:endParaRPr lang="en-IN" sz="2000" kern="1200">
            <a:latin typeface="Arial Nova" panose="020B0504020202020204" pitchFamily="34" charset="0"/>
          </a:endParaRPr>
        </a:p>
      </dsp:txBody>
      <dsp:txXfrm>
        <a:off x="2972006" y="2092744"/>
        <a:ext cx="2414433" cy="1448659"/>
      </dsp:txXfrm>
    </dsp:sp>
    <dsp:sp modelId="{9FDF5274-3611-4670-B3C1-3AF7EC8CE4EB}">
      <dsp:nvSpPr>
        <dsp:cNvPr id="0" name=""/>
        <dsp:cNvSpPr/>
      </dsp:nvSpPr>
      <dsp:spPr>
        <a:xfrm>
          <a:off x="8354392" y="2771354"/>
          <a:ext cx="524719" cy="91440"/>
        </a:xfrm>
        <a:custGeom>
          <a:avLst/>
          <a:gdLst/>
          <a:ahLst/>
          <a:cxnLst/>
          <a:rect l="0" t="0" r="0" b="0"/>
          <a:pathLst>
            <a:path>
              <a:moveTo>
                <a:pt x="0" y="45720"/>
              </a:moveTo>
              <a:lnTo>
                <a:pt x="524719" y="45720"/>
              </a:lnTo>
            </a:path>
          </a:pathLst>
        </a:custGeom>
        <a:noFill/>
        <a:ln w="28575" cap="flat" cmpd="sng" algn="ctr">
          <a:solidFill>
            <a:schemeClr val="bg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IN" sz="2000" kern="1200">
            <a:latin typeface="Arial Nova" panose="020B0504020202020204" pitchFamily="34" charset="0"/>
          </a:endParaRPr>
        </a:p>
      </dsp:txBody>
      <dsp:txXfrm>
        <a:off x="8602869" y="2814298"/>
        <a:ext cx="27765" cy="5553"/>
      </dsp:txXfrm>
    </dsp:sp>
    <dsp:sp modelId="{05F03C0C-DCA3-40C0-9DCE-07941E1A24B8}">
      <dsp:nvSpPr>
        <dsp:cNvPr id="0" name=""/>
        <dsp:cNvSpPr/>
      </dsp:nvSpPr>
      <dsp:spPr>
        <a:xfrm>
          <a:off x="5941759" y="2092744"/>
          <a:ext cx="2414433" cy="1448659"/>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kern="1200">
              <a:latin typeface="Arial Nova" panose="020B0504020202020204" pitchFamily="34" charset="0"/>
            </a:rPr>
            <a:t>Follow-Up and Next Steps</a:t>
          </a:r>
          <a:endParaRPr lang="en-IN" sz="2000" kern="1200">
            <a:latin typeface="Arial Nova" panose="020B0504020202020204" pitchFamily="34" charset="0"/>
          </a:endParaRPr>
        </a:p>
      </dsp:txBody>
      <dsp:txXfrm>
        <a:off x="5941759" y="2092744"/>
        <a:ext cx="2414433" cy="1448659"/>
      </dsp:txXfrm>
    </dsp:sp>
    <dsp:sp modelId="{7F769057-91C2-4FF9-9D2C-7ADAB2A84559}">
      <dsp:nvSpPr>
        <dsp:cNvPr id="0" name=""/>
        <dsp:cNvSpPr/>
      </dsp:nvSpPr>
      <dsp:spPr>
        <a:xfrm>
          <a:off x="8911511" y="2092744"/>
          <a:ext cx="2414433" cy="1448659"/>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kern="1200">
              <a:latin typeface="Arial Nova" panose="020B0504020202020204" pitchFamily="34" charset="0"/>
            </a:rPr>
            <a:t>Gather Feedback</a:t>
          </a:r>
          <a:endParaRPr lang="en-IN" sz="2000" kern="1200">
            <a:latin typeface="Arial Nova" panose="020B0504020202020204" pitchFamily="34" charset="0"/>
          </a:endParaRPr>
        </a:p>
      </dsp:txBody>
      <dsp:txXfrm>
        <a:off x="8911511" y="2092744"/>
        <a:ext cx="2414433" cy="14486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66518-9F49-4EC9-BEC5-DBA15AE9636C}">
      <dsp:nvSpPr>
        <dsp:cNvPr id="0" name=""/>
        <dsp:cNvSpPr/>
      </dsp:nvSpPr>
      <dsp:spPr>
        <a:xfrm>
          <a:off x="0" y="0"/>
          <a:ext cx="5164545" cy="1311815"/>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N" sz="2000" kern="1200">
              <a:latin typeface="Arial Nova" panose="020B0504020202020204" pitchFamily="34" charset="0"/>
            </a:rPr>
            <a:t>User Experience</a:t>
          </a:r>
        </a:p>
        <a:p>
          <a:pPr marL="114300" lvl="1" indent="-114300" algn="l" defTabSz="622300">
            <a:lnSpc>
              <a:spcPct val="90000"/>
            </a:lnSpc>
            <a:spcBef>
              <a:spcPct val="0"/>
            </a:spcBef>
            <a:spcAft>
              <a:spcPct val="15000"/>
            </a:spcAft>
            <a:buChar char="•"/>
          </a:pPr>
          <a:r>
            <a:rPr lang="en-IN" sz="1400" kern="1200" dirty="0">
              <a:latin typeface="Arial Nova" panose="020B0504020202020204" pitchFamily="34" charset="0"/>
            </a:rPr>
            <a:t>A positive and intuitive user experience, ensuring that users can easily operate in an office-in-a-box setup with minimal training.</a:t>
          </a:r>
        </a:p>
      </dsp:txBody>
      <dsp:txXfrm>
        <a:off x="1164090" y="0"/>
        <a:ext cx="4000454" cy="1311815"/>
      </dsp:txXfrm>
    </dsp:sp>
    <dsp:sp modelId="{262E1028-296B-401A-A197-18D03BC1DC9F}">
      <dsp:nvSpPr>
        <dsp:cNvPr id="0" name=""/>
        <dsp:cNvSpPr/>
      </dsp:nvSpPr>
      <dsp:spPr>
        <a:xfrm>
          <a:off x="125634" y="133910"/>
          <a:ext cx="1044002" cy="1043994"/>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prstClr val="black">
              <a:shade val="80000"/>
              <a:hueOff val="0"/>
              <a:satOff val="0"/>
              <a:lumOff val="0"/>
              <a:alphaOff val="0"/>
            </a:prstClr>
          </a:solidFill>
          <a:prstDash val="solid"/>
        </a:ln>
        <a:effectLst/>
      </dsp:spPr>
      <dsp:style>
        <a:lnRef idx="2">
          <a:scrgbClr r="0" g="0" b="0"/>
        </a:lnRef>
        <a:fillRef idx="1">
          <a:scrgbClr r="0" g="0" b="0"/>
        </a:fillRef>
        <a:effectRef idx="0">
          <a:scrgbClr r="0" g="0" b="0"/>
        </a:effectRef>
        <a:fontRef idx="minor"/>
      </dsp:style>
    </dsp:sp>
    <dsp:sp modelId="{8F095114-3730-4BC4-B8E6-9AE5E2E27381}">
      <dsp:nvSpPr>
        <dsp:cNvPr id="0" name=""/>
        <dsp:cNvSpPr/>
      </dsp:nvSpPr>
      <dsp:spPr>
        <a:xfrm>
          <a:off x="0" y="1442996"/>
          <a:ext cx="5164545" cy="1311815"/>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N" sz="2000" kern="1200">
              <a:latin typeface="Arial Nova" panose="020B0504020202020204" pitchFamily="34" charset="0"/>
            </a:rPr>
            <a:t>Security and Compliance</a:t>
          </a:r>
        </a:p>
        <a:p>
          <a:pPr marL="114300" lvl="1" indent="-114300" algn="l" defTabSz="622300">
            <a:lnSpc>
              <a:spcPct val="90000"/>
            </a:lnSpc>
            <a:spcBef>
              <a:spcPct val="0"/>
            </a:spcBef>
            <a:spcAft>
              <a:spcPct val="15000"/>
            </a:spcAft>
            <a:buChar char="•"/>
          </a:pPr>
          <a:r>
            <a:rPr lang="en-IN" sz="1400" kern="1200">
              <a:latin typeface="Arial Nova" panose="020B0504020202020204" pitchFamily="34" charset="0"/>
            </a:rPr>
            <a:t>Robust security measures and compliance with data protection regulations to safeguard sensitive information and build trust among users.</a:t>
          </a:r>
        </a:p>
      </dsp:txBody>
      <dsp:txXfrm>
        <a:off x="1164090" y="1442996"/>
        <a:ext cx="4000454" cy="1311815"/>
      </dsp:txXfrm>
    </dsp:sp>
    <dsp:sp modelId="{0548FDC3-3C85-46AD-A0E2-553F2217C8F6}">
      <dsp:nvSpPr>
        <dsp:cNvPr id="0" name=""/>
        <dsp:cNvSpPr/>
      </dsp:nvSpPr>
      <dsp:spPr>
        <a:xfrm>
          <a:off x="125634" y="1576906"/>
          <a:ext cx="1044002" cy="1043994"/>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prstClr val="black">
              <a:shade val="80000"/>
              <a:hueOff val="0"/>
              <a:satOff val="0"/>
              <a:lumOff val="0"/>
              <a:alphaOff val="0"/>
            </a:prstClr>
          </a:solidFill>
          <a:prstDash val="solid"/>
        </a:ln>
        <a:effectLst/>
      </dsp:spPr>
      <dsp:style>
        <a:lnRef idx="2">
          <a:scrgbClr r="0" g="0" b="0"/>
        </a:lnRef>
        <a:fillRef idx="1">
          <a:scrgbClr r="0" g="0" b="0"/>
        </a:fillRef>
        <a:effectRef idx="0">
          <a:scrgbClr r="0" g="0" b="0"/>
        </a:effectRef>
        <a:fontRef idx="minor"/>
      </dsp:style>
    </dsp:sp>
    <dsp:sp modelId="{F3809532-E170-46D5-9788-68002927F57A}">
      <dsp:nvSpPr>
        <dsp:cNvPr id="0" name=""/>
        <dsp:cNvSpPr/>
      </dsp:nvSpPr>
      <dsp:spPr>
        <a:xfrm>
          <a:off x="0" y="2885993"/>
          <a:ext cx="5164545" cy="1311815"/>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N" sz="2000" kern="1200">
              <a:latin typeface="Arial Nova" panose="020B0504020202020204" pitchFamily="34" charset="0"/>
            </a:rPr>
            <a:t>Scalability and Adaptability</a:t>
          </a:r>
        </a:p>
        <a:p>
          <a:pPr marL="114300" lvl="1" indent="-114300" algn="l" defTabSz="622300">
            <a:lnSpc>
              <a:spcPct val="90000"/>
            </a:lnSpc>
            <a:spcBef>
              <a:spcPct val="0"/>
            </a:spcBef>
            <a:spcAft>
              <a:spcPct val="15000"/>
            </a:spcAft>
            <a:buChar char="•"/>
          </a:pPr>
          <a:r>
            <a:rPr lang="en-IN" sz="1400" kern="1200">
              <a:latin typeface="Arial Nova" panose="020B0504020202020204" pitchFamily="34" charset="0"/>
            </a:rPr>
            <a:t>Ability to scale and adapt to the varying needs of different-sized teams and changing business requirements.</a:t>
          </a:r>
        </a:p>
      </dsp:txBody>
      <dsp:txXfrm>
        <a:off x="1164090" y="2885993"/>
        <a:ext cx="4000454" cy="1311815"/>
      </dsp:txXfrm>
    </dsp:sp>
    <dsp:sp modelId="{CD52B286-05DF-4E44-9134-959916417B86}">
      <dsp:nvSpPr>
        <dsp:cNvPr id="0" name=""/>
        <dsp:cNvSpPr/>
      </dsp:nvSpPr>
      <dsp:spPr>
        <a:xfrm>
          <a:off x="125634" y="3019903"/>
          <a:ext cx="1044002" cy="1043994"/>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prstClr val="black">
              <a:shade val="80000"/>
              <a:hueOff val="0"/>
              <a:satOff val="0"/>
              <a:lumOff val="0"/>
              <a:alphaOff val="0"/>
            </a:prstClr>
          </a:solidFill>
          <a:prstDash val="solid"/>
        </a:ln>
        <a:effectLst/>
      </dsp:spPr>
      <dsp:style>
        <a:lnRef idx="2">
          <a:scrgbClr r="0" g="0" b="0"/>
        </a:lnRef>
        <a:fillRef idx="1">
          <a:scrgbClr r="0" g="0" b="0"/>
        </a:fillRef>
        <a:effectRef idx="0">
          <a:scrgbClr r="0" g="0" b="0"/>
        </a:effectRef>
        <a:fontRef idx="minor"/>
      </dsp:style>
    </dsp:sp>
    <dsp:sp modelId="{1544F415-A5DD-4A1B-9148-29DDDE9D18DF}">
      <dsp:nvSpPr>
        <dsp:cNvPr id="0" name=""/>
        <dsp:cNvSpPr/>
      </dsp:nvSpPr>
      <dsp:spPr>
        <a:xfrm>
          <a:off x="0" y="4328989"/>
          <a:ext cx="5164545" cy="1311815"/>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N" sz="2000" kern="1200">
              <a:latin typeface="Arial Nova" panose="020B0504020202020204" pitchFamily="34" charset="0"/>
            </a:rPr>
            <a:t>Reliability and Stability</a:t>
          </a:r>
        </a:p>
        <a:p>
          <a:pPr marL="114300" lvl="1" indent="-114300" algn="l" defTabSz="622300">
            <a:lnSpc>
              <a:spcPct val="90000"/>
            </a:lnSpc>
            <a:spcBef>
              <a:spcPct val="0"/>
            </a:spcBef>
            <a:spcAft>
              <a:spcPct val="15000"/>
            </a:spcAft>
            <a:buChar char="•"/>
          </a:pPr>
          <a:r>
            <a:rPr lang="en-IN" sz="1400" kern="1200">
              <a:latin typeface="Arial Nova" panose="020B0504020202020204" pitchFamily="34" charset="0"/>
            </a:rPr>
            <a:t>A reliable and stable infrastructure to support smooth operations, especially in remote or diverse locations with varying network conditions.</a:t>
          </a:r>
        </a:p>
      </dsp:txBody>
      <dsp:txXfrm>
        <a:off x="1164090" y="4328989"/>
        <a:ext cx="4000454" cy="1311815"/>
      </dsp:txXfrm>
    </dsp:sp>
    <dsp:sp modelId="{058E1FB6-49D3-4AD0-9148-7E7B7146DD2E}">
      <dsp:nvSpPr>
        <dsp:cNvPr id="0" name=""/>
        <dsp:cNvSpPr/>
      </dsp:nvSpPr>
      <dsp:spPr>
        <a:xfrm>
          <a:off x="125634" y="4462899"/>
          <a:ext cx="1044002" cy="1043994"/>
        </a:xfrm>
        <a:prstGeom prst="roundRect">
          <a:avLst>
            <a:gd name="adj" fmla="val 10000"/>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prstClr val="black">
              <a:shade val="80000"/>
              <a:hueOff val="0"/>
              <a:satOff val="0"/>
              <a:lumOff val="0"/>
              <a:alphaOff val="0"/>
            </a:prst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F522D-A5C8-4D44-820A-598A38C8696A}">
      <dsp:nvSpPr>
        <dsp:cNvPr id="0" name=""/>
        <dsp:cNvSpPr/>
      </dsp:nvSpPr>
      <dsp:spPr>
        <a:xfrm>
          <a:off x="0" y="0"/>
          <a:ext cx="5164544" cy="1311815"/>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N" sz="2000" kern="1200" dirty="0">
              <a:latin typeface="Arial Nova" panose="020B0504020202020204" pitchFamily="34" charset="0"/>
            </a:rPr>
            <a:t>Quick Deployment</a:t>
          </a:r>
          <a:endParaRPr lang="en-IN" sz="1400" kern="1200" dirty="0">
            <a:latin typeface="Arial Nova" panose="020B0504020202020204" pitchFamily="34" charset="0"/>
          </a:endParaRPr>
        </a:p>
        <a:p>
          <a:pPr marL="114300" lvl="1" indent="-114300" algn="l" defTabSz="622300">
            <a:lnSpc>
              <a:spcPct val="90000"/>
            </a:lnSpc>
            <a:spcBef>
              <a:spcPct val="0"/>
            </a:spcBef>
            <a:spcAft>
              <a:spcPct val="15000"/>
            </a:spcAft>
            <a:buChar char="•"/>
          </a:pPr>
          <a:r>
            <a:rPr lang="en-IN" sz="1400" kern="1200" dirty="0">
              <a:latin typeface="Arial Nova" panose="020B0504020202020204" pitchFamily="34" charset="0"/>
            </a:rPr>
            <a:t>Rapid and straightforward setup process, allowing organizations to set up the office-in-a-box solution quickly.</a:t>
          </a:r>
        </a:p>
      </dsp:txBody>
      <dsp:txXfrm>
        <a:off x="1164090" y="0"/>
        <a:ext cx="4000453" cy="1311815"/>
      </dsp:txXfrm>
    </dsp:sp>
    <dsp:sp modelId="{6DF4D8A3-1607-42BB-A5C1-99115C6BC6F0}">
      <dsp:nvSpPr>
        <dsp:cNvPr id="0" name=""/>
        <dsp:cNvSpPr/>
      </dsp:nvSpPr>
      <dsp:spPr>
        <a:xfrm>
          <a:off x="125634" y="133910"/>
          <a:ext cx="1044002" cy="1043994"/>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D110F3-5D88-402A-8781-A6F647F7490E}">
      <dsp:nvSpPr>
        <dsp:cNvPr id="0" name=""/>
        <dsp:cNvSpPr/>
      </dsp:nvSpPr>
      <dsp:spPr>
        <a:xfrm>
          <a:off x="0" y="1442996"/>
          <a:ext cx="5164544" cy="1311815"/>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N" sz="2000" kern="1200" dirty="0">
              <a:latin typeface="Arial Nova" panose="020B0504020202020204" pitchFamily="34" charset="0"/>
            </a:rPr>
            <a:t>Innovation and Future-Readiness</a:t>
          </a:r>
        </a:p>
        <a:p>
          <a:pPr marL="114300" lvl="1" indent="-114300" algn="l" defTabSz="622300">
            <a:lnSpc>
              <a:spcPct val="90000"/>
            </a:lnSpc>
            <a:spcBef>
              <a:spcPct val="0"/>
            </a:spcBef>
            <a:spcAft>
              <a:spcPct val="15000"/>
            </a:spcAft>
            <a:buChar char="•"/>
          </a:pPr>
          <a:r>
            <a:rPr lang="en-IN" sz="1400" kern="1200" dirty="0">
              <a:latin typeface="Arial Nova" panose="020B0504020202020204" pitchFamily="34" charset="0"/>
            </a:rPr>
            <a:t>Continuous innovation &amp; updates, ensuring the solution remains relevant and adaptable to future workplace trends.</a:t>
          </a:r>
        </a:p>
      </dsp:txBody>
      <dsp:txXfrm>
        <a:off x="1164090" y="1442996"/>
        <a:ext cx="4000453" cy="1311815"/>
      </dsp:txXfrm>
    </dsp:sp>
    <dsp:sp modelId="{85928728-3905-4430-91F0-F6A992D0B7CA}">
      <dsp:nvSpPr>
        <dsp:cNvPr id="0" name=""/>
        <dsp:cNvSpPr/>
      </dsp:nvSpPr>
      <dsp:spPr>
        <a:xfrm>
          <a:off x="125634" y="1576906"/>
          <a:ext cx="1044002" cy="1043994"/>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prstClr val="black">
              <a:shade val="80000"/>
              <a:hueOff val="0"/>
              <a:satOff val="0"/>
              <a:lumOff val="0"/>
              <a:alphaOff val="0"/>
            </a:prstClr>
          </a:solidFill>
          <a:prstDash val="solid"/>
        </a:ln>
        <a:effectLst/>
      </dsp:spPr>
      <dsp:style>
        <a:lnRef idx="2">
          <a:scrgbClr r="0" g="0" b="0"/>
        </a:lnRef>
        <a:fillRef idx="1">
          <a:scrgbClr r="0" g="0" b="0"/>
        </a:fillRef>
        <a:effectRef idx="0">
          <a:scrgbClr r="0" g="0" b="0"/>
        </a:effectRef>
        <a:fontRef idx="minor"/>
      </dsp:style>
    </dsp:sp>
    <dsp:sp modelId="{0497072E-790D-4D9D-8204-67A31F66D0FD}">
      <dsp:nvSpPr>
        <dsp:cNvPr id="0" name=""/>
        <dsp:cNvSpPr/>
      </dsp:nvSpPr>
      <dsp:spPr>
        <a:xfrm>
          <a:off x="0" y="2885993"/>
          <a:ext cx="5164544" cy="1311815"/>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N" sz="2000" kern="1200">
              <a:latin typeface="Arial Nova" panose="020B0504020202020204" pitchFamily="34" charset="0"/>
            </a:rPr>
            <a:t>Customization Options</a:t>
          </a:r>
        </a:p>
        <a:p>
          <a:pPr marL="114300" lvl="1" indent="-114300" algn="l" defTabSz="622300">
            <a:lnSpc>
              <a:spcPct val="90000"/>
            </a:lnSpc>
            <a:spcBef>
              <a:spcPct val="0"/>
            </a:spcBef>
            <a:spcAft>
              <a:spcPct val="15000"/>
            </a:spcAft>
            <a:buChar char="•"/>
          </a:pPr>
          <a:r>
            <a:rPr lang="en-IN" sz="1400" kern="1200">
              <a:latin typeface="Arial Nova" panose="020B0504020202020204" pitchFamily="34" charset="0"/>
            </a:rPr>
            <a:t>Customization options provided to meet the unique needs and branding preferences of different organizations, promoting a personalized user experience.</a:t>
          </a:r>
        </a:p>
      </dsp:txBody>
      <dsp:txXfrm>
        <a:off x="1164090" y="2885993"/>
        <a:ext cx="4000453" cy="1311815"/>
      </dsp:txXfrm>
    </dsp:sp>
    <dsp:sp modelId="{2B6DBCA2-20A5-4944-BD1A-C5FE057692AF}">
      <dsp:nvSpPr>
        <dsp:cNvPr id="0" name=""/>
        <dsp:cNvSpPr/>
      </dsp:nvSpPr>
      <dsp:spPr>
        <a:xfrm>
          <a:off x="125634" y="3019903"/>
          <a:ext cx="1044002" cy="1043994"/>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prstClr val="black">
              <a:shade val="80000"/>
              <a:hueOff val="0"/>
              <a:satOff val="0"/>
              <a:lumOff val="0"/>
              <a:alphaOff val="0"/>
            </a:prstClr>
          </a:solidFill>
          <a:prstDash val="solid"/>
        </a:ln>
        <a:effectLst/>
      </dsp:spPr>
      <dsp:style>
        <a:lnRef idx="2">
          <a:scrgbClr r="0" g="0" b="0"/>
        </a:lnRef>
        <a:fillRef idx="1">
          <a:scrgbClr r="0" g="0" b="0"/>
        </a:fillRef>
        <a:effectRef idx="0">
          <a:scrgbClr r="0" g="0" b="0"/>
        </a:effectRef>
        <a:fontRef idx="minor"/>
      </dsp:style>
    </dsp:sp>
    <dsp:sp modelId="{2945FB06-6762-4217-8E0E-9BCF05CF3294}">
      <dsp:nvSpPr>
        <dsp:cNvPr id="0" name=""/>
        <dsp:cNvSpPr/>
      </dsp:nvSpPr>
      <dsp:spPr>
        <a:xfrm>
          <a:off x="0" y="4328989"/>
          <a:ext cx="5164544" cy="1311815"/>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N" sz="2000" kern="1200">
              <a:latin typeface="Arial Nova" panose="020B0504020202020204" pitchFamily="34" charset="0"/>
            </a:rPr>
            <a:t>Support and Maintenance</a:t>
          </a:r>
        </a:p>
        <a:p>
          <a:pPr marL="114300" lvl="1" indent="-114300" algn="l" defTabSz="622300">
            <a:lnSpc>
              <a:spcPct val="90000"/>
            </a:lnSpc>
            <a:spcBef>
              <a:spcPct val="0"/>
            </a:spcBef>
            <a:spcAft>
              <a:spcPct val="15000"/>
            </a:spcAft>
            <a:buChar char="•"/>
          </a:pPr>
          <a:r>
            <a:rPr lang="en-IN" sz="1400" kern="1200" dirty="0">
              <a:latin typeface="Arial Nova" panose="020B0504020202020204" pitchFamily="34" charset="0"/>
            </a:rPr>
            <a:t>Comprehensive support services and regular maintenance to address technical issues, updates, and ensure ongoing functionality and performance.</a:t>
          </a:r>
        </a:p>
      </dsp:txBody>
      <dsp:txXfrm>
        <a:off x="1164090" y="4328989"/>
        <a:ext cx="4000453" cy="1311815"/>
      </dsp:txXfrm>
    </dsp:sp>
    <dsp:sp modelId="{4BB4523C-3081-4C71-AB71-0AAD3D9FF0E5}">
      <dsp:nvSpPr>
        <dsp:cNvPr id="0" name=""/>
        <dsp:cNvSpPr/>
      </dsp:nvSpPr>
      <dsp:spPr>
        <a:xfrm>
          <a:off x="125634" y="4462899"/>
          <a:ext cx="1044002" cy="1043994"/>
        </a:xfrm>
        <a:prstGeom prst="roundRect">
          <a:avLst>
            <a:gd name="adj" fmla="val 10000"/>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prstClr val="black">
              <a:shade val="80000"/>
              <a:hueOff val="0"/>
              <a:satOff val="0"/>
              <a:lumOff val="0"/>
              <a:alphaOff val="0"/>
            </a:prst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5B673-EDE7-4CD1-9E49-CFC990A4A7B9}">
      <dsp:nvSpPr>
        <dsp:cNvPr id="0" name=""/>
        <dsp:cNvSpPr/>
      </dsp:nvSpPr>
      <dsp:spPr>
        <a:xfrm>
          <a:off x="1252429" y="1476"/>
          <a:ext cx="2661089" cy="1098685"/>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2">
                  <a:lumMod val="50000"/>
                </a:schemeClr>
              </a:solidFill>
              <a:latin typeface="Arial Nova" panose="020B0504020202020204" pitchFamily="34" charset="0"/>
            </a:rPr>
            <a:t>Asset Tracking</a:t>
          </a:r>
          <a:endParaRPr lang="en-IN" sz="2800" b="1" kern="1200" dirty="0">
            <a:solidFill>
              <a:schemeClr val="tx2">
                <a:lumMod val="50000"/>
              </a:schemeClr>
            </a:solidFill>
            <a:latin typeface="Arial Nova" panose="020B0504020202020204" pitchFamily="34" charset="0"/>
          </a:endParaRPr>
        </a:p>
      </dsp:txBody>
      <dsp:txXfrm>
        <a:off x="1252429" y="1476"/>
        <a:ext cx="2661089" cy="1098685"/>
      </dsp:txXfrm>
    </dsp:sp>
    <dsp:sp modelId="{5042E231-23E8-409E-8C3E-64B08E11CEF0}">
      <dsp:nvSpPr>
        <dsp:cNvPr id="0" name=""/>
        <dsp:cNvSpPr/>
      </dsp:nvSpPr>
      <dsp:spPr>
        <a:xfrm>
          <a:off x="4096632" y="1476"/>
          <a:ext cx="2661089" cy="1098685"/>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2">
                  <a:lumMod val="50000"/>
                </a:schemeClr>
              </a:solidFill>
              <a:latin typeface="Arial Nova" panose="020B0504020202020204" pitchFamily="34" charset="0"/>
            </a:rPr>
            <a:t>Footfall Analytics</a:t>
          </a:r>
          <a:endParaRPr lang="en-IN" sz="2800" b="1" kern="1200" dirty="0">
            <a:solidFill>
              <a:schemeClr val="tx2">
                <a:lumMod val="50000"/>
              </a:schemeClr>
            </a:solidFill>
            <a:latin typeface="Arial Nova" panose="020B0504020202020204" pitchFamily="34" charset="0"/>
          </a:endParaRPr>
        </a:p>
      </dsp:txBody>
      <dsp:txXfrm>
        <a:off x="4096632" y="1476"/>
        <a:ext cx="2661089" cy="1098685"/>
      </dsp:txXfrm>
    </dsp:sp>
    <dsp:sp modelId="{5DF4D210-9535-4AF3-B1E4-23908CC7AB41}">
      <dsp:nvSpPr>
        <dsp:cNvPr id="0" name=""/>
        <dsp:cNvSpPr/>
      </dsp:nvSpPr>
      <dsp:spPr>
        <a:xfrm>
          <a:off x="6940835" y="1476"/>
          <a:ext cx="2661089" cy="1098685"/>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2">
                  <a:lumMod val="50000"/>
                </a:schemeClr>
              </a:solidFill>
              <a:latin typeface="Arial Nova" panose="020B0504020202020204" pitchFamily="34" charset="0"/>
            </a:rPr>
            <a:t>Environmental Monitoring</a:t>
          </a:r>
          <a:endParaRPr lang="en-IN" sz="2800" b="1" kern="1200" dirty="0">
            <a:solidFill>
              <a:schemeClr val="tx2">
                <a:lumMod val="50000"/>
              </a:schemeClr>
            </a:solidFill>
            <a:latin typeface="Arial Nova" panose="020B0504020202020204" pitchFamily="34" charset="0"/>
          </a:endParaRPr>
        </a:p>
      </dsp:txBody>
      <dsp:txXfrm>
        <a:off x="6940835" y="1476"/>
        <a:ext cx="2661089" cy="1098685"/>
      </dsp:txXfrm>
    </dsp:sp>
    <dsp:sp modelId="{2A84BB44-CEDF-43B4-B030-63FEE102B5C4}">
      <dsp:nvSpPr>
        <dsp:cNvPr id="0" name=""/>
        <dsp:cNvSpPr/>
      </dsp:nvSpPr>
      <dsp:spPr>
        <a:xfrm>
          <a:off x="1252429" y="1283276"/>
          <a:ext cx="2661089" cy="1098685"/>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2">
                  <a:lumMod val="50000"/>
                </a:schemeClr>
              </a:solidFill>
              <a:latin typeface="Arial Nova" panose="020B0504020202020204" pitchFamily="34" charset="0"/>
            </a:rPr>
            <a:t>IoT Security</a:t>
          </a:r>
          <a:endParaRPr lang="en-IN" sz="2800" b="1" kern="1200" dirty="0">
            <a:solidFill>
              <a:schemeClr val="tx2">
                <a:lumMod val="50000"/>
              </a:schemeClr>
            </a:solidFill>
            <a:latin typeface="Arial Nova" panose="020B0504020202020204" pitchFamily="34" charset="0"/>
          </a:endParaRPr>
        </a:p>
      </dsp:txBody>
      <dsp:txXfrm>
        <a:off x="1252429" y="1283276"/>
        <a:ext cx="2661089" cy="1098685"/>
      </dsp:txXfrm>
    </dsp:sp>
    <dsp:sp modelId="{607B817A-C1EC-42A1-B069-1AC5E5F06DC0}">
      <dsp:nvSpPr>
        <dsp:cNvPr id="0" name=""/>
        <dsp:cNvSpPr/>
      </dsp:nvSpPr>
      <dsp:spPr>
        <a:xfrm>
          <a:off x="4096632" y="1283276"/>
          <a:ext cx="2661089" cy="1098685"/>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2">
                  <a:lumMod val="50000"/>
                </a:schemeClr>
              </a:solidFill>
              <a:latin typeface="Arial Nova" panose="020B0504020202020204" pitchFamily="34" charset="0"/>
            </a:rPr>
            <a:t>Point of Sale</a:t>
          </a:r>
          <a:endParaRPr lang="en-IN" sz="2800" b="1" kern="1200" dirty="0">
            <a:solidFill>
              <a:schemeClr val="tx2">
                <a:lumMod val="50000"/>
              </a:schemeClr>
            </a:solidFill>
            <a:latin typeface="Arial Nova" panose="020B0504020202020204" pitchFamily="34" charset="0"/>
          </a:endParaRPr>
        </a:p>
      </dsp:txBody>
      <dsp:txXfrm>
        <a:off x="4096632" y="1283276"/>
        <a:ext cx="2661089" cy="1098685"/>
      </dsp:txXfrm>
    </dsp:sp>
    <dsp:sp modelId="{A90CEE6B-9639-4FA7-B480-F6426DBC06C8}">
      <dsp:nvSpPr>
        <dsp:cNvPr id="0" name=""/>
        <dsp:cNvSpPr/>
      </dsp:nvSpPr>
      <dsp:spPr>
        <a:xfrm>
          <a:off x="6940835" y="1283276"/>
          <a:ext cx="2661089" cy="1098685"/>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2">
                  <a:lumMod val="50000"/>
                </a:schemeClr>
              </a:solidFill>
              <a:latin typeface="Arial Nova" panose="020B0504020202020204" pitchFamily="34" charset="0"/>
            </a:rPr>
            <a:t>IT Tools</a:t>
          </a:r>
          <a:endParaRPr lang="en-IN" sz="2800" b="1" kern="1200" dirty="0">
            <a:solidFill>
              <a:schemeClr val="tx2">
                <a:lumMod val="50000"/>
              </a:schemeClr>
            </a:solidFill>
            <a:latin typeface="Arial Nova" panose="020B0504020202020204" pitchFamily="34" charset="0"/>
          </a:endParaRPr>
        </a:p>
      </dsp:txBody>
      <dsp:txXfrm>
        <a:off x="6940835" y="1283276"/>
        <a:ext cx="2661089" cy="10986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B4114-221C-48F8-A486-1A970D7F564F}">
      <dsp:nvSpPr>
        <dsp:cNvPr id="0" name=""/>
        <dsp:cNvSpPr/>
      </dsp:nvSpPr>
      <dsp:spPr>
        <a:xfrm rot="5400000">
          <a:off x="3819370" y="-2088558"/>
          <a:ext cx="997178" cy="5428771"/>
        </a:xfrm>
        <a:prstGeom prst="round2Same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Nova" panose="020B0504020202020204" pitchFamily="34" charset="0"/>
            </a:rPr>
            <a:t>Enabling seamless transition of customer’s network from incumbent to Sify Managed Services</a:t>
          </a:r>
          <a:endParaRPr lang="en-IN" sz="1200" kern="1200" dirty="0">
            <a:latin typeface="Arial Nova" panose="020B0504020202020204" pitchFamily="34" charset="0"/>
          </a:endParaRPr>
        </a:p>
        <a:p>
          <a:pPr marL="114300" lvl="1" indent="-114300" algn="l" defTabSz="533400">
            <a:lnSpc>
              <a:spcPct val="90000"/>
            </a:lnSpc>
            <a:spcBef>
              <a:spcPct val="0"/>
            </a:spcBef>
            <a:spcAft>
              <a:spcPct val="15000"/>
            </a:spcAft>
            <a:buChar char="•"/>
          </a:pPr>
          <a:r>
            <a:rPr lang="en-US" sz="1200" kern="1200" dirty="0">
              <a:latin typeface="Arial Nova" panose="020B0504020202020204" pitchFamily="34" charset="0"/>
            </a:rPr>
            <a:t>Configuring common policies across regions with on request auditing</a:t>
          </a:r>
          <a:endParaRPr lang="en-IN" sz="1200" kern="1200" dirty="0">
            <a:latin typeface="Arial Nova" panose="020B0504020202020204" pitchFamily="34" charset="0"/>
          </a:endParaRPr>
        </a:p>
        <a:p>
          <a:pPr marL="114300" lvl="1" indent="-114300" algn="l" defTabSz="533400">
            <a:lnSpc>
              <a:spcPct val="90000"/>
            </a:lnSpc>
            <a:spcBef>
              <a:spcPct val="0"/>
            </a:spcBef>
            <a:spcAft>
              <a:spcPct val="15000"/>
            </a:spcAft>
            <a:buChar char="•"/>
          </a:pPr>
          <a:r>
            <a:rPr lang="en-US" sz="1200" kern="1200" dirty="0">
              <a:latin typeface="Arial Nova" panose="020B0504020202020204" pitchFamily="34" charset="0"/>
            </a:rPr>
            <a:t>Implementation of the BIAB solution end-to-end</a:t>
          </a:r>
          <a:endParaRPr lang="en-IN" sz="1200" kern="1200" dirty="0">
            <a:latin typeface="Arial Nova" panose="020B0504020202020204" pitchFamily="34" charset="0"/>
          </a:endParaRPr>
        </a:p>
      </dsp:txBody>
      <dsp:txXfrm rot="-5400000">
        <a:off x="1603574" y="175916"/>
        <a:ext cx="5380093" cy="899822"/>
      </dsp:txXfrm>
    </dsp:sp>
    <dsp:sp modelId="{08EAEBBE-49A0-4BFE-B49F-E34B7341E3F7}">
      <dsp:nvSpPr>
        <dsp:cNvPr id="0" name=""/>
        <dsp:cNvSpPr/>
      </dsp:nvSpPr>
      <dsp:spPr>
        <a:xfrm>
          <a:off x="785" y="2591"/>
          <a:ext cx="1602788" cy="1246472"/>
        </a:xfrm>
        <a:prstGeom prst="roundRect">
          <a:avLst/>
        </a:prstGeom>
        <a:solidFill>
          <a:srgbClr val="7030A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ova" panose="020B0504020202020204" pitchFamily="34" charset="0"/>
            </a:rPr>
            <a:t>Installation &amp; Setup</a:t>
          </a:r>
          <a:endParaRPr lang="en-IN" sz="1600" b="1" kern="1200" dirty="0">
            <a:latin typeface="Arial Nova" panose="020B0504020202020204" pitchFamily="34" charset="0"/>
          </a:endParaRPr>
        </a:p>
      </dsp:txBody>
      <dsp:txXfrm>
        <a:off x="61633" y="63439"/>
        <a:ext cx="1481092" cy="1124776"/>
      </dsp:txXfrm>
    </dsp:sp>
    <dsp:sp modelId="{5BD805A0-4871-49A8-A4A5-E67C587D0304}">
      <dsp:nvSpPr>
        <dsp:cNvPr id="0" name=""/>
        <dsp:cNvSpPr/>
      </dsp:nvSpPr>
      <dsp:spPr>
        <a:xfrm rot="5400000">
          <a:off x="3819370" y="-779761"/>
          <a:ext cx="997178" cy="5428771"/>
        </a:xfrm>
        <a:prstGeom prst="round2Same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Nova" panose="020B0504020202020204" pitchFamily="34" charset="0"/>
            </a:rPr>
            <a:t>Common reporting &amp; ticketing platform.</a:t>
          </a:r>
          <a:endParaRPr lang="en-IN" sz="1200" kern="1200" dirty="0">
            <a:latin typeface="Arial Nova" panose="020B0504020202020204" pitchFamily="34" charset="0"/>
          </a:endParaRPr>
        </a:p>
        <a:p>
          <a:pPr marL="114300" lvl="1" indent="-114300" algn="l" defTabSz="533400">
            <a:lnSpc>
              <a:spcPct val="90000"/>
            </a:lnSpc>
            <a:spcBef>
              <a:spcPct val="0"/>
            </a:spcBef>
            <a:spcAft>
              <a:spcPct val="15000"/>
            </a:spcAft>
            <a:buChar char="•"/>
          </a:pPr>
          <a:r>
            <a:rPr lang="en-US" sz="1200" kern="1200" dirty="0">
              <a:latin typeface="Arial Nova" panose="020B0504020202020204" pitchFamily="34" charset="0"/>
            </a:rPr>
            <a:t>Management of all changes to be executed in customer networks proactively &amp; on request</a:t>
          </a:r>
          <a:endParaRPr lang="en-IN" sz="1200" kern="1200" dirty="0">
            <a:latin typeface="Arial Nova" panose="020B0504020202020204" pitchFamily="34" charset="0"/>
          </a:endParaRPr>
        </a:p>
      </dsp:txBody>
      <dsp:txXfrm rot="-5400000">
        <a:off x="1603574" y="1484713"/>
        <a:ext cx="5380093" cy="899822"/>
      </dsp:txXfrm>
    </dsp:sp>
    <dsp:sp modelId="{46056FF3-131E-4AB7-AB77-3AF4D40961AA}">
      <dsp:nvSpPr>
        <dsp:cNvPr id="0" name=""/>
        <dsp:cNvSpPr/>
      </dsp:nvSpPr>
      <dsp:spPr>
        <a:xfrm>
          <a:off x="785" y="1311387"/>
          <a:ext cx="1602788" cy="1246472"/>
        </a:xfrm>
        <a:prstGeom prst="roundRect">
          <a:avLst/>
        </a:prstGeom>
        <a:solidFill>
          <a:srgbClr val="7030A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ova" panose="020B0504020202020204" pitchFamily="34" charset="0"/>
            </a:rPr>
            <a:t>Network &amp; Security</a:t>
          </a:r>
          <a:endParaRPr lang="en-IN" sz="1600" b="1" kern="1200" dirty="0">
            <a:latin typeface="Arial Nova" panose="020B0504020202020204" pitchFamily="34" charset="0"/>
          </a:endParaRPr>
        </a:p>
      </dsp:txBody>
      <dsp:txXfrm>
        <a:off x="61633" y="1372235"/>
        <a:ext cx="1481092" cy="1124776"/>
      </dsp:txXfrm>
    </dsp:sp>
    <dsp:sp modelId="{B1733F46-8987-411F-BCE2-F6889CD10917}">
      <dsp:nvSpPr>
        <dsp:cNvPr id="0" name=""/>
        <dsp:cNvSpPr/>
      </dsp:nvSpPr>
      <dsp:spPr>
        <a:xfrm rot="5400000">
          <a:off x="3819370" y="529034"/>
          <a:ext cx="997178" cy="5428771"/>
        </a:xfrm>
        <a:prstGeom prst="round2Same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Nova" panose="020B0504020202020204" pitchFamily="34" charset="0"/>
            </a:rPr>
            <a:t>Coordination with vendors to work on issues related to BIAB services</a:t>
          </a:r>
          <a:endParaRPr lang="en-IN" sz="1200" kern="1200" dirty="0">
            <a:latin typeface="Arial Nova" panose="020B0504020202020204" pitchFamily="34" charset="0"/>
          </a:endParaRPr>
        </a:p>
        <a:p>
          <a:pPr marL="114300" lvl="1" indent="-114300" algn="l" defTabSz="533400">
            <a:lnSpc>
              <a:spcPct val="90000"/>
            </a:lnSpc>
            <a:spcBef>
              <a:spcPct val="0"/>
            </a:spcBef>
            <a:spcAft>
              <a:spcPct val="15000"/>
            </a:spcAft>
            <a:buChar char="•"/>
          </a:pPr>
          <a:r>
            <a:rPr lang="en-US" sz="1200" kern="1200" dirty="0">
              <a:latin typeface="Arial Nova" panose="020B0504020202020204" pitchFamily="34" charset="0"/>
            </a:rPr>
            <a:t>Identifying transport providers at each site, engaging for ordering, connecting transport links, coordinating for any issues</a:t>
          </a:r>
          <a:endParaRPr lang="en-IN" sz="1200" kern="1200" dirty="0">
            <a:latin typeface="Arial Nova" panose="020B0504020202020204" pitchFamily="34" charset="0"/>
          </a:endParaRPr>
        </a:p>
        <a:p>
          <a:pPr marL="114300" lvl="1" indent="-114300" algn="l" defTabSz="533400">
            <a:lnSpc>
              <a:spcPct val="90000"/>
            </a:lnSpc>
            <a:spcBef>
              <a:spcPct val="0"/>
            </a:spcBef>
            <a:spcAft>
              <a:spcPct val="15000"/>
            </a:spcAft>
            <a:buChar char="•"/>
          </a:pPr>
          <a:r>
            <a:rPr lang="en-US" sz="1200" kern="1200" dirty="0">
              <a:latin typeface="Arial Nova" panose="020B0504020202020204" pitchFamily="34" charset="0"/>
            </a:rPr>
            <a:t>Coordination with vendors to work on issues related to BIAB services</a:t>
          </a:r>
          <a:endParaRPr lang="en-IN" sz="1200" kern="1200" dirty="0">
            <a:latin typeface="Arial Nova" panose="020B0504020202020204" pitchFamily="34" charset="0"/>
          </a:endParaRPr>
        </a:p>
        <a:p>
          <a:pPr marL="114300" lvl="1" indent="-114300" algn="l" defTabSz="533400">
            <a:lnSpc>
              <a:spcPct val="90000"/>
            </a:lnSpc>
            <a:spcBef>
              <a:spcPct val="0"/>
            </a:spcBef>
            <a:spcAft>
              <a:spcPct val="15000"/>
            </a:spcAft>
            <a:buChar char="•"/>
          </a:pPr>
          <a:r>
            <a:rPr lang="en-US" sz="1200" kern="1200" dirty="0">
              <a:latin typeface="Arial Nova" panose="020B0504020202020204" pitchFamily="34" charset="0"/>
            </a:rPr>
            <a:t>Managing logical resources of customer network</a:t>
          </a:r>
          <a:endParaRPr lang="en-IN" sz="1200" kern="1200" dirty="0">
            <a:latin typeface="Arial Nova" panose="020B0504020202020204" pitchFamily="34" charset="0"/>
          </a:endParaRPr>
        </a:p>
      </dsp:txBody>
      <dsp:txXfrm rot="-5400000">
        <a:off x="1603574" y="2793508"/>
        <a:ext cx="5380093" cy="899822"/>
      </dsp:txXfrm>
    </dsp:sp>
    <dsp:sp modelId="{AD928360-530A-47D3-9E62-CA748BD90F5C}">
      <dsp:nvSpPr>
        <dsp:cNvPr id="0" name=""/>
        <dsp:cNvSpPr/>
      </dsp:nvSpPr>
      <dsp:spPr>
        <a:xfrm>
          <a:off x="785" y="2620183"/>
          <a:ext cx="1602788" cy="1246472"/>
        </a:xfrm>
        <a:prstGeom prst="roundRect">
          <a:avLst/>
        </a:prstGeom>
        <a:solidFill>
          <a:srgbClr val="7030A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ova" panose="020B0504020202020204" pitchFamily="34" charset="0"/>
            </a:rPr>
            <a:t>24x7 Management</a:t>
          </a:r>
          <a:endParaRPr lang="en-IN" sz="1600" b="1" kern="1200" dirty="0">
            <a:latin typeface="Arial Nova" panose="020B0504020202020204" pitchFamily="34" charset="0"/>
          </a:endParaRPr>
        </a:p>
      </dsp:txBody>
      <dsp:txXfrm>
        <a:off x="61633" y="2681031"/>
        <a:ext cx="1481092" cy="1124776"/>
      </dsp:txXfrm>
    </dsp:sp>
    <dsp:sp modelId="{7F87B04D-CD4B-499D-9E16-DA7E98DA245C}">
      <dsp:nvSpPr>
        <dsp:cNvPr id="0" name=""/>
        <dsp:cNvSpPr/>
      </dsp:nvSpPr>
      <dsp:spPr>
        <a:xfrm rot="5400000">
          <a:off x="3819370" y="1837830"/>
          <a:ext cx="997178" cy="5428771"/>
        </a:xfrm>
        <a:prstGeom prst="round2Same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Nova" panose="020B0504020202020204" pitchFamily="34" charset="0"/>
            </a:rPr>
            <a:t>24x7 proactive monitoring with real-time &amp; historic reporting</a:t>
          </a:r>
          <a:endParaRPr lang="en-IN" sz="1200" kern="1200" dirty="0">
            <a:latin typeface="Arial Nova" panose="020B0504020202020204" pitchFamily="34" charset="0"/>
          </a:endParaRPr>
        </a:p>
        <a:p>
          <a:pPr marL="114300" lvl="1" indent="-114300" algn="l" defTabSz="533400">
            <a:lnSpc>
              <a:spcPct val="90000"/>
            </a:lnSpc>
            <a:spcBef>
              <a:spcPct val="0"/>
            </a:spcBef>
            <a:spcAft>
              <a:spcPct val="15000"/>
            </a:spcAft>
            <a:buChar char="•"/>
          </a:pPr>
          <a:r>
            <a:rPr lang="en-US" sz="1200" kern="1200" dirty="0">
              <a:latin typeface="Arial Nova" panose="020B0504020202020204" pitchFamily="34" charset="0"/>
            </a:rPr>
            <a:t>Managing end-to-end SLA between BIAB components which includes Access Point, Switches, and Security Appliance etc.</a:t>
          </a:r>
          <a:endParaRPr lang="en-IN" sz="1200" kern="1200" dirty="0">
            <a:latin typeface="Arial Nova" panose="020B0504020202020204" pitchFamily="34" charset="0"/>
          </a:endParaRPr>
        </a:p>
      </dsp:txBody>
      <dsp:txXfrm rot="-5400000">
        <a:off x="1603574" y="4102304"/>
        <a:ext cx="5380093" cy="899822"/>
      </dsp:txXfrm>
    </dsp:sp>
    <dsp:sp modelId="{B1514E73-4C83-4006-9DDA-5B127380BDEA}">
      <dsp:nvSpPr>
        <dsp:cNvPr id="0" name=""/>
        <dsp:cNvSpPr/>
      </dsp:nvSpPr>
      <dsp:spPr>
        <a:xfrm>
          <a:off x="785" y="3928979"/>
          <a:ext cx="1602788" cy="1246472"/>
        </a:xfrm>
        <a:prstGeom prst="roundRect">
          <a:avLst/>
        </a:prstGeom>
        <a:solidFill>
          <a:srgbClr val="7030A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ova" panose="020B0504020202020204" pitchFamily="34" charset="0"/>
            </a:rPr>
            <a:t>SLA Reporting</a:t>
          </a:r>
          <a:endParaRPr lang="en-IN" sz="1600" b="1" kern="1200" dirty="0">
            <a:latin typeface="Arial Nova" panose="020B0504020202020204" pitchFamily="34" charset="0"/>
          </a:endParaRPr>
        </a:p>
      </dsp:txBody>
      <dsp:txXfrm>
        <a:off x="61633" y="3989827"/>
        <a:ext cx="1481092" cy="11247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F1848-2C66-4F25-8BA5-66EBE72C91E5}">
      <dsp:nvSpPr>
        <dsp:cNvPr id="0" name=""/>
        <dsp:cNvSpPr/>
      </dsp:nvSpPr>
      <dsp:spPr>
        <a:xfrm>
          <a:off x="1162741" y="987021"/>
          <a:ext cx="2458896" cy="2458896"/>
        </a:xfrm>
        <a:prstGeom prst="ellipse">
          <a:avLst/>
        </a:prstGeom>
        <a:solidFill>
          <a:schemeClr val="accent1">
            <a:alpha val="5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bg1"/>
              </a:solidFill>
              <a:latin typeface="Arial Nova" panose="020B0504020202020204" pitchFamily="34" charset="0"/>
            </a:rPr>
            <a:t>Meraki</a:t>
          </a:r>
          <a:endParaRPr lang="en-IN" sz="4200" kern="1200" dirty="0">
            <a:solidFill>
              <a:schemeClr val="bg1"/>
            </a:solidFill>
            <a:latin typeface="Arial Nova" panose="020B0504020202020204" pitchFamily="34" charset="0"/>
          </a:endParaRPr>
        </a:p>
      </dsp:txBody>
      <dsp:txXfrm>
        <a:off x="1522838" y="1347118"/>
        <a:ext cx="1738702" cy="1738702"/>
      </dsp:txXfrm>
    </dsp:sp>
    <dsp:sp modelId="{507161AB-9479-4287-ADA3-9DEB2E16CEDD}">
      <dsp:nvSpPr>
        <dsp:cNvPr id="0" name=""/>
        <dsp:cNvSpPr/>
      </dsp:nvSpPr>
      <dsp:spPr>
        <a:xfrm>
          <a:off x="1777465" y="438"/>
          <a:ext cx="1229448" cy="1229448"/>
        </a:xfrm>
        <a:prstGeom prst="ellipse">
          <a:avLst/>
        </a:prstGeom>
        <a:solidFill>
          <a:schemeClr val="accent1">
            <a:alpha val="5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Nova" panose="020B0504020202020204" pitchFamily="34" charset="0"/>
            </a:rPr>
            <a:t>Access Points</a:t>
          </a:r>
          <a:endParaRPr lang="en-IN" sz="1200" kern="1200" dirty="0">
            <a:solidFill>
              <a:schemeClr val="bg1"/>
            </a:solidFill>
            <a:latin typeface="Arial Nova" panose="020B0504020202020204" pitchFamily="34" charset="0"/>
          </a:endParaRPr>
        </a:p>
      </dsp:txBody>
      <dsp:txXfrm>
        <a:off x="1957513" y="180486"/>
        <a:ext cx="869352" cy="869352"/>
      </dsp:txXfrm>
    </dsp:sp>
    <dsp:sp modelId="{BD2FD615-700E-417E-AF5D-28766F4845AA}">
      <dsp:nvSpPr>
        <dsp:cNvPr id="0" name=""/>
        <dsp:cNvSpPr/>
      </dsp:nvSpPr>
      <dsp:spPr>
        <a:xfrm>
          <a:off x="3164237" y="801092"/>
          <a:ext cx="1229448" cy="1229448"/>
        </a:xfrm>
        <a:prstGeom prst="ellipse">
          <a:avLst/>
        </a:prstGeom>
        <a:solidFill>
          <a:schemeClr val="accent1">
            <a:alpha val="5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Nova" panose="020B0504020202020204" pitchFamily="34" charset="0"/>
            </a:rPr>
            <a:t>Switches</a:t>
          </a:r>
          <a:endParaRPr lang="en-IN" sz="1200" kern="1200" dirty="0">
            <a:solidFill>
              <a:schemeClr val="bg1"/>
            </a:solidFill>
            <a:latin typeface="Arial Nova" panose="020B0504020202020204" pitchFamily="34" charset="0"/>
          </a:endParaRPr>
        </a:p>
      </dsp:txBody>
      <dsp:txXfrm>
        <a:off x="3344285" y="981140"/>
        <a:ext cx="869352" cy="869352"/>
      </dsp:txXfrm>
    </dsp:sp>
    <dsp:sp modelId="{717D9F1A-6E7B-41DD-9CE0-A5CF2F6A689A}">
      <dsp:nvSpPr>
        <dsp:cNvPr id="0" name=""/>
        <dsp:cNvSpPr/>
      </dsp:nvSpPr>
      <dsp:spPr>
        <a:xfrm>
          <a:off x="3164237" y="2402399"/>
          <a:ext cx="1229448" cy="1229448"/>
        </a:xfrm>
        <a:prstGeom prst="ellipse">
          <a:avLst/>
        </a:prstGeom>
        <a:solidFill>
          <a:schemeClr val="accent1">
            <a:alpha val="5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Nova" panose="020B0504020202020204" pitchFamily="34" charset="0"/>
            </a:rPr>
            <a:t>Firewalls</a:t>
          </a:r>
          <a:endParaRPr lang="en-IN" sz="1200" kern="1200" dirty="0">
            <a:solidFill>
              <a:schemeClr val="bg1"/>
            </a:solidFill>
            <a:latin typeface="Arial Nova" panose="020B0504020202020204" pitchFamily="34" charset="0"/>
          </a:endParaRPr>
        </a:p>
      </dsp:txBody>
      <dsp:txXfrm>
        <a:off x="3344285" y="2582447"/>
        <a:ext cx="869352" cy="869352"/>
      </dsp:txXfrm>
    </dsp:sp>
    <dsp:sp modelId="{E5AFB1AA-AA8B-414C-9757-EA854465A46D}">
      <dsp:nvSpPr>
        <dsp:cNvPr id="0" name=""/>
        <dsp:cNvSpPr/>
      </dsp:nvSpPr>
      <dsp:spPr>
        <a:xfrm>
          <a:off x="1777465" y="3203052"/>
          <a:ext cx="1229448" cy="1229448"/>
        </a:xfrm>
        <a:prstGeom prst="ellipse">
          <a:avLst/>
        </a:prstGeom>
        <a:solidFill>
          <a:schemeClr val="accent1">
            <a:alpha val="5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Nova" panose="020B0504020202020204" pitchFamily="34" charset="0"/>
            </a:rPr>
            <a:t>Cellular Gateways</a:t>
          </a:r>
          <a:endParaRPr lang="en-IN" sz="1200" kern="1200" dirty="0">
            <a:solidFill>
              <a:schemeClr val="bg1"/>
            </a:solidFill>
            <a:latin typeface="Arial Nova" panose="020B0504020202020204" pitchFamily="34" charset="0"/>
          </a:endParaRPr>
        </a:p>
      </dsp:txBody>
      <dsp:txXfrm>
        <a:off x="1957513" y="3383100"/>
        <a:ext cx="869352" cy="869352"/>
      </dsp:txXfrm>
    </dsp:sp>
    <dsp:sp modelId="{8994644E-B959-4AEC-B274-742C3FCE3490}">
      <dsp:nvSpPr>
        <dsp:cNvPr id="0" name=""/>
        <dsp:cNvSpPr/>
      </dsp:nvSpPr>
      <dsp:spPr>
        <a:xfrm>
          <a:off x="390692" y="2402399"/>
          <a:ext cx="1229448" cy="1229448"/>
        </a:xfrm>
        <a:prstGeom prst="ellipse">
          <a:avLst/>
        </a:prstGeom>
        <a:solidFill>
          <a:schemeClr val="accent1">
            <a:alpha val="5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Nova" panose="020B0504020202020204" pitchFamily="34" charset="0"/>
            </a:rPr>
            <a:t>Surveillance Cameras</a:t>
          </a:r>
          <a:endParaRPr lang="en-IN" sz="1200" kern="1200" dirty="0">
            <a:solidFill>
              <a:schemeClr val="bg1"/>
            </a:solidFill>
            <a:latin typeface="Arial Nova" panose="020B0504020202020204" pitchFamily="34" charset="0"/>
          </a:endParaRPr>
        </a:p>
      </dsp:txBody>
      <dsp:txXfrm>
        <a:off x="570740" y="2582447"/>
        <a:ext cx="869352" cy="869352"/>
      </dsp:txXfrm>
    </dsp:sp>
    <dsp:sp modelId="{C80BE33A-447D-4EE9-A7AB-73C5D1C6DD5B}">
      <dsp:nvSpPr>
        <dsp:cNvPr id="0" name=""/>
        <dsp:cNvSpPr/>
      </dsp:nvSpPr>
      <dsp:spPr>
        <a:xfrm>
          <a:off x="390692" y="801092"/>
          <a:ext cx="1229448" cy="1229448"/>
        </a:xfrm>
        <a:prstGeom prst="ellipse">
          <a:avLst/>
        </a:prstGeom>
        <a:solidFill>
          <a:schemeClr val="accent1">
            <a:alpha val="5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Nova" panose="020B0504020202020204" pitchFamily="34" charset="0"/>
            </a:rPr>
            <a:t>Sensors</a:t>
          </a:r>
          <a:endParaRPr lang="en-IN" sz="1200" kern="1200" dirty="0">
            <a:solidFill>
              <a:schemeClr val="bg1"/>
            </a:solidFill>
            <a:latin typeface="Arial Nova" panose="020B0504020202020204" pitchFamily="34" charset="0"/>
          </a:endParaRPr>
        </a:p>
      </dsp:txBody>
      <dsp:txXfrm>
        <a:off x="570740" y="981140"/>
        <a:ext cx="869352" cy="8693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F1848-2C66-4F25-8BA5-66EBE72C91E5}">
      <dsp:nvSpPr>
        <dsp:cNvPr id="0" name=""/>
        <dsp:cNvSpPr/>
      </dsp:nvSpPr>
      <dsp:spPr>
        <a:xfrm>
          <a:off x="1117286" y="1099963"/>
          <a:ext cx="2549806" cy="2549806"/>
        </a:xfrm>
        <a:prstGeom prst="ellipse">
          <a:avLst/>
        </a:prstGeom>
        <a:solidFill>
          <a:schemeClr val="accent2">
            <a:alpha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bg1"/>
              </a:solidFill>
              <a:latin typeface="Arial Nova" panose="020B0504020202020204" pitchFamily="34" charset="0"/>
            </a:rPr>
            <a:t>Fortinet</a:t>
          </a:r>
          <a:endParaRPr lang="en-IN" sz="3900" kern="1200" dirty="0">
            <a:solidFill>
              <a:schemeClr val="bg1"/>
            </a:solidFill>
            <a:latin typeface="Arial Nova" panose="020B0504020202020204" pitchFamily="34" charset="0"/>
          </a:endParaRPr>
        </a:p>
      </dsp:txBody>
      <dsp:txXfrm>
        <a:off x="1490696" y="1473373"/>
        <a:ext cx="1802986" cy="1802986"/>
      </dsp:txXfrm>
    </dsp:sp>
    <dsp:sp modelId="{507161AB-9479-4287-ADA3-9DEB2E16CEDD}">
      <dsp:nvSpPr>
        <dsp:cNvPr id="0" name=""/>
        <dsp:cNvSpPr/>
      </dsp:nvSpPr>
      <dsp:spPr>
        <a:xfrm>
          <a:off x="1754738" y="78667"/>
          <a:ext cx="1274903" cy="1274903"/>
        </a:xfrm>
        <a:prstGeom prst="ellipse">
          <a:avLst/>
        </a:prstGeom>
        <a:solidFill>
          <a:schemeClr val="accent2">
            <a:alpha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Nova" panose="020B0504020202020204" pitchFamily="34" charset="0"/>
            </a:rPr>
            <a:t>Access Points</a:t>
          </a:r>
          <a:endParaRPr lang="en-IN" sz="1200" kern="1200" dirty="0">
            <a:solidFill>
              <a:schemeClr val="bg1"/>
            </a:solidFill>
            <a:latin typeface="Arial Nova" panose="020B0504020202020204" pitchFamily="34" charset="0"/>
          </a:endParaRPr>
        </a:p>
      </dsp:txBody>
      <dsp:txXfrm>
        <a:off x="1941443" y="265372"/>
        <a:ext cx="901493" cy="901493"/>
      </dsp:txXfrm>
    </dsp:sp>
    <dsp:sp modelId="{BD2FD615-700E-417E-AF5D-28766F4845AA}">
      <dsp:nvSpPr>
        <dsp:cNvPr id="0" name=""/>
        <dsp:cNvSpPr/>
      </dsp:nvSpPr>
      <dsp:spPr>
        <a:xfrm>
          <a:off x="3332300" y="1224833"/>
          <a:ext cx="1274903" cy="1274903"/>
        </a:xfrm>
        <a:prstGeom prst="ellipse">
          <a:avLst/>
        </a:prstGeom>
        <a:solidFill>
          <a:schemeClr val="accent2">
            <a:alpha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Nova" panose="020B0504020202020204" pitchFamily="34" charset="0"/>
            </a:rPr>
            <a:t>Switches</a:t>
          </a:r>
          <a:endParaRPr lang="en-IN" sz="1200" kern="1200" dirty="0">
            <a:solidFill>
              <a:schemeClr val="bg1"/>
            </a:solidFill>
            <a:latin typeface="Arial Nova" panose="020B0504020202020204" pitchFamily="34" charset="0"/>
          </a:endParaRPr>
        </a:p>
      </dsp:txBody>
      <dsp:txXfrm>
        <a:off x="3519005" y="1411538"/>
        <a:ext cx="901493" cy="901493"/>
      </dsp:txXfrm>
    </dsp:sp>
    <dsp:sp modelId="{717D9F1A-6E7B-41DD-9CE0-A5CF2F6A689A}">
      <dsp:nvSpPr>
        <dsp:cNvPr id="0" name=""/>
        <dsp:cNvSpPr/>
      </dsp:nvSpPr>
      <dsp:spPr>
        <a:xfrm>
          <a:off x="2729725" y="3079369"/>
          <a:ext cx="1274903" cy="1274903"/>
        </a:xfrm>
        <a:prstGeom prst="ellipse">
          <a:avLst/>
        </a:prstGeom>
        <a:solidFill>
          <a:schemeClr val="accent2">
            <a:alpha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Nova" panose="020B0504020202020204" pitchFamily="34" charset="0"/>
            </a:rPr>
            <a:t>Firewalls</a:t>
          </a:r>
          <a:endParaRPr lang="en-IN" sz="1200" kern="1200" dirty="0">
            <a:solidFill>
              <a:schemeClr val="bg1"/>
            </a:solidFill>
            <a:latin typeface="Arial Nova" panose="020B0504020202020204" pitchFamily="34" charset="0"/>
          </a:endParaRPr>
        </a:p>
      </dsp:txBody>
      <dsp:txXfrm>
        <a:off x="2916430" y="3266074"/>
        <a:ext cx="901493" cy="901493"/>
      </dsp:txXfrm>
    </dsp:sp>
    <dsp:sp modelId="{5A58F5B0-5479-4E7A-96A4-0F06D4160FCF}">
      <dsp:nvSpPr>
        <dsp:cNvPr id="0" name=""/>
        <dsp:cNvSpPr/>
      </dsp:nvSpPr>
      <dsp:spPr>
        <a:xfrm>
          <a:off x="779751" y="3079369"/>
          <a:ext cx="1274903" cy="1274903"/>
        </a:xfrm>
        <a:prstGeom prst="ellipse">
          <a:avLst/>
        </a:prstGeom>
        <a:solidFill>
          <a:schemeClr val="accent2">
            <a:alpha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Nova" panose="020B0504020202020204" pitchFamily="34" charset="0"/>
            </a:rPr>
            <a:t>Cellular Gateways</a:t>
          </a:r>
          <a:endParaRPr lang="en-IN" sz="1200" kern="1200" dirty="0">
            <a:solidFill>
              <a:schemeClr val="bg1"/>
            </a:solidFill>
            <a:latin typeface="Arial Nova" panose="020B0504020202020204" pitchFamily="34" charset="0"/>
          </a:endParaRPr>
        </a:p>
      </dsp:txBody>
      <dsp:txXfrm>
        <a:off x="966456" y="3266074"/>
        <a:ext cx="901493" cy="901493"/>
      </dsp:txXfrm>
    </dsp:sp>
    <dsp:sp modelId="{FCE4E0EB-12C1-4A72-AB27-5A1595F9C1D4}">
      <dsp:nvSpPr>
        <dsp:cNvPr id="0" name=""/>
        <dsp:cNvSpPr/>
      </dsp:nvSpPr>
      <dsp:spPr>
        <a:xfrm>
          <a:off x="177176" y="1224833"/>
          <a:ext cx="1274903" cy="1274903"/>
        </a:xfrm>
        <a:prstGeom prst="ellipse">
          <a:avLst/>
        </a:prstGeom>
        <a:solidFill>
          <a:schemeClr val="accent2">
            <a:alpha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Nova" panose="020B0504020202020204" pitchFamily="34" charset="0"/>
            </a:rPr>
            <a:t>Surveillance Cameras</a:t>
          </a:r>
          <a:endParaRPr lang="en-IN" sz="1200" kern="1200" dirty="0">
            <a:solidFill>
              <a:schemeClr val="bg1"/>
            </a:solidFill>
            <a:latin typeface="Arial Nova" panose="020B0504020202020204" pitchFamily="34" charset="0"/>
          </a:endParaRPr>
        </a:p>
      </dsp:txBody>
      <dsp:txXfrm>
        <a:off x="363881" y="1411538"/>
        <a:ext cx="901493" cy="90149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F24F4-525F-4869-AC17-25EFD988B542}" type="datetimeFigureOut">
              <a:rPr lang="en-IN" smtClean="0"/>
              <a:t>19-11-2024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AE40C-11AD-43CD-981C-10BC978E8EB0}" type="slidenum">
              <a:rPr lang="en-IN" smtClean="0"/>
              <a:t>‹#›</a:t>
            </a:fld>
            <a:endParaRPr lang="en-IN"/>
          </a:p>
        </p:txBody>
      </p:sp>
    </p:spTree>
    <p:extLst>
      <p:ext uri="{BB962C8B-B14F-4D97-AF65-F5344CB8AC3E}">
        <p14:creationId xmlns:p14="http://schemas.microsoft.com/office/powerpoint/2010/main" val="3344804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52B050-E288-4393-B102-ADC355E2026E}"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5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mj-lt"/>
              <a:buNone/>
            </a:pPr>
            <a:r>
              <a:rPr lang="en-US" b="1" i="0" dirty="0">
                <a:solidFill>
                  <a:srgbClr val="D1D5DB"/>
                </a:solidFill>
                <a:effectLst/>
                <a:latin typeface="Söhne"/>
              </a:rPr>
              <a:t>Cisco ISE provides advanced features related to authentication, such as:</a:t>
            </a:r>
          </a:p>
          <a:p>
            <a:pPr marL="685800" lvl="1" indent="-228600" algn="l">
              <a:buFont typeface="+mj-lt"/>
              <a:buAutoNum type="arabicPeriod"/>
            </a:pPr>
            <a:r>
              <a:rPr lang="en-US" b="1" i="0" dirty="0">
                <a:solidFill>
                  <a:srgbClr val="D1D5DB"/>
                </a:solidFill>
                <a:effectLst/>
                <a:latin typeface="Söhne"/>
              </a:rPr>
              <a:t>Multi-factor Authentication (MFA):</a:t>
            </a:r>
            <a:r>
              <a:rPr lang="en-US" b="0" i="0" dirty="0">
                <a:solidFill>
                  <a:srgbClr val="D1D5DB"/>
                </a:solidFill>
                <a:effectLst/>
                <a:latin typeface="Söhne"/>
              </a:rPr>
              <a:t> ISE supports various MFA methods, including one-time passwords (OTP), certificates, and more. Advanced licenses may be required to enable and manage these features.</a:t>
            </a:r>
            <a:br>
              <a:rPr lang="en-US" b="0" i="0" dirty="0">
                <a:solidFill>
                  <a:srgbClr val="D1D5DB"/>
                </a:solidFill>
                <a:effectLst/>
                <a:latin typeface="Söhne"/>
              </a:rPr>
            </a:br>
            <a:endParaRPr lang="en-US" b="0" i="0" dirty="0">
              <a:solidFill>
                <a:srgbClr val="D1D5DB"/>
              </a:solidFill>
              <a:effectLst/>
              <a:latin typeface="Söhne"/>
            </a:endParaRPr>
          </a:p>
          <a:p>
            <a:pPr marL="685800" lvl="1" indent="-228600" algn="l">
              <a:buFont typeface="+mj-lt"/>
              <a:buAutoNum type="arabicPeriod"/>
            </a:pPr>
            <a:r>
              <a:rPr lang="en-US" b="1" i="0" dirty="0">
                <a:solidFill>
                  <a:srgbClr val="D1D5DB"/>
                </a:solidFill>
                <a:effectLst/>
                <a:latin typeface="Söhne"/>
              </a:rPr>
              <a:t>Device Registration:</a:t>
            </a:r>
            <a:r>
              <a:rPr lang="en-US" b="0" i="0" dirty="0">
                <a:solidFill>
                  <a:srgbClr val="D1D5DB"/>
                </a:solidFill>
                <a:effectLst/>
                <a:latin typeface="Söhne"/>
              </a:rPr>
              <a:t> Some deployments may require device registration as part of the authentication process. Cisco ISE can assign policies based on the type and health of the device, and additional licenses may be needed for this functionality.</a:t>
            </a:r>
            <a:br>
              <a:rPr lang="en-US" b="0" i="0" dirty="0">
                <a:solidFill>
                  <a:srgbClr val="D1D5DB"/>
                </a:solidFill>
                <a:effectLst/>
                <a:latin typeface="Söhne"/>
              </a:rPr>
            </a:br>
            <a:endParaRPr lang="en-US" b="0" i="0" dirty="0">
              <a:solidFill>
                <a:srgbClr val="D1D5DB"/>
              </a:solidFill>
              <a:effectLst/>
              <a:latin typeface="Söhne"/>
            </a:endParaRPr>
          </a:p>
          <a:p>
            <a:pPr marL="685800" lvl="1" indent="-228600" algn="l">
              <a:buFont typeface="+mj-lt"/>
              <a:buAutoNum type="arabicPeriod"/>
            </a:pPr>
            <a:r>
              <a:rPr lang="en-US" b="1" i="0" dirty="0">
                <a:solidFill>
                  <a:srgbClr val="D1D5DB"/>
                </a:solidFill>
                <a:effectLst/>
                <a:latin typeface="Söhne"/>
              </a:rPr>
              <a:t>Adaptive Network Control (ANC):</a:t>
            </a:r>
            <a:r>
              <a:rPr lang="en-US" b="0" i="0" dirty="0">
                <a:solidFill>
                  <a:srgbClr val="D1D5DB"/>
                </a:solidFill>
                <a:effectLst/>
                <a:latin typeface="Söhne"/>
              </a:rPr>
              <a:t> ANC allows ISE to dynamically adjust access policies based on the security posture of the endpoint device.</a:t>
            </a:r>
            <a:br>
              <a:rPr lang="en-US" b="0" i="0" dirty="0">
                <a:solidFill>
                  <a:srgbClr val="D1D5DB"/>
                </a:solidFill>
                <a:effectLst/>
                <a:latin typeface="Söhne"/>
              </a:rPr>
            </a:br>
            <a:endParaRPr lang="en-US" b="0" i="0" dirty="0">
              <a:solidFill>
                <a:srgbClr val="D1D5DB"/>
              </a:solidFill>
              <a:effectLst/>
              <a:latin typeface="Söhne"/>
            </a:endParaRPr>
          </a:p>
          <a:p>
            <a:pPr marL="685800" lvl="1" indent="-228600" algn="l">
              <a:buFont typeface="+mj-lt"/>
              <a:buAutoNum type="arabicPeriod"/>
            </a:pPr>
            <a:r>
              <a:rPr lang="en-US" b="1" i="0" dirty="0">
                <a:solidFill>
                  <a:srgbClr val="D1D5DB"/>
                </a:solidFill>
                <a:effectLst/>
                <a:latin typeface="Söhne"/>
              </a:rPr>
              <a:t>BYOD (Bring Your Own Device) Licenses: </a:t>
            </a:r>
            <a:r>
              <a:rPr lang="en-US" b="0" i="0" dirty="0">
                <a:solidFill>
                  <a:srgbClr val="D1D5DB"/>
                </a:solidFill>
                <a:effectLst/>
                <a:latin typeface="Söhne"/>
              </a:rPr>
              <a:t>Cisco ISE can play a crucial role in BYOD scenarios, ensuring that personal devices meet security compliance before granting access to the network. Licenses associated with BYOD features may be required for this functionality.</a:t>
            </a:r>
            <a:br>
              <a:rPr lang="en-US" b="0" i="0" dirty="0">
                <a:solidFill>
                  <a:srgbClr val="D1D5DB"/>
                </a:solidFill>
                <a:effectLst/>
                <a:latin typeface="Söhne"/>
              </a:rPr>
            </a:br>
            <a:endParaRPr lang="en-US" b="0" i="0" dirty="0">
              <a:solidFill>
                <a:srgbClr val="D1D5DB"/>
              </a:solidFill>
              <a:effectLst/>
              <a:latin typeface="Söhne"/>
            </a:endParaRPr>
          </a:p>
          <a:p>
            <a:pPr marL="685800" lvl="1" indent="-228600" algn="l">
              <a:buFont typeface="+mj-lt"/>
              <a:buAutoNum type="arabicPeriod"/>
            </a:pPr>
            <a:r>
              <a:rPr lang="en-US" b="1" i="0" dirty="0">
                <a:solidFill>
                  <a:srgbClr val="D1D5DB"/>
                </a:solidFill>
                <a:effectLst/>
                <a:latin typeface="Söhne"/>
              </a:rPr>
              <a:t>Guest Services Licenses: </a:t>
            </a:r>
            <a:r>
              <a:rPr lang="en-US" b="0" i="0" dirty="0">
                <a:solidFill>
                  <a:srgbClr val="D1D5DB"/>
                </a:solidFill>
                <a:effectLst/>
                <a:latin typeface="Söhne"/>
              </a:rPr>
              <a:t>Cisco ISE can provide guest access with different levels of authentication and authorization. Guest services licenses may be necessary to manage the guest access policies, including authentication for guest users.</a:t>
            </a:r>
          </a:p>
        </p:txBody>
      </p:sp>
      <p:sp>
        <p:nvSpPr>
          <p:cNvPr id="4" name="Slide Number Placeholder 3"/>
          <p:cNvSpPr>
            <a:spLocks noGrp="1"/>
          </p:cNvSpPr>
          <p:nvPr>
            <p:ph type="sldNum" sz="quarter" idx="5"/>
          </p:nvPr>
        </p:nvSpPr>
        <p:spPr/>
        <p:txBody>
          <a:bodyPr/>
          <a:lstStyle/>
          <a:p>
            <a:fld id="{B852B050-E288-4393-B102-ADC355E2026E}" type="slidenum">
              <a:rPr lang="en-IN" smtClean="0"/>
              <a:t>24</a:t>
            </a:fld>
            <a:endParaRPr lang="en-IN"/>
          </a:p>
        </p:txBody>
      </p:sp>
    </p:spTree>
    <p:extLst>
      <p:ext uri="{BB962C8B-B14F-4D97-AF65-F5344CB8AC3E}">
        <p14:creationId xmlns:p14="http://schemas.microsoft.com/office/powerpoint/2010/main" val="3533951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D1D5DB"/>
                </a:solidFill>
                <a:effectLst/>
                <a:latin typeface="Söhne"/>
              </a:rPr>
              <a:t>Meraki Enterprise License:</a:t>
            </a:r>
            <a:endParaRPr lang="en-US" b="0" i="0" dirty="0">
              <a:solidFill>
                <a:srgbClr val="D1D5DB"/>
              </a:solidFill>
              <a:effectLst/>
              <a:latin typeface="Söhne"/>
            </a:endParaRPr>
          </a:p>
          <a:p>
            <a:pPr algn="l">
              <a:buFont typeface="+mj-lt"/>
              <a:buAutoNum type="arabicPeriod"/>
            </a:pPr>
            <a:r>
              <a:rPr lang="en-US" b="1" i="0" dirty="0">
                <a:solidFill>
                  <a:srgbClr val="D1D5DB"/>
                </a:solidFill>
                <a:effectLst/>
                <a:latin typeface="Söhne"/>
              </a:rPr>
              <a:t>Comprehensive Cloud Management:</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The Enterprise License is the foundational license required for all Meraki devices. It enables cloud-based management through the Meraki Dashboard, allowing administrators to configure, monitor, and troubleshoot Meraki devices from anywhere with internet access.</a:t>
            </a:r>
          </a:p>
          <a:p>
            <a:pPr algn="l">
              <a:buFont typeface="+mj-lt"/>
              <a:buAutoNum type="arabicPeriod"/>
            </a:pPr>
            <a:r>
              <a:rPr lang="en-US" b="1" i="0" dirty="0">
                <a:solidFill>
                  <a:srgbClr val="D1D5DB"/>
                </a:solidFill>
                <a:effectLst/>
                <a:latin typeface="Söhne"/>
              </a:rPr>
              <a:t>Firmware Updates:</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The Enterprise License includes access to firmware updates. This ensures that Meraki devices are running the latest and most secure software, with new features and enhancements.</a:t>
            </a:r>
          </a:p>
          <a:p>
            <a:pPr algn="l">
              <a:buFont typeface="+mj-lt"/>
              <a:buAutoNum type="arabicPeriod"/>
            </a:pPr>
            <a:r>
              <a:rPr lang="en-US" b="1" i="0" dirty="0">
                <a:solidFill>
                  <a:srgbClr val="D1D5DB"/>
                </a:solidFill>
                <a:effectLst/>
                <a:latin typeface="Söhne"/>
              </a:rPr>
              <a:t>24/7 Customer Support:</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With the Enterprise License, customers have access to 24/7 customer support provided by Meraki. This support covers technical assistance, troubleshooting, and guidance in managing Meraki deployments.</a:t>
            </a:r>
          </a:p>
          <a:p>
            <a:pPr algn="l">
              <a:buFont typeface="+mj-lt"/>
              <a:buAutoNum type="arabicPeriod"/>
            </a:pPr>
            <a:r>
              <a:rPr lang="en-US" b="1" i="0" dirty="0">
                <a:solidFill>
                  <a:srgbClr val="D1D5DB"/>
                </a:solidFill>
                <a:effectLst/>
                <a:latin typeface="Söhne"/>
              </a:rPr>
              <a:t>Next-Business-Day Hardware Replacement:</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In the event of hardware failure, the Enterprise License includes next-business-day hardware replacement. This helps minimize downtime by providing a replacement device promptly.</a:t>
            </a:r>
          </a:p>
          <a:p>
            <a:pPr algn="l">
              <a:buFont typeface="+mj-lt"/>
              <a:buAutoNum type="arabicPeriod"/>
            </a:pPr>
            <a:r>
              <a:rPr lang="en-US" b="1" i="0" dirty="0">
                <a:solidFill>
                  <a:srgbClr val="D1D5DB"/>
                </a:solidFill>
                <a:effectLst/>
                <a:latin typeface="Söhne"/>
              </a:rPr>
              <a:t>Feature Enablers:</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While the core cloud management features are available with the base license, the Enterprise License may include additional feature enablers that enhance the capabilities of specific Meraki devices. For example, in the case of security appliances, the Enterprise License might include advanced security features.</a:t>
            </a:r>
          </a:p>
          <a:p>
            <a:pPr algn="l">
              <a:buFont typeface="+mj-lt"/>
              <a:buAutoNum type="arabicPeriod"/>
            </a:pPr>
            <a:r>
              <a:rPr lang="en-US" b="1" i="0" dirty="0">
                <a:solidFill>
                  <a:srgbClr val="D1D5DB"/>
                </a:solidFill>
                <a:effectLst/>
                <a:latin typeface="Söhne"/>
              </a:rPr>
              <a:t>Scalability:</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The Enterprise License is designed to scale with the organization's needs, whether it's a small deployment or a large, distributed network with numerous Meraki devices.</a:t>
            </a:r>
          </a:p>
          <a:p>
            <a:pPr algn="l">
              <a:buFont typeface="+mj-lt"/>
              <a:buAutoNum type="arabicPeriod"/>
            </a:pPr>
            <a:r>
              <a:rPr lang="en-US" b="1" i="0" dirty="0">
                <a:solidFill>
                  <a:srgbClr val="D1D5DB"/>
                </a:solidFill>
                <a:effectLst/>
                <a:latin typeface="Söhne"/>
              </a:rPr>
              <a:t>Smart Licensing:</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Meraki uses Smart Licensing to simplify the license management process. Smart Licensing allows administrators to manage and allocate licenses efficiently, ensuring that devices have the necessary licenses for their features.</a:t>
            </a:r>
          </a:p>
          <a:p>
            <a:pPr algn="l">
              <a:buFont typeface="+mj-lt"/>
              <a:buAutoNum type="arabicPeriod"/>
            </a:pPr>
            <a:r>
              <a:rPr lang="en-US" b="1" i="0" dirty="0">
                <a:solidFill>
                  <a:srgbClr val="D1D5DB"/>
                </a:solidFill>
                <a:effectLst/>
                <a:latin typeface="Söhne"/>
              </a:rPr>
              <a:t>Insight License:</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The Insight License is designed for Meraki access points and provides enhanced analytics and location-based services, including location analytics and Bluetooth/Wi-Fi analytics.</a:t>
            </a:r>
          </a:p>
          <a:p>
            <a:endParaRPr lang="en-US" b="0" i="0" dirty="0">
              <a:solidFill>
                <a:srgbClr val="D1D5DB"/>
              </a:solidFill>
              <a:effectLst/>
              <a:latin typeface="Söhne"/>
            </a:endParaRPr>
          </a:p>
          <a:p>
            <a:br>
              <a:rPr lang="en-US" dirty="0"/>
            </a:br>
            <a:endParaRPr lang="en-US" dirty="0"/>
          </a:p>
          <a:p>
            <a:pPr algn="l"/>
            <a:r>
              <a:rPr lang="en-US" b="1" i="0" dirty="0">
                <a:solidFill>
                  <a:srgbClr val="D1D5DB"/>
                </a:solidFill>
                <a:effectLst/>
                <a:latin typeface="Söhne"/>
              </a:rPr>
              <a:t>Meraki Advanced Security License:</a:t>
            </a:r>
            <a:endParaRPr lang="en-US" b="0" i="0" dirty="0">
              <a:solidFill>
                <a:srgbClr val="D1D5DB"/>
              </a:solidFill>
              <a:effectLst/>
              <a:latin typeface="Söhne"/>
            </a:endParaRPr>
          </a:p>
          <a:p>
            <a:pPr algn="l">
              <a:buFont typeface="+mj-lt"/>
              <a:buAutoNum type="arabicPeriod"/>
            </a:pPr>
            <a:r>
              <a:rPr lang="en-US" b="1" i="0" dirty="0">
                <a:solidFill>
                  <a:srgbClr val="D1D5DB"/>
                </a:solidFill>
                <a:effectLst/>
                <a:latin typeface="Söhne"/>
              </a:rPr>
              <a:t>Enhanced Threat Protection:</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The Advanced Security License includes enhanced threat protection features to bolster the security posture of the Meraki security appliances. This may include advanced threat detection and mitigation capabilities.</a:t>
            </a:r>
          </a:p>
          <a:p>
            <a:pPr algn="l">
              <a:buFont typeface="+mj-lt"/>
              <a:buAutoNum type="arabicPeriod"/>
            </a:pPr>
            <a:r>
              <a:rPr lang="en-US" b="1" i="0" dirty="0">
                <a:solidFill>
                  <a:srgbClr val="D1D5DB"/>
                </a:solidFill>
                <a:effectLst/>
                <a:latin typeface="Söhne"/>
              </a:rPr>
              <a:t>Advanced Malware Protection (AMP):</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AMP is a key component of the Advanced Security License. It provides protection against advanced malware, including zero-day threats. It uses advanced techniques to analyze and detect malicious files in real-time.</a:t>
            </a:r>
          </a:p>
          <a:p>
            <a:pPr algn="l">
              <a:buFont typeface="+mj-lt"/>
              <a:buAutoNum type="arabicPeriod"/>
            </a:pPr>
            <a:r>
              <a:rPr lang="en-US" b="1" i="0" dirty="0">
                <a:solidFill>
                  <a:srgbClr val="D1D5DB"/>
                </a:solidFill>
                <a:effectLst/>
                <a:latin typeface="Söhne"/>
              </a:rPr>
              <a:t>Intrusion Detection and Prevention (IDS/IPS):</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The license includes intrusion detection and prevention features that monitor network traffic for suspicious or malicious activity. It can help identify and block potential threats, enhancing overall network security.</a:t>
            </a:r>
          </a:p>
          <a:p>
            <a:pPr algn="l">
              <a:buFont typeface="+mj-lt"/>
              <a:buAutoNum type="arabicPeriod"/>
            </a:pPr>
            <a:r>
              <a:rPr lang="en-US" b="1" i="0" dirty="0">
                <a:solidFill>
                  <a:srgbClr val="D1D5DB"/>
                </a:solidFill>
                <a:effectLst/>
                <a:latin typeface="Söhne"/>
              </a:rPr>
              <a:t>Content Filtering:</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Advanced Security License may include content filtering capabilities, allowing administrators to control and filter web content based on categories. This helps enforce acceptable use policies and enhances web security.</a:t>
            </a:r>
          </a:p>
          <a:p>
            <a:pPr algn="l">
              <a:buFont typeface="+mj-lt"/>
              <a:buAutoNum type="arabicPeriod"/>
            </a:pPr>
            <a:r>
              <a:rPr lang="en-US" b="1" i="0" dirty="0">
                <a:solidFill>
                  <a:srgbClr val="D1D5DB"/>
                </a:solidFill>
                <a:effectLst/>
                <a:latin typeface="Söhne"/>
              </a:rPr>
              <a:t>Web Search Filtering:</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The license may provide web search filtering capabilities, allowing administrators to control access to search engine results and filter out potentially harmful content.</a:t>
            </a:r>
          </a:p>
          <a:p>
            <a:pPr algn="l">
              <a:buFont typeface="+mj-lt"/>
              <a:buAutoNum type="arabicPeriod"/>
            </a:pPr>
            <a:r>
              <a:rPr lang="en-US" b="1" i="0" dirty="0">
                <a:solidFill>
                  <a:srgbClr val="D1D5DB"/>
                </a:solidFill>
                <a:effectLst/>
                <a:latin typeface="Söhne"/>
              </a:rPr>
              <a:t>URL Categorization:</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Advanced Security License may offer URL categorization features, enabling administrators to categorize and control access to websites based on predefined categories.</a:t>
            </a:r>
          </a:p>
          <a:p>
            <a:pPr algn="l">
              <a:buFont typeface="+mj-lt"/>
              <a:buAutoNum type="arabicPeriod"/>
            </a:pPr>
            <a:r>
              <a:rPr lang="en-US" b="1" i="0" dirty="0">
                <a:solidFill>
                  <a:srgbClr val="D1D5DB"/>
                </a:solidFill>
                <a:effectLst/>
                <a:latin typeface="Söhne"/>
              </a:rPr>
              <a:t>Threat Intelligence Feeds:</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Integration with threat intelligence feeds provides real-time information on emerging threats and helps Meraki security appliances adapt to new and evolving security challenges.</a:t>
            </a:r>
          </a:p>
          <a:p>
            <a:pPr algn="l">
              <a:buFont typeface="+mj-lt"/>
              <a:buAutoNum type="arabicPeriod"/>
            </a:pPr>
            <a:r>
              <a:rPr lang="en-US" b="1" i="0" dirty="0">
                <a:solidFill>
                  <a:srgbClr val="D1D5DB"/>
                </a:solidFill>
                <a:effectLst/>
                <a:latin typeface="Söhne"/>
              </a:rPr>
              <a:t>Security Dashboard and Reporting:</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The license may include additional reporting and dashboard features specific to security. This helps administrators gain insights into security events, threats, and the overall security posture of the network.</a:t>
            </a:r>
          </a:p>
          <a:p>
            <a:pPr algn="l">
              <a:buFont typeface="+mj-lt"/>
              <a:buAutoNum type="arabicPeriod"/>
            </a:pPr>
            <a:r>
              <a:rPr lang="en-US" b="1" i="0" dirty="0">
                <a:solidFill>
                  <a:srgbClr val="D1D5DB"/>
                </a:solidFill>
                <a:effectLst/>
                <a:latin typeface="Söhne"/>
              </a:rPr>
              <a:t>Policy Enforcement:</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Advanced Security License allows for more granular policy enforcement based on the detected threats and the security policies defined by the organization.</a:t>
            </a:r>
          </a:p>
          <a:p>
            <a:pPr algn="l">
              <a:buFont typeface="+mj-lt"/>
              <a:buAutoNum type="arabicPeriod"/>
            </a:pPr>
            <a:r>
              <a:rPr lang="en-US" b="1" i="0" dirty="0">
                <a:solidFill>
                  <a:srgbClr val="D1D5DB"/>
                </a:solidFill>
                <a:effectLst/>
                <a:latin typeface="Söhne"/>
              </a:rPr>
              <a:t>Smart Licensing:</a:t>
            </a:r>
            <a:endParaRPr lang="en-US" b="0" i="0" dirty="0">
              <a:solidFill>
                <a:srgbClr val="D1D5DB"/>
              </a:solidFill>
              <a:effectLst/>
              <a:latin typeface="Söhne"/>
            </a:endParaRPr>
          </a:p>
          <a:p>
            <a:pPr marL="742950" lvl="1" indent="-285750" algn="l">
              <a:buFont typeface="+mj-lt"/>
              <a:buAutoNum type="arabicPeriod"/>
            </a:pPr>
            <a:r>
              <a:rPr lang="en-US" b="0" i="0" dirty="0">
                <a:solidFill>
                  <a:srgbClr val="D1D5DB"/>
                </a:solidFill>
                <a:effectLst/>
                <a:latin typeface="Söhne"/>
              </a:rPr>
              <a:t>Like other Meraki licenses, the Advanced Security License may be managed through Smart Licensing, providing a simplified approach to license management</a:t>
            </a:r>
          </a:p>
        </p:txBody>
      </p:sp>
      <p:sp>
        <p:nvSpPr>
          <p:cNvPr id="4" name="Slide Number Placeholder 3"/>
          <p:cNvSpPr>
            <a:spLocks noGrp="1"/>
          </p:cNvSpPr>
          <p:nvPr>
            <p:ph type="sldNum" sz="quarter" idx="5"/>
          </p:nvPr>
        </p:nvSpPr>
        <p:spPr/>
        <p:txBody>
          <a:bodyPr/>
          <a:lstStyle/>
          <a:p>
            <a:fld id="{B852B050-E288-4393-B102-ADC355E2026E}" type="slidenum">
              <a:rPr lang="en-IN" smtClean="0"/>
              <a:t>25</a:t>
            </a:fld>
            <a:endParaRPr lang="en-IN"/>
          </a:p>
        </p:txBody>
      </p:sp>
    </p:spTree>
    <p:extLst>
      <p:ext uri="{BB962C8B-B14F-4D97-AF65-F5344CB8AC3E}">
        <p14:creationId xmlns:p14="http://schemas.microsoft.com/office/powerpoint/2010/main" val="2942315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a:extLst>
            <a:ext uri="{FF2B5EF4-FFF2-40B4-BE49-F238E27FC236}">
              <a16:creationId xmlns:a16="http://schemas.microsoft.com/office/drawing/2014/main" id="{B2FF82DC-AB17-36EF-619F-45E38D0F5FFC}"/>
            </a:ext>
          </a:extLst>
        </p:cNvPr>
        <p:cNvGrpSpPr/>
        <p:nvPr/>
      </p:nvGrpSpPr>
      <p:grpSpPr>
        <a:xfrm>
          <a:off x="0" y="0"/>
          <a:ext cx="0" cy="0"/>
          <a:chOff x="0" y="0"/>
          <a:chExt cx="0" cy="0"/>
        </a:xfrm>
      </p:grpSpPr>
      <p:sp>
        <p:nvSpPr>
          <p:cNvPr id="2863" name="Google Shape;2863;g115ed03ef91_0_296:notes">
            <a:extLst>
              <a:ext uri="{FF2B5EF4-FFF2-40B4-BE49-F238E27FC236}">
                <a16:creationId xmlns:a16="http://schemas.microsoft.com/office/drawing/2014/main" id="{C5397A27-E35E-C237-A270-D3217D774A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4" name="Google Shape;2864;g115ed03ef91_0_296:notes">
            <a:extLst>
              <a:ext uri="{FF2B5EF4-FFF2-40B4-BE49-F238E27FC236}">
                <a16:creationId xmlns:a16="http://schemas.microsoft.com/office/drawing/2014/main" id="{2BA37F1F-BABC-DC04-A9A5-6A1A90CE5F23}"/>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Smarter hybrid workspaces need to be: productive, provide for employee engagement, and of course, have reliable, easy connectivity (from anywhere), IoT enablement, and secure technology.</a:t>
            </a:r>
            <a:br>
              <a:rPr lang="en-US"/>
            </a:br>
            <a:br>
              <a:rPr lang="en-US"/>
            </a:br>
            <a:r>
              <a:rPr lang="en-US"/>
              <a:t>We all want to be productive ... everywhere!</a:t>
            </a:r>
            <a:endParaRPr/>
          </a:p>
          <a:p>
            <a:pPr marL="0" lvl="0" indent="0" algn="l" rtl="0">
              <a:spcBef>
                <a:spcPts val="0"/>
              </a:spcBef>
              <a:spcAft>
                <a:spcPts val="0"/>
              </a:spcAft>
              <a:buNone/>
            </a:pPr>
            <a:endParaRPr/>
          </a:p>
        </p:txBody>
      </p:sp>
      <p:sp>
        <p:nvSpPr>
          <p:cNvPr id="2865" name="Google Shape;2865;g115ed03ef91_0_296:notes">
            <a:extLst>
              <a:ext uri="{FF2B5EF4-FFF2-40B4-BE49-F238E27FC236}">
                <a16:creationId xmlns:a16="http://schemas.microsoft.com/office/drawing/2014/main" id="{7548BB25-F563-0D7D-22C6-A55C3F13314D}"/>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29</a:t>
            </a:fld>
            <a:endParaRPr/>
          </a:p>
        </p:txBody>
      </p:sp>
    </p:spTree>
    <p:extLst>
      <p:ext uri="{BB962C8B-B14F-4D97-AF65-F5344CB8AC3E}">
        <p14:creationId xmlns:p14="http://schemas.microsoft.com/office/powerpoint/2010/main" val="1782053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5825E597-3BAA-4267-8E5F-96EE1B04E0CF}" type="slidenum">
              <a:rPr lang="en-IN" smtClean="0"/>
              <a:t>30</a:t>
            </a:fld>
            <a:endParaRPr lang="en-IN"/>
          </a:p>
        </p:txBody>
      </p:sp>
    </p:spTree>
    <p:extLst>
      <p:ext uri="{BB962C8B-B14F-4D97-AF65-F5344CB8AC3E}">
        <p14:creationId xmlns:p14="http://schemas.microsoft.com/office/powerpoint/2010/main" val="1478248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5825E597-3BAA-4267-8E5F-96EE1B04E0CF}" type="slidenum">
              <a:rPr lang="en-IN" smtClean="0"/>
              <a:t>31</a:t>
            </a:fld>
            <a:endParaRPr lang="en-IN"/>
          </a:p>
        </p:txBody>
      </p:sp>
    </p:spTree>
    <p:extLst>
      <p:ext uri="{BB962C8B-B14F-4D97-AF65-F5344CB8AC3E}">
        <p14:creationId xmlns:p14="http://schemas.microsoft.com/office/powerpoint/2010/main" val="1770621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5825E597-3BAA-4267-8E5F-96EE1B04E0CF}" type="slidenum">
              <a:rPr lang="en-IN" smtClean="0"/>
              <a:t>32</a:t>
            </a:fld>
            <a:endParaRPr lang="en-IN"/>
          </a:p>
        </p:txBody>
      </p:sp>
    </p:spTree>
    <p:extLst>
      <p:ext uri="{BB962C8B-B14F-4D97-AF65-F5344CB8AC3E}">
        <p14:creationId xmlns:p14="http://schemas.microsoft.com/office/powerpoint/2010/main" val="2943228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5825E597-3BAA-4267-8E5F-96EE1B04E0CF}" type="slidenum">
              <a:rPr lang="en-IN" smtClean="0"/>
              <a:t>39</a:t>
            </a:fld>
            <a:endParaRPr lang="en-IN"/>
          </a:p>
        </p:txBody>
      </p:sp>
    </p:spTree>
    <p:extLst>
      <p:ext uri="{BB962C8B-B14F-4D97-AF65-F5344CB8AC3E}">
        <p14:creationId xmlns:p14="http://schemas.microsoft.com/office/powerpoint/2010/main" val="1478248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EAE40C-11AD-43CD-981C-10BC978E8EB0}" type="slidenum">
              <a:rPr lang="en-IN" smtClean="0"/>
              <a:t>42</a:t>
            </a:fld>
            <a:endParaRPr lang="en-IN"/>
          </a:p>
        </p:txBody>
      </p:sp>
    </p:spTree>
    <p:extLst>
      <p:ext uri="{BB962C8B-B14F-4D97-AF65-F5344CB8AC3E}">
        <p14:creationId xmlns:p14="http://schemas.microsoft.com/office/powerpoint/2010/main" val="369397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5B5A46C-A1A7-4E9C-8330-2D54FC2AD1E7}" type="slidenum">
              <a:rPr lang="en-US" smtClean="0"/>
              <a:pPr/>
              <a:t>2</a:t>
            </a:fld>
            <a:endParaRPr lang="en-US"/>
          </a:p>
        </p:txBody>
      </p:sp>
    </p:spTree>
    <p:extLst>
      <p:ext uri="{BB962C8B-B14F-4D97-AF65-F5344CB8AC3E}">
        <p14:creationId xmlns:p14="http://schemas.microsoft.com/office/powerpoint/2010/main" val="3880159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Arial Nova" panose="020B0504020202020204" pitchFamily="34" charset="0"/>
              </a:rPr>
              <a:t>The “Branch-in-a-Box” or "Office-in-a-Box" concept is a comprehensive and self-contained solution designed to provide essential tools and resources for establishing a functional office space swiftly and efficiently. This concept proves particularly beneficial in situations where there is a demand for quick and convenient workspace setups, such as in remote, temporary, or rapidly evolving business environments. The solution integrates hardware, software, and office equipment, offering a modular and scalable approach to accommodate diverse organizational needs. From seamless connectivity and quick deployment to cost-effectiveness and adaptability, the Office-in-a-Box concept addresses various objectives, catering to a range of customers including remote teams, startups, global corporations, and educational institutions. It aligns with the evolving trends in modern workplaces, supporting remote work, scalability, and the integration of advanced technologies to provide a cohesive and standardized office environment across different settings.</a:t>
            </a:r>
            <a:endParaRPr lang="en-US" dirty="0"/>
          </a:p>
          <a:p>
            <a:endParaRPr lang="en-US" dirty="0"/>
          </a:p>
        </p:txBody>
      </p:sp>
      <p:sp>
        <p:nvSpPr>
          <p:cNvPr id="4" name="Slide Number Placeholder 3"/>
          <p:cNvSpPr>
            <a:spLocks noGrp="1"/>
          </p:cNvSpPr>
          <p:nvPr>
            <p:ph type="sldNum" sz="quarter" idx="10"/>
          </p:nvPr>
        </p:nvSpPr>
        <p:spPr/>
        <p:txBody>
          <a:bodyPr/>
          <a:lstStyle/>
          <a:p>
            <a:fld id="{D5B5A46C-A1A7-4E9C-8330-2D54FC2AD1E7}" type="slidenum">
              <a:rPr lang="en-US" smtClean="0"/>
              <a:pPr/>
              <a:t>3</a:t>
            </a:fld>
            <a:endParaRPr lang="en-US"/>
          </a:p>
        </p:txBody>
      </p:sp>
    </p:spTree>
    <p:extLst>
      <p:ext uri="{BB962C8B-B14F-4D97-AF65-F5344CB8AC3E}">
        <p14:creationId xmlns:p14="http://schemas.microsoft.com/office/powerpoint/2010/main" val="1970142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Faster Deployment</a:t>
            </a:r>
          </a:p>
          <a:p>
            <a:r>
              <a:rPr lang="en-US" dirty="0"/>
              <a:t>	Seamless</a:t>
            </a:r>
          </a:p>
          <a:p>
            <a:r>
              <a:rPr lang="en-US" dirty="0"/>
              <a:t>Single Ownership</a:t>
            </a:r>
          </a:p>
          <a:p>
            <a:r>
              <a:rPr lang="en-US" dirty="0"/>
              <a:t>	Availability of network</a:t>
            </a:r>
          </a:p>
          <a:p>
            <a:r>
              <a:rPr lang="en-US" dirty="0"/>
              <a:t>	Manageability of LAN &amp; WAN devices</a:t>
            </a:r>
          </a:p>
          <a:p>
            <a:r>
              <a:rPr lang="en-US" dirty="0"/>
              <a:t>	Assurance against technological obsolescence </a:t>
            </a:r>
          </a:p>
          <a:p>
            <a:r>
              <a:rPr lang="en-US" dirty="0"/>
              <a:t>Cost Effectiveness</a:t>
            </a:r>
          </a:p>
          <a:p>
            <a:r>
              <a:rPr lang="en-US" dirty="0"/>
              <a:t>	flexible commercial modelling</a:t>
            </a:r>
          </a:p>
          <a:p>
            <a:endParaRPr lang="en-US" dirty="0"/>
          </a:p>
          <a:p>
            <a:endParaRPr lang="en-US" dirty="0"/>
          </a:p>
          <a:p>
            <a:endParaRPr lang="en-US" dirty="0"/>
          </a:p>
          <a:p>
            <a:r>
              <a:rPr lang="en-US" dirty="0"/>
              <a:t>&lt;data on why businesses are expanding&gt;</a:t>
            </a:r>
          </a:p>
          <a:p>
            <a:r>
              <a:rPr lang="en-US" dirty="0"/>
              <a:t>&lt;industry trends&gt;</a:t>
            </a:r>
          </a:p>
          <a:p>
            <a:endParaRPr lang="en-IN" dirty="0"/>
          </a:p>
        </p:txBody>
      </p:sp>
      <p:sp>
        <p:nvSpPr>
          <p:cNvPr id="4" name="Slide Number Placeholder 3"/>
          <p:cNvSpPr>
            <a:spLocks noGrp="1"/>
          </p:cNvSpPr>
          <p:nvPr>
            <p:ph type="sldNum" sz="quarter" idx="5"/>
          </p:nvPr>
        </p:nvSpPr>
        <p:spPr/>
        <p:txBody>
          <a:bodyPr/>
          <a:lstStyle/>
          <a:p>
            <a:fld id="{EAEAE40C-11AD-43CD-981C-10BC978E8EB0}" type="slidenum">
              <a:rPr lang="en-IN" smtClean="0"/>
              <a:t>4</a:t>
            </a:fld>
            <a:endParaRPr lang="en-IN"/>
          </a:p>
        </p:txBody>
      </p:sp>
    </p:spTree>
    <p:extLst>
      <p:ext uri="{BB962C8B-B14F-4D97-AF65-F5344CB8AC3E}">
        <p14:creationId xmlns:p14="http://schemas.microsoft.com/office/powerpoint/2010/main" val="2698721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33C93-7CD8-8D61-4922-43A974A97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D335D-64ED-C3F6-348A-5608F758C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F1EEF0-620C-23A6-CB3F-E1F737768EB9}"/>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D46D51F8-EC82-C9A7-0387-736975FB365C}"/>
              </a:ext>
            </a:extLst>
          </p:cNvPr>
          <p:cNvSpPr>
            <a:spLocks noGrp="1"/>
          </p:cNvSpPr>
          <p:nvPr>
            <p:ph type="sldNum" sz="quarter" idx="5"/>
          </p:nvPr>
        </p:nvSpPr>
        <p:spPr/>
        <p:txBody>
          <a:bodyPr/>
          <a:lstStyle/>
          <a:p>
            <a:fld id="{EAEAE40C-11AD-43CD-981C-10BC978E8EB0}" type="slidenum">
              <a:rPr lang="en-IN" smtClean="0"/>
              <a:t>8</a:t>
            </a:fld>
            <a:endParaRPr lang="en-IN"/>
          </a:p>
        </p:txBody>
      </p:sp>
    </p:spTree>
    <p:extLst>
      <p:ext uri="{BB962C8B-B14F-4D97-AF65-F5344CB8AC3E}">
        <p14:creationId xmlns:p14="http://schemas.microsoft.com/office/powerpoint/2010/main" val="54439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p:cNvGrpSpPr/>
        <p:nvPr/>
      </p:nvGrpSpPr>
      <p:grpSpPr>
        <a:xfrm>
          <a:off x="0" y="0"/>
          <a:ext cx="0" cy="0"/>
          <a:chOff x="0" y="0"/>
          <a:chExt cx="0" cy="0"/>
        </a:xfrm>
      </p:grpSpPr>
      <p:sp>
        <p:nvSpPr>
          <p:cNvPr id="2863" name="Google Shape;2863;g115ed03ef91_0_2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4" name="Google Shape;2864;g115ed03ef91_0_2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Smarter hybrid workspaces need to be: productive, provide for employee engagement, and of course, have reliable, easy connectivity (from anywhere), IoT enablement, and secure technology.</a:t>
            </a:r>
            <a:br>
              <a:rPr lang="en-US"/>
            </a:br>
            <a:br>
              <a:rPr lang="en-US"/>
            </a:br>
            <a:r>
              <a:rPr lang="en-US"/>
              <a:t>We all want to be productive ... everywhere!</a:t>
            </a:r>
            <a:endParaRPr/>
          </a:p>
          <a:p>
            <a:pPr marL="0" lvl="0" indent="0" algn="l" rtl="0">
              <a:spcBef>
                <a:spcPts val="0"/>
              </a:spcBef>
              <a:spcAft>
                <a:spcPts val="0"/>
              </a:spcAft>
              <a:buNone/>
            </a:pPr>
            <a:endParaRPr/>
          </a:p>
        </p:txBody>
      </p:sp>
      <p:sp>
        <p:nvSpPr>
          <p:cNvPr id="2865" name="Google Shape;2865;g115ed03ef91_0_2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0"/>
        <p:cNvGrpSpPr/>
        <p:nvPr/>
      </p:nvGrpSpPr>
      <p:grpSpPr>
        <a:xfrm>
          <a:off x="0" y="0"/>
          <a:ext cx="0" cy="0"/>
          <a:chOff x="0" y="0"/>
          <a:chExt cx="0" cy="0"/>
        </a:xfrm>
      </p:grpSpPr>
      <p:sp>
        <p:nvSpPr>
          <p:cNvPr id="2501" name="Google Shape;25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2" name="Google Shape;2502;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b="1"/>
              <a:t>The Meraki platform</a:t>
            </a:r>
            <a:r>
              <a:rPr lang="en-US"/>
              <a:t> is the cloud-based engine that powers our </a:t>
            </a:r>
            <a:r>
              <a:rPr lang="en-US" b="1"/>
              <a:t>IT and IoT</a:t>
            </a:r>
            <a:r>
              <a:rPr lang="en-US"/>
              <a:t> full stack portfolio</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US"/>
              <a:t>Our platform is designed to be </a:t>
            </a:r>
            <a:r>
              <a:rPr lang="en-US" b="1"/>
              <a:t>simple</a:t>
            </a:r>
            <a:r>
              <a:rPr lang="en-US"/>
              <a:t>, </a:t>
            </a:r>
            <a:r>
              <a:rPr lang="en-US" b="1"/>
              <a:t>secure</a:t>
            </a:r>
            <a:r>
              <a:rPr lang="en-US"/>
              <a:t>, and </a:t>
            </a:r>
            <a:r>
              <a:rPr lang="en-US" b="1"/>
              <a:t>intelligent</a:t>
            </a:r>
            <a:r>
              <a:rPr lang="en-US"/>
              <a:t>: </a:t>
            </a:r>
            <a:endParaRPr/>
          </a:p>
          <a:p>
            <a:pPr marL="457200" lvl="0" indent="-298450" algn="l" rtl="0">
              <a:lnSpc>
                <a:spcPct val="115000"/>
              </a:lnSpc>
              <a:spcBef>
                <a:spcPts val="0"/>
              </a:spcBef>
              <a:spcAft>
                <a:spcPts val="0"/>
              </a:spcAft>
              <a:buClr>
                <a:schemeClr val="dk1"/>
              </a:buClr>
              <a:buSzPts val="1100"/>
              <a:buFont typeface="Inter"/>
              <a:buChar char="●"/>
            </a:pPr>
            <a:r>
              <a:rPr lang="en-US">
                <a:solidFill>
                  <a:schemeClr val="dk1"/>
                </a:solidFill>
                <a:latin typeface="Inter"/>
                <a:ea typeface="Inter"/>
                <a:cs typeface="Inter"/>
                <a:sym typeface="Inter"/>
              </a:rPr>
              <a:t>The network must be </a:t>
            </a:r>
            <a:r>
              <a:rPr lang="en-US" b="1">
                <a:solidFill>
                  <a:schemeClr val="dk1"/>
                </a:solidFill>
                <a:latin typeface="Inter"/>
                <a:ea typeface="Inter"/>
                <a:cs typeface="Inter"/>
                <a:sym typeface="Inter"/>
              </a:rPr>
              <a:t>simple</a:t>
            </a:r>
            <a:r>
              <a:rPr lang="en-US">
                <a:solidFill>
                  <a:schemeClr val="dk1"/>
                </a:solidFill>
                <a:latin typeface="Inter"/>
                <a:ea typeface="Inter"/>
                <a:cs typeface="Inter"/>
                <a:sym typeface="Inter"/>
              </a:rPr>
              <a:t> to consume and easy to manage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US">
                <a:solidFill>
                  <a:schemeClr val="dk1"/>
                </a:solidFill>
                <a:latin typeface="Inter"/>
                <a:ea typeface="Inter"/>
                <a:cs typeface="Inter"/>
                <a:sym typeface="Inter"/>
              </a:rPr>
              <a:t>The network must provide a </a:t>
            </a:r>
            <a:r>
              <a:rPr lang="en-US" b="1">
                <a:solidFill>
                  <a:schemeClr val="dk1"/>
                </a:solidFill>
                <a:latin typeface="Inter"/>
                <a:ea typeface="Inter"/>
                <a:cs typeface="Inter"/>
                <a:sym typeface="Inter"/>
              </a:rPr>
              <a:t>secure</a:t>
            </a:r>
            <a:r>
              <a:rPr lang="en-US">
                <a:solidFill>
                  <a:schemeClr val="dk1"/>
                </a:solidFill>
                <a:latin typeface="Inter"/>
                <a:ea typeface="Inter"/>
                <a:cs typeface="Inter"/>
                <a:sym typeface="Inter"/>
              </a:rPr>
              <a:t>, in-office experience anywhere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US">
                <a:solidFill>
                  <a:schemeClr val="dk1"/>
                </a:solidFill>
                <a:latin typeface="Inter"/>
                <a:ea typeface="Inter"/>
                <a:cs typeface="Inter"/>
                <a:sym typeface="Inter"/>
              </a:rPr>
              <a:t>The network must </a:t>
            </a:r>
            <a:r>
              <a:rPr lang="en-US" b="1">
                <a:solidFill>
                  <a:schemeClr val="dk1"/>
                </a:solidFill>
                <a:latin typeface="Inter"/>
                <a:ea typeface="Inter"/>
                <a:cs typeface="Inter"/>
                <a:sym typeface="Inter"/>
              </a:rPr>
              <a:t>evolve</a:t>
            </a:r>
            <a:r>
              <a:rPr lang="en-US">
                <a:solidFill>
                  <a:schemeClr val="dk1"/>
                </a:solidFill>
                <a:latin typeface="Inter"/>
                <a:ea typeface="Inter"/>
                <a:cs typeface="Inter"/>
                <a:sym typeface="Inter"/>
              </a:rPr>
              <a:t> with dynamic workers and applications</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Arial"/>
                <a:ea typeface="Arial"/>
                <a:cs typeface="Arial"/>
                <a:sym typeface="Arial"/>
              </a:rPr>
              <a:t>Our strategy is simple:</a:t>
            </a:r>
            <a:endParaRPr b="1" i="0" u="none" strike="noStrike">
              <a:solidFill>
                <a:srgbClr val="000000"/>
              </a:solidFill>
            </a:endParaRPr>
          </a:p>
          <a:p>
            <a:pPr marL="457200" lvl="0" indent="-228600" algn="l" rtl="0">
              <a:lnSpc>
                <a:spcPct val="100000"/>
              </a:lnSpc>
              <a:spcBef>
                <a:spcPts val="0"/>
              </a:spcBef>
              <a:spcAft>
                <a:spcPts val="0"/>
              </a:spcAft>
              <a:buClr>
                <a:srgbClr val="000000"/>
              </a:buClr>
              <a:buSzPts val="1100"/>
              <a:buFont typeface="Arial"/>
              <a:buChar char="•"/>
            </a:pPr>
            <a:r>
              <a:rPr lang="en-US" sz="1200" b="0" i="0" u="none" strike="noStrike" cap="none">
                <a:solidFill>
                  <a:srgbClr val="000000"/>
                </a:solidFill>
                <a:latin typeface="Arial"/>
                <a:ea typeface="Arial"/>
                <a:cs typeface="Arial"/>
                <a:sym typeface="Arial"/>
              </a:rPr>
              <a:t>Leverage the foundation of a stable platform, reusable frameworks, and continuously evolve our cloud architecture</a:t>
            </a:r>
            <a:endParaRPr/>
          </a:p>
          <a:p>
            <a:pPr marL="457200" lvl="0" indent="-228600" algn="l" rtl="0">
              <a:lnSpc>
                <a:spcPct val="100000"/>
              </a:lnSpc>
              <a:spcBef>
                <a:spcPts val="0"/>
              </a:spcBef>
              <a:spcAft>
                <a:spcPts val="0"/>
              </a:spcAft>
              <a:buClr>
                <a:srgbClr val="000000"/>
              </a:buClr>
              <a:buSzPts val="1100"/>
              <a:buFont typeface="Arial"/>
              <a:buChar char="•"/>
            </a:pPr>
            <a:r>
              <a:rPr lang="en-US" sz="1200" b="0" i="0" u="none" strike="noStrike" cap="none">
                <a:solidFill>
                  <a:srgbClr val="000000"/>
                </a:solidFill>
                <a:latin typeface="Arial"/>
                <a:ea typeface="Arial"/>
                <a:cs typeface="Arial"/>
                <a:sym typeface="Arial"/>
              </a:rPr>
              <a:t>Drive expanded reach through </a:t>
            </a:r>
            <a:r>
              <a:rPr lang="en-US">
                <a:solidFill>
                  <a:srgbClr val="000000"/>
                </a:solidFill>
                <a:latin typeface="Arial"/>
                <a:ea typeface="Arial"/>
                <a:cs typeface="Arial"/>
                <a:sym typeface="Arial"/>
              </a:rPr>
              <a:t>m</a:t>
            </a:r>
            <a:r>
              <a:rPr lang="en-US" sz="1200" b="0" i="0" u="none" strike="noStrike" cap="none">
                <a:solidFill>
                  <a:srgbClr val="000000"/>
                </a:solidFill>
                <a:latin typeface="Arial"/>
                <a:ea typeface="Arial"/>
                <a:cs typeface="Arial"/>
                <a:sym typeface="Arial"/>
              </a:rPr>
              <a:t>obile, web, APIs</a:t>
            </a:r>
            <a:endParaRPr/>
          </a:p>
          <a:p>
            <a:pPr marL="457200" lvl="0" indent="-228600" algn="l" rtl="0">
              <a:lnSpc>
                <a:spcPct val="100000"/>
              </a:lnSpc>
              <a:spcBef>
                <a:spcPts val="0"/>
              </a:spcBef>
              <a:spcAft>
                <a:spcPts val="0"/>
              </a:spcAft>
              <a:buClr>
                <a:srgbClr val="000000"/>
              </a:buClr>
              <a:buSzPts val="1100"/>
              <a:buFont typeface="Arial"/>
              <a:buChar char="•"/>
            </a:pPr>
            <a:r>
              <a:rPr lang="en-US" sz="1200" b="0" i="0" u="none" strike="noStrike" cap="none">
                <a:solidFill>
                  <a:srgbClr val="000000"/>
                </a:solidFill>
                <a:latin typeface="Arial"/>
                <a:ea typeface="Arial"/>
                <a:cs typeface="Arial"/>
                <a:sym typeface="Arial"/>
              </a:rPr>
              <a:t>Invest in programmability and the ecosystem of developers that complement our solutions</a:t>
            </a:r>
            <a:endParaRPr/>
          </a:p>
          <a:p>
            <a:pPr marL="457200" lvl="0" indent="-228600" algn="l" rtl="0">
              <a:lnSpc>
                <a:spcPct val="100000"/>
              </a:lnSpc>
              <a:spcBef>
                <a:spcPts val="0"/>
              </a:spcBef>
              <a:spcAft>
                <a:spcPts val="0"/>
              </a:spcAft>
              <a:buClr>
                <a:srgbClr val="000000"/>
              </a:buClr>
              <a:buSzPts val="1100"/>
              <a:buFont typeface="Arial"/>
              <a:buChar char="•"/>
            </a:pPr>
            <a:r>
              <a:rPr lang="en-US" sz="1200" b="0" i="0" u="none" strike="noStrike" cap="none">
                <a:solidFill>
                  <a:srgbClr val="000000"/>
                </a:solidFill>
                <a:latin typeface="Arial"/>
                <a:ea typeface="Arial"/>
                <a:cs typeface="Arial"/>
                <a:sym typeface="Arial"/>
              </a:rPr>
              <a:t>Finally, use the data to continuously add intelligence across our products</a:t>
            </a:r>
            <a:endParaRPr/>
          </a:p>
          <a:p>
            <a:pPr marL="0" lvl="0" indent="0" algn="l" rtl="0">
              <a:lnSpc>
                <a:spcPct val="100000"/>
              </a:lnSpc>
              <a:spcBef>
                <a:spcPts val="0"/>
              </a:spcBef>
              <a:spcAft>
                <a:spcPts val="0"/>
              </a:spcAft>
              <a:buClr>
                <a:srgbClr val="000000"/>
              </a:buClr>
              <a:buSzPts val="1100"/>
              <a:buFont typeface="Calibri"/>
              <a:buNone/>
            </a:pPr>
            <a:endParaRPr b="1"/>
          </a:p>
          <a:p>
            <a:pPr marL="0" lvl="0" indent="0" algn="l" rtl="0">
              <a:lnSpc>
                <a:spcPct val="100000"/>
              </a:lnSpc>
              <a:spcBef>
                <a:spcPts val="0"/>
              </a:spcBef>
              <a:spcAft>
                <a:spcPts val="0"/>
              </a:spcAft>
              <a:buClr>
                <a:srgbClr val="000000"/>
              </a:buClr>
              <a:buSzPts val="1100"/>
              <a:buFont typeface="Calibri"/>
              <a:buNone/>
            </a:pPr>
            <a:r>
              <a:rPr lang="en-US" sz="1200" b="1" i="0" u="none" strike="noStrike" cap="none">
                <a:solidFill>
                  <a:srgbClr val="000000"/>
                </a:solidFill>
                <a:latin typeface="Arial"/>
                <a:ea typeface="Arial"/>
                <a:cs typeface="Arial"/>
                <a:sym typeface="Arial"/>
              </a:rPr>
              <a:t>To summarize our competitive advantages:</a:t>
            </a:r>
            <a:endParaRPr b="1" i="0" u="none" strike="noStrike">
              <a:solidFill>
                <a:srgbClr val="000000"/>
              </a:solidFill>
            </a:endParaRPr>
          </a:p>
          <a:p>
            <a:pPr marL="457200" lvl="0" indent="-228600" algn="l" rtl="0">
              <a:lnSpc>
                <a:spcPct val="100000"/>
              </a:lnSpc>
              <a:spcBef>
                <a:spcPts val="0"/>
              </a:spcBef>
              <a:spcAft>
                <a:spcPts val="0"/>
              </a:spcAft>
              <a:buClr>
                <a:srgbClr val="000000"/>
              </a:buClr>
              <a:buSzPts val="1100"/>
              <a:buFont typeface="Arial"/>
              <a:buChar char="•"/>
            </a:pPr>
            <a:r>
              <a:rPr lang="en-US" sz="1200" b="0" i="0" u="none" strike="noStrike" cap="none">
                <a:solidFill>
                  <a:srgbClr val="000000"/>
                </a:solidFill>
                <a:latin typeface="Arial"/>
                <a:ea typeface="Arial"/>
                <a:cs typeface="Arial"/>
                <a:sym typeface="Arial"/>
              </a:rPr>
              <a:t>Our </a:t>
            </a:r>
            <a:r>
              <a:rPr lang="en-US" sz="1200" b="1" i="0" u="none" strike="noStrike" cap="none">
                <a:solidFill>
                  <a:srgbClr val="000000"/>
                </a:solidFill>
              </a:rPr>
              <a:t>ADVANCED CLOUD PLATFORM</a:t>
            </a:r>
            <a:r>
              <a:rPr lang="en-US" sz="1200" b="0" i="0" u="none" strike="noStrike" cap="none">
                <a:solidFill>
                  <a:srgbClr val="000000"/>
                </a:solidFill>
                <a:latin typeface="Arial"/>
                <a:ea typeface="Arial"/>
                <a:cs typeface="Arial"/>
                <a:sym typeface="Arial"/>
              </a:rPr>
              <a:t> evolves faster than our competitors</a:t>
            </a:r>
            <a:endParaRPr/>
          </a:p>
          <a:p>
            <a:pPr marL="457200" lvl="0" indent="-228600" algn="l" rtl="0">
              <a:lnSpc>
                <a:spcPct val="100000"/>
              </a:lnSpc>
              <a:spcBef>
                <a:spcPts val="0"/>
              </a:spcBef>
              <a:spcAft>
                <a:spcPts val="0"/>
              </a:spcAft>
              <a:buClr>
                <a:srgbClr val="000000"/>
              </a:buClr>
              <a:buSzPts val="1100"/>
              <a:buFont typeface="Arial"/>
              <a:buChar char="•"/>
            </a:pPr>
            <a:r>
              <a:rPr lang="en-US" sz="1200" b="0" i="0" u="none" strike="noStrike" cap="none">
                <a:solidFill>
                  <a:srgbClr val="000000"/>
                </a:solidFill>
                <a:latin typeface="Arial"/>
                <a:ea typeface="Arial"/>
                <a:cs typeface="Arial"/>
                <a:sym typeface="Arial"/>
              </a:rPr>
              <a:t>Our</a:t>
            </a:r>
            <a:r>
              <a:rPr lang="en-US" sz="1200" b="1" i="0" u="none" strike="noStrike" cap="none">
                <a:solidFill>
                  <a:srgbClr val="000000"/>
                </a:solidFill>
              </a:rPr>
              <a:t> APIs + Ecosystem</a:t>
            </a:r>
            <a:r>
              <a:rPr lang="en-US" sz="1200" b="0" i="0" u="none" strike="noStrike" cap="none">
                <a:solidFill>
                  <a:srgbClr val="000000"/>
                </a:solidFill>
                <a:latin typeface="Arial"/>
                <a:ea typeface="Arial"/>
                <a:cs typeface="Arial"/>
                <a:sym typeface="Arial"/>
              </a:rPr>
              <a:t> makes it easier to develop on our platform and provides agility for our customers</a:t>
            </a:r>
            <a:endParaRPr/>
          </a:p>
          <a:p>
            <a:pPr marL="457200" lvl="0" indent="-228600" algn="l" rtl="0">
              <a:lnSpc>
                <a:spcPct val="100000"/>
              </a:lnSpc>
              <a:spcBef>
                <a:spcPts val="0"/>
              </a:spcBef>
              <a:spcAft>
                <a:spcPts val="0"/>
              </a:spcAft>
              <a:buClr>
                <a:srgbClr val="000000"/>
              </a:buClr>
              <a:buSzPts val="1100"/>
              <a:buFont typeface="Arial"/>
              <a:buChar char="•"/>
            </a:pPr>
            <a:r>
              <a:rPr lang="en-US" sz="1200" b="1" i="0" u="none" strike="noStrike" cap="none">
                <a:solidFill>
                  <a:srgbClr val="000000"/>
                </a:solidFill>
              </a:rPr>
              <a:t>Data-powered features and products</a:t>
            </a:r>
            <a:r>
              <a:rPr lang="en-US" sz="1200" b="0" i="0" u="none" strike="noStrike" cap="none">
                <a:solidFill>
                  <a:srgbClr val="000000"/>
                </a:solidFill>
                <a:latin typeface="Arial"/>
                <a:ea typeface="Arial"/>
                <a:cs typeface="Arial"/>
                <a:sym typeface="Arial"/>
              </a:rPr>
              <a:t> across </a:t>
            </a:r>
            <a:r>
              <a:rPr lang="en-US" sz="1200" b="1" i="0" u="none" strike="noStrike" cap="none">
                <a:solidFill>
                  <a:srgbClr val="000000"/>
                </a:solidFill>
              </a:rPr>
              <a:t>Access</a:t>
            </a:r>
            <a:r>
              <a:rPr lang="en-US" sz="1200" b="0" i="0" u="none" strike="noStrike" cap="none">
                <a:solidFill>
                  <a:srgbClr val="000000"/>
                </a:solidFill>
                <a:latin typeface="Arial"/>
                <a:ea typeface="Arial"/>
                <a:cs typeface="Arial"/>
                <a:sym typeface="Arial"/>
              </a:rPr>
              <a:t>, </a:t>
            </a:r>
            <a:r>
              <a:rPr lang="en-US" sz="1200" b="1" i="0" u="none" strike="noStrike" cap="none">
                <a:solidFill>
                  <a:srgbClr val="000000"/>
                </a:solidFill>
              </a:rPr>
              <a:t>Security</a:t>
            </a:r>
            <a:r>
              <a:rPr lang="en-US" sz="1200" b="0" i="0" u="none" strike="noStrike" cap="none">
                <a:solidFill>
                  <a:srgbClr val="000000"/>
                </a:solidFill>
                <a:latin typeface="Arial"/>
                <a:ea typeface="Arial"/>
                <a:cs typeface="Arial"/>
                <a:sym typeface="Arial"/>
              </a:rPr>
              <a:t>, and </a:t>
            </a:r>
            <a:r>
              <a:rPr lang="en-US" sz="1200" b="1" i="0" u="none" strike="noStrike" cap="none">
                <a:solidFill>
                  <a:srgbClr val="000000"/>
                </a:solidFill>
              </a:rPr>
              <a:t>IoT</a:t>
            </a:r>
            <a:r>
              <a:rPr lang="en-US" sz="1200" b="0" i="0" u="none" strike="noStrike" cap="none">
                <a:solidFill>
                  <a:srgbClr val="000000"/>
                </a:solidFill>
                <a:latin typeface="Arial"/>
                <a:ea typeface="Arial"/>
                <a:cs typeface="Arial"/>
                <a:sym typeface="Arial"/>
              </a:rPr>
              <a:t>: such as Meraki Health, MI (Meraki Insight), and MV continuously learn and get better the larger Meraki deployment and the longer you use Meraki products.</a:t>
            </a:r>
            <a:endParaRPr/>
          </a:p>
          <a:p>
            <a:pPr marL="457200" marR="0" lvl="0" indent="-228600" algn="l" rtl="0">
              <a:lnSpc>
                <a:spcPct val="100000"/>
              </a:lnSpc>
              <a:spcBef>
                <a:spcPts val="0"/>
              </a:spcBef>
              <a:spcAft>
                <a:spcPts val="0"/>
              </a:spcAft>
              <a:buClr>
                <a:srgbClr val="000000"/>
              </a:buClr>
              <a:buSzPts val="1100"/>
              <a:buFont typeface="Arial"/>
              <a:buNone/>
            </a:pPr>
            <a:endParaRPr>
              <a:solidFill>
                <a:schemeClr val="dk1"/>
              </a:solidFill>
              <a:highlight>
                <a:schemeClr val="dk1"/>
              </a:highlight>
            </a:endParaRPr>
          </a:p>
          <a:p>
            <a:pPr marL="0" marR="0" lvl="0" indent="0" algn="l" rtl="0">
              <a:lnSpc>
                <a:spcPct val="100000"/>
              </a:lnSpc>
              <a:spcBef>
                <a:spcPts val="0"/>
              </a:spcBef>
              <a:spcAft>
                <a:spcPts val="0"/>
              </a:spcAft>
              <a:buClr>
                <a:srgbClr val="000000"/>
              </a:buClr>
              <a:buSzPts val="1100"/>
              <a:buFont typeface="Arial"/>
              <a:buNone/>
            </a:pPr>
            <a:r>
              <a:rPr lang="en-US" sz="1200" b="1">
                <a:solidFill>
                  <a:schemeClr val="dk1"/>
                </a:solidFill>
              </a:rPr>
              <a:t>Do more </a:t>
            </a:r>
            <a:r>
              <a:rPr lang="en-US" b="1"/>
              <a:t>in</a:t>
            </a:r>
            <a:r>
              <a:rPr lang="en-US" sz="1200" b="1">
                <a:solidFill>
                  <a:schemeClr val="dk1"/>
                </a:solidFill>
              </a:rPr>
              <a:t> less time, at scale, quickly, and securely   </a:t>
            </a:r>
            <a:endParaRPr sz="1200" b="1"/>
          </a:p>
          <a:p>
            <a:pPr marL="457200" marR="0" lvl="0" indent="-228600" algn="l" rtl="0">
              <a:lnSpc>
                <a:spcPct val="100000"/>
              </a:lnSpc>
              <a:spcBef>
                <a:spcPts val="0"/>
              </a:spcBef>
              <a:spcAft>
                <a:spcPts val="0"/>
              </a:spcAft>
              <a:buClr>
                <a:srgbClr val="000000"/>
              </a:buClr>
              <a:buSzPts val="1100"/>
              <a:buFont typeface="Arial"/>
              <a:buNone/>
            </a:pPr>
            <a:endParaRPr>
              <a:highlight>
                <a:schemeClr val="dk1"/>
              </a:highlight>
            </a:endParaRPr>
          </a:p>
          <a:p>
            <a:pPr marL="457200" marR="0" lvl="0" indent="-22860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9"/>
        <p:cNvGrpSpPr/>
        <p:nvPr/>
      </p:nvGrpSpPr>
      <p:grpSpPr>
        <a:xfrm>
          <a:off x="0" y="0"/>
          <a:ext cx="0" cy="0"/>
          <a:chOff x="0" y="0"/>
          <a:chExt cx="0" cy="0"/>
        </a:xfrm>
      </p:grpSpPr>
      <p:sp>
        <p:nvSpPr>
          <p:cNvPr id="4900" name="Google Shape;490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1" name="Google Shape;4901;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Meraki Platform enables seamless integrations for your organization in multiple ways</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Clr>
                <a:schemeClr val="dk1"/>
              </a:buClr>
              <a:buSzPts val="1200"/>
              <a:buFont typeface="Arial"/>
              <a:buChar char="•"/>
            </a:pPr>
            <a:r>
              <a:rPr lang="en-US" b="1"/>
              <a:t>1. Meraki portfolio</a:t>
            </a:r>
            <a:r>
              <a:rPr lang="en-US"/>
              <a:t>: Starting with our own portfolio that we just covered</a:t>
            </a:r>
            <a:endParaRPr/>
          </a:p>
          <a:p>
            <a:pPr marL="171450" lvl="0" indent="-171450" algn="l" rtl="0">
              <a:lnSpc>
                <a:spcPct val="100000"/>
              </a:lnSpc>
              <a:spcBef>
                <a:spcPts val="0"/>
              </a:spcBef>
              <a:spcAft>
                <a:spcPts val="0"/>
              </a:spcAft>
              <a:buClr>
                <a:schemeClr val="dk1"/>
              </a:buClr>
              <a:buSzPts val="1200"/>
              <a:buFont typeface="Arial"/>
              <a:buChar char="•"/>
            </a:pPr>
            <a:r>
              <a:rPr lang="en-US" b="1"/>
              <a:t>2. Cisco native integrations</a:t>
            </a:r>
            <a:r>
              <a:rPr lang="en-US"/>
              <a:t>: Integrate with our Cisco family. Cisco creates leading IT, networking, and security products you can seamlessly plug into. For example:</a:t>
            </a:r>
            <a:endParaRPr/>
          </a:p>
          <a:p>
            <a:pPr marL="628650" lvl="1" indent="-171450" algn="l" rtl="0">
              <a:lnSpc>
                <a:spcPct val="100000"/>
              </a:lnSpc>
              <a:spcBef>
                <a:spcPts val="0"/>
              </a:spcBef>
              <a:spcAft>
                <a:spcPts val="0"/>
              </a:spcAft>
              <a:buClr>
                <a:schemeClr val="dk1"/>
              </a:buClr>
              <a:buSzPts val="1200"/>
              <a:buFont typeface="Arial"/>
              <a:buChar char="•"/>
            </a:pPr>
            <a:r>
              <a:rPr lang="en-US" b="1"/>
              <a:t>Meraki MR Wireless + Cisco</a:t>
            </a:r>
            <a:endParaRPr/>
          </a:p>
          <a:p>
            <a:pPr marL="1085850" lvl="2" indent="-171450" algn="l" rtl="0">
              <a:lnSpc>
                <a:spcPct val="100000"/>
              </a:lnSpc>
              <a:spcBef>
                <a:spcPts val="0"/>
              </a:spcBef>
              <a:spcAft>
                <a:spcPts val="0"/>
              </a:spcAft>
              <a:buClr>
                <a:schemeClr val="dk1"/>
              </a:buClr>
              <a:buSzPts val="1200"/>
              <a:buFont typeface="Arial"/>
              <a:buChar char="•"/>
            </a:pPr>
            <a:r>
              <a:rPr lang="en-US" b="1"/>
              <a:t>Umbrella</a:t>
            </a:r>
            <a:r>
              <a:rPr lang="en-US"/>
              <a:t>: leader in DNS-layer cloud security</a:t>
            </a:r>
            <a:endParaRPr/>
          </a:p>
          <a:p>
            <a:pPr marL="1085850" lvl="2" indent="-171450" algn="l" rtl="0">
              <a:lnSpc>
                <a:spcPct val="100000"/>
              </a:lnSpc>
              <a:spcBef>
                <a:spcPts val="0"/>
              </a:spcBef>
              <a:spcAft>
                <a:spcPts val="0"/>
              </a:spcAft>
              <a:buClr>
                <a:schemeClr val="dk1"/>
              </a:buClr>
              <a:buSzPts val="1200"/>
              <a:buFont typeface="Arial"/>
              <a:buChar char="•"/>
            </a:pPr>
            <a:r>
              <a:rPr lang="en-US" b="1"/>
              <a:t>Cisco ISE: </a:t>
            </a:r>
            <a:r>
              <a:rPr lang="en-US" b="0"/>
              <a:t>Cisco Identity Services Engine -- next-gen identity and access control policy platform for enforcing compliance and improving security</a:t>
            </a:r>
            <a:endParaRPr b="1"/>
          </a:p>
          <a:p>
            <a:pPr marL="1085850" lvl="2" indent="-171450" algn="l" rtl="0">
              <a:lnSpc>
                <a:spcPct val="100000"/>
              </a:lnSpc>
              <a:spcBef>
                <a:spcPts val="0"/>
              </a:spcBef>
              <a:spcAft>
                <a:spcPts val="0"/>
              </a:spcAft>
              <a:buClr>
                <a:schemeClr val="dk1"/>
              </a:buClr>
              <a:buSzPts val="1200"/>
              <a:buFont typeface="Arial"/>
              <a:buChar char="•"/>
            </a:pPr>
            <a:r>
              <a:rPr lang="en-US" b="1"/>
              <a:t>DNA Spaces: </a:t>
            </a:r>
            <a:r>
              <a:rPr lang="en-US" b="0"/>
              <a:t>Cloud-based location services platform – get insights into people’s behavior and how they interact with your physical spaces</a:t>
            </a:r>
            <a:endParaRPr b="1"/>
          </a:p>
          <a:p>
            <a:pPr marL="628650" lvl="1" indent="-171450" algn="l" rtl="0">
              <a:lnSpc>
                <a:spcPct val="100000"/>
              </a:lnSpc>
              <a:spcBef>
                <a:spcPts val="0"/>
              </a:spcBef>
              <a:spcAft>
                <a:spcPts val="0"/>
              </a:spcAft>
              <a:buClr>
                <a:schemeClr val="dk1"/>
              </a:buClr>
              <a:buSzPts val="1200"/>
              <a:buFont typeface="Arial"/>
              <a:buChar char="•"/>
            </a:pPr>
            <a:r>
              <a:rPr lang="en-US" b="1"/>
              <a:t>Meraki MX Security &amp; SD-WAN </a:t>
            </a:r>
            <a:r>
              <a:rPr lang="en-US"/>
              <a:t>🡪 powered by Cisco Talos, the leader in global threat intelligence</a:t>
            </a:r>
            <a:endParaRPr/>
          </a:p>
          <a:p>
            <a:pPr marL="1085850" marR="0" lvl="2" indent="-171450" algn="l" rtl="0">
              <a:lnSpc>
                <a:spcPct val="100000"/>
              </a:lnSpc>
              <a:spcBef>
                <a:spcPts val="0"/>
              </a:spcBef>
              <a:spcAft>
                <a:spcPts val="0"/>
              </a:spcAft>
              <a:buClr>
                <a:schemeClr val="dk1"/>
              </a:buClr>
              <a:buSzPts val="1200"/>
              <a:buFont typeface="Arial"/>
              <a:buChar char="•"/>
            </a:pPr>
            <a:r>
              <a:rPr lang="en-US" b="1"/>
              <a:t>Umbrella</a:t>
            </a:r>
            <a:r>
              <a:rPr lang="en-US"/>
              <a:t>: leader in DNS-layer cloud security </a:t>
            </a:r>
            <a:endParaRPr/>
          </a:p>
          <a:p>
            <a:pPr marL="1085850" marR="0" lvl="2" indent="-171450" algn="l" rtl="0">
              <a:lnSpc>
                <a:spcPct val="100000"/>
              </a:lnSpc>
              <a:spcBef>
                <a:spcPts val="0"/>
              </a:spcBef>
              <a:spcAft>
                <a:spcPts val="0"/>
              </a:spcAft>
              <a:buClr>
                <a:schemeClr val="dk1"/>
              </a:buClr>
              <a:buSzPts val="1200"/>
              <a:buFont typeface="Arial"/>
              <a:buChar char="•"/>
            </a:pPr>
            <a:r>
              <a:rPr lang="en-US" b="1"/>
              <a:t>AnyConnect</a:t>
            </a:r>
            <a:r>
              <a:rPr lang="en-US"/>
              <a:t>: Secure VPN access for remote workers – allow remote workers highly secure access to your enterprise networks </a:t>
            </a:r>
            <a:endParaRPr b="1"/>
          </a:p>
          <a:p>
            <a:pPr marL="1085850" marR="0" lvl="2" indent="-171450" algn="l" rtl="0">
              <a:lnSpc>
                <a:spcPct val="100000"/>
              </a:lnSpc>
              <a:spcBef>
                <a:spcPts val="0"/>
              </a:spcBef>
              <a:spcAft>
                <a:spcPts val="0"/>
              </a:spcAft>
              <a:buClr>
                <a:schemeClr val="dk1"/>
              </a:buClr>
              <a:buSzPts val="1200"/>
              <a:buFont typeface="Arial"/>
              <a:buChar char="•"/>
            </a:pPr>
            <a:r>
              <a:rPr lang="en-US" b="1"/>
              <a:t>SNORT IDS/IPS</a:t>
            </a:r>
            <a:r>
              <a:rPr lang="en-US"/>
              <a:t>: SNORT is a powerful open-source intrusion detection system (IDS) and intrusion prevention system (IPS) that provides real-time network traffic analysis and data packet logging</a:t>
            </a:r>
            <a:endParaRPr/>
          </a:p>
          <a:p>
            <a:pPr marL="1085850" marR="0" lvl="2" indent="-171450" algn="l" rtl="0">
              <a:lnSpc>
                <a:spcPct val="100000"/>
              </a:lnSpc>
              <a:spcBef>
                <a:spcPts val="0"/>
              </a:spcBef>
              <a:spcAft>
                <a:spcPts val="0"/>
              </a:spcAft>
              <a:buClr>
                <a:schemeClr val="dk1"/>
              </a:buClr>
              <a:buSzPts val="1200"/>
              <a:buFont typeface="Arial"/>
              <a:buChar char="•"/>
            </a:pPr>
            <a:r>
              <a:rPr lang="en-US" b="1"/>
              <a:t>AMP</a:t>
            </a:r>
            <a:r>
              <a:rPr lang="en-US"/>
              <a:t>: Cisco Advanced Malware Protection – protect against viruses, malware, and cyberthreats by detecting, preventing, and responding to threats </a:t>
            </a:r>
            <a:endParaRPr/>
          </a:p>
          <a:p>
            <a:pPr marL="628650" lvl="1" indent="-171450" algn="l" rtl="0">
              <a:lnSpc>
                <a:spcPct val="100000"/>
              </a:lnSpc>
              <a:spcBef>
                <a:spcPts val="0"/>
              </a:spcBef>
              <a:spcAft>
                <a:spcPts val="0"/>
              </a:spcAft>
              <a:buClr>
                <a:schemeClr val="dk1"/>
              </a:buClr>
              <a:buSzPts val="1200"/>
              <a:buFont typeface="Arial"/>
              <a:buChar char="•"/>
            </a:pPr>
            <a:r>
              <a:rPr lang="en-US" b="1"/>
              <a:t>Systems Manager + Cisco </a:t>
            </a:r>
            <a:endParaRPr/>
          </a:p>
          <a:p>
            <a:pPr marL="1085850" lvl="2" indent="-171450" algn="l" rtl="0">
              <a:lnSpc>
                <a:spcPct val="100000"/>
              </a:lnSpc>
              <a:spcBef>
                <a:spcPts val="0"/>
              </a:spcBef>
              <a:spcAft>
                <a:spcPts val="0"/>
              </a:spcAft>
              <a:buClr>
                <a:schemeClr val="dk1"/>
              </a:buClr>
              <a:buSzPts val="1200"/>
              <a:buFont typeface="Arial"/>
              <a:buChar char="•"/>
            </a:pPr>
            <a:r>
              <a:rPr lang="en-US" b="1"/>
              <a:t>Duo</a:t>
            </a:r>
            <a:r>
              <a:rPr lang="en-US"/>
              <a:t>: zero-trust security platform for users, devices, and applications – provide two-factor authentication, endpoint security, remote access solutions and more to protect sensitive data at scale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i="1"/>
              <a:t>Plus many more Cisco integrations…</a:t>
            </a:r>
            <a:endParaRPr i="1"/>
          </a:p>
          <a:p>
            <a:pPr marL="0" lvl="0" indent="0" algn="l" rtl="0">
              <a:lnSpc>
                <a:spcPct val="100000"/>
              </a:lnSpc>
              <a:spcBef>
                <a:spcPts val="0"/>
              </a:spcBef>
              <a:spcAft>
                <a:spcPts val="0"/>
              </a:spcAft>
              <a:buClr>
                <a:schemeClr val="dk1"/>
              </a:buClr>
              <a:buSzPts val="1200"/>
              <a:buFont typeface="Arial"/>
              <a:buNone/>
            </a:pPr>
            <a:endParaRPr b="1"/>
          </a:p>
          <a:p>
            <a:pPr marL="0" lvl="0" indent="0" algn="l" rtl="0">
              <a:lnSpc>
                <a:spcPct val="100000"/>
              </a:lnSpc>
              <a:spcBef>
                <a:spcPts val="0"/>
              </a:spcBef>
              <a:spcAft>
                <a:spcPts val="0"/>
              </a:spcAft>
              <a:buClr>
                <a:schemeClr val="dk1"/>
              </a:buClr>
              <a:buSzPts val="1200"/>
              <a:buFont typeface="Arial"/>
              <a:buNone/>
            </a:pPr>
            <a:r>
              <a:rPr lang="en-US" b="1"/>
              <a:t>3. APIs + Ecosystem</a:t>
            </a:r>
            <a:r>
              <a:rPr lang="en-US"/>
              <a:t>: </a:t>
            </a:r>
            <a:r>
              <a:rPr lang="en-US" b="1"/>
              <a:t>Scale</a:t>
            </a:r>
            <a:r>
              <a:rPr lang="en-US"/>
              <a:t> your teams and find solutions that </a:t>
            </a:r>
            <a:r>
              <a:rPr lang="en-US" b="1"/>
              <a:t>meet your unique needs</a:t>
            </a:r>
            <a:r>
              <a:rPr lang="en-US"/>
              <a:t> by integrating with </a:t>
            </a:r>
            <a:r>
              <a:rPr lang="en-US" b="1"/>
              <a:t>APIs</a:t>
            </a:r>
            <a:r>
              <a:rPr lang="en-US"/>
              <a:t> and the </a:t>
            </a:r>
            <a:r>
              <a:rPr lang="en-US" b="1"/>
              <a:t>Meraki Marketplace</a:t>
            </a:r>
            <a:r>
              <a:rPr lang="en-US"/>
              <a:t> ecosystem of Tech Partners. Integrate with 3</a:t>
            </a:r>
            <a:r>
              <a:rPr lang="en-US" baseline="30000"/>
              <a:t>rd</a:t>
            </a:r>
            <a:r>
              <a:rPr lang="en-US"/>
              <a:t> parties across </a:t>
            </a:r>
            <a:r>
              <a:rPr lang="en-US" b="1"/>
              <a:t>30+ solution categories</a:t>
            </a:r>
            <a:r>
              <a:rPr lang="en-US"/>
              <a:t> with over </a:t>
            </a:r>
            <a:r>
              <a:rPr lang="en-US" b="1"/>
              <a:t>185+ apps</a:t>
            </a:r>
            <a:r>
              <a:rPr lang="en-US"/>
              <a:t> and </a:t>
            </a:r>
            <a:r>
              <a:rPr lang="en-US" b="1"/>
              <a:t>500+ use cases</a:t>
            </a:r>
            <a:r>
              <a:rPr lang="en-US"/>
              <a:t>. Spotlight category examples: </a:t>
            </a:r>
            <a:endParaRPr/>
          </a:p>
          <a:p>
            <a:pPr marL="628650" lvl="1" indent="-171450" algn="l" rtl="0">
              <a:lnSpc>
                <a:spcPct val="100000"/>
              </a:lnSpc>
              <a:spcBef>
                <a:spcPts val="0"/>
              </a:spcBef>
              <a:spcAft>
                <a:spcPts val="0"/>
              </a:spcAft>
              <a:buClr>
                <a:schemeClr val="dk1"/>
              </a:buClr>
              <a:buSzPts val="1200"/>
              <a:buFont typeface="Arial"/>
              <a:buChar char="•"/>
            </a:pPr>
            <a:r>
              <a:rPr lang="en-US"/>
              <a:t>Hybrid Work</a:t>
            </a:r>
            <a:endParaRPr/>
          </a:p>
          <a:p>
            <a:pPr marL="628650" lvl="1" indent="-171450" algn="l" rtl="0">
              <a:lnSpc>
                <a:spcPct val="100000"/>
              </a:lnSpc>
              <a:spcBef>
                <a:spcPts val="0"/>
              </a:spcBef>
              <a:spcAft>
                <a:spcPts val="0"/>
              </a:spcAft>
              <a:buClr>
                <a:schemeClr val="dk1"/>
              </a:buClr>
              <a:buSzPts val="1200"/>
              <a:buFont typeface="Arial"/>
              <a:buChar char="•"/>
            </a:pPr>
            <a:r>
              <a:rPr lang="en-US"/>
              <a:t>Smart Spaces</a:t>
            </a:r>
            <a:endParaRPr/>
          </a:p>
          <a:p>
            <a:pPr marL="628650" lvl="1" indent="-171450" algn="l" rtl="0">
              <a:lnSpc>
                <a:spcPct val="100000"/>
              </a:lnSpc>
              <a:spcBef>
                <a:spcPts val="0"/>
              </a:spcBef>
              <a:spcAft>
                <a:spcPts val="0"/>
              </a:spcAft>
              <a:buClr>
                <a:schemeClr val="dk1"/>
              </a:buClr>
              <a:buSzPts val="1200"/>
              <a:buFont typeface="Arial"/>
              <a:buChar char="•"/>
            </a:pPr>
            <a:r>
              <a:rPr lang="en-US"/>
              <a:t>Safe Environments</a:t>
            </a:r>
            <a:endParaRPr/>
          </a:p>
          <a:p>
            <a:pPr marL="628650" lvl="1" indent="-171450" algn="l" rtl="0">
              <a:lnSpc>
                <a:spcPct val="100000"/>
              </a:lnSpc>
              <a:spcBef>
                <a:spcPts val="0"/>
              </a:spcBef>
              <a:spcAft>
                <a:spcPts val="0"/>
              </a:spcAft>
              <a:buClr>
                <a:schemeClr val="dk1"/>
              </a:buClr>
              <a:buSzPts val="1200"/>
              <a:buFont typeface="Arial"/>
              <a:buChar char="•"/>
            </a:pPr>
            <a:r>
              <a:rPr lang="en-US"/>
              <a:t>Analytics</a:t>
            </a:r>
            <a:endParaRPr/>
          </a:p>
          <a:p>
            <a:pPr marL="628650" lvl="1" indent="-171450" algn="l" rtl="0">
              <a:lnSpc>
                <a:spcPct val="100000"/>
              </a:lnSpc>
              <a:spcBef>
                <a:spcPts val="0"/>
              </a:spcBef>
              <a:spcAft>
                <a:spcPts val="0"/>
              </a:spcAft>
              <a:buClr>
                <a:schemeClr val="dk1"/>
              </a:buClr>
              <a:buSzPts val="1200"/>
              <a:buFont typeface="Arial"/>
              <a:buChar char="•"/>
            </a:pPr>
            <a:r>
              <a:rPr lang="en-US"/>
              <a:t>Marketing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8"/>
        <p:cNvGrpSpPr/>
        <p:nvPr/>
      </p:nvGrpSpPr>
      <p:grpSpPr>
        <a:xfrm>
          <a:off x="0" y="0"/>
          <a:ext cx="0" cy="0"/>
          <a:chOff x="0" y="0"/>
          <a:chExt cx="0" cy="0"/>
        </a:xfrm>
      </p:grpSpPr>
      <p:sp>
        <p:nvSpPr>
          <p:cNvPr id="3519" name="Google Shape;3519;p26: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0" name="Google Shape;3520;p26: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Off the shelf solutions for compatible with Meraki</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9.xml"/><Relationship Id="rId5" Type="http://schemas.microsoft.com/office/2007/relationships/hdphoto" Target="../media/hdphoto1.wdp"/><Relationship Id="rId4" Type="http://schemas.openxmlformats.org/officeDocument/2006/relationships/image" Target="../media/image21.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10.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4.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emf"/><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11.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12.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4.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3.xml"/><Relationship Id="rId4" Type="http://schemas.microsoft.com/office/2007/relationships/hdphoto" Target="../media/hdphoto1.wdp"/></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3.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13.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4.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14.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jp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6.xml"/><Relationship Id="rId4" Type="http://schemas.microsoft.com/office/2007/relationships/hdphoto" Target="../media/hdphoto1.wdp"/></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6.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16.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4.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0.pn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9.xml"/><Relationship Id="rId4" Type="http://schemas.microsoft.com/office/2007/relationships/hdphoto" Target="../media/hdphoto1.wdp"/></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9.xml"/><Relationship Id="rId4" Type="http://schemas.microsoft.com/office/2007/relationships/hdphoto" Target="../media/hdphoto1.wdp"/></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19.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4.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20.xml"/><Relationship Id="rId4" Type="http://schemas.microsoft.com/office/2007/relationships/hdphoto" Target="../media/hdphoto1.wdp"/></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emf"/><Relationship Id="rId1" Type="http://schemas.openxmlformats.org/officeDocument/2006/relationships/slideMaster" Target="../slideMasters/slideMaster20.xml"/><Relationship Id="rId4" Type="http://schemas.microsoft.com/office/2007/relationships/hdphoto" Target="../media/hdphoto1.wdp"/></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0.xml"/><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20.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4.png"/></Relationships>
</file>

<file path=ppt/slideLayouts/_rels/slideLayout2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6.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800" y="504996"/>
            <a:ext cx="10051200" cy="461655"/>
          </a:xfrm>
          <a:prstGeom prst="rect">
            <a:avLst/>
          </a:prstGeom>
        </p:spPr>
        <p:txBody>
          <a:bodyP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6" name="Slide Number Placeholder 5"/>
          <p:cNvSpPr>
            <a:spLocks noGrp="1"/>
          </p:cNvSpPr>
          <p:nvPr>
            <p:ph type="sldNum" sz="quarter" idx="12"/>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4197904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6643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solidFill>
                <a:srgbClr val="606A74"/>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r>
              <a:rPr lang="en-US">
                <a:solidFill>
                  <a:srgbClr val="606A74"/>
                </a:solidFill>
              </a:rPr>
              <a:t>Sify Internal [Confidential]</a:t>
            </a:r>
            <a:endParaRPr lang="en-US" dirty="0">
              <a:solidFill>
                <a:srgbClr val="606A74"/>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9E91597F-C7C1-425A-9A00-4DF27E803D59}"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289470572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362200"/>
            <a:ext cx="53848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362200"/>
            <a:ext cx="53848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solidFill>
                <a:srgbClr val="606A74"/>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r>
              <a:rPr lang="en-US">
                <a:solidFill>
                  <a:srgbClr val="606A74"/>
                </a:solidFill>
              </a:rPr>
              <a:t>Sify Internal [Confidential]</a:t>
            </a:r>
            <a:endParaRPr lang="en-US" dirty="0">
              <a:solidFill>
                <a:srgbClr val="606A74"/>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EAB21506-5AB8-4FDF-BC21-6EB4C7C0AE97}"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426595131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dirty="0">
              <a:solidFill>
                <a:srgbClr val="606A74"/>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r>
              <a:rPr lang="en-US">
                <a:solidFill>
                  <a:srgbClr val="606A74"/>
                </a:solidFill>
              </a:rPr>
              <a:t>Sify Internal [Confidential]</a:t>
            </a:r>
            <a:endParaRPr lang="en-US" dirty="0">
              <a:solidFill>
                <a:srgbClr val="606A74"/>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A6E15A1-C6BF-4090-BDB4-CF08D34F98C1}"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901925837"/>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dirty="0">
              <a:solidFill>
                <a:srgbClr val="606A74"/>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r>
              <a:rPr lang="en-US">
                <a:solidFill>
                  <a:srgbClr val="606A74"/>
                </a:solidFill>
              </a:rPr>
              <a:t>Sify Internal [Confidential]</a:t>
            </a:r>
            <a:endParaRPr lang="en-US" dirty="0">
              <a:solidFill>
                <a:srgbClr val="606A74"/>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BA508968-1E7F-4A4D-BC0D-8E154324F7C7}"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393395355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dirty="0">
              <a:solidFill>
                <a:srgbClr val="606A74"/>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r>
              <a:rPr lang="en-US">
                <a:solidFill>
                  <a:srgbClr val="606A74"/>
                </a:solidFill>
              </a:rPr>
              <a:t>Sify Internal [Confidential]</a:t>
            </a:r>
            <a:endParaRPr lang="en-US" dirty="0">
              <a:solidFill>
                <a:srgbClr val="606A74"/>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67D5B2D1-5599-4AA3-81FF-7982DF1692E4}"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157586719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solidFill>
                <a:srgbClr val="606A74"/>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r>
              <a:rPr lang="en-US">
                <a:solidFill>
                  <a:srgbClr val="606A74"/>
                </a:solidFill>
              </a:rPr>
              <a:t>Sify Internal [Confidential]</a:t>
            </a:r>
            <a:endParaRPr lang="en-US" dirty="0">
              <a:solidFill>
                <a:srgbClr val="606A74"/>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140E6E27-B2AC-4842-8D00-A5C6C298EEC4}"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312280202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solidFill>
                <a:srgbClr val="606A74"/>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r>
              <a:rPr lang="en-US">
                <a:solidFill>
                  <a:srgbClr val="606A74"/>
                </a:solidFill>
              </a:rPr>
              <a:t>Sify Internal [Confidential]</a:t>
            </a:r>
            <a:endParaRPr lang="en-US" dirty="0">
              <a:solidFill>
                <a:srgbClr val="606A74"/>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D7D4DFB0-62CD-4736-82C4-B8D9105D8A00}"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656364292"/>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solidFill>
                <a:srgbClr val="606A74"/>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r>
              <a:rPr lang="en-US">
                <a:solidFill>
                  <a:srgbClr val="606A74"/>
                </a:solidFill>
              </a:rPr>
              <a:t>Sify Internal [Confidential]</a:t>
            </a:r>
            <a:endParaRPr lang="en-US" dirty="0">
              <a:solidFill>
                <a:srgbClr val="606A74"/>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298420E-14F8-4875-A435-0ED5051CF658}"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62974389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36527"/>
            <a:ext cx="2743200" cy="6035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36527"/>
            <a:ext cx="8026400" cy="6035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solidFill>
                <a:srgbClr val="606A74"/>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r>
              <a:rPr lang="en-US">
                <a:solidFill>
                  <a:srgbClr val="606A74"/>
                </a:solidFill>
              </a:rPr>
              <a:t>Sify Internal [Confidential]</a:t>
            </a:r>
            <a:endParaRPr lang="en-US" dirty="0">
              <a:solidFill>
                <a:srgbClr val="606A74"/>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69E641-24E3-4EB8-A419-DA175D498A73}"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14124996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latin typeface="Arial" pitchFamily="34" charset="0"/>
              </a:defRPr>
            </a:lvl1pPr>
          </a:lstStyle>
          <a:p>
            <a:pPr>
              <a:defRPr/>
            </a:pPr>
            <a:endParaRPr lang="en-US" dirty="0">
              <a:solidFill>
                <a:srgbClr val="606A74"/>
              </a:solidFill>
            </a:endParaRPr>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r>
              <a:rPr lang="en-US">
                <a:solidFill>
                  <a:srgbClr val="606A74"/>
                </a:solidFill>
              </a:rPr>
              <a:t>Sify Internal [Confidential]</a:t>
            </a:r>
            <a:endParaRPr lang="en-US" dirty="0">
              <a:solidFill>
                <a:srgbClr val="606A74"/>
              </a:solidFill>
            </a:endParaRPr>
          </a:p>
        </p:txBody>
      </p:sp>
      <p:sp>
        <p:nvSpPr>
          <p:cNvPr id="5" name="Slide Number Placeholder 4"/>
          <p:cNvSpPr>
            <a:spLocks noGrp="1"/>
          </p:cNvSpPr>
          <p:nvPr>
            <p:ph type="sldNum" sz="quarter" idx="12"/>
          </p:nvPr>
        </p:nvSpPr>
        <p:spPr/>
        <p:txBody>
          <a:bodyPr/>
          <a:lstStyle>
            <a:lvl1pPr>
              <a:defRPr>
                <a:latin typeface="Arial" pitchFamily="34" charset="0"/>
              </a:defRPr>
            </a:lvl1pPr>
          </a:lstStyle>
          <a:p>
            <a:pPr>
              <a:defRPr/>
            </a:pPr>
            <a:fld id="{316B2582-094C-4391-8FCE-1171B59D1DD8}"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2937663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pic>
        <p:nvPicPr>
          <p:cNvPr id="13" name="Picture 4" descr="Image result for digital transformation shutterstock">
            <a:extLst>
              <a:ext uri="{FF2B5EF4-FFF2-40B4-BE49-F238E27FC236}">
                <a16:creationId xmlns:a16="http://schemas.microsoft.com/office/drawing/2014/main" id="{23C423DA-DBC2-4791-A340-471ACAEE4EF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053" t="19260" r="142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5" y="0"/>
            <a:ext cx="12192001" cy="6858000"/>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nvGrpSpPr>
          <p:cNvPr id="25" name="Group 24">
            <a:extLst>
              <a:ext uri="{FF2B5EF4-FFF2-40B4-BE49-F238E27FC236}">
                <a16:creationId xmlns:a16="http://schemas.microsoft.com/office/drawing/2014/main" id="{4768FEC3-A0BA-4764-96D5-B3C92E8D1928}"/>
              </a:ext>
            </a:extLst>
          </p:cNvPr>
          <p:cNvGrpSpPr/>
          <p:nvPr userDrawn="1"/>
        </p:nvGrpSpPr>
        <p:grpSpPr>
          <a:xfrm>
            <a:off x="-1" y="5102781"/>
            <a:ext cx="12191997" cy="1762104"/>
            <a:chOff x="-1" y="1665612"/>
            <a:chExt cx="6829063" cy="1822540"/>
          </a:xfrm>
        </p:grpSpPr>
        <p:sp>
          <p:nvSpPr>
            <p:cNvPr id="26" name="Rectangle 25">
              <a:extLst>
                <a:ext uri="{FF2B5EF4-FFF2-40B4-BE49-F238E27FC236}">
                  <a16:creationId xmlns:a16="http://schemas.microsoft.com/office/drawing/2014/main" id="{8AD19607-E94E-48EE-A274-950F2411742E}"/>
                </a:ext>
              </a:extLst>
            </p:cNvPr>
            <p:cNvSpPr/>
            <p:nvPr/>
          </p:nvSpPr>
          <p:spPr>
            <a:xfrm>
              <a:off x="-1" y="1710769"/>
              <a:ext cx="6829063" cy="1725139"/>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7" name="Rectangle 26">
              <a:extLst>
                <a:ext uri="{FF2B5EF4-FFF2-40B4-BE49-F238E27FC236}">
                  <a16:creationId xmlns:a16="http://schemas.microsoft.com/office/drawing/2014/main" id="{77DEEFF8-DA08-4F45-9434-BB7AA3A1EA70}"/>
                </a:ext>
              </a:extLst>
            </p:cNvPr>
            <p:cNvSpPr/>
            <p:nvPr/>
          </p:nvSpPr>
          <p:spPr>
            <a:xfrm>
              <a:off x="0" y="1665612"/>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1" name="Rectangle 40">
              <a:extLst>
                <a:ext uri="{FF2B5EF4-FFF2-40B4-BE49-F238E27FC236}">
                  <a16:creationId xmlns:a16="http://schemas.microsoft.com/office/drawing/2014/main" id="{8AE5952E-D6B0-4781-B308-23BA2AAD329D}"/>
                </a:ext>
              </a:extLst>
            </p:cNvPr>
            <p:cNvSpPr/>
            <p:nvPr/>
          </p:nvSpPr>
          <p:spPr>
            <a:xfrm>
              <a:off x="0" y="3440236"/>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grpSp>
        <p:nvGrpSpPr>
          <p:cNvPr id="42" name="Group 41">
            <a:extLst>
              <a:ext uri="{FF2B5EF4-FFF2-40B4-BE49-F238E27FC236}">
                <a16:creationId xmlns:a16="http://schemas.microsoft.com/office/drawing/2014/main" id="{2E7CA434-7B39-4D80-90CF-2FB3F35527A2}"/>
              </a:ext>
            </a:extLst>
          </p:cNvPr>
          <p:cNvGrpSpPr/>
          <p:nvPr userDrawn="1"/>
        </p:nvGrpSpPr>
        <p:grpSpPr>
          <a:xfrm>
            <a:off x="11136403" y="5149865"/>
            <a:ext cx="1055596" cy="1667936"/>
            <a:chOff x="8352302" y="0"/>
            <a:chExt cx="791697" cy="5143500"/>
          </a:xfrm>
        </p:grpSpPr>
        <p:sp>
          <p:nvSpPr>
            <p:cNvPr id="43" name="Rectangle 42">
              <a:extLst>
                <a:ext uri="{FF2B5EF4-FFF2-40B4-BE49-F238E27FC236}">
                  <a16:creationId xmlns:a16="http://schemas.microsoft.com/office/drawing/2014/main" id="{6F3D57A6-21F7-4E18-9AEA-11414B75D447}"/>
                </a:ext>
              </a:extLst>
            </p:cNvPr>
            <p:cNvSpPr/>
            <p:nvPr/>
          </p:nvSpPr>
          <p:spPr>
            <a:xfrm>
              <a:off x="8877270" y="0"/>
              <a:ext cx="266729" cy="51435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4" name="Rectangle 43">
              <a:extLst>
                <a:ext uri="{FF2B5EF4-FFF2-40B4-BE49-F238E27FC236}">
                  <a16:creationId xmlns:a16="http://schemas.microsoft.com/office/drawing/2014/main" id="{E1EF13F8-8375-4AF3-9F14-63315808DD39}"/>
                </a:ext>
              </a:extLst>
            </p:cNvPr>
            <p:cNvSpPr/>
            <p:nvPr/>
          </p:nvSpPr>
          <p:spPr>
            <a:xfrm>
              <a:off x="8613456" y="0"/>
              <a:ext cx="266729" cy="51435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5" name="Rectangle 44">
              <a:extLst>
                <a:ext uri="{FF2B5EF4-FFF2-40B4-BE49-F238E27FC236}">
                  <a16:creationId xmlns:a16="http://schemas.microsoft.com/office/drawing/2014/main" id="{E67ACCDE-0BE1-422C-B27A-CDA381085B80}"/>
                </a:ext>
              </a:extLst>
            </p:cNvPr>
            <p:cNvSpPr/>
            <p:nvPr/>
          </p:nvSpPr>
          <p:spPr>
            <a:xfrm>
              <a:off x="8352302" y="0"/>
              <a:ext cx="266729" cy="51435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sp>
        <p:nvSpPr>
          <p:cNvPr id="46" name="Text Placeholder 3">
            <a:extLst>
              <a:ext uri="{FF2B5EF4-FFF2-40B4-BE49-F238E27FC236}">
                <a16:creationId xmlns:a16="http://schemas.microsoft.com/office/drawing/2014/main" id="{FC89170F-4740-47C6-A37C-089B562BC848}"/>
              </a:ext>
            </a:extLst>
          </p:cNvPr>
          <p:cNvSpPr>
            <a:spLocks noGrp="1"/>
          </p:cNvSpPr>
          <p:nvPr>
            <p:ph type="body" sz="quarter" idx="11" hasCustomPrompt="1"/>
          </p:nvPr>
        </p:nvSpPr>
        <p:spPr>
          <a:xfrm>
            <a:off x="431803" y="5192771"/>
            <a:ext cx="10216471" cy="1344148"/>
          </a:xfrm>
        </p:spPr>
        <p:txBody>
          <a:bodyPr anchor="ctr">
            <a:normAutofit/>
          </a:bodyPr>
          <a:lstStyle>
            <a:lvl1pPr marL="0" indent="0">
              <a:lnSpc>
                <a:spcPts val="4000"/>
              </a:lnSpc>
              <a:spcBef>
                <a:spcPts val="0"/>
              </a:spcBef>
              <a:buNone/>
              <a:defRPr sz="3200" b="1" cap="all" baseline="0">
                <a:solidFill>
                  <a:schemeClr val="bg1"/>
                </a:solidFill>
              </a:defRPr>
            </a:lvl1pPr>
          </a:lstStyle>
          <a:p>
            <a:pPr lvl="0"/>
            <a:r>
              <a:rPr lang="en-US"/>
              <a:t>SECTION DIVIDER</a:t>
            </a:r>
          </a:p>
        </p:txBody>
      </p:sp>
    </p:spTree>
    <p:extLst>
      <p:ext uri="{BB962C8B-B14F-4D97-AF65-F5344CB8AC3E}">
        <p14:creationId xmlns:p14="http://schemas.microsoft.com/office/powerpoint/2010/main" val="23505959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p:nvGrpSpPr>
        <p:grpSpPr>
          <a:xfrm rot="16200000">
            <a:off x="5159304" y="2280919"/>
            <a:ext cx="1873392" cy="241124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dirty="0">
                <a:solidFill>
                  <a:prstClr val="white">
                    <a:lumMod val="65000"/>
                  </a:prstClr>
                </a:solidFill>
                <a:latin typeface="Arial Nova" panose="020B0504020202020204" pitchFamily="34" charset="0"/>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dirty="0">
                <a:solidFill>
                  <a:prstClr val="white"/>
                </a:solidFill>
                <a:latin typeface="Arial Nova" panose="020B0504020202020204" pitchFamily="34" charset="0"/>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p:nvSpPr>
        <p:spPr bwMode="auto">
          <a:xfrm>
            <a:off x="3534222" y="2696297"/>
            <a:ext cx="5123559" cy="1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15" tIns="46457" rIns="92915" bIns="46457" numCol="1" anchor="t" anchorCtr="0" compatLnSpc="1">
            <a:prstTxWarp prst="textNoShape">
              <a:avLst/>
            </a:prstTxWarp>
          </a:bodyPr>
          <a:lstStyle/>
          <a:p>
            <a:pPr algn="ctr" defTabSz="929129"/>
            <a:r>
              <a:rPr lang="en-IN" sz="8133" dirty="0">
                <a:solidFill>
                  <a:srgbClr val="595959"/>
                </a:solidFill>
                <a:latin typeface="Arial Nova" panose="020B0504020202020204" pitchFamily="34" charset="0"/>
              </a:rPr>
              <a:t>Thank you</a:t>
            </a:r>
          </a:p>
        </p:txBody>
      </p:sp>
      <p:grpSp>
        <p:nvGrpSpPr>
          <p:cNvPr id="8" name="Group 7">
            <a:extLst>
              <a:ext uri="{FF2B5EF4-FFF2-40B4-BE49-F238E27FC236}">
                <a16:creationId xmlns:a16="http://schemas.microsoft.com/office/drawing/2014/main" id="{7F8B8839-2DE8-4E32-AACE-5718126A1761}"/>
              </a:ext>
            </a:extLst>
          </p:cNvPr>
          <p:cNvGrpSpPr/>
          <p:nvPr/>
        </p:nvGrpSpPr>
        <p:grpSpPr>
          <a:xfrm>
            <a:off x="388419" y="4989095"/>
            <a:ext cx="11353773" cy="1010795"/>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2292" y="472819"/>
            <a:ext cx="2276797" cy="1911095"/>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7775" y="472819"/>
            <a:ext cx="2276797" cy="1911095"/>
          </a:xfrm>
          <a:prstGeom prst="rect">
            <a:avLst/>
          </a:prstGeom>
        </p:spPr>
      </p:pic>
    </p:spTree>
    <p:extLst>
      <p:ext uri="{BB962C8B-B14F-4D97-AF65-F5344CB8AC3E}">
        <p14:creationId xmlns:p14="http://schemas.microsoft.com/office/powerpoint/2010/main" val="28177009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609073" y="6491819"/>
            <a:ext cx="2743200" cy="365125"/>
          </a:xfrm>
        </p:spPr>
        <p:txBody>
          <a:bodyPr/>
          <a:lstStyle>
            <a:lvl1pPr algn="ctr">
              <a:defRPr>
                <a:solidFill>
                  <a:schemeClr val="bg1"/>
                </a:solidFill>
              </a:defRPr>
            </a:lvl1pPr>
          </a:lstStyle>
          <a:p>
            <a:fld id="{408A3319-5104-4E46-B7BB-4F68F196E486}" type="slidenum">
              <a:rPr lang="en-IN" smtClean="0">
                <a:solidFill>
                  <a:srgbClr val="FFFFFF"/>
                </a:solidFill>
              </a:rPr>
              <a:pPr/>
              <a:t>‹#›</a:t>
            </a:fld>
            <a:endParaRPr lang="en-IN">
              <a:solidFill>
                <a:srgbClr val="FFFFFF"/>
              </a:solidFill>
            </a:endParaRPr>
          </a:p>
        </p:txBody>
      </p:sp>
      <p:sp>
        <p:nvSpPr>
          <p:cNvPr id="5" name="Rectangle 4"/>
          <p:cNvSpPr/>
          <p:nvPr/>
        </p:nvSpPr>
        <p:spPr>
          <a:xfrm>
            <a:off x="151531" y="6544853"/>
            <a:ext cx="1994457" cy="256545"/>
          </a:xfrm>
          <a:prstGeom prst="rect">
            <a:avLst/>
          </a:prstGeom>
          <a:noFill/>
        </p:spPr>
        <p:txBody>
          <a:bodyPr wrap="none" lIns="91440" tIns="45720" rIns="91440" bIns="45720">
            <a:spAutoFit/>
          </a:bodyPr>
          <a:lstStyle/>
          <a:p>
            <a:pPr defTabSz="1219018"/>
            <a:r>
              <a:rPr lang="en-US" sz="1067" b="1">
                <a:solidFill>
                  <a:srgbClr val="FFFFFF"/>
                </a:solidFill>
                <a:latin typeface="Arial" panose="020B0604020202020204" pitchFamily="34" charset="0"/>
                <a:cs typeface="Arial" panose="020B0604020202020204" pitchFamily="34" charset="0"/>
              </a:rPr>
              <a:t>Agility | </a:t>
            </a:r>
            <a:r>
              <a:rPr lang="en-US" sz="1067" b="1">
                <a:solidFill>
                  <a:srgbClr val="C0D72F"/>
                </a:solidFill>
                <a:latin typeface="Arial" panose="020B0604020202020204" pitchFamily="34" charset="0"/>
                <a:cs typeface="Arial" panose="020B0604020202020204" pitchFamily="34" charset="0"/>
              </a:rPr>
              <a:t>Flexibility </a:t>
            </a:r>
            <a:r>
              <a:rPr lang="en-US" sz="1067" b="1">
                <a:solidFill>
                  <a:srgbClr val="FFFFFF"/>
                </a:solidFill>
                <a:latin typeface="Arial" panose="020B0604020202020204" pitchFamily="34" charset="0"/>
                <a:cs typeface="Arial" panose="020B0604020202020204" pitchFamily="34" charset="0"/>
              </a:rPr>
              <a:t>| Choices</a:t>
            </a:r>
            <a:endParaRPr lang="en-US" sz="933" b="1">
              <a:solidFill>
                <a:srgbClr val="FFFFFF"/>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a:xfrm>
            <a:off x="238158" y="866140"/>
            <a:ext cx="11710004" cy="4701117"/>
          </a:xfrm>
          <a:prstGeom prst="rect">
            <a:avLst/>
          </a:prstGeom>
        </p:spPr>
        <p:txBody>
          <a:bodyPr/>
          <a:lstStyle>
            <a:lvl1pPr>
              <a:defRPr sz="1600">
                <a:latin typeface="Arial" panose="020B0604020202020204" pitchFamily="34" charset="0"/>
                <a:cs typeface="Arial" panose="020B0604020202020204" pitchFamily="34" charset="0"/>
              </a:defRPr>
            </a:lvl1pPr>
            <a:lvl2pPr marL="685766" indent="-228589">
              <a:buFont typeface="Wingdings" panose="05000000000000000000" pitchFamily="2" charset="2"/>
              <a:buChar char="§"/>
              <a:defRPr sz="1600">
                <a:latin typeface="Arial" panose="020B0604020202020204" pitchFamily="34" charset="0"/>
                <a:cs typeface="Arial" panose="020B0604020202020204" pitchFamily="34" charset="0"/>
              </a:defRPr>
            </a:lvl2pPr>
            <a:lvl3pPr marL="1142942" indent="-228589">
              <a:buFont typeface="Courier New" panose="02070309020205020404" pitchFamily="49" charset="0"/>
              <a:buChar char="o"/>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Text Placeholder 5"/>
          <p:cNvSpPr>
            <a:spLocks noGrp="1"/>
          </p:cNvSpPr>
          <p:nvPr>
            <p:ph type="body" sz="quarter" idx="14" hasCustomPrompt="1"/>
          </p:nvPr>
        </p:nvSpPr>
        <p:spPr>
          <a:xfrm>
            <a:off x="134678" y="11613"/>
            <a:ext cx="9654116" cy="709024"/>
          </a:xfrm>
          <a:prstGeom prst="rect">
            <a:avLst/>
          </a:prstGeom>
        </p:spPr>
        <p:txBody>
          <a:bodyPr anchor="ctr"/>
          <a:lstStyle>
            <a:lvl1pPr marL="0" indent="0">
              <a:buNone/>
              <a:defRPr b="1">
                <a:latin typeface="Arial Narrow" panose="020B0606020202030204" pitchFamily="34" charset="0"/>
              </a:defRPr>
            </a:lvl1pPr>
          </a:lstStyle>
          <a:p>
            <a:pPr lvl="0"/>
            <a:r>
              <a:rPr lang="en-US"/>
              <a:t>HEADING</a:t>
            </a:r>
            <a:endParaRPr lang="en-IN"/>
          </a:p>
        </p:txBody>
      </p:sp>
    </p:spTree>
    <p:extLst>
      <p:ext uri="{BB962C8B-B14F-4D97-AF65-F5344CB8AC3E}">
        <p14:creationId xmlns:p14="http://schemas.microsoft.com/office/powerpoint/2010/main" val="15845157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4" name="Picture 4" descr="Image result for digital transformation shutterstock">
            <a:extLst>
              <a:ext uri="{FF2B5EF4-FFF2-40B4-BE49-F238E27FC236}">
                <a16:creationId xmlns:a16="http://schemas.microsoft.com/office/drawing/2014/main" id="{83E8CBA3-0592-4CC5-B192-E3E39F1705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53" t="19260" r="142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6D69DAA-50B0-490B-B879-A9AFA26B8029}"/>
              </a:ext>
            </a:extLst>
          </p:cNvPr>
          <p:cNvSpPr/>
          <p:nvPr/>
        </p:nvSpPr>
        <p:spPr>
          <a:xfrm>
            <a:off x="1" y="0"/>
            <a:ext cx="12192001" cy="685800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Rectangle 4">
            <a:extLst>
              <a:ext uri="{FF2B5EF4-FFF2-40B4-BE49-F238E27FC236}">
                <a16:creationId xmlns:a16="http://schemas.microsoft.com/office/drawing/2014/main" id="{BA100332-FD9E-43B4-A5EA-D655F50E55C6}"/>
              </a:ext>
            </a:extLst>
          </p:cNvPr>
          <p:cNvSpPr/>
          <p:nvPr/>
        </p:nvSpPr>
        <p:spPr>
          <a:xfrm>
            <a:off x="-1" y="4037932"/>
            <a:ext cx="9105417" cy="2455333"/>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4862DC76-2326-4337-A09D-F6B09741B5C5}"/>
              </a:ext>
            </a:extLst>
          </p:cNvPr>
          <p:cNvSpPr/>
          <p:nvPr/>
        </p:nvSpPr>
        <p:spPr>
          <a:xfrm>
            <a:off x="0" y="4037932"/>
            <a:ext cx="9105416" cy="118533"/>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Rectangle 7">
            <a:extLst>
              <a:ext uri="{FF2B5EF4-FFF2-40B4-BE49-F238E27FC236}">
                <a16:creationId xmlns:a16="http://schemas.microsoft.com/office/drawing/2014/main" id="{D44349FB-3EFD-45E8-9741-7BB218BE08AE}"/>
              </a:ext>
            </a:extLst>
          </p:cNvPr>
          <p:cNvSpPr/>
          <p:nvPr/>
        </p:nvSpPr>
        <p:spPr>
          <a:xfrm>
            <a:off x="11836361" y="0"/>
            <a:ext cx="355639" cy="68580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Rectangle 8">
            <a:extLst>
              <a:ext uri="{FF2B5EF4-FFF2-40B4-BE49-F238E27FC236}">
                <a16:creationId xmlns:a16="http://schemas.microsoft.com/office/drawing/2014/main" id="{B2E0560B-C8EC-45DE-AE89-65A343A6FE8A}"/>
              </a:ext>
            </a:extLst>
          </p:cNvPr>
          <p:cNvSpPr/>
          <p:nvPr/>
        </p:nvSpPr>
        <p:spPr>
          <a:xfrm>
            <a:off x="11484609" y="0"/>
            <a:ext cx="355639" cy="68580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Rectangle 9">
            <a:extLst>
              <a:ext uri="{FF2B5EF4-FFF2-40B4-BE49-F238E27FC236}">
                <a16:creationId xmlns:a16="http://schemas.microsoft.com/office/drawing/2014/main" id="{C673730A-509F-4C18-8764-173CF6818E38}"/>
              </a:ext>
            </a:extLst>
          </p:cNvPr>
          <p:cNvSpPr/>
          <p:nvPr/>
        </p:nvSpPr>
        <p:spPr>
          <a:xfrm>
            <a:off x="11136403" y="0"/>
            <a:ext cx="355639" cy="68580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nvGrpSpPr>
          <p:cNvPr id="13" name="Group 12">
            <a:extLst>
              <a:ext uri="{FF2B5EF4-FFF2-40B4-BE49-F238E27FC236}">
                <a16:creationId xmlns:a16="http://schemas.microsoft.com/office/drawing/2014/main" id="{AF74E99E-CF72-4D8E-A24E-0DAC4860C504}"/>
              </a:ext>
            </a:extLst>
          </p:cNvPr>
          <p:cNvGrpSpPr/>
          <p:nvPr/>
        </p:nvGrpSpPr>
        <p:grpSpPr>
          <a:xfrm>
            <a:off x="9742013" y="1"/>
            <a:ext cx="1954179" cy="1106663"/>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27">
            <a:extLst>
              <a:ext uri="{FF2B5EF4-FFF2-40B4-BE49-F238E27FC236}">
                <a16:creationId xmlns:a16="http://schemas.microsoft.com/office/drawing/2014/main" id="{83D9CD19-34E8-4942-B632-FFBD3669E4B3}"/>
              </a:ext>
            </a:extLst>
          </p:cNvPr>
          <p:cNvSpPr txBox="1">
            <a:spLocks/>
          </p:cNvSpPr>
          <p:nvPr/>
        </p:nvSpPr>
        <p:spPr>
          <a:xfrm>
            <a:off x="4287815" y="6356352"/>
            <a:ext cx="2743200" cy="365125"/>
          </a:xfrm>
          <a:prstGeom prst="rect">
            <a:avLst/>
          </a:prstGeom>
        </p:spPr>
        <p:txBody>
          <a:bodyPr vert="horz" lIns="121904" tIns="60953" rIns="0" bIns="60953"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408A3319-5104-4E46-B7BB-4F68F196E486}" type="slidenum">
              <a:rPr lang="en-IN" sz="1333" smtClean="0">
                <a:latin typeface="Arial Nova" panose="020B0504020202020204" pitchFamily="34" charset="0"/>
              </a:rPr>
              <a:pPr/>
              <a:t>‹#›</a:t>
            </a:fld>
            <a:endParaRPr lang="en-IN" sz="1333" dirty="0">
              <a:latin typeface="Arial Nova" panose="020B0504020202020204" pitchFamily="34" charset="0"/>
            </a:endParaRPr>
          </a:p>
        </p:txBody>
      </p:sp>
      <p:sp>
        <p:nvSpPr>
          <p:cNvPr id="17" name="Text Placeholder 16">
            <a:extLst>
              <a:ext uri="{FF2B5EF4-FFF2-40B4-BE49-F238E27FC236}">
                <a16:creationId xmlns:a16="http://schemas.microsoft.com/office/drawing/2014/main" id="{2E64CF6D-2EC1-4E99-9509-ABE945C9B924}"/>
              </a:ext>
            </a:extLst>
          </p:cNvPr>
          <p:cNvSpPr>
            <a:spLocks noGrp="1"/>
          </p:cNvSpPr>
          <p:nvPr>
            <p:ph type="body" sz="quarter" idx="13" hasCustomPrompt="1"/>
          </p:nvPr>
        </p:nvSpPr>
        <p:spPr>
          <a:xfrm>
            <a:off x="488041" y="4464464"/>
            <a:ext cx="6816328" cy="454763"/>
          </a:xfrm>
        </p:spPr>
        <p:txBody>
          <a:bodyPr>
            <a:noAutofit/>
          </a:bodyPr>
          <a:lstStyle>
            <a:lvl1pPr marL="0" indent="0">
              <a:buNone/>
              <a:defRPr sz="3200" b="1">
                <a:solidFill>
                  <a:srgbClr val="10253F"/>
                </a:solidFill>
              </a:defRPr>
            </a:lvl1pPr>
          </a:lstStyle>
          <a:p>
            <a:pPr lvl="0"/>
            <a:r>
              <a:rPr lang="en-US" dirty="0"/>
              <a:t>TITLE OF THE SLIDE - LINE ONE</a:t>
            </a:r>
            <a:endParaRPr lang="en-IN" dirty="0"/>
          </a:p>
        </p:txBody>
      </p:sp>
      <p:sp>
        <p:nvSpPr>
          <p:cNvPr id="18" name="Text Placeholder 16">
            <a:extLst>
              <a:ext uri="{FF2B5EF4-FFF2-40B4-BE49-F238E27FC236}">
                <a16:creationId xmlns:a16="http://schemas.microsoft.com/office/drawing/2014/main" id="{B8F72929-D74C-4BDB-9B56-6937C3360D9C}"/>
              </a:ext>
            </a:extLst>
          </p:cNvPr>
          <p:cNvSpPr>
            <a:spLocks noGrp="1"/>
          </p:cNvSpPr>
          <p:nvPr>
            <p:ph type="body" sz="quarter" idx="14" hasCustomPrompt="1"/>
          </p:nvPr>
        </p:nvSpPr>
        <p:spPr>
          <a:xfrm>
            <a:off x="488041" y="5005853"/>
            <a:ext cx="6816328" cy="454763"/>
          </a:xfrm>
        </p:spPr>
        <p:txBody>
          <a:bodyPr>
            <a:noAutofit/>
          </a:bodyPr>
          <a:lstStyle>
            <a:lvl1pPr marL="0" indent="0">
              <a:buNone/>
              <a:defRPr sz="3200" b="1">
                <a:solidFill>
                  <a:schemeClr val="bg1"/>
                </a:solidFill>
              </a:defRPr>
            </a:lvl1pPr>
          </a:lstStyle>
          <a:p>
            <a:pPr lvl="0"/>
            <a:r>
              <a:rPr lang="en-US" dirty="0"/>
              <a:t>LINE TWO</a:t>
            </a:r>
          </a:p>
        </p:txBody>
      </p:sp>
      <p:sp>
        <p:nvSpPr>
          <p:cNvPr id="20" name="Text Placeholder 16">
            <a:extLst>
              <a:ext uri="{FF2B5EF4-FFF2-40B4-BE49-F238E27FC236}">
                <a16:creationId xmlns:a16="http://schemas.microsoft.com/office/drawing/2014/main" id="{2E4206FC-F25B-4090-B5DC-00954F9FF892}"/>
              </a:ext>
            </a:extLst>
          </p:cNvPr>
          <p:cNvSpPr>
            <a:spLocks noGrp="1"/>
          </p:cNvSpPr>
          <p:nvPr>
            <p:ph type="body" sz="quarter" idx="15" hasCustomPrompt="1"/>
          </p:nvPr>
        </p:nvSpPr>
        <p:spPr>
          <a:xfrm>
            <a:off x="488041" y="5823917"/>
            <a:ext cx="6816328" cy="454763"/>
          </a:xfrm>
        </p:spPr>
        <p:txBody>
          <a:bodyPr>
            <a:noAutofit/>
          </a:bodyPr>
          <a:lstStyle>
            <a:lvl1pPr marL="0" indent="0">
              <a:buNone/>
              <a:defRPr sz="2133" b="1">
                <a:solidFill>
                  <a:srgbClr val="595959"/>
                </a:solidFill>
              </a:defRPr>
            </a:lvl1pPr>
          </a:lstStyle>
          <a:p>
            <a:pPr lvl="0"/>
            <a:r>
              <a:rPr lang="en-US" dirty="0"/>
              <a:t>Month ‘18</a:t>
            </a:r>
          </a:p>
        </p:txBody>
      </p:sp>
    </p:spTree>
    <p:extLst>
      <p:ext uri="{BB962C8B-B14F-4D97-AF65-F5344CB8AC3E}">
        <p14:creationId xmlns:p14="http://schemas.microsoft.com/office/powerpoint/2010/main" val="30647609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dirty="0"/>
              <a:t>AGENDA</a:t>
            </a:r>
          </a:p>
        </p:txBody>
      </p:sp>
      <p:grpSp>
        <p:nvGrpSpPr>
          <p:cNvPr id="30" name="Group 29">
            <a:extLst>
              <a:ext uri="{FF2B5EF4-FFF2-40B4-BE49-F238E27FC236}">
                <a16:creationId xmlns:a16="http://schemas.microsoft.com/office/drawing/2014/main" id="{62D161BB-E9A0-4C84-B81C-680E9D201940}"/>
              </a:ext>
            </a:extLst>
          </p:cNvPr>
          <p:cNvGrpSpPr/>
          <p:nvPr/>
        </p:nvGrpSpPr>
        <p:grpSpPr>
          <a:xfrm>
            <a:off x="432000" y="1293851"/>
            <a:ext cx="985731" cy="748988"/>
            <a:chOff x="324000" y="970388"/>
            <a:chExt cx="739298" cy="561741"/>
          </a:xfrm>
        </p:grpSpPr>
        <p:sp>
          <p:nvSpPr>
            <p:cNvPr id="8" name="Rectangle 7">
              <a:extLst>
                <a:ext uri="{FF2B5EF4-FFF2-40B4-BE49-F238E27FC236}">
                  <a16:creationId xmlns:a16="http://schemas.microsoft.com/office/drawing/2014/main" id="{1C3166A6-F41B-45A4-92DF-F0B509EE8458}"/>
                </a:ext>
              </a:extLst>
            </p:cNvPr>
            <p:cNvSpPr/>
            <p:nvPr/>
          </p:nvSpPr>
          <p:spPr>
            <a:xfrm>
              <a:off x="324000" y="1034175"/>
              <a:ext cx="122382" cy="457200"/>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9" name="TextBox 8">
              <a:extLst>
                <a:ext uri="{FF2B5EF4-FFF2-40B4-BE49-F238E27FC236}">
                  <a16:creationId xmlns:a16="http://schemas.microsoft.com/office/drawing/2014/main" id="{552D2382-F5C6-45FF-9C5D-E8E26A951AC0}"/>
                </a:ext>
              </a:extLst>
            </p:cNvPr>
            <p:cNvSpPr txBox="1"/>
            <p:nvPr/>
          </p:nvSpPr>
          <p:spPr>
            <a:xfrm>
              <a:off x="462934" y="970388"/>
              <a:ext cx="600364" cy="561741"/>
            </a:xfrm>
            <a:prstGeom prst="rect">
              <a:avLst/>
            </a:prstGeom>
            <a:noFill/>
          </p:spPr>
          <p:txBody>
            <a:bodyPr wrap="square" rtlCol="0">
              <a:spAutoFit/>
            </a:bodyPr>
            <a:lstStyle/>
            <a:p>
              <a:r>
                <a:rPr lang="en-US" sz="4267" dirty="0">
                  <a:solidFill>
                    <a:schemeClr val="accent1"/>
                  </a:solidFill>
                  <a:latin typeface="Arial Nova" panose="020B0504020202020204" pitchFamily="34" charset="0"/>
                </a:rPr>
                <a:t>01</a:t>
              </a:r>
            </a:p>
          </p:txBody>
        </p:sp>
      </p:grpSp>
      <p:grpSp>
        <p:nvGrpSpPr>
          <p:cNvPr id="31" name="Group 30">
            <a:extLst>
              <a:ext uri="{FF2B5EF4-FFF2-40B4-BE49-F238E27FC236}">
                <a16:creationId xmlns:a16="http://schemas.microsoft.com/office/drawing/2014/main" id="{F7DA82C5-F2E2-482A-A2A1-3CF744413BA8}"/>
              </a:ext>
            </a:extLst>
          </p:cNvPr>
          <p:cNvGrpSpPr/>
          <p:nvPr/>
        </p:nvGrpSpPr>
        <p:grpSpPr>
          <a:xfrm>
            <a:off x="432000" y="2146373"/>
            <a:ext cx="1034989" cy="748988"/>
            <a:chOff x="324000" y="1609779"/>
            <a:chExt cx="776242" cy="561741"/>
          </a:xfrm>
        </p:grpSpPr>
        <p:sp>
          <p:nvSpPr>
            <p:cNvPr id="12" name="Rectangle 11">
              <a:extLst>
                <a:ext uri="{FF2B5EF4-FFF2-40B4-BE49-F238E27FC236}">
                  <a16:creationId xmlns:a16="http://schemas.microsoft.com/office/drawing/2014/main" id="{C8AA51CE-5F59-4296-B4EA-B308738960AB}"/>
                </a:ext>
              </a:extLst>
            </p:cNvPr>
            <p:cNvSpPr/>
            <p:nvPr/>
          </p:nvSpPr>
          <p:spPr>
            <a:xfrm>
              <a:off x="324000" y="1673566"/>
              <a:ext cx="122382" cy="457200"/>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13" name="TextBox 12">
              <a:extLst>
                <a:ext uri="{FF2B5EF4-FFF2-40B4-BE49-F238E27FC236}">
                  <a16:creationId xmlns:a16="http://schemas.microsoft.com/office/drawing/2014/main" id="{891A4343-C193-4CFA-8372-2E43A07B1845}"/>
                </a:ext>
              </a:extLst>
            </p:cNvPr>
            <p:cNvSpPr txBox="1"/>
            <p:nvPr/>
          </p:nvSpPr>
          <p:spPr>
            <a:xfrm>
              <a:off x="462934" y="1609779"/>
              <a:ext cx="637308" cy="561741"/>
            </a:xfrm>
            <a:prstGeom prst="rect">
              <a:avLst/>
            </a:prstGeom>
            <a:noFill/>
          </p:spPr>
          <p:txBody>
            <a:bodyPr wrap="square" rtlCol="0">
              <a:spAutoFit/>
            </a:bodyPr>
            <a:lstStyle/>
            <a:p>
              <a:r>
                <a:rPr lang="en-US" sz="4267" dirty="0">
                  <a:solidFill>
                    <a:schemeClr val="accent2"/>
                  </a:solidFill>
                  <a:latin typeface="Arial Nova" panose="020B0504020202020204" pitchFamily="34" charset="0"/>
                </a:rPr>
                <a:t>02</a:t>
              </a:r>
            </a:p>
          </p:txBody>
        </p:sp>
      </p:grpSp>
      <p:grpSp>
        <p:nvGrpSpPr>
          <p:cNvPr id="32" name="Group 31">
            <a:extLst>
              <a:ext uri="{FF2B5EF4-FFF2-40B4-BE49-F238E27FC236}">
                <a16:creationId xmlns:a16="http://schemas.microsoft.com/office/drawing/2014/main" id="{3DF5479A-D744-420E-865C-9CEE11BBC7E3}"/>
              </a:ext>
            </a:extLst>
          </p:cNvPr>
          <p:cNvGrpSpPr/>
          <p:nvPr/>
        </p:nvGrpSpPr>
        <p:grpSpPr>
          <a:xfrm>
            <a:off x="432000" y="2998894"/>
            <a:ext cx="1034989" cy="748988"/>
            <a:chOff x="324000" y="2249170"/>
            <a:chExt cx="776242" cy="561741"/>
          </a:xfrm>
        </p:grpSpPr>
        <p:sp>
          <p:nvSpPr>
            <p:cNvPr id="16" name="Rectangle 15">
              <a:extLst>
                <a:ext uri="{FF2B5EF4-FFF2-40B4-BE49-F238E27FC236}">
                  <a16:creationId xmlns:a16="http://schemas.microsoft.com/office/drawing/2014/main" id="{3C680145-B3AD-4B2A-9E40-F5094E133BFE}"/>
                </a:ext>
              </a:extLst>
            </p:cNvPr>
            <p:cNvSpPr/>
            <p:nvPr/>
          </p:nvSpPr>
          <p:spPr>
            <a:xfrm>
              <a:off x="324000" y="2312957"/>
              <a:ext cx="122382" cy="45720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17" name="TextBox 16">
              <a:extLst>
                <a:ext uri="{FF2B5EF4-FFF2-40B4-BE49-F238E27FC236}">
                  <a16:creationId xmlns:a16="http://schemas.microsoft.com/office/drawing/2014/main" id="{DDF48DF7-6E11-486A-8FE6-AEE948204566}"/>
                </a:ext>
              </a:extLst>
            </p:cNvPr>
            <p:cNvSpPr txBox="1"/>
            <p:nvPr/>
          </p:nvSpPr>
          <p:spPr>
            <a:xfrm>
              <a:off x="462934" y="2249170"/>
              <a:ext cx="637308" cy="561741"/>
            </a:xfrm>
            <a:prstGeom prst="rect">
              <a:avLst/>
            </a:prstGeom>
            <a:noFill/>
          </p:spPr>
          <p:txBody>
            <a:bodyPr wrap="square" rtlCol="0">
              <a:spAutoFit/>
            </a:bodyPr>
            <a:lstStyle/>
            <a:p>
              <a:r>
                <a:rPr lang="en-US" sz="4267" dirty="0">
                  <a:solidFill>
                    <a:schemeClr val="accent3"/>
                  </a:solidFill>
                  <a:latin typeface="Arial Nova" panose="020B0504020202020204" pitchFamily="34" charset="0"/>
                </a:rPr>
                <a:t>03</a:t>
              </a:r>
            </a:p>
          </p:txBody>
        </p:sp>
      </p:grpSp>
      <p:grpSp>
        <p:nvGrpSpPr>
          <p:cNvPr id="33" name="Group 32">
            <a:extLst>
              <a:ext uri="{FF2B5EF4-FFF2-40B4-BE49-F238E27FC236}">
                <a16:creationId xmlns:a16="http://schemas.microsoft.com/office/drawing/2014/main" id="{D3AB779D-C36B-449A-90A1-4B9C9A8AB11D}"/>
              </a:ext>
            </a:extLst>
          </p:cNvPr>
          <p:cNvGrpSpPr/>
          <p:nvPr/>
        </p:nvGrpSpPr>
        <p:grpSpPr>
          <a:xfrm>
            <a:off x="432000" y="3851415"/>
            <a:ext cx="1034989" cy="748988"/>
            <a:chOff x="324000" y="2888561"/>
            <a:chExt cx="776242" cy="561741"/>
          </a:xfrm>
        </p:grpSpPr>
        <p:sp>
          <p:nvSpPr>
            <p:cNvPr id="20" name="Rectangle 19">
              <a:extLst>
                <a:ext uri="{FF2B5EF4-FFF2-40B4-BE49-F238E27FC236}">
                  <a16:creationId xmlns:a16="http://schemas.microsoft.com/office/drawing/2014/main" id="{8140F5ED-12D8-43D6-B130-3C4F403121C1}"/>
                </a:ext>
              </a:extLst>
            </p:cNvPr>
            <p:cNvSpPr/>
            <p:nvPr/>
          </p:nvSpPr>
          <p:spPr>
            <a:xfrm>
              <a:off x="324000" y="2952348"/>
              <a:ext cx="122382" cy="457200"/>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21" name="TextBox 20">
              <a:extLst>
                <a:ext uri="{FF2B5EF4-FFF2-40B4-BE49-F238E27FC236}">
                  <a16:creationId xmlns:a16="http://schemas.microsoft.com/office/drawing/2014/main" id="{174EFB40-188F-4F11-AF25-AA94EF9E5756}"/>
                </a:ext>
              </a:extLst>
            </p:cNvPr>
            <p:cNvSpPr txBox="1"/>
            <p:nvPr/>
          </p:nvSpPr>
          <p:spPr>
            <a:xfrm>
              <a:off x="462934" y="2888561"/>
              <a:ext cx="637308" cy="561741"/>
            </a:xfrm>
            <a:prstGeom prst="rect">
              <a:avLst/>
            </a:prstGeom>
            <a:noFill/>
          </p:spPr>
          <p:txBody>
            <a:bodyPr wrap="square" rtlCol="0">
              <a:spAutoFit/>
            </a:bodyPr>
            <a:lstStyle/>
            <a:p>
              <a:r>
                <a:rPr lang="en-US" sz="4267" dirty="0">
                  <a:solidFill>
                    <a:schemeClr val="accent4"/>
                  </a:solidFill>
                  <a:latin typeface="Arial Nova" panose="020B0504020202020204" pitchFamily="34" charset="0"/>
                </a:rPr>
                <a:t>04</a:t>
              </a:r>
            </a:p>
          </p:txBody>
        </p:sp>
      </p:grpSp>
      <p:grpSp>
        <p:nvGrpSpPr>
          <p:cNvPr id="34" name="Group 33">
            <a:extLst>
              <a:ext uri="{FF2B5EF4-FFF2-40B4-BE49-F238E27FC236}">
                <a16:creationId xmlns:a16="http://schemas.microsoft.com/office/drawing/2014/main" id="{919BE849-4E9C-4E5A-964F-03DD46AD681A}"/>
              </a:ext>
            </a:extLst>
          </p:cNvPr>
          <p:cNvGrpSpPr/>
          <p:nvPr/>
        </p:nvGrpSpPr>
        <p:grpSpPr>
          <a:xfrm>
            <a:off x="432000" y="4703937"/>
            <a:ext cx="1159933" cy="748988"/>
            <a:chOff x="324000" y="3527952"/>
            <a:chExt cx="869950" cy="561741"/>
          </a:xfrm>
        </p:grpSpPr>
        <p:sp>
          <p:nvSpPr>
            <p:cNvPr id="24" name="Rectangle 23">
              <a:extLst>
                <a:ext uri="{FF2B5EF4-FFF2-40B4-BE49-F238E27FC236}">
                  <a16:creationId xmlns:a16="http://schemas.microsoft.com/office/drawing/2014/main" id="{7CA7B16F-5C06-4879-B941-44B5FD928812}"/>
                </a:ext>
              </a:extLst>
            </p:cNvPr>
            <p:cNvSpPr/>
            <p:nvPr/>
          </p:nvSpPr>
          <p:spPr>
            <a:xfrm>
              <a:off x="324000" y="3591739"/>
              <a:ext cx="122382" cy="457200"/>
            </a:xfrm>
            <a:prstGeom prst="rect">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25" name="TextBox 24">
              <a:extLst>
                <a:ext uri="{FF2B5EF4-FFF2-40B4-BE49-F238E27FC236}">
                  <a16:creationId xmlns:a16="http://schemas.microsoft.com/office/drawing/2014/main" id="{4913F642-8676-49CD-9378-2B6BD2FDEB24}"/>
                </a:ext>
              </a:extLst>
            </p:cNvPr>
            <p:cNvSpPr txBox="1"/>
            <p:nvPr/>
          </p:nvSpPr>
          <p:spPr>
            <a:xfrm>
              <a:off x="462934" y="3527952"/>
              <a:ext cx="731016" cy="561741"/>
            </a:xfrm>
            <a:prstGeom prst="rect">
              <a:avLst/>
            </a:prstGeom>
            <a:noFill/>
          </p:spPr>
          <p:txBody>
            <a:bodyPr wrap="square" rtlCol="0">
              <a:spAutoFit/>
            </a:bodyPr>
            <a:lstStyle/>
            <a:p>
              <a:r>
                <a:rPr lang="en-US" sz="4267" dirty="0">
                  <a:solidFill>
                    <a:schemeClr val="accent5"/>
                  </a:solidFill>
                  <a:latin typeface="Arial Nova" panose="020B0504020202020204" pitchFamily="34" charset="0"/>
                </a:rPr>
                <a:t>05</a:t>
              </a:r>
            </a:p>
          </p:txBody>
        </p:sp>
      </p:grpSp>
      <p:grpSp>
        <p:nvGrpSpPr>
          <p:cNvPr id="35" name="Group 34">
            <a:extLst>
              <a:ext uri="{FF2B5EF4-FFF2-40B4-BE49-F238E27FC236}">
                <a16:creationId xmlns:a16="http://schemas.microsoft.com/office/drawing/2014/main" id="{4AFFBDB2-5882-402C-9E75-62A32BA3279B}"/>
              </a:ext>
            </a:extLst>
          </p:cNvPr>
          <p:cNvGrpSpPr/>
          <p:nvPr/>
        </p:nvGrpSpPr>
        <p:grpSpPr>
          <a:xfrm>
            <a:off x="432000" y="5556457"/>
            <a:ext cx="1159933" cy="748988"/>
            <a:chOff x="324000" y="4167342"/>
            <a:chExt cx="869950" cy="561741"/>
          </a:xfrm>
        </p:grpSpPr>
        <p:sp>
          <p:nvSpPr>
            <p:cNvPr id="28" name="Rectangle 27">
              <a:extLst>
                <a:ext uri="{FF2B5EF4-FFF2-40B4-BE49-F238E27FC236}">
                  <a16:creationId xmlns:a16="http://schemas.microsoft.com/office/drawing/2014/main" id="{1ED37896-6292-483B-89F7-8E03C1B9ED68}"/>
                </a:ext>
              </a:extLst>
            </p:cNvPr>
            <p:cNvSpPr/>
            <p:nvPr/>
          </p:nvSpPr>
          <p:spPr>
            <a:xfrm>
              <a:off x="324000" y="4231129"/>
              <a:ext cx="122382" cy="4572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29" name="TextBox 28">
              <a:extLst>
                <a:ext uri="{FF2B5EF4-FFF2-40B4-BE49-F238E27FC236}">
                  <a16:creationId xmlns:a16="http://schemas.microsoft.com/office/drawing/2014/main" id="{54B6F334-07CC-4416-9A70-EE68005904F8}"/>
                </a:ext>
              </a:extLst>
            </p:cNvPr>
            <p:cNvSpPr txBox="1"/>
            <p:nvPr/>
          </p:nvSpPr>
          <p:spPr>
            <a:xfrm>
              <a:off x="462934" y="4167342"/>
              <a:ext cx="731016" cy="561741"/>
            </a:xfrm>
            <a:prstGeom prst="rect">
              <a:avLst/>
            </a:prstGeom>
            <a:noFill/>
          </p:spPr>
          <p:txBody>
            <a:bodyPr wrap="square" rtlCol="0">
              <a:spAutoFit/>
            </a:bodyPr>
            <a:lstStyle/>
            <a:p>
              <a:r>
                <a:rPr lang="en-US" sz="4267" dirty="0">
                  <a:solidFill>
                    <a:schemeClr val="accent6"/>
                  </a:solidFill>
                  <a:latin typeface="Arial Nova" panose="020B0504020202020204" pitchFamily="34" charset="0"/>
                </a:rPr>
                <a:t>06</a:t>
              </a:r>
            </a:p>
          </p:txBody>
        </p:sp>
      </p:grpSp>
      <p:sp>
        <p:nvSpPr>
          <p:cNvPr id="3" name="Text Placeholder 2">
            <a:extLst>
              <a:ext uri="{FF2B5EF4-FFF2-40B4-BE49-F238E27FC236}">
                <a16:creationId xmlns:a16="http://schemas.microsoft.com/office/drawing/2014/main" id="{4A32CE3C-896B-46F3-AA80-7C8037C973EB}"/>
              </a:ext>
            </a:extLst>
          </p:cNvPr>
          <p:cNvSpPr>
            <a:spLocks noGrp="1"/>
          </p:cNvSpPr>
          <p:nvPr>
            <p:ph type="body" sz="quarter" idx="13" hasCustomPrompt="1"/>
          </p:nvPr>
        </p:nvSpPr>
        <p:spPr>
          <a:xfrm>
            <a:off x="1638800" y="1527411"/>
            <a:ext cx="6529149" cy="312579"/>
          </a:xfrm>
        </p:spPr>
        <p:txBody>
          <a:bodyPr rIns="0" bIns="0" anchor="ctr">
            <a:normAutofit/>
          </a:bodyPr>
          <a:lstStyle>
            <a:lvl1pPr marL="0" indent="0">
              <a:buNone/>
              <a:defRPr sz="1867"/>
            </a:lvl1pPr>
          </a:lstStyle>
          <a:p>
            <a:pPr lvl="0"/>
            <a:r>
              <a:rPr lang="en-US" dirty="0"/>
              <a:t>SECTION DIVIDER 1</a:t>
            </a:r>
          </a:p>
        </p:txBody>
      </p:sp>
      <p:sp>
        <p:nvSpPr>
          <p:cNvPr id="36" name="Text Placeholder 2">
            <a:extLst>
              <a:ext uri="{FF2B5EF4-FFF2-40B4-BE49-F238E27FC236}">
                <a16:creationId xmlns:a16="http://schemas.microsoft.com/office/drawing/2014/main" id="{27522565-96B8-44DB-AB59-310E11A6DE8C}"/>
              </a:ext>
            </a:extLst>
          </p:cNvPr>
          <p:cNvSpPr>
            <a:spLocks noGrp="1"/>
          </p:cNvSpPr>
          <p:nvPr>
            <p:ph type="body" sz="quarter" idx="14" hasCustomPrompt="1"/>
          </p:nvPr>
        </p:nvSpPr>
        <p:spPr>
          <a:xfrm>
            <a:off x="1638800" y="2379932"/>
            <a:ext cx="6529149" cy="312579"/>
          </a:xfrm>
        </p:spPr>
        <p:txBody>
          <a:bodyPr rIns="0" bIns="0" anchor="ctr">
            <a:normAutofit/>
          </a:bodyPr>
          <a:lstStyle>
            <a:lvl1pPr marL="0" indent="0">
              <a:buNone/>
              <a:defRPr sz="1867"/>
            </a:lvl1pPr>
          </a:lstStyle>
          <a:p>
            <a:pPr lvl="0"/>
            <a:r>
              <a:rPr lang="en-US" dirty="0"/>
              <a:t>SECTION DIVIDER 2</a:t>
            </a:r>
          </a:p>
        </p:txBody>
      </p:sp>
      <p:sp>
        <p:nvSpPr>
          <p:cNvPr id="37" name="Text Placeholder 2">
            <a:extLst>
              <a:ext uri="{FF2B5EF4-FFF2-40B4-BE49-F238E27FC236}">
                <a16:creationId xmlns:a16="http://schemas.microsoft.com/office/drawing/2014/main" id="{D20B090F-D8BF-414D-90A1-D2DBE446D49D}"/>
              </a:ext>
            </a:extLst>
          </p:cNvPr>
          <p:cNvSpPr>
            <a:spLocks noGrp="1"/>
          </p:cNvSpPr>
          <p:nvPr>
            <p:ph type="body" sz="quarter" idx="15" hasCustomPrompt="1"/>
          </p:nvPr>
        </p:nvSpPr>
        <p:spPr>
          <a:xfrm>
            <a:off x="1638800" y="3232453"/>
            <a:ext cx="6529149" cy="312579"/>
          </a:xfrm>
        </p:spPr>
        <p:txBody>
          <a:bodyPr rIns="0" bIns="0" anchor="ctr">
            <a:normAutofit/>
          </a:bodyPr>
          <a:lstStyle>
            <a:lvl1pPr marL="0" indent="0">
              <a:buNone/>
              <a:defRPr sz="1867"/>
            </a:lvl1pPr>
          </a:lstStyle>
          <a:p>
            <a:pPr lvl="0"/>
            <a:r>
              <a:rPr lang="en-US" dirty="0"/>
              <a:t>SECTION DIVIDER 3</a:t>
            </a:r>
          </a:p>
        </p:txBody>
      </p:sp>
      <p:sp>
        <p:nvSpPr>
          <p:cNvPr id="38" name="Text Placeholder 2">
            <a:extLst>
              <a:ext uri="{FF2B5EF4-FFF2-40B4-BE49-F238E27FC236}">
                <a16:creationId xmlns:a16="http://schemas.microsoft.com/office/drawing/2014/main" id="{FD56B850-8139-4412-AA48-5B3080C68A55}"/>
              </a:ext>
            </a:extLst>
          </p:cNvPr>
          <p:cNvSpPr>
            <a:spLocks noGrp="1"/>
          </p:cNvSpPr>
          <p:nvPr>
            <p:ph type="body" sz="quarter" idx="16" hasCustomPrompt="1"/>
          </p:nvPr>
        </p:nvSpPr>
        <p:spPr>
          <a:xfrm>
            <a:off x="1638800" y="4084975"/>
            <a:ext cx="6529149" cy="312579"/>
          </a:xfrm>
        </p:spPr>
        <p:txBody>
          <a:bodyPr rIns="0" bIns="0" anchor="ctr">
            <a:normAutofit/>
          </a:bodyPr>
          <a:lstStyle>
            <a:lvl1pPr marL="0" indent="0">
              <a:buNone/>
              <a:defRPr sz="1867"/>
            </a:lvl1pPr>
          </a:lstStyle>
          <a:p>
            <a:pPr lvl="0"/>
            <a:r>
              <a:rPr lang="en-US" dirty="0"/>
              <a:t>SECTION DIVIDER 4</a:t>
            </a:r>
          </a:p>
        </p:txBody>
      </p:sp>
      <p:sp>
        <p:nvSpPr>
          <p:cNvPr id="39" name="Text Placeholder 2">
            <a:extLst>
              <a:ext uri="{FF2B5EF4-FFF2-40B4-BE49-F238E27FC236}">
                <a16:creationId xmlns:a16="http://schemas.microsoft.com/office/drawing/2014/main" id="{BBAD39C6-C5BE-4DA1-BBBB-C5DDFB535840}"/>
              </a:ext>
            </a:extLst>
          </p:cNvPr>
          <p:cNvSpPr>
            <a:spLocks noGrp="1"/>
          </p:cNvSpPr>
          <p:nvPr>
            <p:ph type="body" sz="quarter" idx="17" hasCustomPrompt="1"/>
          </p:nvPr>
        </p:nvSpPr>
        <p:spPr>
          <a:xfrm>
            <a:off x="1638800" y="4937496"/>
            <a:ext cx="6529149" cy="312579"/>
          </a:xfrm>
        </p:spPr>
        <p:txBody>
          <a:bodyPr rIns="0" bIns="0" anchor="ctr">
            <a:normAutofit/>
          </a:bodyPr>
          <a:lstStyle>
            <a:lvl1pPr marL="0" indent="0">
              <a:buNone/>
              <a:defRPr sz="1867"/>
            </a:lvl1pPr>
          </a:lstStyle>
          <a:p>
            <a:pPr lvl="0"/>
            <a:r>
              <a:rPr lang="en-US" dirty="0"/>
              <a:t>SECTION DIVIDER 5</a:t>
            </a:r>
          </a:p>
        </p:txBody>
      </p:sp>
      <p:sp>
        <p:nvSpPr>
          <p:cNvPr id="40" name="Text Placeholder 2">
            <a:extLst>
              <a:ext uri="{FF2B5EF4-FFF2-40B4-BE49-F238E27FC236}">
                <a16:creationId xmlns:a16="http://schemas.microsoft.com/office/drawing/2014/main" id="{DEDBBCB0-9781-4DA9-92FC-BE500461DC46}"/>
              </a:ext>
            </a:extLst>
          </p:cNvPr>
          <p:cNvSpPr>
            <a:spLocks noGrp="1"/>
          </p:cNvSpPr>
          <p:nvPr>
            <p:ph type="body" sz="quarter" idx="18" hasCustomPrompt="1"/>
          </p:nvPr>
        </p:nvSpPr>
        <p:spPr>
          <a:xfrm>
            <a:off x="1638800" y="5790016"/>
            <a:ext cx="6529149" cy="312579"/>
          </a:xfrm>
        </p:spPr>
        <p:txBody>
          <a:bodyPr rIns="0" bIns="0" anchor="ctr">
            <a:normAutofit/>
          </a:bodyPr>
          <a:lstStyle>
            <a:lvl1pPr marL="0" indent="0">
              <a:buNone/>
              <a:defRPr sz="1867"/>
            </a:lvl1pPr>
          </a:lstStyle>
          <a:p>
            <a:pPr lvl="0"/>
            <a:r>
              <a:rPr lang="en-US" dirty="0"/>
              <a:t>SECTION DIVIDER 6</a:t>
            </a:r>
          </a:p>
        </p:txBody>
      </p:sp>
    </p:spTree>
    <p:extLst>
      <p:ext uri="{BB962C8B-B14F-4D97-AF65-F5344CB8AC3E}">
        <p14:creationId xmlns:p14="http://schemas.microsoft.com/office/powerpoint/2010/main" val="9665539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dirty="0"/>
              <a:t>TITLE OF THE SLIDE GOES HERE</a:t>
            </a:r>
          </a:p>
        </p:txBody>
      </p:sp>
      <p:sp>
        <p:nvSpPr>
          <p:cNvPr id="3" name="Content Placeholder 2"/>
          <p:cNvSpPr>
            <a:spLocks noGrp="1"/>
          </p:cNvSpPr>
          <p:nvPr>
            <p:ph idx="1"/>
          </p:nvPr>
        </p:nvSpPr>
        <p:spPr>
          <a:xfrm>
            <a:off x="432001" y="1368215"/>
            <a:ext cx="11216217" cy="4878071"/>
          </a:xfrm>
        </p:spPr>
        <p:txBody>
          <a:bodyPr/>
          <a:lstStyle>
            <a:lvl1pPr marL="302355" indent="-302355">
              <a:buFont typeface="Wingdings" panose="05000000000000000000" pitchFamily="2" charset="2"/>
              <a:buChar char="§"/>
              <a:defRPr/>
            </a:lvl1pPr>
            <a:lvl2pPr>
              <a:defRPr sz="2133"/>
            </a:lvl2pPr>
            <a:lvl3pPr marL="1055974">
              <a:defRPr sz="2133">
                <a:latin typeface="Arial Nova" panose="020B0504020202020204" pitchFamily="34" charset="0"/>
              </a:defRPr>
            </a:lvl3pPr>
            <a:lvl4pPr marL="1439964">
              <a:defRPr sz="1867">
                <a:latin typeface="Arial Nova" panose="020B0504020202020204" pitchFamily="34" charset="0"/>
              </a:defRPr>
            </a:lvl4pPr>
            <a:lvl5pPr marL="1775956">
              <a:defRPr sz="1867">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2425657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1800" y="1368638"/>
            <a:ext cx="5471584"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14018" y="1368638"/>
            <a:ext cx="5446183"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31800" y="504995"/>
            <a:ext cx="10104200" cy="461655"/>
          </a:xfrm>
          <a:prstGeom prst="rect">
            <a:avLst/>
          </a:prstGeom>
        </p:spPr>
        <p:txBody>
          <a:bodyPr/>
          <a:lstStyle>
            <a:lvl1pPr>
              <a:defRPr baseline="0"/>
            </a:lvl1pPr>
          </a:lstStyle>
          <a:p>
            <a:r>
              <a:rPr lang="en-US" dirty="0"/>
              <a:t>TITLE OF THE SLIDE GOES HERE</a:t>
            </a:r>
          </a:p>
        </p:txBody>
      </p:sp>
      <p:sp>
        <p:nvSpPr>
          <p:cNvPr id="7" name="Slide Number Placeholder 6"/>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39819873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20390"/>
            <a:ext cx="10051200" cy="461655"/>
          </a:xfrm>
          <a:prstGeom prst="rect">
            <a:avLst/>
          </a:prstGeom>
        </p:spPr>
        <p:txBody>
          <a:bodyPr anchor="b"/>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3" name="Text Placeholder 2"/>
          <p:cNvSpPr>
            <a:spLocks noGrp="1"/>
          </p:cNvSpPr>
          <p:nvPr>
            <p:ph type="body" idx="1" hasCustomPrompt="1"/>
          </p:nvPr>
        </p:nvSpPr>
        <p:spPr>
          <a:xfrm>
            <a:off x="432000" y="1366801"/>
            <a:ext cx="5472000"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4" name="Content Placeholder 3"/>
          <p:cNvSpPr>
            <a:spLocks noGrp="1"/>
          </p:cNvSpPr>
          <p:nvPr>
            <p:ph sz="half" idx="2" hasCustomPrompt="1"/>
          </p:nvPr>
        </p:nvSpPr>
        <p:spPr>
          <a:xfrm>
            <a:off x="431999" y="1778002"/>
            <a:ext cx="5472000" cy="4468284"/>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a:lnSpc>
                <a:spcPct val="100000"/>
              </a:lnSpc>
              <a:spcBef>
                <a:spcPts val="533"/>
              </a:spcBef>
              <a:defRPr sz="1600"/>
            </a:lvl2pPr>
            <a:lvl3pPr>
              <a:defRPr sz="1867">
                <a:latin typeface="Arial Nova" panose="020B0504020202020204" pitchFamily="34" charset="0"/>
              </a:defRPr>
            </a:lvl3pPr>
            <a:lvl4pPr>
              <a:defRPr sz="1600">
                <a:latin typeface="Arial Nova" panose="020B0504020202020204" pitchFamily="34" charset="0"/>
              </a:defRPr>
            </a:lvl4pPr>
            <a:lvl5pPr>
              <a:defRPr sz="1600">
                <a:latin typeface="Arial Nova" panose="020B0504020202020204"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14019" y="1366801"/>
            <a:ext cx="54480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6" name="Content Placeholder 5"/>
          <p:cNvSpPr>
            <a:spLocks noGrp="1"/>
          </p:cNvSpPr>
          <p:nvPr>
            <p:ph sz="quarter" idx="4" hasCustomPrompt="1"/>
          </p:nvPr>
        </p:nvSpPr>
        <p:spPr>
          <a:xfrm>
            <a:off x="6314017" y="1778002"/>
            <a:ext cx="5448000" cy="4468284"/>
          </a:xfrm>
        </p:spPr>
        <p:txBody>
          <a:bodyPr tIns="0"/>
          <a:lstStyle>
            <a:lvl1pPr marL="380990" indent="-380990">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indent="-380942">
              <a:defRPr lang="en-US" sz="1600" kern="1200" dirty="0" smtClean="0">
                <a:solidFill>
                  <a:srgbClr val="595959"/>
                </a:solidFill>
                <a:latin typeface="Arial Nova" panose="020B0504020202020204" pitchFamily="34" charset="0"/>
                <a:ea typeface="+mn-ea"/>
                <a:cs typeface="+mn-cs"/>
              </a:defRPr>
            </a:lvl2pPr>
            <a:lvl3pPr marL="1523771" indent="-304754">
              <a:defRPr lang="en-US" sz="1867" kern="1200" dirty="0" smtClean="0">
                <a:solidFill>
                  <a:srgbClr val="595959"/>
                </a:solidFill>
                <a:latin typeface="Arial Nova" panose="020B0504020202020204" pitchFamily="34" charset="0"/>
                <a:ea typeface="+mn-ea"/>
                <a:cs typeface="+mn-cs"/>
              </a:defRPr>
            </a:lvl3pPr>
            <a:lvl4pPr marL="2133280" indent="-304754">
              <a:defRPr lang="en-US" sz="1600" kern="1200" dirty="0" smtClean="0">
                <a:solidFill>
                  <a:srgbClr val="595959"/>
                </a:solidFill>
                <a:latin typeface="Arial Nova" panose="020B0504020202020204" pitchFamily="34" charset="0"/>
                <a:ea typeface="+mn-ea"/>
                <a:cs typeface="+mn-cs"/>
              </a:defRPr>
            </a:lvl4pPr>
            <a:lvl5pPr marL="2742789" indent="-304754">
              <a:defRPr lang="en-US" sz="1600" kern="1200" dirty="0">
                <a:solidFill>
                  <a:srgbClr val="595959"/>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dirty="0"/>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dirty="0"/>
              <a:t>Second level</a:t>
            </a:r>
          </a:p>
          <a:p>
            <a:pPr marL="1523771" lvl="2" indent="-304754" algn="l" defTabSz="1219018" rtl="0" eaLnBrk="1" latinLnBrk="0" hangingPunct="1">
              <a:lnSpc>
                <a:spcPct val="90000"/>
              </a:lnSpc>
              <a:spcBef>
                <a:spcPts val="800"/>
              </a:spcBef>
              <a:buFont typeface="Arial" pitchFamily="34" charset="0"/>
              <a:buChar char="•"/>
            </a:pPr>
            <a:r>
              <a:rPr lang="en-US" dirty="0"/>
              <a:t>Third level</a:t>
            </a:r>
          </a:p>
          <a:p>
            <a:pPr marL="2133280" lvl="3" indent="-304754" algn="l" defTabSz="1219018" rtl="0" eaLnBrk="1" latinLnBrk="0" hangingPunct="1">
              <a:lnSpc>
                <a:spcPct val="90000"/>
              </a:lnSpc>
              <a:spcBef>
                <a:spcPts val="800"/>
              </a:spcBef>
              <a:buFont typeface="Arial" pitchFamily="34" charset="0"/>
              <a:buChar char="–"/>
            </a:pPr>
            <a:r>
              <a:rPr lang="en-US" dirty="0"/>
              <a:t>Fourth level</a:t>
            </a:r>
          </a:p>
          <a:p>
            <a:pPr marL="2742789" lvl="4" indent="-304754" algn="l" defTabSz="1219018" rtl="0" eaLnBrk="1" latinLnBrk="0" hangingPunct="1">
              <a:lnSpc>
                <a:spcPct val="90000"/>
              </a:lnSpc>
              <a:spcBef>
                <a:spcPts val="800"/>
              </a:spcBef>
              <a:buFont typeface="Arial" pitchFamily="34" charset="0"/>
              <a:buChar char="»"/>
            </a:pPr>
            <a:r>
              <a:rPr lang="en-US" dirty="0"/>
              <a:t>Fifth level</a:t>
            </a:r>
          </a:p>
        </p:txBody>
      </p:sp>
      <p:sp>
        <p:nvSpPr>
          <p:cNvPr id="9" name="Slide Number Placeholder 8"/>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324707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dirty="0"/>
              <a:t>Color Palette</a:t>
            </a:r>
          </a:p>
        </p:txBody>
      </p:sp>
      <p:sp>
        <p:nvSpPr>
          <p:cNvPr id="5" name="Slide Number Placeholder 4"/>
          <p:cNvSpPr>
            <a:spLocks noGrp="1"/>
          </p:cNvSpPr>
          <p:nvPr>
            <p:ph type="sldNum" sz="quarter" idx="12"/>
          </p:nvPr>
        </p:nvSpPr>
        <p:spPr/>
        <p:txBody>
          <a:bodyPr/>
          <a:lstStyle/>
          <a:p>
            <a:fld id="{D6AB342A-830E-438F-A6A8-BEDF509AB0A8}" type="slidenum">
              <a:rPr lang="en-US" smtClean="0"/>
              <a:t>‹#›</a:t>
            </a:fld>
            <a:endParaRPr lang="en-US"/>
          </a:p>
        </p:txBody>
      </p:sp>
      <p:sp>
        <p:nvSpPr>
          <p:cNvPr id="4" name="Rectangle 3">
            <a:extLst>
              <a:ext uri="{FF2B5EF4-FFF2-40B4-BE49-F238E27FC236}">
                <a16:creationId xmlns:a16="http://schemas.microsoft.com/office/drawing/2014/main" id="{B7E4328B-D13C-42AE-AE8E-10B47BAE4610}"/>
              </a:ext>
            </a:extLst>
          </p:cNvPr>
          <p:cNvSpPr/>
          <p:nvPr/>
        </p:nvSpPr>
        <p:spPr>
          <a:xfrm>
            <a:off x="447027" y="1912703"/>
            <a:ext cx="1483843" cy="590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6" name="Rectangle 5">
            <a:extLst>
              <a:ext uri="{FF2B5EF4-FFF2-40B4-BE49-F238E27FC236}">
                <a16:creationId xmlns:a16="http://schemas.microsoft.com/office/drawing/2014/main" id="{D5CFE044-BA97-42C4-9069-A63FF4388E19}"/>
              </a:ext>
            </a:extLst>
          </p:cNvPr>
          <p:cNvSpPr/>
          <p:nvPr/>
        </p:nvSpPr>
        <p:spPr>
          <a:xfrm>
            <a:off x="2413373" y="1912703"/>
            <a:ext cx="1483843" cy="590207"/>
          </a:xfrm>
          <a:prstGeom prst="rect">
            <a:avLst/>
          </a:prstGeom>
          <a:solidFill>
            <a:srgbClr val="E7B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FC51BB78-6515-40CB-83F1-5E6A75ACED06}"/>
              </a:ext>
            </a:extLst>
          </p:cNvPr>
          <p:cNvSpPr/>
          <p:nvPr/>
        </p:nvSpPr>
        <p:spPr>
          <a:xfrm>
            <a:off x="4379720" y="1912703"/>
            <a:ext cx="1483843" cy="590207"/>
          </a:xfrm>
          <a:prstGeom prst="rect">
            <a:avLst/>
          </a:prstGeom>
          <a:solidFill>
            <a:srgbClr val="B3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Rectangle 7">
            <a:extLst>
              <a:ext uri="{FF2B5EF4-FFF2-40B4-BE49-F238E27FC236}">
                <a16:creationId xmlns:a16="http://schemas.microsoft.com/office/drawing/2014/main" id="{9B1B22CD-BDE0-4F9E-8DBD-474744ADF3E8}"/>
              </a:ext>
            </a:extLst>
          </p:cNvPr>
          <p:cNvSpPr/>
          <p:nvPr/>
        </p:nvSpPr>
        <p:spPr>
          <a:xfrm>
            <a:off x="6346066" y="1912703"/>
            <a:ext cx="1483843" cy="590207"/>
          </a:xfrm>
          <a:prstGeom prst="rect">
            <a:avLst/>
          </a:prstGeom>
          <a:solidFill>
            <a:srgbClr val="FDD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Rectangle 8">
            <a:extLst>
              <a:ext uri="{FF2B5EF4-FFF2-40B4-BE49-F238E27FC236}">
                <a16:creationId xmlns:a16="http://schemas.microsoft.com/office/drawing/2014/main" id="{998742DC-982D-4662-9434-A248A25BD175}"/>
              </a:ext>
            </a:extLst>
          </p:cNvPr>
          <p:cNvSpPr/>
          <p:nvPr/>
        </p:nvSpPr>
        <p:spPr>
          <a:xfrm>
            <a:off x="8312413" y="1912703"/>
            <a:ext cx="1483843" cy="590207"/>
          </a:xfrm>
          <a:prstGeom prst="rect">
            <a:avLst/>
          </a:prstGeom>
          <a:solidFill>
            <a:srgbClr val="93C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Rectangle 9">
            <a:extLst>
              <a:ext uri="{FF2B5EF4-FFF2-40B4-BE49-F238E27FC236}">
                <a16:creationId xmlns:a16="http://schemas.microsoft.com/office/drawing/2014/main" id="{4D898B4F-2DAB-49EA-AF24-A869636DFC83}"/>
              </a:ext>
            </a:extLst>
          </p:cNvPr>
          <p:cNvSpPr/>
          <p:nvPr/>
        </p:nvSpPr>
        <p:spPr>
          <a:xfrm>
            <a:off x="10278760" y="1912703"/>
            <a:ext cx="1483843" cy="590207"/>
          </a:xfrm>
          <a:prstGeom prst="rect">
            <a:avLst/>
          </a:prstGeom>
          <a:solidFill>
            <a:srgbClr val="C3D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1" name="TextBox 10">
            <a:extLst>
              <a:ext uri="{FF2B5EF4-FFF2-40B4-BE49-F238E27FC236}">
                <a16:creationId xmlns:a16="http://schemas.microsoft.com/office/drawing/2014/main" id="{F4547637-0770-4AAA-93A5-EBEA61797A46}"/>
              </a:ext>
            </a:extLst>
          </p:cNvPr>
          <p:cNvSpPr txBox="1"/>
          <p:nvPr/>
        </p:nvSpPr>
        <p:spPr>
          <a:xfrm>
            <a:off x="447026"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1</a:t>
            </a:r>
          </a:p>
          <a:p>
            <a:pPr>
              <a:spcBef>
                <a:spcPts val="800"/>
              </a:spcBef>
            </a:pPr>
            <a:r>
              <a:rPr lang="en-IN" sz="1600" dirty="0">
                <a:solidFill>
                  <a:srgbClr val="595959"/>
                </a:solidFill>
                <a:latin typeface="Arial Nova" panose="020B0504020202020204" pitchFamily="34" charset="0"/>
              </a:rPr>
              <a:t>R: 142</a:t>
            </a:r>
          </a:p>
          <a:p>
            <a:r>
              <a:rPr lang="en-IN" sz="1600" dirty="0">
                <a:solidFill>
                  <a:srgbClr val="595959"/>
                </a:solidFill>
                <a:latin typeface="Arial Nova" panose="020B0504020202020204" pitchFamily="34" charset="0"/>
              </a:rPr>
              <a:t>G: 180</a:t>
            </a:r>
          </a:p>
          <a:p>
            <a:r>
              <a:rPr lang="en-IN" sz="1600" dirty="0">
                <a:solidFill>
                  <a:srgbClr val="595959"/>
                </a:solidFill>
                <a:latin typeface="Arial Nova" panose="020B0504020202020204" pitchFamily="34" charset="0"/>
              </a:rPr>
              <a:t>B: 227</a:t>
            </a:r>
          </a:p>
        </p:txBody>
      </p:sp>
      <p:sp>
        <p:nvSpPr>
          <p:cNvPr id="12" name="TextBox 11">
            <a:extLst>
              <a:ext uri="{FF2B5EF4-FFF2-40B4-BE49-F238E27FC236}">
                <a16:creationId xmlns:a16="http://schemas.microsoft.com/office/drawing/2014/main" id="{82C2F1AA-F8F7-4BF2-A2FC-645DA7181D85}"/>
              </a:ext>
            </a:extLst>
          </p:cNvPr>
          <p:cNvSpPr txBox="1"/>
          <p:nvPr/>
        </p:nvSpPr>
        <p:spPr>
          <a:xfrm>
            <a:off x="434328" y="1370158"/>
            <a:ext cx="2118978"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PRIMARY COLORS</a:t>
            </a:r>
          </a:p>
        </p:txBody>
      </p:sp>
      <p:sp>
        <p:nvSpPr>
          <p:cNvPr id="13" name="TextBox 12">
            <a:extLst>
              <a:ext uri="{FF2B5EF4-FFF2-40B4-BE49-F238E27FC236}">
                <a16:creationId xmlns:a16="http://schemas.microsoft.com/office/drawing/2014/main" id="{ED21CFA7-B0A8-404A-8755-747CC477C574}"/>
              </a:ext>
            </a:extLst>
          </p:cNvPr>
          <p:cNvSpPr txBox="1"/>
          <p:nvPr/>
        </p:nvSpPr>
        <p:spPr>
          <a:xfrm>
            <a:off x="2413373"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2</a:t>
            </a:r>
          </a:p>
          <a:p>
            <a:pPr>
              <a:spcBef>
                <a:spcPts val="800"/>
              </a:spcBef>
            </a:pPr>
            <a:r>
              <a:rPr lang="en-IN" sz="1600" dirty="0">
                <a:solidFill>
                  <a:srgbClr val="595959"/>
                </a:solidFill>
                <a:latin typeface="Arial Nova" panose="020B0504020202020204" pitchFamily="34" charset="0"/>
              </a:rPr>
              <a:t>R: 230</a:t>
            </a:r>
          </a:p>
          <a:p>
            <a:r>
              <a:rPr lang="en-IN" sz="1600" dirty="0">
                <a:solidFill>
                  <a:srgbClr val="595959"/>
                </a:solidFill>
                <a:latin typeface="Arial Nova" panose="020B0504020202020204" pitchFamily="34" charset="0"/>
              </a:rPr>
              <a:t>G: 185</a:t>
            </a:r>
          </a:p>
          <a:p>
            <a:r>
              <a:rPr lang="en-IN" sz="1600" dirty="0">
                <a:solidFill>
                  <a:srgbClr val="595959"/>
                </a:solidFill>
                <a:latin typeface="Arial Nova" panose="020B0504020202020204" pitchFamily="34" charset="0"/>
              </a:rPr>
              <a:t>B: 184</a:t>
            </a:r>
          </a:p>
        </p:txBody>
      </p:sp>
      <p:sp>
        <p:nvSpPr>
          <p:cNvPr id="14" name="TextBox 13">
            <a:extLst>
              <a:ext uri="{FF2B5EF4-FFF2-40B4-BE49-F238E27FC236}">
                <a16:creationId xmlns:a16="http://schemas.microsoft.com/office/drawing/2014/main" id="{452E051D-C9B6-4A62-8278-1A977BAD6E75}"/>
              </a:ext>
            </a:extLst>
          </p:cNvPr>
          <p:cNvSpPr txBox="1"/>
          <p:nvPr/>
        </p:nvSpPr>
        <p:spPr>
          <a:xfrm>
            <a:off x="4379720"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3</a:t>
            </a:r>
          </a:p>
          <a:p>
            <a:pPr>
              <a:spcBef>
                <a:spcPts val="800"/>
              </a:spcBef>
            </a:pPr>
            <a:r>
              <a:rPr lang="en-IN" sz="1600" dirty="0">
                <a:solidFill>
                  <a:srgbClr val="595959"/>
                </a:solidFill>
                <a:latin typeface="Arial Nova" panose="020B0504020202020204" pitchFamily="34" charset="0"/>
              </a:rPr>
              <a:t>R: 179</a:t>
            </a:r>
          </a:p>
          <a:p>
            <a:r>
              <a:rPr lang="en-IN" sz="1600" dirty="0">
                <a:solidFill>
                  <a:srgbClr val="595959"/>
                </a:solidFill>
                <a:latin typeface="Arial Nova" panose="020B0504020202020204" pitchFamily="34" charset="0"/>
              </a:rPr>
              <a:t>G: 162</a:t>
            </a:r>
          </a:p>
          <a:p>
            <a:r>
              <a:rPr lang="en-IN" sz="1600" dirty="0">
                <a:solidFill>
                  <a:srgbClr val="595959"/>
                </a:solidFill>
                <a:latin typeface="Arial Nova" panose="020B0504020202020204" pitchFamily="34" charset="0"/>
              </a:rPr>
              <a:t>B: 199</a:t>
            </a:r>
          </a:p>
        </p:txBody>
      </p:sp>
      <p:sp>
        <p:nvSpPr>
          <p:cNvPr id="15" name="TextBox 14">
            <a:extLst>
              <a:ext uri="{FF2B5EF4-FFF2-40B4-BE49-F238E27FC236}">
                <a16:creationId xmlns:a16="http://schemas.microsoft.com/office/drawing/2014/main" id="{0D37B8BC-A0D4-4C30-9A1F-8AEE177F92FD}"/>
              </a:ext>
            </a:extLst>
          </p:cNvPr>
          <p:cNvSpPr txBox="1"/>
          <p:nvPr/>
        </p:nvSpPr>
        <p:spPr>
          <a:xfrm>
            <a:off x="6346067"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4</a:t>
            </a:r>
          </a:p>
          <a:p>
            <a:pPr>
              <a:spcBef>
                <a:spcPts val="800"/>
              </a:spcBef>
            </a:pPr>
            <a:r>
              <a:rPr lang="en-IN" sz="1600" dirty="0">
                <a:solidFill>
                  <a:srgbClr val="595959"/>
                </a:solidFill>
                <a:latin typeface="Arial Nova" panose="020B0504020202020204" pitchFamily="34" charset="0"/>
              </a:rPr>
              <a:t>R: 252</a:t>
            </a:r>
          </a:p>
          <a:p>
            <a:r>
              <a:rPr lang="en-IN" sz="1600" dirty="0">
                <a:solidFill>
                  <a:srgbClr val="595959"/>
                </a:solidFill>
                <a:latin typeface="Arial Nova" panose="020B0504020202020204" pitchFamily="34" charset="0"/>
              </a:rPr>
              <a:t>G: 213</a:t>
            </a:r>
          </a:p>
          <a:p>
            <a:r>
              <a:rPr lang="en-IN" sz="1600" dirty="0">
                <a:solidFill>
                  <a:srgbClr val="595959"/>
                </a:solidFill>
                <a:latin typeface="Arial Nova" panose="020B0504020202020204" pitchFamily="34" charset="0"/>
              </a:rPr>
              <a:t>B: 181</a:t>
            </a:r>
          </a:p>
        </p:txBody>
      </p:sp>
      <p:sp>
        <p:nvSpPr>
          <p:cNvPr id="16" name="TextBox 15">
            <a:extLst>
              <a:ext uri="{FF2B5EF4-FFF2-40B4-BE49-F238E27FC236}">
                <a16:creationId xmlns:a16="http://schemas.microsoft.com/office/drawing/2014/main" id="{086E4FFB-75D5-4AB4-B44D-3F33F1CF891D}"/>
              </a:ext>
            </a:extLst>
          </p:cNvPr>
          <p:cNvSpPr txBox="1"/>
          <p:nvPr/>
        </p:nvSpPr>
        <p:spPr>
          <a:xfrm>
            <a:off x="8312413"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5</a:t>
            </a:r>
          </a:p>
          <a:p>
            <a:pPr>
              <a:spcBef>
                <a:spcPts val="800"/>
              </a:spcBef>
            </a:pPr>
            <a:r>
              <a:rPr lang="en-IN" sz="1600" dirty="0">
                <a:solidFill>
                  <a:srgbClr val="595959"/>
                </a:solidFill>
                <a:latin typeface="Arial Nova" panose="020B0504020202020204" pitchFamily="34" charset="0"/>
              </a:rPr>
              <a:t>R: 147</a:t>
            </a:r>
          </a:p>
          <a:p>
            <a:r>
              <a:rPr lang="en-IN" sz="1600" dirty="0">
                <a:solidFill>
                  <a:srgbClr val="595959"/>
                </a:solidFill>
                <a:latin typeface="Arial Nova" panose="020B0504020202020204" pitchFamily="34" charset="0"/>
              </a:rPr>
              <a:t>G: 205</a:t>
            </a:r>
          </a:p>
          <a:p>
            <a:r>
              <a:rPr lang="en-IN" sz="1600" dirty="0">
                <a:solidFill>
                  <a:srgbClr val="595959"/>
                </a:solidFill>
                <a:latin typeface="Arial Nova" panose="020B0504020202020204" pitchFamily="34" charset="0"/>
              </a:rPr>
              <a:t>B: 221</a:t>
            </a:r>
          </a:p>
        </p:txBody>
      </p:sp>
      <p:sp>
        <p:nvSpPr>
          <p:cNvPr id="17" name="TextBox 16">
            <a:extLst>
              <a:ext uri="{FF2B5EF4-FFF2-40B4-BE49-F238E27FC236}">
                <a16:creationId xmlns:a16="http://schemas.microsoft.com/office/drawing/2014/main" id="{5D56B14C-8C7C-4B3F-B3C5-1BD1E37D9293}"/>
              </a:ext>
            </a:extLst>
          </p:cNvPr>
          <p:cNvSpPr txBox="1"/>
          <p:nvPr/>
        </p:nvSpPr>
        <p:spPr>
          <a:xfrm>
            <a:off x="10278760"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6</a:t>
            </a:r>
          </a:p>
          <a:p>
            <a:pPr>
              <a:spcBef>
                <a:spcPts val="800"/>
              </a:spcBef>
            </a:pPr>
            <a:r>
              <a:rPr lang="en-IN" sz="1600" dirty="0">
                <a:solidFill>
                  <a:srgbClr val="595959"/>
                </a:solidFill>
                <a:latin typeface="Arial Nova" panose="020B0504020202020204" pitchFamily="34" charset="0"/>
              </a:rPr>
              <a:t>R: 195</a:t>
            </a:r>
          </a:p>
          <a:p>
            <a:r>
              <a:rPr lang="en-IN" sz="1600" dirty="0">
                <a:solidFill>
                  <a:srgbClr val="595959"/>
                </a:solidFill>
                <a:latin typeface="Arial Nova" panose="020B0504020202020204" pitchFamily="34" charset="0"/>
              </a:rPr>
              <a:t>G: 214</a:t>
            </a:r>
          </a:p>
          <a:p>
            <a:r>
              <a:rPr lang="en-IN" sz="1600" dirty="0">
                <a:solidFill>
                  <a:srgbClr val="595959"/>
                </a:solidFill>
                <a:latin typeface="Arial Nova" panose="020B0504020202020204" pitchFamily="34" charset="0"/>
              </a:rPr>
              <a:t>B: 155</a:t>
            </a:r>
          </a:p>
        </p:txBody>
      </p:sp>
      <p:sp>
        <p:nvSpPr>
          <p:cNvPr id="18" name="TextBox 17">
            <a:extLst>
              <a:ext uri="{FF2B5EF4-FFF2-40B4-BE49-F238E27FC236}">
                <a16:creationId xmlns:a16="http://schemas.microsoft.com/office/drawing/2014/main" id="{F40EFAAB-F6AD-44D1-A61D-2A4AE33D9654}"/>
              </a:ext>
            </a:extLst>
          </p:cNvPr>
          <p:cNvSpPr txBox="1"/>
          <p:nvPr/>
        </p:nvSpPr>
        <p:spPr>
          <a:xfrm>
            <a:off x="434327" y="4005081"/>
            <a:ext cx="1539139"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FONT COLOR</a:t>
            </a:r>
          </a:p>
        </p:txBody>
      </p:sp>
      <p:sp>
        <p:nvSpPr>
          <p:cNvPr id="19" name="Rectangle 18">
            <a:extLst>
              <a:ext uri="{FF2B5EF4-FFF2-40B4-BE49-F238E27FC236}">
                <a16:creationId xmlns:a16="http://schemas.microsoft.com/office/drawing/2014/main" id="{890443EB-8948-4923-9AF9-844BAF7527C2}"/>
              </a:ext>
            </a:extLst>
          </p:cNvPr>
          <p:cNvSpPr/>
          <p:nvPr/>
        </p:nvSpPr>
        <p:spPr>
          <a:xfrm>
            <a:off x="447027" y="4402390"/>
            <a:ext cx="1483843" cy="590207"/>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solidFill>
                <a:srgbClr val="595959"/>
              </a:solidFill>
              <a:latin typeface="Arial Nova" panose="020B0504020202020204" pitchFamily="34" charset="0"/>
            </a:endParaRPr>
          </a:p>
        </p:txBody>
      </p:sp>
      <p:sp>
        <p:nvSpPr>
          <p:cNvPr id="20" name="TextBox 19">
            <a:extLst>
              <a:ext uri="{FF2B5EF4-FFF2-40B4-BE49-F238E27FC236}">
                <a16:creationId xmlns:a16="http://schemas.microsoft.com/office/drawing/2014/main" id="{06B40338-43E9-4740-A9B1-0E02C6306CA7}"/>
              </a:ext>
            </a:extLst>
          </p:cNvPr>
          <p:cNvSpPr txBox="1"/>
          <p:nvPr/>
        </p:nvSpPr>
        <p:spPr>
          <a:xfrm>
            <a:off x="447027" y="5159890"/>
            <a:ext cx="1299138"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FONT COLOR</a:t>
            </a:r>
          </a:p>
          <a:p>
            <a:pPr>
              <a:spcBef>
                <a:spcPts val="800"/>
              </a:spcBef>
            </a:pPr>
            <a:r>
              <a:rPr lang="en-IN" sz="1600" dirty="0">
                <a:solidFill>
                  <a:srgbClr val="595959"/>
                </a:solidFill>
                <a:latin typeface="Arial Nova" panose="020B0504020202020204" pitchFamily="34" charset="0"/>
              </a:rPr>
              <a:t>R: 89</a:t>
            </a:r>
          </a:p>
          <a:p>
            <a:r>
              <a:rPr lang="en-IN" sz="1600" dirty="0">
                <a:solidFill>
                  <a:srgbClr val="595959"/>
                </a:solidFill>
                <a:latin typeface="Arial Nova" panose="020B0504020202020204" pitchFamily="34" charset="0"/>
              </a:rPr>
              <a:t>G: 89</a:t>
            </a:r>
          </a:p>
          <a:p>
            <a:r>
              <a:rPr lang="en-IN" sz="1600" dirty="0">
                <a:solidFill>
                  <a:srgbClr val="595959"/>
                </a:solidFill>
                <a:latin typeface="Arial Nova" panose="020B0504020202020204" pitchFamily="34" charset="0"/>
              </a:rPr>
              <a:t>B: 89</a:t>
            </a:r>
          </a:p>
        </p:txBody>
      </p:sp>
      <p:grpSp>
        <p:nvGrpSpPr>
          <p:cNvPr id="21" name="Group 20">
            <a:extLst>
              <a:ext uri="{FF2B5EF4-FFF2-40B4-BE49-F238E27FC236}">
                <a16:creationId xmlns:a16="http://schemas.microsoft.com/office/drawing/2014/main" id="{263411DD-BA76-41C7-ADF0-7E43D09A1DB2}"/>
              </a:ext>
            </a:extLst>
          </p:cNvPr>
          <p:cNvGrpSpPr/>
          <p:nvPr/>
        </p:nvGrpSpPr>
        <p:grpSpPr>
          <a:xfrm>
            <a:off x="4368607" y="4348045"/>
            <a:ext cx="2217020" cy="505591"/>
            <a:chOff x="3197275" y="3272707"/>
            <a:chExt cx="1662765" cy="379193"/>
          </a:xfrm>
        </p:grpSpPr>
        <p:sp>
          <p:nvSpPr>
            <p:cNvPr id="22" name="Rectangle 21">
              <a:extLst>
                <a:ext uri="{FF2B5EF4-FFF2-40B4-BE49-F238E27FC236}">
                  <a16:creationId xmlns:a16="http://schemas.microsoft.com/office/drawing/2014/main" id="{31A47A36-E381-483C-B833-139D75F81B28}"/>
                </a:ext>
              </a:extLst>
            </p:cNvPr>
            <p:cNvSpPr/>
            <p:nvPr/>
          </p:nvSpPr>
          <p:spPr>
            <a:xfrm>
              <a:off x="3197275" y="3272707"/>
              <a:ext cx="1662765" cy="3791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3" name="TextBox 22">
              <a:extLst>
                <a:ext uri="{FF2B5EF4-FFF2-40B4-BE49-F238E27FC236}">
                  <a16:creationId xmlns:a16="http://schemas.microsoft.com/office/drawing/2014/main" id="{2FAAE967-B4D3-43BC-B9D0-69A413DEC89C}"/>
                </a:ext>
              </a:extLst>
            </p:cNvPr>
            <p:cNvSpPr txBox="1"/>
            <p:nvPr/>
          </p:nvSpPr>
          <p:spPr>
            <a:xfrm>
              <a:off x="3299099" y="3323804"/>
              <a:ext cx="1502768" cy="276999"/>
            </a:xfrm>
            <a:prstGeom prst="rect">
              <a:avLst/>
            </a:prstGeom>
            <a:noFill/>
          </p:spPr>
          <p:txBody>
            <a:bodyPr wrap="none" lIns="0" tIns="0" rIns="0" bIns="0" rtlCol="0">
              <a:spAutoFit/>
            </a:bodyPr>
            <a:lstStyle/>
            <a:p>
              <a:r>
                <a:rPr lang="en-IN" sz="2400" b="1" dirty="0">
                  <a:solidFill>
                    <a:schemeClr val="bg1"/>
                  </a:solidFill>
                  <a:latin typeface="Arial Nova" panose="020B0504020202020204" pitchFamily="34" charset="0"/>
                </a:rPr>
                <a:t>Trebuchet MS</a:t>
              </a:r>
              <a:endParaRPr lang="en-IN" sz="1600" b="1" dirty="0">
                <a:solidFill>
                  <a:schemeClr val="bg1"/>
                </a:solidFill>
                <a:latin typeface="Arial Nova" panose="020B0504020202020204" pitchFamily="34" charset="0"/>
              </a:endParaRPr>
            </a:p>
          </p:txBody>
        </p:sp>
      </p:grpSp>
      <p:sp>
        <p:nvSpPr>
          <p:cNvPr id="24" name="TextBox 23">
            <a:extLst>
              <a:ext uri="{FF2B5EF4-FFF2-40B4-BE49-F238E27FC236}">
                <a16:creationId xmlns:a16="http://schemas.microsoft.com/office/drawing/2014/main" id="{97428E92-6A13-4EEE-A66B-9981CC127020}"/>
              </a:ext>
            </a:extLst>
          </p:cNvPr>
          <p:cNvSpPr txBox="1"/>
          <p:nvPr/>
        </p:nvSpPr>
        <p:spPr>
          <a:xfrm>
            <a:off x="4368605" y="4005081"/>
            <a:ext cx="1308692"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FONT TYPE</a:t>
            </a:r>
          </a:p>
        </p:txBody>
      </p:sp>
    </p:spTree>
    <p:extLst>
      <p:ext uri="{BB962C8B-B14F-4D97-AF65-F5344CB8AC3E}">
        <p14:creationId xmlns:p14="http://schemas.microsoft.com/office/powerpoint/2010/main" val="26956648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spTree>
    <p:extLst>
      <p:ext uri="{BB962C8B-B14F-4D97-AF65-F5344CB8AC3E}">
        <p14:creationId xmlns:p14="http://schemas.microsoft.com/office/powerpoint/2010/main" val="19409423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42A6D9-97CE-4EB3-8A74-B6425864D0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394"/>
          <a:stretch/>
        </p:blipFill>
        <p:spPr>
          <a:xfrm>
            <a:off x="2" y="2"/>
            <a:ext cx="11480204" cy="6857999"/>
          </a:xfrm>
          <a:prstGeom prst="rect">
            <a:avLst/>
          </a:prstGeom>
        </p:spPr>
      </p:pic>
      <p:sp>
        <p:nvSpPr>
          <p:cNvPr id="3" name="Rectangle 2"/>
          <p:cNvSpPr/>
          <p:nvPr/>
        </p:nvSpPr>
        <p:spPr>
          <a:xfrm>
            <a:off x="9995" y="2"/>
            <a:ext cx="12192000" cy="6857999"/>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Nova" panose="020B0504020202020204" pitchFamily="34" charset="0"/>
            </a:endParaRPr>
          </a:p>
        </p:txBody>
      </p:sp>
      <p:sp>
        <p:nvSpPr>
          <p:cNvPr id="2" name="Rectangle 1"/>
          <p:cNvSpPr/>
          <p:nvPr/>
        </p:nvSpPr>
        <p:spPr>
          <a:xfrm>
            <a:off x="7152117" y="-27382"/>
            <a:ext cx="5059872" cy="6894481"/>
          </a:xfrm>
          <a:custGeom>
            <a:avLst/>
            <a:gdLst>
              <a:gd name="connsiteX0" fmla="*/ 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0 h 5143500"/>
              <a:gd name="connsiteX0" fmla="*/ 2217761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2217761 w 4572000"/>
              <a:gd name="connsiteY4" fmla="*/ 0 h 5143500"/>
              <a:gd name="connsiteX0" fmla="*/ 2354239 w 4572000"/>
              <a:gd name="connsiteY0" fmla="*/ 0 h 5157147"/>
              <a:gd name="connsiteX1" fmla="*/ 4572000 w 4572000"/>
              <a:gd name="connsiteY1" fmla="*/ 13647 h 5157147"/>
              <a:gd name="connsiteX2" fmla="*/ 4572000 w 4572000"/>
              <a:gd name="connsiteY2" fmla="*/ 5157147 h 5157147"/>
              <a:gd name="connsiteX3" fmla="*/ 0 w 4572000"/>
              <a:gd name="connsiteY3" fmla="*/ 5157147 h 5157147"/>
              <a:gd name="connsiteX4" fmla="*/ 2354239 w 4572000"/>
              <a:gd name="connsiteY4" fmla="*/ 0 h 5157147"/>
              <a:gd name="connsiteX0" fmla="*/ 2347415 w 4572000"/>
              <a:gd name="connsiteY0" fmla="*/ 0 h 5150323"/>
              <a:gd name="connsiteX1" fmla="*/ 4572000 w 4572000"/>
              <a:gd name="connsiteY1" fmla="*/ 6823 h 5150323"/>
              <a:gd name="connsiteX2" fmla="*/ 4572000 w 4572000"/>
              <a:gd name="connsiteY2" fmla="*/ 5150323 h 5150323"/>
              <a:gd name="connsiteX3" fmla="*/ 0 w 4572000"/>
              <a:gd name="connsiteY3" fmla="*/ 5150323 h 5150323"/>
              <a:gd name="connsiteX4" fmla="*/ 2347415 w 4572000"/>
              <a:gd name="connsiteY4" fmla="*/ 0 h 5150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5150323">
                <a:moveTo>
                  <a:pt x="2347415" y="0"/>
                </a:moveTo>
                <a:lnTo>
                  <a:pt x="4572000" y="6823"/>
                </a:lnTo>
                <a:lnTo>
                  <a:pt x="4572000" y="5150323"/>
                </a:lnTo>
                <a:lnTo>
                  <a:pt x="0" y="5150323"/>
                </a:lnTo>
                <a:lnTo>
                  <a:pt x="234741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Nova" panose="020B0504020202020204" pitchFamily="34" charset="0"/>
            </a:endParaRPr>
          </a:p>
        </p:txBody>
      </p:sp>
      <p:sp>
        <p:nvSpPr>
          <p:cNvPr id="10" name="Text Placeholder 9"/>
          <p:cNvSpPr>
            <a:spLocks noGrp="1"/>
          </p:cNvSpPr>
          <p:nvPr>
            <p:ph type="body" sz="quarter" idx="10" hasCustomPrompt="1"/>
          </p:nvPr>
        </p:nvSpPr>
        <p:spPr>
          <a:xfrm>
            <a:off x="7920204" y="4869160"/>
            <a:ext cx="4224469" cy="768085"/>
          </a:xfrm>
          <a:prstGeom prst="rect">
            <a:avLst/>
          </a:prstGeom>
        </p:spPr>
        <p:txBody>
          <a:bodyPr anchor="ctr"/>
          <a:lstStyle>
            <a:lvl1pPr marL="0" indent="0" algn="l">
              <a:buNone/>
              <a:defRPr sz="4267" b="0" baseline="0">
                <a:solidFill>
                  <a:schemeClr val="tx1">
                    <a:lumMod val="65000"/>
                    <a:lumOff val="35000"/>
                  </a:schemeClr>
                </a:solidFill>
                <a:latin typeface="Arial Nova" panose="020B0504020202020204" pitchFamily="34" charset="0"/>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7920204" y="5863580"/>
            <a:ext cx="4224469" cy="384043"/>
          </a:xfrm>
          <a:prstGeom prst="rect">
            <a:avLst/>
          </a:prstGeom>
        </p:spPr>
        <p:txBody>
          <a:bodyPr anchor="ctr"/>
          <a:lstStyle>
            <a:lvl1pPr marL="0" indent="0" algn="l">
              <a:buNone/>
              <a:defRPr sz="1867" b="0" baseline="0">
                <a:solidFill>
                  <a:schemeClr val="accent1"/>
                </a:solidFill>
                <a:latin typeface="Arial Nova" panose="020B0504020202020204" pitchFamily="34" charset="0"/>
                <a:cs typeface="Arial" pitchFamily="34" charset="0"/>
              </a:defRPr>
            </a:lvl1pPr>
          </a:lstStyle>
          <a:p>
            <a:pPr lvl="0"/>
            <a:r>
              <a:rPr lang="en-US" altLang="ko-KR" dirty="0"/>
              <a:t>Insert the title of your subtitle Here</a:t>
            </a:r>
          </a:p>
        </p:txBody>
      </p:sp>
      <p:sp>
        <p:nvSpPr>
          <p:cNvPr id="6" name="Title 4">
            <a:extLst>
              <a:ext uri="{FF2B5EF4-FFF2-40B4-BE49-F238E27FC236}">
                <a16:creationId xmlns:a16="http://schemas.microsoft.com/office/drawing/2014/main" id="{1477DFA1-722D-4026-8074-6FF1A3E309EE}"/>
              </a:ext>
            </a:extLst>
          </p:cNvPr>
          <p:cNvSpPr>
            <a:spLocks noGrp="1"/>
          </p:cNvSpPr>
          <p:nvPr>
            <p:ph type="title" hasCustomPrompt="1"/>
          </p:nvPr>
        </p:nvSpPr>
        <p:spPr>
          <a:xfrm>
            <a:off x="432000" y="505086"/>
            <a:ext cx="10049933" cy="461655"/>
          </a:xfrm>
        </p:spPr>
        <p:txBody>
          <a:bodyPr/>
          <a:lstStyle>
            <a:lvl1pPr>
              <a:defRPr baseline="0">
                <a:solidFill>
                  <a:schemeClr val="bg1"/>
                </a:solidFill>
              </a:defRPr>
            </a:lvl1pPr>
          </a:lstStyle>
          <a:p>
            <a:r>
              <a:rPr lang="en-US" dirty="0"/>
              <a:t>TITLE OF THE SLIDE GOES HERE</a:t>
            </a:r>
          </a:p>
        </p:txBody>
      </p:sp>
      <p:pic>
        <p:nvPicPr>
          <p:cNvPr id="8" name="Picture 7" descr="http://skillwise.in/consulting/images_new/logo/sify.png">
            <a:extLst>
              <a:ext uri="{FF2B5EF4-FFF2-40B4-BE49-F238E27FC236}">
                <a16:creationId xmlns:a16="http://schemas.microsoft.com/office/drawing/2014/main" id="{085CB49A-CBF4-486D-AC0F-74B69746869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47071" y="-129719"/>
            <a:ext cx="1592940" cy="159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435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with Title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dirty="0"/>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spTree>
    <p:extLst>
      <p:ext uri="{BB962C8B-B14F-4D97-AF65-F5344CB8AC3E}">
        <p14:creationId xmlns:p14="http://schemas.microsoft.com/office/powerpoint/2010/main" val="27059954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2_Section Divider">
    <p:spTree>
      <p:nvGrpSpPr>
        <p:cNvPr id="1" name=""/>
        <p:cNvGrpSpPr/>
        <p:nvPr/>
      </p:nvGrpSpPr>
      <p:grpSpPr>
        <a:xfrm>
          <a:off x="0" y="0"/>
          <a:ext cx="0" cy="0"/>
          <a:chOff x="0" y="0"/>
          <a:chExt cx="0" cy="0"/>
        </a:xfrm>
      </p:grpSpPr>
      <p:pic>
        <p:nvPicPr>
          <p:cNvPr id="23" name="Picture 2" descr="Image result for digital transformation shutterstock">
            <a:extLst>
              <a:ext uri="{FF2B5EF4-FFF2-40B4-BE49-F238E27FC236}">
                <a16:creationId xmlns:a16="http://schemas.microsoft.com/office/drawing/2014/main" id="{BCD5D595-AB87-C3B8-BBAA-E26F640EB7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57" b="6657"/>
          <a:stretch/>
        </p:blipFill>
        <p:spPr bwMode="auto">
          <a:xfrm>
            <a:off x="2"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A7F2C157-6FF7-E69A-06C3-B68530E4E4D6}"/>
              </a:ext>
            </a:extLst>
          </p:cNvPr>
          <p:cNvSpPr/>
          <p:nvPr/>
        </p:nvSpPr>
        <p:spPr>
          <a:xfrm>
            <a:off x="2117" y="0"/>
            <a:ext cx="12192001" cy="68580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nvGrpSpPr>
          <p:cNvPr id="25" name="Group 24">
            <a:extLst>
              <a:ext uri="{FF2B5EF4-FFF2-40B4-BE49-F238E27FC236}">
                <a16:creationId xmlns:a16="http://schemas.microsoft.com/office/drawing/2014/main" id="{4E9E0520-BAE7-C425-CF45-F00403FE4CAC}"/>
              </a:ext>
            </a:extLst>
          </p:cNvPr>
          <p:cNvGrpSpPr/>
          <p:nvPr/>
        </p:nvGrpSpPr>
        <p:grpSpPr>
          <a:xfrm>
            <a:off x="8810985" y="2875669"/>
            <a:ext cx="1954179" cy="1106663"/>
            <a:chOff x="9753598" y="1"/>
            <a:chExt cx="1739885" cy="985307"/>
          </a:xfrm>
        </p:grpSpPr>
        <p:sp>
          <p:nvSpPr>
            <p:cNvPr id="26" name="Round Same Side Corner Rectangle 72">
              <a:extLst>
                <a:ext uri="{FF2B5EF4-FFF2-40B4-BE49-F238E27FC236}">
                  <a16:creationId xmlns:a16="http://schemas.microsoft.com/office/drawing/2014/main" id="{A43757E9-069B-005B-B45C-ECB132FAD733}"/>
                </a:ext>
              </a:extLst>
            </p:cNvPr>
            <p:cNvSpPr/>
            <p:nvPr/>
          </p:nvSpPr>
          <p:spPr>
            <a:xfrm rot="10800000">
              <a:off x="9753598" y="1"/>
              <a:ext cx="1739885" cy="985307"/>
            </a:xfrm>
            <a:prstGeom prst="roundRect">
              <a:avLst/>
            </a:prstGeom>
            <a:solidFill>
              <a:schemeClr val="bg1"/>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28" name="Picture 2" descr="Image result for sify logo">
              <a:extLst>
                <a:ext uri="{FF2B5EF4-FFF2-40B4-BE49-F238E27FC236}">
                  <a16:creationId xmlns:a16="http://schemas.microsoft.com/office/drawing/2014/main" id="{8534A2DF-0C92-6260-3A03-E3105AB6CC6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9D4AF513-B27D-869F-5153-F6036166B92B}"/>
              </a:ext>
            </a:extLst>
          </p:cNvPr>
          <p:cNvGrpSpPr/>
          <p:nvPr/>
        </p:nvGrpSpPr>
        <p:grpSpPr>
          <a:xfrm>
            <a:off x="-1" y="2173323"/>
            <a:ext cx="8466668" cy="2525040"/>
            <a:chOff x="-1" y="1629992"/>
            <a:chExt cx="6829063" cy="1893780"/>
          </a:xfrm>
        </p:grpSpPr>
        <p:sp>
          <p:nvSpPr>
            <p:cNvPr id="31" name="Rectangle 30">
              <a:extLst>
                <a:ext uri="{FF2B5EF4-FFF2-40B4-BE49-F238E27FC236}">
                  <a16:creationId xmlns:a16="http://schemas.microsoft.com/office/drawing/2014/main" id="{71E870DA-7C06-77A7-5CDB-F7083AFD394D}"/>
                </a:ext>
              </a:extLst>
            </p:cNvPr>
            <p:cNvSpPr/>
            <p:nvPr/>
          </p:nvSpPr>
          <p:spPr>
            <a:xfrm>
              <a:off x="-1" y="1710769"/>
              <a:ext cx="6829063" cy="172513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2" name="Rectangle 31">
              <a:extLst>
                <a:ext uri="{FF2B5EF4-FFF2-40B4-BE49-F238E27FC236}">
                  <a16:creationId xmlns:a16="http://schemas.microsoft.com/office/drawing/2014/main" id="{2E04E8CA-4DFB-0A92-FF7E-EC2E6C9335EC}"/>
                </a:ext>
              </a:extLst>
            </p:cNvPr>
            <p:cNvSpPr/>
            <p:nvPr/>
          </p:nvSpPr>
          <p:spPr>
            <a:xfrm>
              <a:off x="0" y="1629992"/>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3" name="Rectangle 32">
              <a:extLst>
                <a:ext uri="{FF2B5EF4-FFF2-40B4-BE49-F238E27FC236}">
                  <a16:creationId xmlns:a16="http://schemas.microsoft.com/office/drawing/2014/main" id="{38FCCB57-81B8-E44B-2F6B-94F73D2A7D8B}"/>
                </a:ext>
              </a:extLst>
            </p:cNvPr>
            <p:cNvSpPr/>
            <p:nvPr/>
          </p:nvSpPr>
          <p:spPr>
            <a:xfrm>
              <a:off x="0" y="3475856"/>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grpSp>
        <p:nvGrpSpPr>
          <p:cNvPr id="34" name="Group 33">
            <a:extLst>
              <a:ext uri="{FF2B5EF4-FFF2-40B4-BE49-F238E27FC236}">
                <a16:creationId xmlns:a16="http://schemas.microsoft.com/office/drawing/2014/main" id="{C569B245-8A5B-648A-1D51-9FEA514B1D54}"/>
              </a:ext>
            </a:extLst>
          </p:cNvPr>
          <p:cNvGrpSpPr/>
          <p:nvPr/>
        </p:nvGrpSpPr>
        <p:grpSpPr>
          <a:xfrm>
            <a:off x="11136403" y="2281025"/>
            <a:ext cx="1055596" cy="2300187"/>
            <a:chOff x="8352302" y="0"/>
            <a:chExt cx="791697" cy="5143500"/>
          </a:xfrm>
        </p:grpSpPr>
        <p:sp>
          <p:nvSpPr>
            <p:cNvPr id="35" name="Rectangle 34">
              <a:extLst>
                <a:ext uri="{FF2B5EF4-FFF2-40B4-BE49-F238E27FC236}">
                  <a16:creationId xmlns:a16="http://schemas.microsoft.com/office/drawing/2014/main" id="{DB8111EA-54AF-D4B8-60FB-B5138209A024}"/>
                </a:ext>
              </a:extLst>
            </p:cNvPr>
            <p:cNvSpPr/>
            <p:nvPr/>
          </p:nvSpPr>
          <p:spPr>
            <a:xfrm>
              <a:off x="8877270" y="0"/>
              <a:ext cx="266729" cy="51435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6" name="Rectangle 35">
              <a:extLst>
                <a:ext uri="{FF2B5EF4-FFF2-40B4-BE49-F238E27FC236}">
                  <a16:creationId xmlns:a16="http://schemas.microsoft.com/office/drawing/2014/main" id="{251DF2A8-D3C2-E8E0-11CF-C0035222F178}"/>
                </a:ext>
              </a:extLst>
            </p:cNvPr>
            <p:cNvSpPr/>
            <p:nvPr/>
          </p:nvSpPr>
          <p:spPr>
            <a:xfrm>
              <a:off x="8613456" y="0"/>
              <a:ext cx="266729" cy="51435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7" name="Rectangle 36">
              <a:extLst>
                <a:ext uri="{FF2B5EF4-FFF2-40B4-BE49-F238E27FC236}">
                  <a16:creationId xmlns:a16="http://schemas.microsoft.com/office/drawing/2014/main" id="{8CD2C29C-8B54-626C-017F-B1387BB683BB}"/>
                </a:ext>
              </a:extLst>
            </p:cNvPr>
            <p:cNvSpPr/>
            <p:nvPr/>
          </p:nvSpPr>
          <p:spPr>
            <a:xfrm>
              <a:off x="8352302" y="0"/>
              <a:ext cx="266729" cy="51435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sp>
        <p:nvSpPr>
          <p:cNvPr id="38" name="Text Placeholder 3">
            <a:extLst>
              <a:ext uri="{FF2B5EF4-FFF2-40B4-BE49-F238E27FC236}">
                <a16:creationId xmlns:a16="http://schemas.microsoft.com/office/drawing/2014/main" id="{AE9A6E79-9539-48D1-C2E6-FF1738BCEC01}"/>
              </a:ext>
            </a:extLst>
          </p:cNvPr>
          <p:cNvSpPr>
            <a:spLocks noGrp="1"/>
          </p:cNvSpPr>
          <p:nvPr>
            <p:ph type="body" sz="quarter" idx="11" hasCustomPrompt="1"/>
          </p:nvPr>
        </p:nvSpPr>
        <p:spPr>
          <a:xfrm>
            <a:off x="488041" y="3086437"/>
            <a:ext cx="7267200" cy="698815"/>
          </a:xfrm>
        </p:spPr>
        <p:txBody>
          <a:bodyPr anchor="ctr">
            <a:normAutofit/>
          </a:bodyPr>
          <a:lstStyle>
            <a:lvl1pPr marL="0" indent="0">
              <a:buNone/>
              <a:defRPr sz="3200" b="1">
                <a:solidFill>
                  <a:schemeClr val="tx2">
                    <a:lumMod val="50000"/>
                  </a:schemeClr>
                </a:solidFill>
              </a:defRPr>
            </a:lvl1pPr>
          </a:lstStyle>
          <a:p>
            <a:pPr lvl="0"/>
            <a:r>
              <a:rPr lang="en-US" dirty="0"/>
              <a:t>SECTION DIVIDER</a:t>
            </a:r>
          </a:p>
        </p:txBody>
      </p:sp>
    </p:spTree>
    <p:extLst>
      <p:ext uri="{BB962C8B-B14F-4D97-AF65-F5344CB8AC3E}">
        <p14:creationId xmlns:p14="http://schemas.microsoft.com/office/powerpoint/2010/main" val="7910455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28" name="Picture 2" descr="Image result for digital transformation shutterstock">
            <a:extLst>
              <a:ext uri="{FF2B5EF4-FFF2-40B4-BE49-F238E27FC236}">
                <a16:creationId xmlns:a16="http://schemas.microsoft.com/office/drawing/2014/main" id="{AA07EBF4-94A2-4E29-AA44-A3BFCABC33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57" b="6657"/>
          <a:stretch/>
        </p:blipFill>
        <p:spPr bwMode="auto">
          <a:xfrm>
            <a:off x="2"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p:nvSpPr>
        <p:spPr>
          <a:xfrm>
            <a:off x="2117" y="0"/>
            <a:ext cx="12192001" cy="68580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nvGrpSpPr>
          <p:cNvPr id="30" name="Group 29">
            <a:extLst>
              <a:ext uri="{FF2B5EF4-FFF2-40B4-BE49-F238E27FC236}">
                <a16:creationId xmlns:a16="http://schemas.microsoft.com/office/drawing/2014/main" id="{9492AEFE-BAE5-4A16-8046-1CC388A1137A}"/>
              </a:ext>
            </a:extLst>
          </p:cNvPr>
          <p:cNvGrpSpPr/>
          <p:nvPr/>
        </p:nvGrpSpPr>
        <p:grpSpPr>
          <a:xfrm>
            <a:off x="8810985" y="2875669"/>
            <a:ext cx="1954179" cy="1106663"/>
            <a:chOff x="9753598" y="1"/>
            <a:chExt cx="1739885" cy="985307"/>
          </a:xfrm>
        </p:grpSpPr>
        <p:sp>
          <p:nvSpPr>
            <p:cNvPr id="31" name="Round Same Side Corner Rectangle 72">
              <a:extLst>
                <a:ext uri="{FF2B5EF4-FFF2-40B4-BE49-F238E27FC236}">
                  <a16:creationId xmlns:a16="http://schemas.microsoft.com/office/drawing/2014/main" id="{04D70802-0F35-4919-BE7E-3D566C9A8826}"/>
                </a:ext>
              </a:extLst>
            </p:cNvPr>
            <p:cNvSpPr/>
            <p:nvPr/>
          </p:nvSpPr>
          <p:spPr>
            <a:xfrm rot="10800000">
              <a:off x="9753598" y="1"/>
              <a:ext cx="1739885" cy="985307"/>
            </a:xfrm>
            <a:prstGeom prst="roundRect">
              <a:avLst/>
            </a:prstGeom>
            <a:solidFill>
              <a:schemeClr val="bg1"/>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32" name="Picture 2" descr="Image result for sify logo">
              <a:extLst>
                <a:ext uri="{FF2B5EF4-FFF2-40B4-BE49-F238E27FC236}">
                  <a16:creationId xmlns:a16="http://schemas.microsoft.com/office/drawing/2014/main" id="{F03FB8CE-A55B-45E9-9801-70D3FA9DB09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3529B0A5-3478-40ED-8C29-787110A9C1CE}"/>
              </a:ext>
            </a:extLst>
          </p:cNvPr>
          <p:cNvGrpSpPr/>
          <p:nvPr/>
        </p:nvGrpSpPr>
        <p:grpSpPr>
          <a:xfrm>
            <a:off x="-1" y="2173323"/>
            <a:ext cx="8466668" cy="2525040"/>
            <a:chOff x="-1" y="1629992"/>
            <a:chExt cx="6829063" cy="1893780"/>
          </a:xfrm>
        </p:grpSpPr>
        <p:sp>
          <p:nvSpPr>
            <p:cNvPr id="34" name="Rectangle 33">
              <a:extLst>
                <a:ext uri="{FF2B5EF4-FFF2-40B4-BE49-F238E27FC236}">
                  <a16:creationId xmlns:a16="http://schemas.microsoft.com/office/drawing/2014/main" id="{41A53F10-CBC5-444F-AA00-64BF461C9C71}"/>
                </a:ext>
              </a:extLst>
            </p:cNvPr>
            <p:cNvSpPr/>
            <p:nvPr/>
          </p:nvSpPr>
          <p:spPr>
            <a:xfrm>
              <a:off x="-1" y="1710769"/>
              <a:ext cx="6829063" cy="172513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5" name="Rectangle 34">
              <a:extLst>
                <a:ext uri="{FF2B5EF4-FFF2-40B4-BE49-F238E27FC236}">
                  <a16:creationId xmlns:a16="http://schemas.microsoft.com/office/drawing/2014/main" id="{24102996-43D2-4531-8F28-25FFF42A8FE6}"/>
                </a:ext>
              </a:extLst>
            </p:cNvPr>
            <p:cNvSpPr/>
            <p:nvPr/>
          </p:nvSpPr>
          <p:spPr>
            <a:xfrm>
              <a:off x="0" y="1629992"/>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6" name="Rectangle 35">
              <a:extLst>
                <a:ext uri="{FF2B5EF4-FFF2-40B4-BE49-F238E27FC236}">
                  <a16:creationId xmlns:a16="http://schemas.microsoft.com/office/drawing/2014/main" id="{D688A12A-52FF-434F-8992-444C36B493C3}"/>
                </a:ext>
              </a:extLst>
            </p:cNvPr>
            <p:cNvSpPr/>
            <p:nvPr/>
          </p:nvSpPr>
          <p:spPr>
            <a:xfrm>
              <a:off x="0" y="3475856"/>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grpSp>
        <p:nvGrpSpPr>
          <p:cNvPr id="37" name="Group 36">
            <a:extLst>
              <a:ext uri="{FF2B5EF4-FFF2-40B4-BE49-F238E27FC236}">
                <a16:creationId xmlns:a16="http://schemas.microsoft.com/office/drawing/2014/main" id="{87697701-4197-44C5-9DF6-DCE8EB7667A7}"/>
              </a:ext>
            </a:extLst>
          </p:cNvPr>
          <p:cNvGrpSpPr/>
          <p:nvPr/>
        </p:nvGrpSpPr>
        <p:grpSpPr>
          <a:xfrm>
            <a:off x="11136403" y="2281025"/>
            <a:ext cx="1055596" cy="2300187"/>
            <a:chOff x="8352302" y="0"/>
            <a:chExt cx="791697" cy="5143500"/>
          </a:xfrm>
        </p:grpSpPr>
        <p:sp>
          <p:nvSpPr>
            <p:cNvPr id="38" name="Rectangle 37">
              <a:extLst>
                <a:ext uri="{FF2B5EF4-FFF2-40B4-BE49-F238E27FC236}">
                  <a16:creationId xmlns:a16="http://schemas.microsoft.com/office/drawing/2014/main" id="{583C2F58-9D3E-4A33-9620-E2862F764A2C}"/>
                </a:ext>
              </a:extLst>
            </p:cNvPr>
            <p:cNvSpPr/>
            <p:nvPr/>
          </p:nvSpPr>
          <p:spPr>
            <a:xfrm>
              <a:off x="8877270" y="0"/>
              <a:ext cx="266729" cy="51435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9" name="Rectangle 38">
              <a:extLst>
                <a:ext uri="{FF2B5EF4-FFF2-40B4-BE49-F238E27FC236}">
                  <a16:creationId xmlns:a16="http://schemas.microsoft.com/office/drawing/2014/main" id="{E2590226-D46A-48CE-A2DA-6A9297A288BE}"/>
                </a:ext>
              </a:extLst>
            </p:cNvPr>
            <p:cNvSpPr/>
            <p:nvPr/>
          </p:nvSpPr>
          <p:spPr>
            <a:xfrm>
              <a:off x="8613456" y="0"/>
              <a:ext cx="266729" cy="51435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0" name="Rectangle 39">
              <a:extLst>
                <a:ext uri="{FF2B5EF4-FFF2-40B4-BE49-F238E27FC236}">
                  <a16:creationId xmlns:a16="http://schemas.microsoft.com/office/drawing/2014/main" id="{C61AEADA-3FE1-4B34-BF61-100EEBD93869}"/>
                </a:ext>
              </a:extLst>
            </p:cNvPr>
            <p:cNvSpPr/>
            <p:nvPr/>
          </p:nvSpPr>
          <p:spPr>
            <a:xfrm>
              <a:off x="8352302" y="0"/>
              <a:ext cx="266729" cy="51435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sp>
        <p:nvSpPr>
          <p:cNvPr id="4" name="Text Placeholder 3">
            <a:extLst>
              <a:ext uri="{FF2B5EF4-FFF2-40B4-BE49-F238E27FC236}">
                <a16:creationId xmlns:a16="http://schemas.microsoft.com/office/drawing/2014/main" id="{DE1DF722-DBE4-4E6D-BFCC-DE5D388C6978}"/>
              </a:ext>
            </a:extLst>
          </p:cNvPr>
          <p:cNvSpPr>
            <a:spLocks noGrp="1"/>
          </p:cNvSpPr>
          <p:nvPr>
            <p:ph type="body" sz="quarter" idx="11" hasCustomPrompt="1"/>
          </p:nvPr>
        </p:nvSpPr>
        <p:spPr>
          <a:xfrm>
            <a:off x="488041" y="3086437"/>
            <a:ext cx="7267200" cy="698815"/>
          </a:xfrm>
        </p:spPr>
        <p:txBody>
          <a:bodyPr anchor="ctr">
            <a:normAutofit/>
          </a:bodyPr>
          <a:lstStyle>
            <a:lvl1pPr marL="0" indent="0">
              <a:buNone/>
              <a:defRPr sz="3200" b="1">
                <a:solidFill>
                  <a:schemeClr val="tx2">
                    <a:lumMod val="50000"/>
                  </a:schemeClr>
                </a:solidFill>
              </a:defRPr>
            </a:lvl1pPr>
          </a:lstStyle>
          <a:p>
            <a:pPr lvl="0"/>
            <a:r>
              <a:rPr lang="en-US" dirty="0"/>
              <a:t>SECTION DIVIDER</a:t>
            </a:r>
          </a:p>
        </p:txBody>
      </p:sp>
      <p:pic>
        <p:nvPicPr>
          <p:cNvPr id="2" name="Picture 2" descr="Image result for sify logo">
            <a:extLst>
              <a:ext uri="{FF2B5EF4-FFF2-40B4-BE49-F238E27FC236}">
                <a16:creationId xmlns:a16="http://schemas.microsoft.com/office/drawing/2014/main" id="{D87878F5-8A35-68AC-C927-CD3ACF6C3D01}"/>
              </a:ext>
            </a:extLst>
          </p:cNvPr>
          <p:cNvPicPr>
            <a:picLocks noChangeAspect="1" noChangeArrowheads="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7683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p:nvGrpSpPr>
        <p:grpSpPr>
          <a:xfrm rot="16200000">
            <a:off x="5159304" y="2280919"/>
            <a:ext cx="1873392" cy="241124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dirty="0">
                <a:solidFill>
                  <a:prstClr val="white">
                    <a:lumMod val="65000"/>
                  </a:prstClr>
                </a:solidFill>
                <a:latin typeface="Arial Nova" panose="020B0504020202020204" pitchFamily="34" charset="0"/>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dirty="0">
                <a:solidFill>
                  <a:prstClr val="white"/>
                </a:solidFill>
                <a:latin typeface="Arial Nova" panose="020B0504020202020204" pitchFamily="34" charset="0"/>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p:nvSpPr>
        <p:spPr bwMode="auto">
          <a:xfrm>
            <a:off x="3534222" y="2696297"/>
            <a:ext cx="5123559" cy="1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15" tIns="46457" rIns="92915" bIns="46457" numCol="1" anchor="t" anchorCtr="0" compatLnSpc="1">
            <a:prstTxWarp prst="textNoShape">
              <a:avLst/>
            </a:prstTxWarp>
          </a:bodyPr>
          <a:lstStyle/>
          <a:p>
            <a:pPr algn="ctr" defTabSz="929129"/>
            <a:r>
              <a:rPr lang="en-IN" sz="8133" dirty="0">
                <a:solidFill>
                  <a:srgbClr val="595959"/>
                </a:solidFill>
                <a:latin typeface="Arial Nova" panose="020B0504020202020204" pitchFamily="34" charset="0"/>
              </a:rPr>
              <a:t>Thank you</a:t>
            </a:r>
          </a:p>
        </p:txBody>
      </p:sp>
      <p:grpSp>
        <p:nvGrpSpPr>
          <p:cNvPr id="8" name="Group 7">
            <a:extLst>
              <a:ext uri="{FF2B5EF4-FFF2-40B4-BE49-F238E27FC236}">
                <a16:creationId xmlns:a16="http://schemas.microsoft.com/office/drawing/2014/main" id="{7F8B8839-2DE8-4E32-AACE-5718126A1761}"/>
              </a:ext>
            </a:extLst>
          </p:cNvPr>
          <p:cNvGrpSpPr/>
          <p:nvPr/>
        </p:nvGrpSpPr>
        <p:grpSpPr>
          <a:xfrm>
            <a:off x="388419" y="4989095"/>
            <a:ext cx="11353773" cy="1010795"/>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2292" y="472819"/>
            <a:ext cx="2276797" cy="1911095"/>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7775" y="472819"/>
            <a:ext cx="2276797" cy="1911095"/>
          </a:xfrm>
          <a:prstGeom prst="rect">
            <a:avLst/>
          </a:prstGeom>
        </p:spPr>
      </p:pic>
    </p:spTree>
    <p:extLst>
      <p:ext uri="{BB962C8B-B14F-4D97-AF65-F5344CB8AC3E}">
        <p14:creationId xmlns:p14="http://schemas.microsoft.com/office/powerpoint/2010/main" val="25458654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Tree>
    <p:extLst>
      <p:ext uri="{BB962C8B-B14F-4D97-AF65-F5344CB8AC3E}">
        <p14:creationId xmlns:p14="http://schemas.microsoft.com/office/powerpoint/2010/main" val="11274898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6" y="1465755"/>
            <a:ext cx="5408709" cy="1938988"/>
          </a:xfrm>
        </p:spPr>
        <p:txBody>
          <a:bodyPr>
            <a:noAutofit/>
          </a:bodyPr>
          <a:lstStyle>
            <a:lvl1pPr marL="0" indent="0" algn="l">
              <a:lnSpc>
                <a:spcPts val="4000"/>
              </a:lnSpc>
              <a:spcBef>
                <a:spcPts val="0"/>
              </a:spcBef>
              <a:buNone/>
              <a:defRPr sz="3733" b="1" cap="all" baseline="0">
                <a:solidFill>
                  <a:srgbClr val="00FFFF"/>
                </a:solidFill>
              </a:defRPr>
            </a:lvl1pPr>
          </a:lstStyle>
          <a:p>
            <a:pPr lvl="0"/>
            <a:r>
              <a:rPr lang="en-US" dirty="0"/>
              <a:t>TITLE OF THE SLIDE - LINE ONE</a:t>
            </a:r>
            <a:endParaRPr lang="en-IN" dirty="0"/>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66" y="3404743"/>
            <a:ext cx="9755085" cy="454763"/>
          </a:xfrm>
        </p:spPr>
        <p:txBody>
          <a:bodyPr>
            <a:noAutofit/>
          </a:bodyPr>
          <a:lstStyle>
            <a:lvl1pPr marL="0" indent="0">
              <a:lnSpc>
                <a:spcPts val="2667"/>
              </a:lnSpc>
              <a:spcBef>
                <a:spcPts val="0"/>
              </a:spcBef>
              <a:buNone/>
              <a:defRPr sz="2400" b="0" baseline="0">
                <a:solidFill>
                  <a:schemeClr val="bg1"/>
                </a:solidFill>
              </a:defRPr>
            </a:lvl1pPr>
          </a:lstStyle>
          <a:p>
            <a:pPr lvl="0"/>
            <a:r>
              <a:rPr lang="en-US" dirty="0"/>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5" y="3995281"/>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dirty="0"/>
              <a:t>Month 2021</a:t>
            </a:r>
          </a:p>
        </p:txBody>
      </p:sp>
      <p:pic>
        <p:nvPicPr>
          <p:cNvPr id="3" name="Picture 2" descr="Image result for sify logo">
            <a:extLst>
              <a:ext uri="{FF2B5EF4-FFF2-40B4-BE49-F238E27FC236}">
                <a16:creationId xmlns:a16="http://schemas.microsoft.com/office/drawing/2014/main" id="{B9E3F920-C1F0-1E01-8293-E3DD6DD90677}"/>
              </a:ext>
            </a:extLst>
          </p:cNvPr>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423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5F2C51-22FF-4E32-AD34-F0CCA451A8EF}"/>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Title 4">
            <a:extLst>
              <a:ext uri="{FF2B5EF4-FFF2-40B4-BE49-F238E27FC236}">
                <a16:creationId xmlns:a16="http://schemas.microsoft.com/office/drawing/2014/main" id="{A2FB823F-6961-4B9A-80AC-CFF66BA11E63}"/>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8" name="Group 7">
            <a:extLst>
              <a:ext uri="{FF2B5EF4-FFF2-40B4-BE49-F238E27FC236}">
                <a16:creationId xmlns:a16="http://schemas.microsoft.com/office/drawing/2014/main" id="{648329CD-DDB5-4D8C-8424-F53018124232}"/>
              </a:ext>
            </a:extLst>
          </p:cNvPr>
          <p:cNvGrpSpPr/>
          <p:nvPr/>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73EEE93B-2A3C-4D7B-A512-ADEDBCF31518}"/>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F729BEA4-D322-4EFB-960C-F651CF84A409}"/>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148347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98580F-B55F-45C3-BF73-796A62CD2707}"/>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Title 4">
            <a:extLst>
              <a:ext uri="{FF2B5EF4-FFF2-40B4-BE49-F238E27FC236}">
                <a16:creationId xmlns:a16="http://schemas.microsoft.com/office/drawing/2014/main" id="{80AB11FA-7A2E-4435-87AF-1B9AD03715CC}"/>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8" name="Group 7">
            <a:extLst>
              <a:ext uri="{FF2B5EF4-FFF2-40B4-BE49-F238E27FC236}">
                <a16:creationId xmlns:a16="http://schemas.microsoft.com/office/drawing/2014/main" id="{7E1830AA-888D-429F-A0B3-7985C459007E}"/>
              </a:ext>
            </a:extLst>
          </p:cNvPr>
          <p:cNvGrpSpPr/>
          <p:nvPr/>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D6CF50AE-69C2-4EE4-AB6B-07D8680E7B97}"/>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1BE4665D-AC01-4335-8538-112E3A4E0754}"/>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
        <p:nvSpPr>
          <p:cNvPr id="3" name="Content Placeholder 2"/>
          <p:cNvSpPr>
            <a:spLocks noGrp="1"/>
          </p:cNvSpPr>
          <p:nvPr>
            <p:ph idx="1"/>
          </p:nvPr>
        </p:nvSpPr>
        <p:spPr>
          <a:xfrm>
            <a:off x="432000" y="1316568"/>
            <a:ext cx="11328200" cy="4993217"/>
          </a:xfrm>
        </p:spPr>
        <p:txBody>
          <a:bodyPr/>
          <a:lstStyle>
            <a:lvl1pPr marL="302355" indent="-302355">
              <a:buFont typeface="Wingdings" panose="05000000000000000000" pitchFamily="2" charset="2"/>
              <a:buChar char="§"/>
              <a:defRPr>
                <a:solidFill>
                  <a:schemeClr val="bg1"/>
                </a:solidFill>
                <a:latin typeface="Arial Nova" panose="020B0504020202020204" pitchFamily="34" charset="0"/>
              </a:defRPr>
            </a:lvl1pPr>
            <a:lvl2pPr>
              <a:defRPr sz="2133">
                <a:solidFill>
                  <a:schemeClr val="bg1"/>
                </a:solidFill>
                <a:latin typeface="Arial Nova" panose="020B0504020202020204" pitchFamily="34" charset="0"/>
              </a:defRPr>
            </a:lvl2pPr>
            <a:lvl3pPr marL="1055974">
              <a:defRPr sz="2133">
                <a:solidFill>
                  <a:schemeClr val="bg1"/>
                </a:solidFill>
                <a:latin typeface="Arial Nova" panose="020B0504020202020204" pitchFamily="34" charset="0"/>
              </a:defRPr>
            </a:lvl3pPr>
            <a:lvl4pPr marL="1439964">
              <a:defRPr sz="1867">
                <a:solidFill>
                  <a:schemeClr val="bg1"/>
                </a:solidFill>
                <a:latin typeface="Arial Nova" panose="020B0504020202020204" pitchFamily="34" charset="0"/>
              </a:defRPr>
            </a:lvl4pPr>
            <a:lvl5pPr marL="1775956">
              <a:defRPr sz="1867">
                <a:solidFill>
                  <a:schemeClr val="bg1"/>
                </a:solidFill>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19949508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DEAEFD-1C1C-4705-A7B4-C18700C0D051}"/>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Title 4">
            <a:extLst>
              <a:ext uri="{FF2B5EF4-FFF2-40B4-BE49-F238E27FC236}">
                <a16:creationId xmlns:a16="http://schemas.microsoft.com/office/drawing/2014/main" id="{32A6F2CD-2248-4E26-805E-67B423ABE9CA}"/>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9" name="Group 8">
            <a:extLst>
              <a:ext uri="{FF2B5EF4-FFF2-40B4-BE49-F238E27FC236}">
                <a16:creationId xmlns:a16="http://schemas.microsoft.com/office/drawing/2014/main" id="{7529C921-18CF-4A1E-BB95-922460B5DC60}"/>
              </a:ext>
            </a:extLst>
          </p:cNvPr>
          <p:cNvGrpSpPr/>
          <p:nvPr/>
        </p:nvGrpSpPr>
        <p:grpSpPr>
          <a:xfrm>
            <a:off x="85840" y="6516891"/>
            <a:ext cx="1631200" cy="307777"/>
            <a:chOff x="1066800" y="4063365"/>
            <a:chExt cx="1223400" cy="230833"/>
          </a:xfrm>
        </p:grpSpPr>
        <p:pic>
          <p:nvPicPr>
            <p:cNvPr id="10" name="Picture 9">
              <a:extLst>
                <a:ext uri="{FF2B5EF4-FFF2-40B4-BE49-F238E27FC236}">
                  <a16:creationId xmlns:a16="http://schemas.microsoft.com/office/drawing/2014/main" id="{8E64CED7-404C-42CF-AE0F-95F58C51F909}"/>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1" name="TextBox 10">
              <a:extLst>
                <a:ext uri="{FF2B5EF4-FFF2-40B4-BE49-F238E27FC236}">
                  <a16:creationId xmlns:a16="http://schemas.microsoft.com/office/drawing/2014/main" id="{B5172F8D-805D-48CD-85FF-0ECF78909EF2}"/>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
        <p:nvSpPr>
          <p:cNvPr id="3" name="Content Placeholder 2"/>
          <p:cNvSpPr>
            <a:spLocks noGrp="1"/>
          </p:cNvSpPr>
          <p:nvPr>
            <p:ph sz="half" idx="1" hasCustomPrompt="1"/>
          </p:nvPr>
        </p:nvSpPr>
        <p:spPr>
          <a:xfrm>
            <a:off x="431801" y="1316568"/>
            <a:ext cx="5425017" cy="4993216"/>
          </a:xfrm>
        </p:spPr>
        <p:txBody>
          <a:bodyPr>
            <a:normAutofit/>
          </a:bodyPr>
          <a:lstStyle>
            <a:lvl1pPr marL="302355" indent="-302355">
              <a:buFont typeface="Wingdings" panose="05000000000000000000" pitchFamily="2" charset="2"/>
              <a:buChar char="§"/>
              <a:defRPr sz="2133">
                <a:solidFill>
                  <a:schemeClr val="bg1"/>
                </a:solidFill>
                <a:latin typeface="Arial Nova" panose="020B0504020202020204" pitchFamily="34" charset="0"/>
              </a:defRPr>
            </a:lvl1pPr>
            <a:lvl2pPr>
              <a:defRPr sz="1867">
                <a:solidFill>
                  <a:schemeClr val="bg1"/>
                </a:solidFill>
                <a:latin typeface="Arial Nova" panose="020B0504020202020204" pitchFamily="34" charset="0"/>
              </a:defRPr>
            </a:lvl2pPr>
            <a:lvl3pPr>
              <a:defRPr sz="1600">
                <a:solidFill>
                  <a:schemeClr val="bg1"/>
                </a:solidFill>
                <a:latin typeface="Arial Nova" panose="020B0504020202020204" pitchFamily="34" charset="0"/>
              </a:defRPr>
            </a:lvl3pPr>
            <a:lvl4pPr>
              <a:defRPr sz="1467">
                <a:solidFill>
                  <a:schemeClr val="bg1"/>
                </a:solidFill>
                <a:latin typeface="Arial Nova" panose="020B0504020202020204" pitchFamily="34" charset="0"/>
              </a:defRPr>
            </a:lvl4pPr>
            <a:lvl5pPr>
              <a:defRPr sz="1467">
                <a:solidFill>
                  <a:schemeClr val="bg1"/>
                </a:solidFill>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35184" y="1316568"/>
            <a:ext cx="5425016" cy="4993216"/>
          </a:xfrm>
        </p:spPr>
        <p:txBody>
          <a:bodyPr>
            <a:normAutofit/>
          </a:bodyPr>
          <a:lstStyle>
            <a:lvl1pPr marL="302355" indent="-302355">
              <a:buFont typeface="Wingdings" panose="05000000000000000000" pitchFamily="2" charset="2"/>
              <a:buChar char="§"/>
              <a:defRPr sz="2133">
                <a:solidFill>
                  <a:schemeClr val="bg1"/>
                </a:solidFill>
                <a:latin typeface="Arial Nova" panose="020B0504020202020204" pitchFamily="34" charset="0"/>
              </a:defRPr>
            </a:lvl1pPr>
            <a:lvl2pPr>
              <a:defRPr sz="1867">
                <a:solidFill>
                  <a:schemeClr val="bg1"/>
                </a:solidFill>
                <a:latin typeface="Arial Nova" panose="020B0504020202020204" pitchFamily="34" charset="0"/>
              </a:defRPr>
            </a:lvl2pPr>
            <a:lvl3pPr>
              <a:defRPr sz="1600">
                <a:solidFill>
                  <a:schemeClr val="bg1"/>
                </a:solidFill>
                <a:latin typeface="Arial Nova" panose="020B0504020202020204" pitchFamily="34" charset="0"/>
              </a:defRPr>
            </a:lvl3pPr>
            <a:lvl4pPr>
              <a:defRPr sz="1467">
                <a:solidFill>
                  <a:schemeClr val="bg1"/>
                </a:solidFill>
                <a:latin typeface="Arial Nova" panose="020B0504020202020204" pitchFamily="34" charset="0"/>
              </a:defRPr>
            </a:lvl4pPr>
            <a:lvl5pPr>
              <a:defRPr sz="1467">
                <a:solidFill>
                  <a:schemeClr val="bg1"/>
                </a:solidFill>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3468520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809321-F4FE-46F7-A660-052C72F578F8}"/>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1" name="Title 4">
            <a:extLst>
              <a:ext uri="{FF2B5EF4-FFF2-40B4-BE49-F238E27FC236}">
                <a16:creationId xmlns:a16="http://schemas.microsoft.com/office/drawing/2014/main" id="{F18CE42A-829A-4A80-B49F-B0C1924DA30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2" name="Group 11">
            <a:extLst>
              <a:ext uri="{FF2B5EF4-FFF2-40B4-BE49-F238E27FC236}">
                <a16:creationId xmlns:a16="http://schemas.microsoft.com/office/drawing/2014/main" id="{45CC5F23-F015-48C5-97CD-211FF0369FA1}"/>
              </a:ext>
            </a:extLst>
          </p:cNvPr>
          <p:cNvGrpSpPr/>
          <p:nvPr/>
        </p:nvGrpSpPr>
        <p:grpSpPr>
          <a:xfrm>
            <a:off x="85840" y="6516891"/>
            <a:ext cx="1631200" cy="307777"/>
            <a:chOff x="1066800" y="4063365"/>
            <a:chExt cx="1223400" cy="230833"/>
          </a:xfrm>
        </p:grpSpPr>
        <p:pic>
          <p:nvPicPr>
            <p:cNvPr id="13" name="Picture 12">
              <a:extLst>
                <a:ext uri="{FF2B5EF4-FFF2-40B4-BE49-F238E27FC236}">
                  <a16:creationId xmlns:a16="http://schemas.microsoft.com/office/drawing/2014/main" id="{7430729C-85AD-42AF-B6D9-796498187CDE}"/>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4" name="TextBox 13">
              <a:extLst>
                <a:ext uri="{FF2B5EF4-FFF2-40B4-BE49-F238E27FC236}">
                  <a16:creationId xmlns:a16="http://schemas.microsoft.com/office/drawing/2014/main" id="{5756C6CF-97A7-492A-A27D-5647BF61341C}"/>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
        <p:nvSpPr>
          <p:cNvPr id="3" name="Text Placeholder 2"/>
          <p:cNvSpPr>
            <a:spLocks noGrp="1"/>
          </p:cNvSpPr>
          <p:nvPr>
            <p:ph type="body" idx="1" hasCustomPrompt="1"/>
          </p:nvPr>
        </p:nvSpPr>
        <p:spPr>
          <a:xfrm>
            <a:off x="432001" y="1366801"/>
            <a:ext cx="5424817"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chemeClr val="bg1"/>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Column heading goes here</a:t>
            </a:r>
          </a:p>
        </p:txBody>
      </p:sp>
      <p:sp>
        <p:nvSpPr>
          <p:cNvPr id="4" name="Content Placeholder 3"/>
          <p:cNvSpPr>
            <a:spLocks noGrp="1"/>
          </p:cNvSpPr>
          <p:nvPr>
            <p:ph sz="half" idx="2" hasCustomPrompt="1"/>
          </p:nvPr>
        </p:nvSpPr>
        <p:spPr>
          <a:xfrm>
            <a:off x="431999" y="1778002"/>
            <a:ext cx="5424819" cy="4531783"/>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chemeClr val="bg1"/>
                </a:solidFill>
                <a:latin typeface="Arial Nova" panose="020B0504020202020204" pitchFamily="34" charset="0"/>
                <a:ea typeface="+mn-ea"/>
                <a:cs typeface="+mn-cs"/>
              </a:defRPr>
            </a:lvl1pPr>
            <a:lvl2pPr marL="758286">
              <a:lnSpc>
                <a:spcPct val="100000"/>
              </a:lnSpc>
              <a:spcBef>
                <a:spcPts val="533"/>
              </a:spcBef>
              <a:defRPr sz="1600">
                <a:solidFill>
                  <a:schemeClr val="bg1"/>
                </a:solidFill>
                <a:latin typeface="Arial Nova" panose="020B0504020202020204" pitchFamily="34" charset="0"/>
              </a:defRPr>
            </a:lvl2pPr>
            <a:lvl3pPr>
              <a:defRPr sz="1867">
                <a:solidFill>
                  <a:schemeClr val="bg1"/>
                </a:solidFill>
                <a:latin typeface="Arial Nova" panose="020B0504020202020204" pitchFamily="34" charset="0"/>
              </a:defRPr>
            </a:lvl3pPr>
            <a:lvl4pPr>
              <a:defRPr sz="1600">
                <a:solidFill>
                  <a:schemeClr val="bg1"/>
                </a:solidFill>
                <a:latin typeface="Arial Nova" panose="020B0504020202020204" pitchFamily="34" charset="0"/>
              </a:defRPr>
            </a:lvl4pPr>
            <a:lvl5pPr>
              <a:defRPr sz="1600">
                <a:solidFill>
                  <a:schemeClr val="bg1"/>
                </a:solidFill>
                <a:latin typeface="Arial Nova" panose="020B0504020202020204"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35184" y="1373721"/>
            <a:ext cx="5426835"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chemeClr val="bg1"/>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Column heading goes here</a:t>
            </a:r>
          </a:p>
        </p:txBody>
      </p:sp>
      <p:sp>
        <p:nvSpPr>
          <p:cNvPr id="6" name="Content Placeholder 5"/>
          <p:cNvSpPr>
            <a:spLocks noGrp="1"/>
          </p:cNvSpPr>
          <p:nvPr>
            <p:ph sz="quarter" idx="4" hasCustomPrompt="1"/>
          </p:nvPr>
        </p:nvSpPr>
        <p:spPr>
          <a:xfrm>
            <a:off x="6335184" y="1778002"/>
            <a:ext cx="5426833" cy="4531783"/>
          </a:xfrm>
        </p:spPr>
        <p:txBody>
          <a:bodyPr tIns="0"/>
          <a:lstStyle>
            <a:lvl1pPr marL="380990" indent="-380990">
              <a:buFont typeface="Wingdings" panose="05000000000000000000" pitchFamily="2" charset="2"/>
              <a:buChar char="§"/>
              <a:defRPr lang="en-US" sz="1867" kern="1200" dirty="0" smtClean="0">
                <a:solidFill>
                  <a:schemeClr val="bg1"/>
                </a:solidFill>
                <a:latin typeface="Arial Nova" panose="020B0504020202020204" pitchFamily="34" charset="0"/>
                <a:ea typeface="+mn-ea"/>
                <a:cs typeface="+mn-cs"/>
              </a:defRPr>
            </a:lvl1pPr>
            <a:lvl2pPr marL="758286" indent="-380942">
              <a:defRPr lang="en-US" sz="1600" kern="1200" dirty="0" smtClean="0">
                <a:solidFill>
                  <a:schemeClr val="bg1"/>
                </a:solidFill>
                <a:latin typeface="Arial Nova" panose="020B0504020202020204" pitchFamily="34" charset="0"/>
                <a:ea typeface="+mn-ea"/>
                <a:cs typeface="+mn-cs"/>
              </a:defRPr>
            </a:lvl2pPr>
            <a:lvl3pPr marL="1523771" indent="-304754">
              <a:defRPr lang="en-US" sz="1867" kern="1200" dirty="0" smtClean="0">
                <a:solidFill>
                  <a:schemeClr val="bg1"/>
                </a:solidFill>
                <a:latin typeface="Arial Nova" panose="020B0504020202020204" pitchFamily="34" charset="0"/>
                <a:ea typeface="+mn-ea"/>
                <a:cs typeface="+mn-cs"/>
              </a:defRPr>
            </a:lvl3pPr>
            <a:lvl4pPr marL="2133280" indent="-304754">
              <a:defRPr lang="en-US" sz="1600" kern="1200" dirty="0" smtClean="0">
                <a:solidFill>
                  <a:schemeClr val="bg1"/>
                </a:solidFill>
                <a:latin typeface="Arial Nova" panose="020B0504020202020204" pitchFamily="34" charset="0"/>
                <a:ea typeface="+mn-ea"/>
                <a:cs typeface="+mn-cs"/>
              </a:defRPr>
            </a:lvl4pPr>
            <a:lvl5pPr marL="2742789" indent="-304754">
              <a:defRPr lang="en-US" sz="1600" kern="1200" dirty="0">
                <a:solidFill>
                  <a:schemeClr val="bg1"/>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dirty="0"/>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dirty="0"/>
              <a:t>Second level</a:t>
            </a:r>
          </a:p>
          <a:p>
            <a:pPr marL="1523771" lvl="2" indent="-304754" algn="l" defTabSz="1219018" rtl="0" eaLnBrk="1" latinLnBrk="0" hangingPunct="1">
              <a:lnSpc>
                <a:spcPct val="90000"/>
              </a:lnSpc>
              <a:spcBef>
                <a:spcPts val="800"/>
              </a:spcBef>
              <a:buFont typeface="Arial" pitchFamily="34" charset="0"/>
              <a:buChar char="•"/>
            </a:pPr>
            <a:r>
              <a:rPr lang="en-US" dirty="0"/>
              <a:t>Third level</a:t>
            </a:r>
          </a:p>
          <a:p>
            <a:pPr marL="2133280" lvl="3" indent="-304754" algn="l" defTabSz="1219018" rtl="0" eaLnBrk="1" latinLnBrk="0" hangingPunct="1">
              <a:lnSpc>
                <a:spcPct val="90000"/>
              </a:lnSpc>
              <a:spcBef>
                <a:spcPts val="800"/>
              </a:spcBef>
              <a:buFont typeface="Arial" pitchFamily="34" charset="0"/>
              <a:buChar char="–"/>
            </a:pPr>
            <a:r>
              <a:rPr lang="en-US" dirty="0"/>
              <a:t>Fourth level</a:t>
            </a:r>
          </a:p>
          <a:p>
            <a:pPr marL="2742789" lvl="4" indent="-304754" algn="l" defTabSz="1219018" rtl="0" eaLnBrk="1" latinLnBrk="0" hangingPunct="1">
              <a:lnSpc>
                <a:spcPct val="90000"/>
              </a:lnSpc>
              <a:spcBef>
                <a:spcPts val="800"/>
              </a:spcBef>
              <a:buFont typeface="Arial" pitchFamily="34" charset="0"/>
              <a:buChar char="»"/>
            </a:pPr>
            <a:r>
              <a:rPr lang="en-US" dirty="0"/>
              <a:t>Fifth level</a:t>
            </a:r>
          </a:p>
        </p:txBody>
      </p:sp>
      <p:sp>
        <p:nvSpPr>
          <p:cNvPr id="9" name="Slide Number Placeholder 8"/>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22116161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Blank with Title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dirty="0"/>
          </a:p>
        </p:txBody>
      </p:sp>
      <p:sp>
        <p:nvSpPr>
          <p:cNvPr id="6" name="Rectangle 5">
            <a:extLst>
              <a:ext uri="{FF2B5EF4-FFF2-40B4-BE49-F238E27FC236}">
                <a16:creationId xmlns:a16="http://schemas.microsoft.com/office/drawing/2014/main" id="{8EAD2E31-B1D0-417A-9A9A-AE35547152DC}"/>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8" name="Group 7">
            <a:extLst>
              <a:ext uri="{FF2B5EF4-FFF2-40B4-BE49-F238E27FC236}">
                <a16:creationId xmlns:a16="http://schemas.microsoft.com/office/drawing/2014/main" id="{6FA2BF2A-DC40-4E69-B5EE-9EAEC1CBB70D}"/>
              </a:ext>
            </a:extLst>
          </p:cNvPr>
          <p:cNvGrpSpPr/>
          <p:nvPr/>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48B2F8DD-497E-4C1E-9B49-365DCEA87C76}"/>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74F0EAD1-980D-4C83-AB32-DEF5DBEE6874}"/>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3608570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A7B49-4457-4F36-9C7E-F9B60C0786C5}"/>
              </a:ext>
            </a:extLst>
          </p:cNvPr>
          <p:cNvSpPr>
            <a:spLocks noGrp="1"/>
          </p:cNvSpPr>
          <p:nvPr>
            <p:ph type="ctrTitle"/>
          </p:nvPr>
        </p:nvSpPr>
        <p:spPr>
          <a:xfrm>
            <a:off x="1524000" y="1570981"/>
            <a:ext cx="9144000" cy="1938982"/>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F9956A7E-1794-4764-AFB7-D8F74BB0667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BAAA1C3-B2E1-43A4-B916-304076293979}"/>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8227E5D7-CEE9-44F5-8DC7-D90D2250C39E}"/>
              </a:ext>
            </a:extLst>
          </p:cNvPr>
          <p:cNvSpPr>
            <a:spLocks noGrp="1"/>
          </p:cNvSpPr>
          <p:nvPr>
            <p:ph type="ftr" sz="quarter" idx="11"/>
          </p:nvPr>
        </p:nvSpPr>
        <p:spPr/>
        <p:txBody>
          <a:bodyPr/>
          <a:lstStyle/>
          <a:p>
            <a:r>
              <a:rPr lang="en-IN"/>
              <a:t>Sify Internal [Confidential]</a:t>
            </a:r>
          </a:p>
        </p:txBody>
      </p:sp>
      <p:sp>
        <p:nvSpPr>
          <p:cNvPr id="6" name="Slide Number Placeholder 5">
            <a:extLst>
              <a:ext uri="{FF2B5EF4-FFF2-40B4-BE49-F238E27FC236}">
                <a16:creationId xmlns:a16="http://schemas.microsoft.com/office/drawing/2014/main" id="{9FCFEA8E-7DD3-4AE6-B444-173B5CF6242F}"/>
              </a:ext>
            </a:extLst>
          </p:cNvPr>
          <p:cNvSpPr>
            <a:spLocks noGrp="1"/>
          </p:cNvSpPr>
          <p:nvPr>
            <p:ph type="sldNum" sz="quarter" idx="12"/>
          </p:nvPr>
        </p:nvSpPr>
        <p:spPr/>
        <p:txBody>
          <a:bodyPr/>
          <a:lstStyle/>
          <a:p>
            <a:fld id="{34FE17DF-7827-4C8C-9CC1-F3F478E1FF09}" type="slidenum">
              <a:rPr lang="en-IN" smtClean="0"/>
              <a:t>‹#›</a:t>
            </a:fld>
            <a:endParaRPr lang="en-IN"/>
          </a:p>
        </p:txBody>
      </p:sp>
    </p:spTree>
    <p:extLst>
      <p:ext uri="{BB962C8B-B14F-4D97-AF65-F5344CB8AC3E}">
        <p14:creationId xmlns:p14="http://schemas.microsoft.com/office/powerpoint/2010/main" val="6463630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dirty="0"/>
          </a:p>
        </p:txBody>
      </p:sp>
      <p:sp>
        <p:nvSpPr>
          <p:cNvPr id="6" name="Rectangle 5">
            <a:extLst>
              <a:ext uri="{FF2B5EF4-FFF2-40B4-BE49-F238E27FC236}">
                <a16:creationId xmlns:a16="http://schemas.microsoft.com/office/drawing/2014/main" id="{B8124DD0-F413-4142-9FCF-239BA62189AE}"/>
              </a:ext>
            </a:extLst>
          </p:cNvPr>
          <p:cNvSpPr/>
          <p:nvPr/>
        </p:nvSpPr>
        <p:spPr>
          <a:xfrm>
            <a:off x="10501747" y="0"/>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9C6B9338-5E3A-452C-A2B2-9AC19C783982}"/>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Title 4">
            <a:extLst>
              <a:ext uri="{FF2B5EF4-FFF2-40B4-BE49-F238E27FC236}">
                <a16:creationId xmlns:a16="http://schemas.microsoft.com/office/drawing/2014/main" id="{CD50EC3F-9D5B-4093-99F7-508D77C7957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spTree>
    <p:extLst>
      <p:ext uri="{BB962C8B-B14F-4D97-AF65-F5344CB8AC3E}">
        <p14:creationId xmlns:p14="http://schemas.microsoft.com/office/powerpoint/2010/main" val="35433592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p:nvGrpSpPr>
        <p:grpSpPr>
          <a:xfrm>
            <a:off x="8584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9532655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3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p:nvGrpSpPr>
        <p:grpSpPr>
          <a:xfrm>
            <a:off x="60960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26275805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2_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4557FD-5713-4984-9A0E-03A4B760CE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p:nvSpPr>
        <p:spPr>
          <a:xfrm>
            <a:off x="1" y="0"/>
            <a:ext cx="12192001" cy="6858000"/>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7" name="Rectangle 26">
            <a:extLst>
              <a:ext uri="{FF2B5EF4-FFF2-40B4-BE49-F238E27FC236}">
                <a16:creationId xmlns:a16="http://schemas.microsoft.com/office/drawing/2014/main" id="{77DEEFF8-DA08-4F45-9434-BB7AA3A1EA70}"/>
              </a:ext>
            </a:extLst>
          </p:cNvPr>
          <p:cNvSpPr/>
          <p:nvPr/>
        </p:nvSpPr>
        <p:spPr>
          <a:xfrm>
            <a:off x="-4334" y="499571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1" name="Rectangle 40">
            <a:extLst>
              <a:ext uri="{FF2B5EF4-FFF2-40B4-BE49-F238E27FC236}">
                <a16:creationId xmlns:a16="http://schemas.microsoft.com/office/drawing/2014/main" id="{8AE5952E-D6B0-4781-B308-23BA2AAD329D}"/>
              </a:ext>
            </a:extLst>
          </p:cNvPr>
          <p:cNvSpPr/>
          <p:nvPr/>
        </p:nvSpPr>
        <p:spPr>
          <a:xfrm>
            <a:off x="-4334" y="681167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Flowchart: Connector 8">
            <a:extLst>
              <a:ext uri="{FF2B5EF4-FFF2-40B4-BE49-F238E27FC236}">
                <a16:creationId xmlns:a16="http://schemas.microsoft.com/office/drawing/2014/main" id="{27F25071-BBB9-47AC-A5E5-4FA1422313E0}"/>
              </a:ext>
            </a:extLst>
          </p:cNvPr>
          <p:cNvSpPr/>
          <p:nvPr/>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Flowchart: Connector 9">
            <a:extLst>
              <a:ext uri="{FF2B5EF4-FFF2-40B4-BE49-F238E27FC236}">
                <a16:creationId xmlns:a16="http://schemas.microsoft.com/office/drawing/2014/main" id="{14FA2173-C01F-499E-9EC4-47F068652B3F}"/>
              </a:ext>
            </a:extLst>
          </p:cNvPr>
          <p:cNvSpPr/>
          <p:nvPr/>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1" name="Rectangle 10">
            <a:extLst>
              <a:ext uri="{FF2B5EF4-FFF2-40B4-BE49-F238E27FC236}">
                <a16:creationId xmlns:a16="http://schemas.microsoft.com/office/drawing/2014/main" id="{99D3431D-4776-4E72-8183-E70F4FBB8B40}"/>
              </a:ext>
            </a:extLst>
          </p:cNvPr>
          <p:cNvSpPr/>
          <p:nvPr/>
        </p:nvSpPr>
        <p:spPr>
          <a:xfrm>
            <a:off x="-8673" y="5050776"/>
            <a:ext cx="12200673" cy="1760897"/>
          </a:xfrm>
          <a:prstGeom prst="rect">
            <a:avLst/>
          </a:prstGeom>
          <a:solidFill>
            <a:schemeClr val="tx2">
              <a:lumMod val="50000"/>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Arial Nova" panose="020B0504020202020204" pitchFamily="34" charset="0"/>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dirty="0"/>
              <a:t>Section </a:t>
            </a:r>
            <a:r>
              <a:rPr lang="en-US" dirty="0" err="1"/>
              <a:t>seperator</a:t>
            </a:r>
            <a:endParaRPr lang="en-US" dirty="0"/>
          </a:p>
        </p:txBody>
      </p:sp>
    </p:spTree>
    <p:extLst>
      <p:ext uri="{BB962C8B-B14F-4D97-AF65-F5344CB8AC3E}">
        <p14:creationId xmlns:p14="http://schemas.microsoft.com/office/powerpoint/2010/main" val="9938240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 name="Rectangle 2">
            <a:extLst>
              <a:ext uri="{FF2B5EF4-FFF2-40B4-BE49-F238E27FC236}">
                <a16:creationId xmlns:a16="http://schemas.microsoft.com/office/drawing/2014/main" id="{F1537751-3942-4783-9212-4A763A64B904}"/>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Tree>
    <p:extLst>
      <p:ext uri="{BB962C8B-B14F-4D97-AF65-F5344CB8AC3E}">
        <p14:creationId xmlns:p14="http://schemas.microsoft.com/office/powerpoint/2010/main" val="22573475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hank You New">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74156F-A07A-47DD-A98A-14707D4897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52031C83-E40D-4038-958F-45A64DCB1F43}"/>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431800" y="154952"/>
            <a:ext cx="1207144" cy="1013251"/>
          </a:xfrm>
          <a:prstGeom prst="rect">
            <a:avLst/>
          </a:prstGeom>
        </p:spPr>
      </p:pic>
      <p:cxnSp>
        <p:nvCxnSpPr>
          <p:cNvPr id="30" name="Straight Connector 29">
            <a:extLst>
              <a:ext uri="{FF2B5EF4-FFF2-40B4-BE49-F238E27FC236}">
                <a16:creationId xmlns:a16="http://schemas.microsoft.com/office/drawing/2014/main" id="{F3B979FE-0BC0-4175-85EA-2B1394483AE3}"/>
              </a:ext>
            </a:extLst>
          </p:cNvPr>
          <p:cNvCxnSpPr>
            <a:cxnSpLocks/>
          </p:cNvCxnSpPr>
          <p:nvPr/>
        </p:nvCxnSpPr>
        <p:spPr>
          <a:xfrm>
            <a:off x="1" y="3626089"/>
            <a:ext cx="5856815" cy="0"/>
          </a:xfrm>
          <a:prstGeom prst="line">
            <a:avLst/>
          </a:prstGeom>
          <a:ln w="952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4975466-2ECA-4BF9-8C37-CB396AF78CE3}"/>
              </a:ext>
            </a:extLst>
          </p:cNvPr>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427463" y="2761674"/>
            <a:ext cx="5429355" cy="663877"/>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dirty="0"/>
              <a:t>THANK YOU</a:t>
            </a:r>
          </a:p>
        </p:txBody>
      </p:sp>
    </p:spTree>
    <p:extLst>
      <p:ext uri="{BB962C8B-B14F-4D97-AF65-F5344CB8AC3E}">
        <p14:creationId xmlns:p14="http://schemas.microsoft.com/office/powerpoint/2010/main" val="4973285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A715-CF26-4BFF-8B3F-894401EBA040}"/>
              </a:ext>
            </a:extLst>
          </p:cNvPr>
          <p:cNvSpPr>
            <a:spLocks noGrp="1"/>
          </p:cNvSpPr>
          <p:nvPr>
            <p:ph type="title"/>
          </p:nvPr>
        </p:nvSpPr>
        <p:spPr/>
        <p:txBody>
          <a:bodyPr/>
          <a:lstStyle/>
          <a:p>
            <a:r>
              <a:rPr lang="en-US"/>
              <a:t>Click to edit Master title style</a:t>
            </a:r>
            <a:endParaRPr lang="en-IN"/>
          </a:p>
        </p:txBody>
      </p:sp>
      <p:sp>
        <p:nvSpPr>
          <p:cNvPr id="3" name="Slide Number Placeholder 2">
            <a:extLst>
              <a:ext uri="{FF2B5EF4-FFF2-40B4-BE49-F238E27FC236}">
                <a16:creationId xmlns:a16="http://schemas.microsoft.com/office/drawing/2014/main" id="{40AB2D9E-1078-4956-B9B7-FC9341E2588F}"/>
              </a:ext>
            </a:extLst>
          </p:cNvPr>
          <p:cNvSpPr>
            <a:spLocks noGrp="1"/>
          </p:cNvSpPr>
          <p:nvPr>
            <p:ph type="sldNum" sz="quarter" idx="10"/>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36796798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8A9085D6-FD02-953D-1BDB-D087C1E6C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sify logo">
            <a:extLst>
              <a:ext uri="{FF2B5EF4-FFF2-40B4-BE49-F238E27FC236}">
                <a16:creationId xmlns:a16="http://schemas.microsoft.com/office/drawing/2014/main" id="{7F095CEE-D1EC-3A59-DEB0-8B971F22AF16}"/>
              </a:ext>
            </a:extLst>
          </p:cNvPr>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6">
            <a:extLst>
              <a:ext uri="{FF2B5EF4-FFF2-40B4-BE49-F238E27FC236}">
                <a16:creationId xmlns:a16="http://schemas.microsoft.com/office/drawing/2014/main" id="{00838294-EAAE-F4D8-0CE0-1F678351657E}"/>
              </a:ext>
            </a:extLst>
          </p:cNvPr>
          <p:cNvSpPr>
            <a:spLocks noGrp="1"/>
          </p:cNvSpPr>
          <p:nvPr>
            <p:ph type="body" sz="quarter" idx="13" hasCustomPrompt="1"/>
          </p:nvPr>
        </p:nvSpPr>
        <p:spPr>
          <a:xfrm>
            <a:off x="445466" y="1465755"/>
            <a:ext cx="5408709" cy="1938988"/>
          </a:xfrm>
          <a:prstGeom prst="rect">
            <a:avLst/>
          </a:prstGeom>
        </p:spPr>
        <p:txBody>
          <a:bodyPr>
            <a:noAutofit/>
          </a:bodyPr>
          <a:lstStyle>
            <a:lvl1pPr marL="0" indent="0" algn="l">
              <a:lnSpc>
                <a:spcPts val="4000"/>
              </a:lnSpc>
              <a:spcBef>
                <a:spcPts val="0"/>
              </a:spcBef>
              <a:buNone/>
              <a:defRPr sz="3733" b="1" cap="all" baseline="0">
                <a:solidFill>
                  <a:srgbClr val="00FFFF"/>
                </a:solidFill>
              </a:defRPr>
            </a:lvl1pPr>
          </a:lstStyle>
          <a:p>
            <a:pPr lvl="0"/>
            <a:r>
              <a:rPr lang="en-US" dirty="0"/>
              <a:t>TITLE OF THE SLIDE - LINE ONE</a:t>
            </a:r>
            <a:endParaRPr lang="en-IN" dirty="0"/>
          </a:p>
        </p:txBody>
      </p:sp>
      <p:sp>
        <p:nvSpPr>
          <p:cNvPr id="12" name="Text Placeholder 16">
            <a:extLst>
              <a:ext uri="{FF2B5EF4-FFF2-40B4-BE49-F238E27FC236}">
                <a16:creationId xmlns:a16="http://schemas.microsoft.com/office/drawing/2014/main" id="{8232E589-1BE1-FCEE-FBF0-DDABB8F6CAED}"/>
              </a:ext>
            </a:extLst>
          </p:cNvPr>
          <p:cNvSpPr>
            <a:spLocks noGrp="1"/>
          </p:cNvSpPr>
          <p:nvPr>
            <p:ph type="body" sz="quarter" idx="14" hasCustomPrompt="1"/>
          </p:nvPr>
        </p:nvSpPr>
        <p:spPr>
          <a:xfrm>
            <a:off x="445466" y="3404743"/>
            <a:ext cx="9755085" cy="454763"/>
          </a:xfrm>
          <a:prstGeom prst="rect">
            <a:avLst/>
          </a:prstGeom>
        </p:spPr>
        <p:txBody>
          <a:bodyPr>
            <a:noAutofit/>
          </a:bodyPr>
          <a:lstStyle>
            <a:lvl1pPr marL="0" indent="0">
              <a:lnSpc>
                <a:spcPts val="2667"/>
              </a:lnSpc>
              <a:spcBef>
                <a:spcPts val="0"/>
              </a:spcBef>
              <a:buNone/>
              <a:defRPr sz="2400" b="0" baseline="0">
                <a:solidFill>
                  <a:schemeClr val="bg1"/>
                </a:solidFill>
              </a:defRPr>
            </a:lvl1pPr>
          </a:lstStyle>
          <a:p>
            <a:pPr lvl="0"/>
            <a:r>
              <a:rPr lang="en-US"/>
              <a:t>Sub Title </a:t>
            </a:r>
          </a:p>
        </p:txBody>
      </p:sp>
      <p:sp>
        <p:nvSpPr>
          <p:cNvPr id="13" name="Text Placeholder 16">
            <a:extLst>
              <a:ext uri="{FF2B5EF4-FFF2-40B4-BE49-F238E27FC236}">
                <a16:creationId xmlns:a16="http://schemas.microsoft.com/office/drawing/2014/main" id="{9469DBE9-0AA4-531D-E799-37BBEB6A35AA}"/>
              </a:ext>
            </a:extLst>
          </p:cNvPr>
          <p:cNvSpPr>
            <a:spLocks noGrp="1"/>
          </p:cNvSpPr>
          <p:nvPr>
            <p:ph type="body" sz="quarter" idx="15" hasCustomPrompt="1"/>
          </p:nvPr>
        </p:nvSpPr>
        <p:spPr>
          <a:xfrm>
            <a:off x="445465" y="3995281"/>
            <a:ext cx="6816328" cy="369471"/>
          </a:xfrm>
          <a:prstGeom prst="rect">
            <a:avLst/>
          </a:prstGeom>
        </p:spPr>
        <p:txBody>
          <a:bodyPr anchor="t">
            <a:noAutofit/>
          </a:bodyPr>
          <a:lstStyle>
            <a:lvl1pPr marL="0" indent="0">
              <a:lnSpc>
                <a:spcPts val="2400"/>
              </a:lnSpc>
              <a:buNone/>
              <a:defRPr sz="1600" b="0">
                <a:solidFill>
                  <a:schemeClr val="bg1">
                    <a:lumMod val="85000"/>
                  </a:schemeClr>
                </a:solidFill>
              </a:defRPr>
            </a:lvl1pPr>
          </a:lstStyle>
          <a:p>
            <a:pPr lvl="0"/>
            <a:r>
              <a:rPr lang="en-US"/>
              <a:t>Month 2021</a:t>
            </a:r>
          </a:p>
        </p:txBody>
      </p:sp>
    </p:spTree>
    <p:extLst>
      <p:ext uri="{BB962C8B-B14F-4D97-AF65-F5344CB8AC3E}">
        <p14:creationId xmlns:p14="http://schemas.microsoft.com/office/powerpoint/2010/main" val="383020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Blank with Title Log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6D05EC-EEE1-E81F-D43E-78C0CFAB37A1}"/>
              </a:ext>
            </a:extLst>
          </p:cNvPr>
          <p:cNvSpPr/>
          <p:nvPr/>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2" name="Slide Number Placeholder 3">
            <a:extLst>
              <a:ext uri="{FF2B5EF4-FFF2-40B4-BE49-F238E27FC236}">
                <a16:creationId xmlns:a16="http://schemas.microsoft.com/office/drawing/2014/main" id="{8CDDDB13-EAF7-B104-7B6B-7FF5F8556F13}"/>
              </a:ext>
            </a:extLst>
          </p:cNvPr>
          <p:cNvSpPr>
            <a:spLocks noGrp="1"/>
          </p:cNvSpPr>
          <p:nvPr>
            <p:ph type="sldNum" sz="quarter" idx="12"/>
          </p:nvPr>
        </p:nvSpPr>
        <p:spPr>
          <a:xfrm>
            <a:off x="11048577" y="6356353"/>
            <a:ext cx="650240" cy="366183"/>
          </a:xfrm>
          <a:prstGeom prst="rect">
            <a:avLst/>
          </a:prstGeom>
        </p:spPr>
        <p:txBody>
          <a:bodyPr/>
          <a:lstStyle/>
          <a:p>
            <a:fld id="{D6AB342A-830E-438F-A6A8-BEDF509AB0A8}" type="slidenum">
              <a:rPr lang="en-US" smtClean="0"/>
              <a:t>‹#›</a:t>
            </a:fld>
            <a:endParaRPr lang="en-US"/>
          </a:p>
        </p:txBody>
      </p:sp>
      <p:sp>
        <p:nvSpPr>
          <p:cNvPr id="13" name="Title 4">
            <a:extLst>
              <a:ext uri="{FF2B5EF4-FFF2-40B4-BE49-F238E27FC236}">
                <a16:creationId xmlns:a16="http://schemas.microsoft.com/office/drawing/2014/main" id="{81623AC4-0B62-2693-8758-8D9B9FB246DA}"/>
              </a:ext>
            </a:extLst>
          </p:cNvPr>
          <p:cNvSpPr>
            <a:spLocks noGrp="1"/>
          </p:cNvSpPr>
          <p:nvPr>
            <p:ph type="title" hasCustomPrompt="1"/>
          </p:nvPr>
        </p:nvSpPr>
        <p:spPr>
          <a:xfrm>
            <a:off x="432000" y="297481"/>
            <a:ext cx="10049933" cy="584765"/>
          </a:xfrm>
          <a:prstGeom prst="rect">
            <a:avLst/>
          </a:prstGeo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4" name="Group 13">
            <a:extLst>
              <a:ext uri="{FF2B5EF4-FFF2-40B4-BE49-F238E27FC236}">
                <a16:creationId xmlns:a16="http://schemas.microsoft.com/office/drawing/2014/main" id="{8F1A8391-CA81-EB89-3311-0C98D06110B2}"/>
              </a:ext>
            </a:extLst>
          </p:cNvPr>
          <p:cNvGrpSpPr/>
          <p:nvPr/>
        </p:nvGrpSpPr>
        <p:grpSpPr>
          <a:xfrm>
            <a:off x="85840" y="6516891"/>
            <a:ext cx="1631200" cy="307777"/>
            <a:chOff x="1066800" y="4063365"/>
            <a:chExt cx="1223400" cy="230833"/>
          </a:xfrm>
        </p:grpSpPr>
        <p:pic>
          <p:nvPicPr>
            <p:cNvPr id="15" name="Picture 14">
              <a:extLst>
                <a:ext uri="{FF2B5EF4-FFF2-40B4-BE49-F238E27FC236}">
                  <a16:creationId xmlns:a16="http://schemas.microsoft.com/office/drawing/2014/main" id="{79128528-62CA-0955-7886-DE8F673906B8}"/>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6" name="TextBox 15">
              <a:extLst>
                <a:ext uri="{FF2B5EF4-FFF2-40B4-BE49-F238E27FC236}">
                  <a16:creationId xmlns:a16="http://schemas.microsoft.com/office/drawing/2014/main" id="{C6DFD918-14B1-81BC-98BA-D21F82C161E4}"/>
                </a:ext>
              </a:extLst>
            </p:cNvPr>
            <p:cNvSpPr txBox="1"/>
            <p:nvPr/>
          </p:nvSpPr>
          <p:spPr>
            <a:xfrm>
              <a:off x="1269120" y="4063365"/>
              <a:ext cx="1021080" cy="230833"/>
            </a:xfrm>
            <a:prstGeom prst="rect">
              <a:avLst/>
            </a:prstGeom>
            <a:noFill/>
          </p:spPr>
          <p:txBody>
            <a:bodyPr wrap="square" rtlCol="0">
              <a:spAutoFit/>
            </a:bodyPr>
            <a:lstStyle/>
            <a:p>
              <a:r>
                <a:rPr lang="en-US" sz="1400" dirty="0" err="1">
                  <a:solidFill>
                    <a:schemeClr val="bg1"/>
                  </a:solidFill>
                  <a:latin typeface="Arial Nova" panose="020B0504020202020204" pitchFamily="34" charset="0"/>
                </a:rPr>
                <a:t>cloud@core</a:t>
              </a:r>
              <a:r>
                <a:rPr lang="en-US" sz="1067" baseline="30000" dirty="0" err="1">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pic>
        <p:nvPicPr>
          <p:cNvPr id="2" name="Picture 2" descr="Image result for sify logo">
            <a:extLst>
              <a:ext uri="{FF2B5EF4-FFF2-40B4-BE49-F238E27FC236}">
                <a16:creationId xmlns:a16="http://schemas.microsoft.com/office/drawing/2014/main" id="{DE8C8B17-9EF0-C68D-94C2-ACD2FC7682EB}"/>
              </a:ext>
            </a:extLst>
          </p:cNvPr>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90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48577" y="6356353"/>
            <a:ext cx="650240" cy="366183"/>
          </a:xfrm>
          <a:prstGeom prst="rect">
            <a:avLst/>
          </a:prstGeom>
        </p:spPr>
        <p:txBody>
          <a:bodyPr/>
          <a:lstStyle/>
          <a:p>
            <a:fld id="{D6AB342A-830E-438F-A6A8-BEDF509AB0A8}" type="slidenum">
              <a:rPr lang="en-US" smtClean="0"/>
              <a:t>‹#›</a:t>
            </a:fld>
            <a:endParaRPr lang="en-US"/>
          </a:p>
        </p:txBody>
      </p:sp>
      <p:sp>
        <p:nvSpPr>
          <p:cNvPr id="6" name="Rectangle 5">
            <a:extLst>
              <a:ext uri="{FF2B5EF4-FFF2-40B4-BE49-F238E27FC236}">
                <a16:creationId xmlns:a16="http://schemas.microsoft.com/office/drawing/2014/main" id="{B8124DD0-F413-4142-9FCF-239BA62189AE}"/>
              </a:ext>
            </a:extLst>
          </p:cNvPr>
          <p:cNvSpPr/>
          <p:nvPr/>
        </p:nvSpPr>
        <p:spPr>
          <a:xfrm>
            <a:off x="10501747" y="0"/>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9C6B9338-5E3A-452C-A2B2-9AC19C783982}"/>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Title 4">
            <a:extLst>
              <a:ext uri="{FF2B5EF4-FFF2-40B4-BE49-F238E27FC236}">
                <a16:creationId xmlns:a16="http://schemas.microsoft.com/office/drawing/2014/main" id="{CD50EC3F-9D5B-4093-99F7-508D77C79576}"/>
              </a:ext>
            </a:extLst>
          </p:cNvPr>
          <p:cNvSpPr>
            <a:spLocks noGrp="1"/>
          </p:cNvSpPr>
          <p:nvPr>
            <p:ph type="title" hasCustomPrompt="1"/>
          </p:nvPr>
        </p:nvSpPr>
        <p:spPr>
          <a:xfrm>
            <a:off x="432000" y="297481"/>
            <a:ext cx="10049933" cy="584765"/>
          </a:xfrm>
          <a:prstGeom prst="rect">
            <a:avLst/>
          </a:prstGeo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spTree>
    <p:extLst>
      <p:ext uri="{BB962C8B-B14F-4D97-AF65-F5344CB8AC3E}">
        <p14:creationId xmlns:p14="http://schemas.microsoft.com/office/powerpoint/2010/main" val="108287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Section Divider">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BB6E70D6-915F-4961-A357-B2B16078E8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1" y="0"/>
            <a:ext cx="12192001" cy="6858000"/>
          </a:xfrm>
          <a:prstGeom prst="rect">
            <a:avLst/>
          </a:prstGeom>
          <a:solidFill>
            <a:schemeClr val="accent1">
              <a:lumMod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7" name="Rectangle 26">
            <a:extLst>
              <a:ext uri="{FF2B5EF4-FFF2-40B4-BE49-F238E27FC236}">
                <a16:creationId xmlns:a16="http://schemas.microsoft.com/office/drawing/2014/main" id="{77DEEFF8-DA08-4F45-9434-BB7AA3A1EA70}"/>
              </a:ext>
            </a:extLst>
          </p:cNvPr>
          <p:cNvSpPr/>
          <p:nvPr/>
        </p:nvSpPr>
        <p:spPr>
          <a:xfrm>
            <a:off x="1" y="4995714"/>
            <a:ext cx="12191996" cy="46327"/>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1" name="Rectangle 40">
            <a:extLst>
              <a:ext uri="{FF2B5EF4-FFF2-40B4-BE49-F238E27FC236}">
                <a16:creationId xmlns:a16="http://schemas.microsoft.com/office/drawing/2014/main" id="{8AE5952E-D6B0-4781-B308-23BA2AAD329D}"/>
              </a:ext>
            </a:extLst>
          </p:cNvPr>
          <p:cNvSpPr/>
          <p:nvPr/>
        </p:nvSpPr>
        <p:spPr>
          <a:xfrm>
            <a:off x="1" y="6811674"/>
            <a:ext cx="12191996" cy="46327"/>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13" name="Picture 2" descr="Image result for sify logo">
            <a:extLst>
              <a:ext uri="{FF2B5EF4-FFF2-40B4-BE49-F238E27FC236}">
                <a16:creationId xmlns:a16="http://schemas.microsoft.com/office/drawing/2014/main" id="{C8120123-9D44-4463-BEE4-1126EC8E06E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58763" y="285048"/>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50776"/>
            <a:ext cx="12200673" cy="1760897"/>
          </a:xfrm>
          <a:prstGeom prst="rect">
            <a:avLst/>
          </a:prstGeom>
          <a:solidFill>
            <a:schemeClr val="tx2">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431800" y="5144655"/>
            <a:ext cx="11328400" cy="1570181"/>
          </a:xfrm>
        </p:spPr>
        <p:txBody>
          <a:bodyPr anchor="ctr">
            <a:normAutofit/>
          </a:bodyPr>
          <a:lstStyle>
            <a:lvl1pPr marL="0" indent="0" algn="ctr">
              <a:lnSpc>
                <a:spcPts val="4000"/>
              </a:lnSpc>
              <a:spcBef>
                <a:spcPts val="0"/>
              </a:spcBef>
              <a:buNone/>
              <a:defRPr sz="3200" b="1" cap="all" baseline="0">
                <a:solidFill>
                  <a:schemeClr val="bg1"/>
                </a:solidFill>
              </a:defRPr>
            </a:lvl1pPr>
          </a:lstStyle>
          <a:p>
            <a:pPr lvl="0"/>
            <a:r>
              <a:rPr lang="en-US"/>
              <a:t>SECTION DIVIDER</a:t>
            </a:r>
          </a:p>
        </p:txBody>
      </p:sp>
    </p:spTree>
    <p:extLst>
      <p:ext uri="{BB962C8B-B14F-4D97-AF65-F5344CB8AC3E}">
        <p14:creationId xmlns:p14="http://schemas.microsoft.com/office/powerpoint/2010/main" val="8135869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2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a:prstGeom prst="rect">
            <a:avLst/>
          </a:prstGeo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p:nvGrpSpPr>
        <p:grpSpPr>
          <a:xfrm>
            <a:off x="8584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dirty="0" err="1">
                  <a:solidFill>
                    <a:schemeClr val="bg1"/>
                  </a:solidFill>
                  <a:latin typeface="Arial Nova" panose="020B0504020202020204" pitchFamily="34" charset="0"/>
                </a:rPr>
                <a:t>cloud@core</a:t>
              </a:r>
              <a:r>
                <a:rPr lang="en-US" sz="1067" baseline="30000" dirty="0" err="1">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329891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3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a:prstGeom prst="rect">
            <a:avLst/>
          </a:prstGeo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p:nvGrpSpPr>
        <p:grpSpPr>
          <a:xfrm>
            <a:off x="60960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dirty="0" err="1">
                  <a:solidFill>
                    <a:schemeClr val="bg1"/>
                  </a:solidFill>
                  <a:latin typeface="Arial Nova" panose="020B0504020202020204" pitchFamily="34" charset="0"/>
                </a:rPr>
                <a:t>cloud@core</a:t>
              </a:r>
              <a:r>
                <a:rPr lang="en-US" sz="1067" baseline="30000" dirty="0" err="1">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411712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2_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4557FD-5713-4984-9A0E-03A4B760CE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p:nvSpPr>
        <p:spPr>
          <a:xfrm>
            <a:off x="1" y="0"/>
            <a:ext cx="12192001" cy="6858000"/>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7" name="Rectangle 26">
            <a:extLst>
              <a:ext uri="{FF2B5EF4-FFF2-40B4-BE49-F238E27FC236}">
                <a16:creationId xmlns:a16="http://schemas.microsoft.com/office/drawing/2014/main" id="{77DEEFF8-DA08-4F45-9434-BB7AA3A1EA70}"/>
              </a:ext>
            </a:extLst>
          </p:cNvPr>
          <p:cNvSpPr/>
          <p:nvPr/>
        </p:nvSpPr>
        <p:spPr>
          <a:xfrm>
            <a:off x="-4334" y="499571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1" name="Rectangle 40">
            <a:extLst>
              <a:ext uri="{FF2B5EF4-FFF2-40B4-BE49-F238E27FC236}">
                <a16:creationId xmlns:a16="http://schemas.microsoft.com/office/drawing/2014/main" id="{8AE5952E-D6B0-4781-B308-23BA2AAD329D}"/>
              </a:ext>
            </a:extLst>
          </p:cNvPr>
          <p:cNvSpPr/>
          <p:nvPr/>
        </p:nvSpPr>
        <p:spPr>
          <a:xfrm>
            <a:off x="-4334" y="681167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Flowchart: Connector 8">
            <a:extLst>
              <a:ext uri="{FF2B5EF4-FFF2-40B4-BE49-F238E27FC236}">
                <a16:creationId xmlns:a16="http://schemas.microsoft.com/office/drawing/2014/main" id="{27F25071-BBB9-47AC-A5E5-4FA1422313E0}"/>
              </a:ext>
            </a:extLst>
          </p:cNvPr>
          <p:cNvSpPr/>
          <p:nvPr/>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Flowchart: Connector 9">
            <a:extLst>
              <a:ext uri="{FF2B5EF4-FFF2-40B4-BE49-F238E27FC236}">
                <a16:creationId xmlns:a16="http://schemas.microsoft.com/office/drawing/2014/main" id="{14FA2173-C01F-499E-9EC4-47F068652B3F}"/>
              </a:ext>
            </a:extLst>
          </p:cNvPr>
          <p:cNvSpPr/>
          <p:nvPr/>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1" name="Rectangle 10">
            <a:extLst>
              <a:ext uri="{FF2B5EF4-FFF2-40B4-BE49-F238E27FC236}">
                <a16:creationId xmlns:a16="http://schemas.microsoft.com/office/drawing/2014/main" id="{99D3431D-4776-4E72-8183-E70F4FBB8B40}"/>
              </a:ext>
            </a:extLst>
          </p:cNvPr>
          <p:cNvSpPr/>
          <p:nvPr/>
        </p:nvSpPr>
        <p:spPr>
          <a:xfrm>
            <a:off x="-8673" y="5050776"/>
            <a:ext cx="12200673" cy="1760897"/>
          </a:xfrm>
          <a:prstGeom prst="rect">
            <a:avLst/>
          </a:prstGeom>
          <a:solidFill>
            <a:schemeClr val="tx2">
              <a:lumMod val="50000"/>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Arial Nova" panose="020B0504020202020204" pitchFamily="34" charset="0"/>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a:prstGeom prst="rect">
            <a:avLst/>
          </a:prstGeo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Section </a:t>
            </a:r>
            <a:r>
              <a:rPr lang="en-US" err="1"/>
              <a:t>seperator</a:t>
            </a:r>
            <a:endParaRPr lang="en-US"/>
          </a:p>
        </p:txBody>
      </p:sp>
    </p:spTree>
    <p:extLst>
      <p:ext uri="{BB962C8B-B14F-4D97-AF65-F5344CB8AC3E}">
        <p14:creationId xmlns:p14="http://schemas.microsoft.com/office/powerpoint/2010/main" val="245105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hank You New">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74156F-A07A-47DD-A98A-14707D4897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52031C83-E40D-4038-958F-45A64DCB1F43}"/>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431800" y="154952"/>
            <a:ext cx="1207144" cy="1013251"/>
          </a:xfrm>
          <a:prstGeom prst="rect">
            <a:avLst/>
          </a:prstGeom>
        </p:spPr>
      </p:pic>
      <p:cxnSp>
        <p:nvCxnSpPr>
          <p:cNvPr id="30" name="Straight Connector 29">
            <a:extLst>
              <a:ext uri="{FF2B5EF4-FFF2-40B4-BE49-F238E27FC236}">
                <a16:creationId xmlns:a16="http://schemas.microsoft.com/office/drawing/2014/main" id="{F3B979FE-0BC0-4175-85EA-2B1394483AE3}"/>
              </a:ext>
            </a:extLst>
          </p:cNvPr>
          <p:cNvCxnSpPr>
            <a:cxnSpLocks/>
          </p:cNvCxnSpPr>
          <p:nvPr/>
        </p:nvCxnSpPr>
        <p:spPr>
          <a:xfrm>
            <a:off x="1" y="3626089"/>
            <a:ext cx="5856815" cy="0"/>
          </a:xfrm>
          <a:prstGeom prst="line">
            <a:avLst/>
          </a:prstGeom>
          <a:ln w="952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4975466-2ECA-4BF9-8C37-CB396AF78CE3}"/>
              </a:ext>
            </a:extLst>
          </p:cNvPr>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427463" y="2761674"/>
            <a:ext cx="5429355" cy="663877"/>
          </a:xfrm>
          <a:prstGeom prst="rect">
            <a:avLst/>
          </a:prstGeo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THANK YOU</a:t>
            </a:r>
          </a:p>
        </p:txBody>
      </p:sp>
    </p:spTree>
    <p:extLst>
      <p:ext uri="{BB962C8B-B14F-4D97-AF65-F5344CB8AC3E}">
        <p14:creationId xmlns:p14="http://schemas.microsoft.com/office/powerpoint/2010/main" val="423047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155DAF-9519-DE0B-02F1-37A92562FD97}"/>
              </a:ext>
            </a:extLst>
          </p:cNvPr>
          <p:cNvSpPr/>
          <p:nvPr/>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1">
            <a:extLst>
              <a:ext uri="{FF2B5EF4-FFF2-40B4-BE49-F238E27FC236}">
                <a16:creationId xmlns:a16="http://schemas.microsoft.com/office/drawing/2014/main" id="{7B7C8FD1-5D0A-5274-9D68-0ED32358D6FE}"/>
              </a:ext>
            </a:extLst>
          </p:cNvPr>
          <p:cNvSpPr>
            <a:spLocks noGrp="1"/>
          </p:cNvSpPr>
          <p:nvPr>
            <p:ph type="title"/>
          </p:nvPr>
        </p:nvSpPr>
        <p:spPr>
          <a:xfrm>
            <a:off x="432000" y="359035"/>
            <a:ext cx="11328200" cy="461655"/>
          </a:xfrm>
          <a:prstGeom prst="rect">
            <a:avLst/>
          </a:prstGeom>
        </p:spPr>
        <p:txBody>
          <a:bodyPr/>
          <a:lstStyle>
            <a:lvl1pPr>
              <a:defRPr>
                <a:solidFill>
                  <a:schemeClr val="bg1"/>
                </a:solidFill>
              </a:defRPr>
            </a:lvl1pPr>
          </a:lstStyle>
          <a:p>
            <a:r>
              <a:rPr lang="en-US"/>
              <a:t>Click to edit Master title style</a:t>
            </a:r>
            <a:endParaRPr lang="en-IN" dirty="0"/>
          </a:p>
        </p:txBody>
      </p:sp>
      <p:sp>
        <p:nvSpPr>
          <p:cNvPr id="6" name="Slide Number Placeholder 2">
            <a:extLst>
              <a:ext uri="{FF2B5EF4-FFF2-40B4-BE49-F238E27FC236}">
                <a16:creationId xmlns:a16="http://schemas.microsoft.com/office/drawing/2014/main" id="{D7EF872D-1DDB-FD6B-9A78-58086EF7BF5A}"/>
              </a:ext>
            </a:extLst>
          </p:cNvPr>
          <p:cNvSpPr>
            <a:spLocks noGrp="1"/>
          </p:cNvSpPr>
          <p:nvPr>
            <p:ph type="sldNum" sz="quarter" idx="10"/>
          </p:nvPr>
        </p:nvSpPr>
        <p:spPr>
          <a:xfrm>
            <a:off x="11048577" y="6356353"/>
            <a:ext cx="650240" cy="366183"/>
          </a:xfrm>
          <a:prstGeom prst="rect">
            <a:avLst/>
          </a:prstGeom>
        </p:spPr>
        <p:txBody>
          <a:bodyPr/>
          <a:lstStyle/>
          <a:p>
            <a:fld id="{D6AB342A-830E-438F-A6A8-BEDF509AB0A8}" type="slidenum">
              <a:rPr lang="en-US" smtClean="0"/>
              <a:pPr/>
              <a:t>‹#›</a:t>
            </a:fld>
            <a:endParaRPr lang="en-US"/>
          </a:p>
        </p:txBody>
      </p:sp>
      <p:pic>
        <p:nvPicPr>
          <p:cNvPr id="2" name="Picture 2" descr="Image result for sify logo">
            <a:extLst>
              <a:ext uri="{FF2B5EF4-FFF2-40B4-BE49-F238E27FC236}">
                <a16:creationId xmlns:a16="http://schemas.microsoft.com/office/drawing/2014/main" id="{6B820985-E4F5-FBF1-F6F4-3F0EFF3FE8D4}"/>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17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2C8242-A235-C5D9-306C-4AF3F12DEAAC}"/>
              </a:ext>
            </a:extLst>
          </p:cNvPr>
          <p:cNvSpPr/>
          <p:nvPr/>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1">
            <a:extLst>
              <a:ext uri="{FF2B5EF4-FFF2-40B4-BE49-F238E27FC236}">
                <a16:creationId xmlns:a16="http://schemas.microsoft.com/office/drawing/2014/main" id="{F4109782-223D-A72D-1EF3-EC45CCD026CF}"/>
              </a:ext>
            </a:extLst>
          </p:cNvPr>
          <p:cNvSpPr>
            <a:spLocks noGrp="1"/>
          </p:cNvSpPr>
          <p:nvPr>
            <p:ph type="title"/>
          </p:nvPr>
        </p:nvSpPr>
        <p:spPr>
          <a:xfrm>
            <a:off x="432000" y="359035"/>
            <a:ext cx="11328200" cy="461655"/>
          </a:xfrm>
          <a:prstGeom prst="rect">
            <a:avLst/>
          </a:prstGeom>
        </p:spPr>
        <p:txBody>
          <a:bodyPr/>
          <a:lstStyle>
            <a:lvl1pPr>
              <a:defRPr>
                <a:solidFill>
                  <a:schemeClr val="bg1"/>
                </a:solidFill>
              </a:defRPr>
            </a:lvl1pPr>
          </a:lstStyle>
          <a:p>
            <a:r>
              <a:rPr lang="en-US"/>
              <a:t>Click to edit Master title style</a:t>
            </a:r>
            <a:endParaRPr lang="en-IN" dirty="0"/>
          </a:p>
        </p:txBody>
      </p:sp>
      <p:sp>
        <p:nvSpPr>
          <p:cNvPr id="6" name="Slide Number Placeholder 2">
            <a:extLst>
              <a:ext uri="{FF2B5EF4-FFF2-40B4-BE49-F238E27FC236}">
                <a16:creationId xmlns:a16="http://schemas.microsoft.com/office/drawing/2014/main" id="{0EFBEF28-BF78-9B5B-EFDA-3F139E0F9FFC}"/>
              </a:ext>
            </a:extLst>
          </p:cNvPr>
          <p:cNvSpPr>
            <a:spLocks noGrp="1"/>
          </p:cNvSpPr>
          <p:nvPr>
            <p:ph type="sldNum" sz="quarter" idx="10"/>
          </p:nvPr>
        </p:nvSpPr>
        <p:spPr>
          <a:xfrm>
            <a:off x="11048577" y="6356353"/>
            <a:ext cx="650240" cy="366183"/>
          </a:xfrm>
          <a:prstGeom prst="rect">
            <a:avLst/>
          </a:prstGeom>
        </p:spPr>
        <p:txBody>
          <a:bodyPr/>
          <a:lstStyle/>
          <a:p>
            <a:fld id="{D6AB342A-830E-438F-A6A8-BEDF509AB0A8}" type="slidenum">
              <a:rPr lang="en-US" smtClean="0"/>
              <a:pPr/>
              <a:t>‹#›</a:t>
            </a:fld>
            <a:endParaRPr lang="en-US"/>
          </a:p>
        </p:txBody>
      </p:sp>
      <p:pic>
        <p:nvPicPr>
          <p:cNvPr id="2" name="Picture 2" descr="Image result for sify logo">
            <a:extLst>
              <a:ext uri="{FF2B5EF4-FFF2-40B4-BE49-F238E27FC236}">
                <a16:creationId xmlns:a16="http://schemas.microsoft.com/office/drawing/2014/main" id="{4B9C212F-E23E-645E-9F39-7A04D38B07C1}"/>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13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 name="Rectangle 2">
            <a:extLst>
              <a:ext uri="{FF2B5EF4-FFF2-40B4-BE49-F238E27FC236}">
                <a16:creationId xmlns:a16="http://schemas.microsoft.com/office/drawing/2014/main" id="{F1537751-3942-4783-9212-4A763A64B904}"/>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 name="Rectangle 3">
            <a:extLst>
              <a:ext uri="{FF2B5EF4-FFF2-40B4-BE49-F238E27FC236}">
                <a16:creationId xmlns:a16="http://schemas.microsoft.com/office/drawing/2014/main" id="{D4B98732-4813-B51E-E51C-1781ED79D624}"/>
              </a:ext>
            </a:extLst>
          </p:cNvPr>
          <p:cNvSpPr/>
          <p:nvPr/>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Tree>
    <p:extLst>
      <p:ext uri="{BB962C8B-B14F-4D97-AF65-F5344CB8AC3E}">
        <p14:creationId xmlns:p14="http://schemas.microsoft.com/office/powerpoint/2010/main" val="189740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29315217-BCC5-4F02-9294-ECE44B985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6D69DAA-50B0-490B-B879-A9AFA26B8029}"/>
              </a:ext>
            </a:extLst>
          </p:cNvPr>
          <p:cNvSpPr/>
          <p:nvPr/>
        </p:nvSpPr>
        <p:spPr>
          <a:xfrm>
            <a:off x="1" y="0"/>
            <a:ext cx="5856817"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8" name="Text Placeholder 16">
            <a:extLst>
              <a:ext uri="{FF2B5EF4-FFF2-40B4-BE49-F238E27FC236}">
                <a16:creationId xmlns:a16="http://schemas.microsoft.com/office/drawing/2014/main" id="{713BD849-95CB-4428-941D-C03DEC6090DE}"/>
              </a:ext>
            </a:extLst>
          </p:cNvPr>
          <p:cNvSpPr>
            <a:spLocks noGrp="1"/>
          </p:cNvSpPr>
          <p:nvPr>
            <p:ph type="body" sz="quarter" idx="16" hasCustomPrompt="1"/>
          </p:nvPr>
        </p:nvSpPr>
        <p:spPr>
          <a:xfrm>
            <a:off x="445466" y="1465755"/>
            <a:ext cx="4736135" cy="1938988"/>
          </a:xfrm>
        </p:spPr>
        <p:txBody>
          <a:bodyPr>
            <a:noAutofit/>
          </a:bodyPr>
          <a:lstStyle>
            <a:lvl1pPr marL="0" indent="0" algn="l">
              <a:lnSpc>
                <a:spcPts val="4000"/>
              </a:lnSpc>
              <a:spcBef>
                <a:spcPts val="0"/>
              </a:spcBef>
              <a:buNone/>
              <a:defRPr sz="3200" b="1" cap="all" baseline="0">
                <a:solidFill>
                  <a:srgbClr val="00FFFF"/>
                </a:solidFill>
              </a:defRPr>
            </a:lvl1pPr>
          </a:lstStyle>
          <a:p>
            <a:pPr lvl="0"/>
            <a:r>
              <a:rPr lang="en-US" dirty="0"/>
              <a:t>TITLE OF THE SLIDE - LINE ONE</a:t>
            </a:r>
            <a:endParaRPr lang="en-IN" dirty="0"/>
          </a:p>
        </p:txBody>
      </p:sp>
      <p:sp>
        <p:nvSpPr>
          <p:cNvPr id="20" name="Text Placeholder 16">
            <a:extLst>
              <a:ext uri="{FF2B5EF4-FFF2-40B4-BE49-F238E27FC236}">
                <a16:creationId xmlns:a16="http://schemas.microsoft.com/office/drawing/2014/main" id="{4090D262-010E-4195-BCD6-5885FDABE543}"/>
              </a:ext>
            </a:extLst>
          </p:cNvPr>
          <p:cNvSpPr>
            <a:spLocks noGrp="1"/>
          </p:cNvSpPr>
          <p:nvPr>
            <p:ph type="body" sz="quarter" idx="17" hasCustomPrompt="1"/>
          </p:nvPr>
        </p:nvSpPr>
        <p:spPr>
          <a:xfrm>
            <a:off x="445466" y="3411729"/>
            <a:ext cx="9755085" cy="454763"/>
          </a:xfrm>
        </p:spPr>
        <p:txBody>
          <a:bodyPr>
            <a:noAutofit/>
          </a:bodyPr>
          <a:lstStyle>
            <a:lvl1pPr marL="0" indent="0">
              <a:lnSpc>
                <a:spcPts val="2667"/>
              </a:lnSpc>
              <a:spcBef>
                <a:spcPts val="0"/>
              </a:spcBef>
              <a:buNone/>
              <a:defRPr sz="2400" b="0" baseline="0">
                <a:solidFill>
                  <a:schemeClr val="bg1"/>
                </a:solidFill>
              </a:defRPr>
            </a:lvl1pPr>
          </a:lstStyle>
          <a:p>
            <a:pPr lvl="0"/>
            <a:r>
              <a:rPr lang="en-US" dirty="0"/>
              <a:t>Sub Title </a:t>
            </a:r>
          </a:p>
        </p:txBody>
      </p:sp>
      <p:sp>
        <p:nvSpPr>
          <p:cNvPr id="21" name="Text Placeholder 16">
            <a:extLst>
              <a:ext uri="{FF2B5EF4-FFF2-40B4-BE49-F238E27FC236}">
                <a16:creationId xmlns:a16="http://schemas.microsoft.com/office/drawing/2014/main" id="{75DA465C-FF1F-4413-9045-40D24EF05E0D}"/>
              </a:ext>
            </a:extLst>
          </p:cNvPr>
          <p:cNvSpPr>
            <a:spLocks noGrp="1"/>
          </p:cNvSpPr>
          <p:nvPr>
            <p:ph type="body" sz="quarter" idx="18" hasCustomPrompt="1"/>
          </p:nvPr>
        </p:nvSpPr>
        <p:spPr>
          <a:xfrm>
            <a:off x="445465" y="4180017"/>
            <a:ext cx="6816328" cy="369471"/>
          </a:xfrm>
        </p:spPr>
        <p:txBody>
          <a:bodyPr anchor="t">
            <a:noAutofit/>
          </a:bodyPr>
          <a:lstStyle>
            <a:lvl1pPr marL="0" indent="0">
              <a:lnSpc>
                <a:spcPts val="2400"/>
              </a:lnSpc>
              <a:buNone/>
              <a:defRPr sz="1867" b="0">
                <a:solidFill>
                  <a:schemeClr val="bg1">
                    <a:lumMod val="85000"/>
                  </a:schemeClr>
                </a:solidFill>
              </a:defRPr>
            </a:lvl1pPr>
          </a:lstStyle>
          <a:p>
            <a:pPr lvl="0"/>
            <a:r>
              <a:rPr lang="en-US" dirty="0"/>
              <a:t>Month 2021</a:t>
            </a:r>
          </a:p>
        </p:txBody>
      </p:sp>
      <p:sp>
        <p:nvSpPr>
          <p:cNvPr id="22" name="Rectangle 21">
            <a:extLst>
              <a:ext uri="{FF2B5EF4-FFF2-40B4-BE49-F238E27FC236}">
                <a16:creationId xmlns:a16="http://schemas.microsoft.com/office/drawing/2014/main" id="{039E5297-FA89-481F-80FC-2D8E509867F1}"/>
              </a:ext>
            </a:extLst>
          </p:cNvPr>
          <p:cNvSpPr/>
          <p:nvPr/>
        </p:nvSpPr>
        <p:spPr>
          <a:xfrm>
            <a:off x="5856818" y="836084"/>
            <a:ext cx="6335183"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17" name="Picture 2" descr="Image result for sify logo">
            <a:extLst>
              <a:ext uri="{FF2B5EF4-FFF2-40B4-BE49-F238E27FC236}">
                <a16:creationId xmlns:a16="http://schemas.microsoft.com/office/drawing/2014/main" id="{36496561-882F-400C-94C7-1ED5ADD7B14E}"/>
              </a:ext>
            </a:extLst>
          </p:cNvPr>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3522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_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5" y="1465755"/>
            <a:ext cx="5411352" cy="1938988"/>
          </a:xfrm>
        </p:spPr>
        <p:txBody>
          <a:bodyPr>
            <a:noAutofit/>
          </a:bodyPr>
          <a:lstStyle>
            <a:lvl1pPr marL="0" indent="0" algn="l">
              <a:lnSpc>
                <a:spcPts val="4000"/>
              </a:lnSpc>
              <a:spcBef>
                <a:spcPts val="0"/>
              </a:spcBef>
              <a:buNone/>
              <a:defRPr sz="3200" b="1" cap="all" baseline="0">
                <a:solidFill>
                  <a:srgbClr val="00FFFF"/>
                </a:solidFill>
              </a:defRPr>
            </a:lvl1pPr>
          </a:lstStyle>
          <a:p>
            <a:pPr lvl="0"/>
            <a:r>
              <a:rPr lang="en-US" dirty="0"/>
              <a:t>TITLE OF THE SLIDE - LINE ONE</a:t>
            </a:r>
            <a:endParaRPr lang="en-IN" dirty="0"/>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65" y="2684972"/>
            <a:ext cx="5411352" cy="454763"/>
          </a:xfrm>
        </p:spPr>
        <p:txBody>
          <a:bodyPr>
            <a:noAutofit/>
          </a:bodyPr>
          <a:lstStyle>
            <a:lvl1pPr marL="0" indent="0">
              <a:lnSpc>
                <a:spcPts val="2667"/>
              </a:lnSpc>
              <a:spcBef>
                <a:spcPts val="0"/>
              </a:spcBef>
              <a:buNone/>
              <a:defRPr sz="2400" b="0" baseline="0">
                <a:solidFill>
                  <a:schemeClr val="bg1"/>
                </a:solidFill>
              </a:defRPr>
            </a:lvl1pPr>
          </a:lstStyle>
          <a:p>
            <a:pPr lvl="0"/>
            <a:r>
              <a:rPr lang="en-US" dirty="0"/>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5" y="3453259"/>
            <a:ext cx="5411352" cy="369471"/>
          </a:xfrm>
        </p:spPr>
        <p:txBody>
          <a:bodyPr anchor="t">
            <a:noAutofit/>
          </a:bodyPr>
          <a:lstStyle>
            <a:lvl1pPr marL="0" indent="0">
              <a:lnSpc>
                <a:spcPts val="2400"/>
              </a:lnSpc>
              <a:buNone/>
              <a:defRPr sz="1867" b="0">
                <a:solidFill>
                  <a:schemeClr val="bg1">
                    <a:lumMod val="85000"/>
                  </a:schemeClr>
                </a:solidFill>
              </a:defRPr>
            </a:lvl1pPr>
          </a:lstStyle>
          <a:p>
            <a:pPr lvl="0"/>
            <a:r>
              <a:rPr lang="en-US" dirty="0"/>
              <a:t>Month 2021</a:t>
            </a:r>
          </a:p>
        </p:txBody>
      </p:sp>
      <p:sp>
        <p:nvSpPr>
          <p:cNvPr id="8" name="Rectangle 7">
            <a:extLst>
              <a:ext uri="{FF2B5EF4-FFF2-40B4-BE49-F238E27FC236}">
                <a16:creationId xmlns:a16="http://schemas.microsoft.com/office/drawing/2014/main" id="{7A0A6DC2-EE54-41C4-ADDB-48F3D5A0F560}"/>
              </a:ext>
            </a:extLst>
          </p:cNvPr>
          <p:cNvSpPr/>
          <p:nvPr/>
        </p:nvSpPr>
        <p:spPr>
          <a:xfrm>
            <a:off x="-8673" y="5461000"/>
            <a:ext cx="12200673" cy="1016000"/>
          </a:xfrm>
          <a:prstGeom prst="rect">
            <a:avLst/>
          </a:prstGeom>
          <a:solidFill>
            <a:schemeClr val="tx2">
              <a:lumMod val="50000"/>
              <a:alpha val="89804"/>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Arial Nova" panose="020B0504020202020204" pitchFamily="34" charset="0"/>
              <a:ea typeface="+mn-ea"/>
              <a:cs typeface="+mn-cs"/>
              <a:sym typeface="Arial"/>
              <a:rtl val="0"/>
            </a:endParaRPr>
          </a:p>
        </p:txBody>
      </p:sp>
      <p:sp>
        <p:nvSpPr>
          <p:cNvPr id="21" name="TextBox 20">
            <a:extLst>
              <a:ext uri="{FF2B5EF4-FFF2-40B4-BE49-F238E27FC236}">
                <a16:creationId xmlns:a16="http://schemas.microsoft.com/office/drawing/2014/main" id="{00B1CF07-5E87-417C-B723-5860BE4C9865}"/>
              </a:ext>
            </a:extLst>
          </p:cNvPr>
          <p:cNvSpPr txBox="1"/>
          <p:nvPr/>
        </p:nvSpPr>
        <p:spPr>
          <a:xfrm>
            <a:off x="431801" y="5661224"/>
            <a:ext cx="11328399" cy="584775"/>
          </a:xfrm>
          <a:prstGeom prst="rect">
            <a:avLst/>
          </a:prstGeom>
          <a:noFill/>
        </p:spPr>
        <p:txBody>
          <a:bodyPr wrap="square" rtlCol="0">
            <a:spAutoFit/>
          </a:bodyPr>
          <a:lstStyle/>
          <a:p>
            <a:pPr marL="0" marR="0" lvl="0" indent="0" algn="ctr" defTabSz="1218988" rtl="0" eaLnBrk="1" fontAlgn="auto" latinLnBrk="0" hangingPunct="1">
              <a:lnSpc>
                <a:spcPct val="100000"/>
              </a:lnSpc>
              <a:spcBef>
                <a:spcPts val="0"/>
              </a:spcBef>
              <a:spcAft>
                <a:spcPts val="0"/>
              </a:spcAft>
              <a:buClrTx/>
              <a:buSzTx/>
              <a:buFontTx/>
              <a:buNone/>
              <a:tabLst/>
              <a:defRPr/>
            </a:pPr>
            <a:r>
              <a:rPr kumimoji="0" lang="en-IN" sz="1600" b="1" i="0" u="none" strike="noStrike" kern="0" cap="none" spc="0" normalizeH="0" baseline="0" noProof="0" dirty="0">
                <a:ln>
                  <a:noFill/>
                </a:ln>
                <a:solidFill>
                  <a:schemeClr val="bg1"/>
                </a:solidFill>
                <a:effectLst/>
                <a:uLnTx/>
                <a:uFillTx/>
                <a:latin typeface="Arial Narrow" panose="020B0606020202030204" pitchFamily="34" charset="0"/>
                <a:cs typeface="Arial"/>
                <a:sym typeface="Arial"/>
                <a:rtl val="0"/>
              </a:rPr>
              <a:t>Sify</a:t>
            </a:r>
            <a:r>
              <a:rPr kumimoji="0" lang="en-IN" sz="1600" i="0" u="none" strike="noStrike" kern="0" cap="none" spc="0" normalizeH="0" baseline="0" noProof="0" dirty="0">
                <a:ln>
                  <a:noFill/>
                </a:ln>
                <a:solidFill>
                  <a:schemeClr val="bg1"/>
                </a:solidFill>
                <a:effectLst/>
                <a:uLnTx/>
                <a:uFillTx/>
                <a:latin typeface="Arial Narrow" panose="020B0606020202030204" pitchFamily="34" charset="0"/>
                <a:cs typeface="Arial"/>
                <a:sym typeface="Arial"/>
                <a:rtl val="0"/>
              </a:rPr>
              <a:t> is a leading </a:t>
            </a:r>
            <a:r>
              <a:rPr kumimoji="0" lang="en-IN" sz="1600" i="0" u="none" strike="noStrike" kern="0" cap="none" spc="0" normalizeH="0" baseline="0" noProof="0" dirty="0">
                <a:ln>
                  <a:noFill/>
                </a:ln>
                <a:solidFill>
                  <a:prstClr val="white"/>
                </a:solidFill>
                <a:effectLst/>
                <a:uLnTx/>
                <a:uFillTx/>
                <a:latin typeface="Arial Narrow" panose="020B0606020202030204" pitchFamily="34" charset="0"/>
                <a:cs typeface="Arial"/>
                <a:sym typeface="Arial"/>
                <a:rtl val="0"/>
              </a:rPr>
              <a:t>integrated </a:t>
            </a:r>
            <a:r>
              <a:rPr kumimoji="0" lang="en-IN" sz="1600" i="0" u="none" strike="noStrike" kern="0" cap="none" spc="0" normalizeH="0" baseline="0" noProof="0" dirty="0">
                <a:ln>
                  <a:noFill/>
                </a:ln>
                <a:solidFill>
                  <a:srgbClr val="00FFFF"/>
                </a:solidFill>
                <a:effectLst/>
                <a:uLnTx/>
                <a:uFillTx/>
                <a:latin typeface="Arial Narrow" panose="020B0606020202030204" pitchFamily="34" charset="0"/>
                <a:cs typeface="Arial"/>
                <a:sym typeface="Arial"/>
                <a:rtl val="0"/>
              </a:rPr>
              <a:t>ICT player </a:t>
            </a:r>
            <a:r>
              <a:rPr kumimoji="0" lang="en-IN" sz="1600" i="0" u="none" strike="noStrike" kern="0" cap="none" spc="0" normalizeH="0" baseline="0" noProof="0" dirty="0">
                <a:ln>
                  <a:noFill/>
                </a:ln>
                <a:solidFill>
                  <a:prstClr val="white"/>
                </a:solidFill>
                <a:effectLst/>
                <a:uLnTx/>
                <a:uFillTx/>
                <a:latin typeface="Arial Narrow" panose="020B0606020202030204" pitchFamily="34" charset="0"/>
                <a:cs typeface="Arial"/>
                <a:sym typeface="Arial"/>
                <a:rtl val="0"/>
              </a:rPr>
              <a:t>in India, helping customers to achieve their digital ambition through </a:t>
            </a:r>
            <a:r>
              <a:rPr kumimoji="0" lang="en-IN" sz="1600" i="0" u="none" strike="noStrike" kern="0" cap="none" spc="0" normalizeH="0" baseline="0" noProof="0" dirty="0">
                <a:ln>
                  <a:noFill/>
                </a:ln>
                <a:solidFill>
                  <a:srgbClr val="00FFFF"/>
                </a:solidFill>
                <a:effectLst/>
                <a:uLnTx/>
                <a:uFillTx/>
                <a:latin typeface="Arial Narrow" panose="020B0606020202030204" pitchFamily="34" charset="0"/>
                <a:cs typeface="Arial"/>
                <a:sym typeface="Arial"/>
                <a:rtl val="0"/>
              </a:rPr>
              <a:t>cloud@core products and services, </a:t>
            </a:r>
          </a:p>
          <a:p>
            <a:pPr marL="0" marR="0" lvl="0" indent="0" algn="ctr" defTabSz="1218988" rtl="0" eaLnBrk="1" fontAlgn="auto" latinLnBrk="0" hangingPunct="1">
              <a:lnSpc>
                <a:spcPct val="100000"/>
              </a:lnSpc>
              <a:spcBef>
                <a:spcPts val="0"/>
              </a:spcBef>
              <a:spcAft>
                <a:spcPts val="0"/>
              </a:spcAft>
              <a:buClrTx/>
              <a:buSzTx/>
              <a:buFontTx/>
              <a:buNone/>
              <a:tabLst/>
              <a:defRPr/>
            </a:pPr>
            <a:r>
              <a:rPr kumimoji="0" lang="en-IN" sz="1600" i="0" u="none" strike="noStrike" kern="0" cap="none" spc="0" normalizeH="0" baseline="0" noProof="0" dirty="0">
                <a:ln>
                  <a:noFill/>
                </a:ln>
                <a:solidFill>
                  <a:prstClr val="white"/>
                </a:solidFill>
                <a:effectLst/>
                <a:uLnTx/>
                <a:uFillTx/>
                <a:latin typeface="Arial Narrow" panose="020B0606020202030204" pitchFamily="34" charset="0"/>
                <a:cs typeface="Arial"/>
                <a:sym typeface="Arial"/>
                <a:rtl val="0"/>
              </a:rPr>
              <a:t>built on its world class </a:t>
            </a:r>
            <a:r>
              <a:rPr kumimoji="0" lang="en-IN" sz="1600" i="0" u="none" strike="noStrike" kern="0" cap="none" spc="0" normalizeH="0" baseline="0" noProof="0" dirty="0">
                <a:ln>
                  <a:noFill/>
                </a:ln>
                <a:solidFill>
                  <a:srgbClr val="00FFFF"/>
                </a:solidFill>
                <a:effectLst/>
                <a:uLnTx/>
                <a:uFillTx/>
                <a:latin typeface="Arial Narrow" panose="020B0606020202030204" pitchFamily="34" charset="0"/>
                <a:cs typeface="Arial"/>
                <a:sym typeface="Arial"/>
                <a:rtl val="0"/>
              </a:rPr>
              <a:t>Data Centers, Cloud &amp; Network </a:t>
            </a:r>
            <a:r>
              <a:rPr kumimoji="0" lang="en-IN" sz="1600" i="0" u="none" strike="noStrike" kern="0" cap="none" spc="0" normalizeH="0" baseline="0" noProof="0" dirty="0">
                <a:ln>
                  <a:noFill/>
                </a:ln>
                <a:solidFill>
                  <a:prstClr val="white"/>
                </a:solidFill>
                <a:effectLst/>
                <a:uLnTx/>
                <a:uFillTx/>
                <a:latin typeface="Arial Narrow" panose="020B0606020202030204" pitchFamily="34" charset="0"/>
                <a:cs typeface="Arial"/>
                <a:sym typeface="Arial"/>
                <a:rtl val="0"/>
              </a:rPr>
              <a:t>assets and wide portfolio of </a:t>
            </a:r>
            <a:r>
              <a:rPr kumimoji="0" lang="en-IN" sz="1600" i="0" u="none" strike="noStrike" kern="0" cap="none" spc="0" normalizeH="0" baseline="0" noProof="0" dirty="0">
                <a:ln>
                  <a:noFill/>
                </a:ln>
                <a:solidFill>
                  <a:srgbClr val="00FFFF"/>
                </a:solidFill>
                <a:effectLst/>
                <a:uLnTx/>
                <a:uFillTx/>
                <a:latin typeface="Arial Narrow" panose="020B0606020202030204" pitchFamily="34" charset="0"/>
                <a:cs typeface="Arial"/>
                <a:sym typeface="Arial"/>
                <a:rtl val="0"/>
              </a:rPr>
              <a:t>professional and digital services</a:t>
            </a:r>
            <a:endParaRPr kumimoji="0" lang="en-US" sz="1600" i="0" u="none" strike="noStrike" kern="0" cap="none" spc="-76" normalizeH="0" baseline="0" noProof="0" dirty="0">
              <a:ln>
                <a:noFill/>
              </a:ln>
              <a:solidFill>
                <a:srgbClr val="00FFFF"/>
              </a:solidFill>
              <a:effectLst/>
              <a:uLnTx/>
              <a:uFillTx/>
              <a:latin typeface="Arial Narrow" panose="020B0606020202030204" pitchFamily="34" charset="0"/>
              <a:cs typeface="Arial" panose="020B0604020202020204" pitchFamily="34" charset="0"/>
              <a:sym typeface="Arial"/>
              <a:rtl val="0"/>
            </a:endParaRPr>
          </a:p>
        </p:txBody>
      </p:sp>
    </p:spTree>
    <p:extLst>
      <p:ext uri="{BB962C8B-B14F-4D97-AF65-F5344CB8AC3E}">
        <p14:creationId xmlns:p14="http://schemas.microsoft.com/office/powerpoint/2010/main" val="406104188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2_Cover Slide">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29315217-BCC5-4F02-9294-ECE44B985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6D69DAA-50B0-490B-B879-A9AFA26B8029}"/>
              </a:ext>
            </a:extLst>
          </p:cNvPr>
          <p:cNvSpPr/>
          <p:nvPr/>
        </p:nvSpPr>
        <p:spPr>
          <a:xfrm>
            <a:off x="-2" y="0"/>
            <a:ext cx="12192001" cy="685800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Rectangle 7">
            <a:extLst>
              <a:ext uri="{FF2B5EF4-FFF2-40B4-BE49-F238E27FC236}">
                <a16:creationId xmlns:a16="http://schemas.microsoft.com/office/drawing/2014/main" id="{D44349FB-3EFD-45E8-9741-7BB218BE08AE}"/>
              </a:ext>
            </a:extLst>
          </p:cNvPr>
          <p:cNvSpPr/>
          <p:nvPr/>
        </p:nvSpPr>
        <p:spPr>
          <a:xfrm>
            <a:off x="11836361" y="0"/>
            <a:ext cx="355639" cy="6858000"/>
          </a:xfrm>
          <a:prstGeom prst="rect">
            <a:avLst/>
          </a:prstGeom>
          <a:solidFill>
            <a:srgbClr val="33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Rectangle 8">
            <a:extLst>
              <a:ext uri="{FF2B5EF4-FFF2-40B4-BE49-F238E27FC236}">
                <a16:creationId xmlns:a16="http://schemas.microsoft.com/office/drawing/2014/main" id="{B2E0560B-C8EC-45DE-AE89-65A343A6FE8A}"/>
              </a:ext>
            </a:extLst>
          </p:cNvPr>
          <p:cNvSpPr/>
          <p:nvPr/>
        </p:nvSpPr>
        <p:spPr>
          <a:xfrm>
            <a:off x="11484609" y="0"/>
            <a:ext cx="355639" cy="6858000"/>
          </a:xfrm>
          <a:prstGeom prst="rect">
            <a:avLst/>
          </a:prstGeom>
          <a:solidFill>
            <a:srgbClr val="2D94D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Rectangle 9">
            <a:extLst>
              <a:ext uri="{FF2B5EF4-FFF2-40B4-BE49-F238E27FC236}">
                <a16:creationId xmlns:a16="http://schemas.microsoft.com/office/drawing/2014/main" id="{C673730A-509F-4C18-8764-173CF6818E38}"/>
              </a:ext>
            </a:extLst>
          </p:cNvPr>
          <p:cNvSpPr/>
          <p:nvPr/>
        </p:nvSpPr>
        <p:spPr>
          <a:xfrm>
            <a:off x="11136403" y="0"/>
            <a:ext cx="355639" cy="6858000"/>
          </a:xfrm>
          <a:prstGeom prst="rect">
            <a:avLst/>
          </a:prstGeom>
          <a:solidFill>
            <a:srgbClr val="2D94D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nvGrpSpPr>
          <p:cNvPr id="13" name="Group 12">
            <a:extLst>
              <a:ext uri="{FF2B5EF4-FFF2-40B4-BE49-F238E27FC236}">
                <a16:creationId xmlns:a16="http://schemas.microsoft.com/office/drawing/2014/main" id="{AF74E99E-CF72-4D8E-A24E-0DAC4860C504}"/>
              </a:ext>
            </a:extLst>
          </p:cNvPr>
          <p:cNvGrpSpPr/>
          <p:nvPr/>
        </p:nvGrpSpPr>
        <p:grpSpPr>
          <a:xfrm>
            <a:off x="9882180" y="1"/>
            <a:ext cx="1954179" cy="1106663"/>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24">
            <a:extLst>
              <a:ext uri="{FF2B5EF4-FFF2-40B4-BE49-F238E27FC236}">
                <a16:creationId xmlns:a16="http://schemas.microsoft.com/office/drawing/2014/main" id="{9BD42ECC-394E-4910-8868-A2B6105FE687}"/>
              </a:ext>
            </a:extLst>
          </p:cNvPr>
          <p:cNvSpPr/>
          <p:nvPr/>
        </p:nvSpPr>
        <p:spPr>
          <a:xfrm>
            <a:off x="-3" y="4612904"/>
            <a:ext cx="11136000" cy="2245096"/>
          </a:xfrm>
          <a:prstGeom prst="rect">
            <a:avLst/>
          </a:prstGeom>
          <a:solidFill>
            <a:srgbClr val="1025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840"/>
              </a:lnSpc>
            </a:pPr>
            <a:endParaRPr lang="en-IN" sz="2400" dirty="0">
              <a:latin typeface="Arial Nova" panose="020B0504020202020204" pitchFamily="34" charset="0"/>
            </a:endParaRPr>
          </a:p>
        </p:txBody>
      </p:sp>
      <p:sp>
        <p:nvSpPr>
          <p:cNvPr id="26" name="Rectangle 25">
            <a:extLst>
              <a:ext uri="{FF2B5EF4-FFF2-40B4-BE49-F238E27FC236}">
                <a16:creationId xmlns:a16="http://schemas.microsoft.com/office/drawing/2014/main" id="{7A1BC318-1D9A-4FE8-8146-270CB042918E}"/>
              </a:ext>
            </a:extLst>
          </p:cNvPr>
          <p:cNvSpPr/>
          <p:nvPr/>
        </p:nvSpPr>
        <p:spPr>
          <a:xfrm>
            <a:off x="-3" y="4494371"/>
            <a:ext cx="11136000" cy="118533"/>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6" y="4839528"/>
            <a:ext cx="9797661" cy="1001229"/>
          </a:xfrm>
        </p:spPr>
        <p:txBody>
          <a:bodyPr>
            <a:noAutofit/>
          </a:bodyPr>
          <a:lstStyle>
            <a:lvl1pPr marL="0" indent="0">
              <a:lnSpc>
                <a:spcPts val="4000"/>
              </a:lnSpc>
              <a:spcBef>
                <a:spcPts val="0"/>
              </a:spcBef>
              <a:buNone/>
              <a:defRPr sz="3200" b="1" cap="all" baseline="0">
                <a:solidFill>
                  <a:schemeClr val="bg1"/>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88042" y="5753617"/>
            <a:ext cx="9755085" cy="454763"/>
          </a:xfrm>
        </p:spPr>
        <p:txBody>
          <a:bodyPr>
            <a:noAutofit/>
          </a:bodyPr>
          <a:lstStyle>
            <a:lvl1pPr marL="0" indent="0">
              <a:lnSpc>
                <a:spcPts val="2667"/>
              </a:lnSpc>
              <a:spcBef>
                <a:spcPts val="0"/>
              </a:spcBef>
              <a:buNone/>
              <a:defRPr sz="2400" b="1" baseline="0">
                <a:solidFill>
                  <a:schemeClr val="bg1">
                    <a:lumMod val="95000"/>
                  </a:schemeClr>
                </a:solidFill>
              </a:defRPr>
            </a:lvl1pPr>
          </a:lstStyle>
          <a:p>
            <a:pPr lvl="0"/>
            <a:r>
              <a:rPr lang="en-US"/>
              <a:t>LINE TWO</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88041" y="6262239"/>
            <a:ext cx="6816328" cy="369471"/>
          </a:xfrm>
        </p:spPr>
        <p:txBody>
          <a:bodyPr anchor="t">
            <a:noAutofit/>
          </a:bodyPr>
          <a:lstStyle>
            <a:lvl1pPr marL="0" indent="0">
              <a:lnSpc>
                <a:spcPts val="2400"/>
              </a:lnSpc>
              <a:buNone/>
              <a:defRPr sz="1867" b="0">
                <a:solidFill>
                  <a:schemeClr val="bg1">
                    <a:lumMod val="85000"/>
                  </a:schemeClr>
                </a:solidFill>
              </a:defRPr>
            </a:lvl1pPr>
          </a:lstStyle>
          <a:p>
            <a:pPr lvl="0"/>
            <a:r>
              <a:rPr lang="en-US"/>
              <a:t>Month 2021</a:t>
            </a:r>
          </a:p>
        </p:txBody>
      </p:sp>
    </p:spTree>
    <p:extLst>
      <p:ext uri="{BB962C8B-B14F-4D97-AF65-F5344CB8AC3E}">
        <p14:creationId xmlns:p14="http://schemas.microsoft.com/office/powerpoint/2010/main" val="1424860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814"/>
          <a:stretch/>
        </p:blipFill>
        <p:spPr bwMode="auto">
          <a:xfrm>
            <a:off x="10658763" y="285048"/>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6">
            <a:extLst>
              <a:ext uri="{FF2B5EF4-FFF2-40B4-BE49-F238E27FC236}">
                <a16:creationId xmlns:a16="http://schemas.microsoft.com/office/drawing/2014/main" id="{22050F5A-D210-422F-890D-8E0B7F650A1B}"/>
              </a:ext>
            </a:extLst>
          </p:cNvPr>
          <p:cNvSpPr>
            <a:spLocks noGrp="1"/>
          </p:cNvSpPr>
          <p:nvPr>
            <p:ph type="body" sz="quarter" idx="13" hasCustomPrompt="1"/>
          </p:nvPr>
        </p:nvSpPr>
        <p:spPr>
          <a:xfrm>
            <a:off x="431801" y="1584422"/>
            <a:ext cx="6735619" cy="1214197"/>
          </a:xfrm>
        </p:spPr>
        <p:txBody>
          <a:bodyPr>
            <a:noAutofit/>
          </a:bodyPr>
          <a:lstStyle>
            <a:lvl1pPr marL="0" indent="0">
              <a:lnSpc>
                <a:spcPts val="4000"/>
              </a:lnSpc>
              <a:spcBef>
                <a:spcPts val="0"/>
              </a:spcBef>
              <a:buNone/>
              <a:defRPr sz="3200" b="1" cap="all" baseline="0">
                <a:solidFill>
                  <a:schemeClr val="bg1"/>
                </a:solidFill>
              </a:defRPr>
            </a:lvl1pPr>
          </a:lstStyle>
          <a:p>
            <a:pPr lvl="0"/>
            <a:r>
              <a:rPr lang="en-US" dirty="0"/>
              <a:t>TITLE OF THE SLIDE - LINE ONE</a:t>
            </a:r>
            <a:endParaRPr lang="en-IN" dirty="0"/>
          </a:p>
        </p:txBody>
      </p:sp>
      <p:sp>
        <p:nvSpPr>
          <p:cNvPr id="9" name="Text Placeholder 16">
            <a:extLst>
              <a:ext uri="{FF2B5EF4-FFF2-40B4-BE49-F238E27FC236}">
                <a16:creationId xmlns:a16="http://schemas.microsoft.com/office/drawing/2014/main" id="{31368C43-7C80-4092-8994-8237D14BF8B1}"/>
              </a:ext>
            </a:extLst>
          </p:cNvPr>
          <p:cNvSpPr>
            <a:spLocks noGrp="1"/>
          </p:cNvSpPr>
          <p:nvPr>
            <p:ph type="body" sz="quarter" idx="14" hasCustomPrompt="1"/>
          </p:nvPr>
        </p:nvSpPr>
        <p:spPr>
          <a:xfrm>
            <a:off x="431801" y="2824308"/>
            <a:ext cx="6735619" cy="473445"/>
          </a:xfrm>
        </p:spPr>
        <p:txBody>
          <a:bodyPr>
            <a:noAutofit/>
          </a:bodyPr>
          <a:lstStyle>
            <a:lvl1pPr marL="0" indent="0">
              <a:lnSpc>
                <a:spcPts val="2667"/>
              </a:lnSpc>
              <a:spcBef>
                <a:spcPts val="0"/>
              </a:spcBef>
              <a:buNone/>
              <a:defRPr sz="2400" b="0" baseline="0">
                <a:solidFill>
                  <a:schemeClr val="bg1">
                    <a:lumMod val="95000"/>
                  </a:schemeClr>
                </a:solidFill>
              </a:defRPr>
            </a:lvl1pPr>
          </a:lstStyle>
          <a:p>
            <a:pPr lvl="0"/>
            <a:r>
              <a:rPr lang="en-US" dirty="0"/>
              <a:t>LINE TWO</a:t>
            </a:r>
          </a:p>
        </p:txBody>
      </p:sp>
      <p:sp>
        <p:nvSpPr>
          <p:cNvPr id="10" name="Text Placeholder 16">
            <a:extLst>
              <a:ext uri="{FF2B5EF4-FFF2-40B4-BE49-F238E27FC236}">
                <a16:creationId xmlns:a16="http://schemas.microsoft.com/office/drawing/2014/main" id="{5C7FC070-3C10-41A9-8D52-3E40F1AC3665}"/>
              </a:ext>
            </a:extLst>
          </p:cNvPr>
          <p:cNvSpPr>
            <a:spLocks noGrp="1"/>
          </p:cNvSpPr>
          <p:nvPr>
            <p:ph type="body" sz="quarter" idx="15" hasCustomPrompt="1"/>
          </p:nvPr>
        </p:nvSpPr>
        <p:spPr>
          <a:xfrm>
            <a:off x="431801" y="3689913"/>
            <a:ext cx="5425017" cy="369471"/>
          </a:xfrm>
        </p:spPr>
        <p:txBody>
          <a:bodyPr anchor="ctr">
            <a:noAutofit/>
          </a:bodyPr>
          <a:lstStyle>
            <a:lvl1pPr marL="0" indent="0">
              <a:lnSpc>
                <a:spcPts val="2400"/>
              </a:lnSpc>
              <a:buNone/>
              <a:defRPr sz="1867" b="0">
                <a:solidFill>
                  <a:schemeClr val="bg1">
                    <a:lumMod val="65000"/>
                  </a:schemeClr>
                </a:solidFill>
              </a:defRPr>
            </a:lvl1pPr>
          </a:lstStyle>
          <a:p>
            <a:pPr lvl="0"/>
            <a:r>
              <a:rPr lang="en-US" dirty="0"/>
              <a:t>Month 2021</a:t>
            </a:r>
          </a:p>
        </p:txBody>
      </p:sp>
    </p:spTree>
    <p:extLst>
      <p:ext uri="{BB962C8B-B14F-4D97-AF65-F5344CB8AC3E}">
        <p14:creationId xmlns:p14="http://schemas.microsoft.com/office/powerpoint/2010/main" val="4634434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3_Cover Slide">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29315217-BCC5-4F02-9294-ECE44B985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6D69DAA-50B0-490B-B879-A9AFA26B8029}"/>
              </a:ext>
            </a:extLst>
          </p:cNvPr>
          <p:cNvSpPr/>
          <p:nvPr/>
        </p:nvSpPr>
        <p:spPr>
          <a:xfrm>
            <a:off x="1" y="0"/>
            <a:ext cx="12192001" cy="685800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Rectangle 7">
            <a:extLst>
              <a:ext uri="{FF2B5EF4-FFF2-40B4-BE49-F238E27FC236}">
                <a16:creationId xmlns:a16="http://schemas.microsoft.com/office/drawing/2014/main" id="{D44349FB-3EFD-45E8-9741-7BB218BE08AE}"/>
              </a:ext>
            </a:extLst>
          </p:cNvPr>
          <p:cNvSpPr/>
          <p:nvPr/>
        </p:nvSpPr>
        <p:spPr>
          <a:xfrm>
            <a:off x="11836361" y="0"/>
            <a:ext cx="355639" cy="6858000"/>
          </a:xfrm>
          <a:prstGeom prst="rect">
            <a:avLst/>
          </a:prstGeom>
          <a:solidFill>
            <a:srgbClr val="33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Rectangle 8">
            <a:extLst>
              <a:ext uri="{FF2B5EF4-FFF2-40B4-BE49-F238E27FC236}">
                <a16:creationId xmlns:a16="http://schemas.microsoft.com/office/drawing/2014/main" id="{B2E0560B-C8EC-45DE-AE89-65A343A6FE8A}"/>
              </a:ext>
            </a:extLst>
          </p:cNvPr>
          <p:cNvSpPr/>
          <p:nvPr/>
        </p:nvSpPr>
        <p:spPr>
          <a:xfrm>
            <a:off x="11484609" y="0"/>
            <a:ext cx="355639" cy="6858000"/>
          </a:xfrm>
          <a:prstGeom prst="rect">
            <a:avLst/>
          </a:prstGeom>
          <a:solidFill>
            <a:srgbClr val="2D94D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Rectangle 9">
            <a:extLst>
              <a:ext uri="{FF2B5EF4-FFF2-40B4-BE49-F238E27FC236}">
                <a16:creationId xmlns:a16="http://schemas.microsoft.com/office/drawing/2014/main" id="{C673730A-509F-4C18-8764-173CF6818E38}"/>
              </a:ext>
            </a:extLst>
          </p:cNvPr>
          <p:cNvSpPr/>
          <p:nvPr/>
        </p:nvSpPr>
        <p:spPr>
          <a:xfrm>
            <a:off x="11136403" y="0"/>
            <a:ext cx="355639" cy="6858000"/>
          </a:xfrm>
          <a:prstGeom prst="rect">
            <a:avLst/>
          </a:prstGeom>
          <a:solidFill>
            <a:srgbClr val="2D94D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nvGrpSpPr>
          <p:cNvPr id="13" name="Group 12">
            <a:extLst>
              <a:ext uri="{FF2B5EF4-FFF2-40B4-BE49-F238E27FC236}">
                <a16:creationId xmlns:a16="http://schemas.microsoft.com/office/drawing/2014/main" id="{AF74E99E-CF72-4D8E-A24E-0DAC4860C504}"/>
              </a:ext>
            </a:extLst>
          </p:cNvPr>
          <p:cNvGrpSpPr/>
          <p:nvPr/>
        </p:nvGrpSpPr>
        <p:grpSpPr>
          <a:xfrm>
            <a:off x="9882180" y="1"/>
            <a:ext cx="1954179" cy="1106663"/>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24">
            <a:extLst>
              <a:ext uri="{FF2B5EF4-FFF2-40B4-BE49-F238E27FC236}">
                <a16:creationId xmlns:a16="http://schemas.microsoft.com/office/drawing/2014/main" id="{9BD42ECC-394E-4910-8868-A2B6105FE687}"/>
              </a:ext>
            </a:extLst>
          </p:cNvPr>
          <p:cNvSpPr/>
          <p:nvPr/>
        </p:nvSpPr>
        <p:spPr>
          <a:xfrm>
            <a:off x="-3" y="4612904"/>
            <a:ext cx="11136000" cy="2245096"/>
          </a:xfrm>
          <a:prstGeom prst="rect">
            <a:avLst/>
          </a:prstGeom>
          <a:solidFill>
            <a:srgbClr val="1025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840"/>
              </a:lnSpc>
            </a:pPr>
            <a:endParaRPr lang="en-IN" sz="2400" dirty="0">
              <a:latin typeface="Arial Nova" panose="020B0504020202020204" pitchFamily="34" charset="0"/>
            </a:endParaRPr>
          </a:p>
        </p:txBody>
      </p:sp>
      <p:sp>
        <p:nvSpPr>
          <p:cNvPr id="26" name="Rectangle 25">
            <a:extLst>
              <a:ext uri="{FF2B5EF4-FFF2-40B4-BE49-F238E27FC236}">
                <a16:creationId xmlns:a16="http://schemas.microsoft.com/office/drawing/2014/main" id="{7A1BC318-1D9A-4FE8-8146-270CB042918E}"/>
              </a:ext>
            </a:extLst>
          </p:cNvPr>
          <p:cNvSpPr/>
          <p:nvPr/>
        </p:nvSpPr>
        <p:spPr>
          <a:xfrm>
            <a:off x="-3" y="4494371"/>
            <a:ext cx="11136000" cy="118533"/>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6" y="4839528"/>
            <a:ext cx="9797661" cy="1001229"/>
          </a:xfrm>
        </p:spPr>
        <p:txBody>
          <a:bodyPr>
            <a:noAutofit/>
          </a:bodyPr>
          <a:lstStyle>
            <a:lvl1pPr marL="0" indent="0">
              <a:lnSpc>
                <a:spcPts val="4000"/>
              </a:lnSpc>
              <a:spcBef>
                <a:spcPts val="0"/>
              </a:spcBef>
              <a:buNone/>
              <a:defRPr sz="3200" b="1" cap="all" baseline="0">
                <a:solidFill>
                  <a:schemeClr val="bg1"/>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88042" y="5753617"/>
            <a:ext cx="9755085" cy="454763"/>
          </a:xfrm>
        </p:spPr>
        <p:txBody>
          <a:bodyPr>
            <a:noAutofit/>
          </a:bodyPr>
          <a:lstStyle>
            <a:lvl1pPr marL="0" indent="0">
              <a:lnSpc>
                <a:spcPts val="2667"/>
              </a:lnSpc>
              <a:spcBef>
                <a:spcPts val="0"/>
              </a:spcBef>
              <a:buNone/>
              <a:defRPr sz="2400" b="1" baseline="0">
                <a:solidFill>
                  <a:schemeClr val="bg1">
                    <a:lumMod val="95000"/>
                  </a:schemeClr>
                </a:solidFill>
              </a:defRPr>
            </a:lvl1pPr>
          </a:lstStyle>
          <a:p>
            <a:pPr lvl="0"/>
            <a:r>
              <a:rPr lang="en-US"/>
              <a:t>LINE TWO</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88041" y="6262239"/>
            <a:ext cx="6816328" cy="369471"/>
          </a:xfrm>
        </p:spPr>
        <p:txBody>
          <a:bodyPr anchor="t">
            <a:noAutofit/>
          </a:bodyPr>
          <a:lstStyle>
            <a:lvl1pPr marL="0" indent="0">
              <a:lnSpc>
                <a:spcPts val="2400"/>
              </a:lnSpc>
              <a:buNone/>
              <a:defRPr sz="1867" b="0">
                <a:solidFill>
                  <a:schemeClr val="bg1">
                    <a:lumMod val="85000"/>
                  </a:schemeClr>
                </a:solidFill>
              </a:defRPr>
            </a:lvl1pPr>
          </a:lstStyle>
          <a:p>
            <a:pPr lvl="0"/>
            <a:r>
              <a:rPr lang="en-US"/>
              <a:t>Month 2021</a:t>
            </a:r>
          </a:p>
        </p:txBody>
      </p:sp>
    </p:spTree>
    <p:extLst>
      <p:ext uri="{BB962C8B-B14F-4D97-AF65-F5344CB8AC3E}">
        <p14:creationId xmlns:p14="http://schemas.microsoft.com/office/powerpoint/2010/main" val="16582320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4_Cover Slide">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B7FD8419-B6A8-4524-B321-09A098BB4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736"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6D69DAA-50B0-490B-B879-A9AFA26B8029}"/>
              </a:ext>
            </a:extLst>
          </p:cNvPr>
          <p:cNvSpPr/>
          <p:nvPr/>
        </p:nvSpPr>
        <p:spPr>
          <a:xfrm>
            <a:off x="-1737" y="0"/>
            <a:ext cx="12192001" cy="6858000"/>
          </a:xfrm>
          <a:prstGeom prst="rect">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5" name="Rectangle 24">
            <a:extLst>
              <a:ext uri="{FF2B5EF4-FFF2-40B4-BE49-F238E27FC236}">
                <a16:creationId xmlns:a16="http://schemas.microsoft.com/office/drawing/2014/main" id="{9BD42ECC-394E-4910-8868-A2B6105FE687}"/>
              </a:ext>
            </a:extLst>
          </p:cNvPr>
          <p:cNvSpPr/>
          <p:nvPr/>
        </p:nvSpPr>
        <p:spPr>
          <a:xfrm>
            <a:off x="-3" y="4612904"/>
            <a:ext cx="11136000" cy="2245096"/>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840"/>
              </a:lnSpc>
            </a:pPr>
            <a:endParaRPr lang="en-IN" sz="2400" dirty="0">
              <a:latin typeface="Arial Nova" panose="020B0504020202020204" pitchFamily="34" charset="0"/>
            </a:endParaRPr>
          </a:p>
        </p:txBody>
      </p:sp>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6" y="4839528"/>
            <a:ext cx="9797661" cy="1001229"/>
          </a:xfrm>
        </p:spPr>
        <p:txBody>
          <a:bodyPr>
            <a:noAutofit/>
          </a:bodyPr>
          <a:lstStyle>
            <a:lvl1pPr marL="0" indent="0">
              <a:lnSpc>
                <a:spcPts val="4000"/>
              </a:lnSpc>
              <a:spcBef>
                <a:spcPts val="0"/>
              </a:spcBef>
              <a:buNone/>
              <a:defRPr sz="3200" b="1" cap="all" baseline="0">
                <a:solidFill>
                  <a:schemeClr val="bg1"/>
                </a:solidFill>
              </a:defRPr>
            </a:lvl1pPr>
          </a:lstStyle>
          <a:p>
            <a:pPr lvl="0"/>
            <a:r>
              <a:rPr lang="en-US" dirty="0"/>
              <a:t>TITLE OF THE SLIDE - LINE ONE</a:t>
            </a:r>
            <a:endParaRPr lang="en-IN" dirty="0"/>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88042" y="5753617"/>
            <a:ext cx="9755085" cy="454763"/>
          </a:xfrm>
        </p:spPr>
        <p:txBody>
          <a:bodyPr>
            <a:noAutofit/>
          </a:bodyPr>
          <a:lstStyle>
            <a:lvl1pPr marL="0" indent="0">
              <a:lnSpc>
                <a:spcPts val="2667"/>
              </a:lnSpc>
              <a:spcBef>
                <a:spcPts val="0"/>
              </a:spcBef>
              <a:buNone/>
              <a:defRPr sz="2400" b="1" baseline="0">
                <a:solidFill>
                  <a:schemeClr val="bg1">
                    <a:lumMod val="95000"/>
                  </a:schemeClr>
                </a:solidFill>
              </a:defRPr>
            </a:lvl1pPr>
          </a:lstStyle>
          <a:p>
            <a:pPr lvl="0"/>
            <a:r>
              <a:rPr lang="en-US" dirty="0"/>
              <a:t>LINE TWO</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88041" y="6262239"/>
            <a:ext cx="6816328" cy="369471"/>
          </a:xfrm>
        </p:spPr>
        <p:txBody>
          <a:bodyPr anchor="t">
            <a:noAutofit/>
          </a:bodyPr>
          <a:lstStyle>
            <a:lvl1pPr marL="0" indent="0">
              <a:lnSpc>
                <a:spcPts val="2400"/>
              </a:lnSpc>
              <a:buNone/>
              <a:defRPr sz="1867" b="0">
                <a:solidFill>
                  <a:schemeClr val="bg1">
                    <a:lumMod val="85000"/>
                  </a:schemeClr>
                </a:solidFill>
              </a:defRPr>
            </a:lvl1pPr>
          </a:lstStyle>
          <a:p>
            <a:pPr lvl="0"/>
            <a:r>
              <a:rPr lang="en-US" dirty="0"/>
              <a:t>Month 2021</a:t>
            </a:r>
          </a:p>
        </p:txBody>
      </p:sp>
      <p:sp>
        <p:nvSpPr>
          <p:cNvPr id="15" name="Rectangle 14">
            <a:extLst>
              <a:ext uri="{FF2B5EF4-FFF2-40B4-BE49-F238E27FC236}">
                <a16:creationId xmlns:a16="http://schemas.microsoft.com/office/drawing/2014/main" id="{6672062B-A8E4-4E10-B117-2250462406DA}"/>
              </a:ext>
            </a:extLst>
          </p:cNvPr>
          <p:cNvSpPr/>
          <p:nvPr/>
        </p:nvSpPr>
        <p:spPr>
          <a:xfrm>
            <a:off x="11836361" y="0"/>
            <a:ext cx="355639" cy="6858000"/>
          </a:xfrm>
          <a:prstGeom prst="rect">
            <a:avLst/>
          </a:prstGeom>
          <a:solidFill>
            <a:srgbClr val="33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6" name="Rectangle 15">
            <a:extLst>
              <a:ext uri="{FF2B5EF4-FFF2-40B4-BE49-F238E27FC236}">
                <a16:creationId xmlns:a16="http://schemas.microsoft.com/office/drawing/2014/main" id="{1CDBE00F-BF6C-4A01-89DF-011CDE128EEE}"/>
              </a:ext>
            </a:extLst>
          </p:cNvPr>
          <p:cNvSpPr/>
          <p:nvPr/>
        </p:nvSpPr>
        <p:spPr>
          <a:xfrm>
            <a:off x="11484609" y="0"/>
            <a:ext cx="355639" cy="6858000"/>
          </a:xfrm>
          <a:prstGeom prst="rect">
            <a:avLst/>
          </a:prstGeom>
          <a:solidFill>
            <a:srgbClr val="2D94D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7" name="Rectangle 16">
            <a:extLst>
              <a:ext uri="{FF2B5EF4-FFF2-40B4-BE49-F238E27FC236}">
                <a16:creationId xmlns:a16="http://schemas.microsoft.com/office/drawing/2014/main" id="{DF3E4BCD-841E-47A8-B0B8-D765860C09AE}"/>
              </a:ext>
            </a:extLst>
          </p:cNvPr>
          <p:cNvSpPr/>
          <p:nvPr/>
        </p:nvSpPr>
        <p:spPr>
          <a:xfrm>
            <a:off x="11136403" y="0"/>
            <a:ext cx="355639" cy="6858000"/>
          </a:xfrm>
          <a:prstGeom prst="rect">
            <a:avLst/>
          </a:prstGeom>
          <a:solidFill>
            <a:srgbClr val="2D94D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nvGrpSpPr>
          <p:cNvPr id="23" name="Group 22">
            <a:extLst>
              <a:ext uri="{FF2B5EF4-FFF2-40B4-BE49-F238E27FC236}">
                <a16:creationId xmlns:a16="http://schemas.microsoft.com/office/drawing/2014/main" id="{DB5DAD2E-CFD4-4162-83A3-18406154A14A}"/>
              </a:ext>
            </a:extLst>
          </p:cNvPr>
          <p:cNvGrpSpPr/>
          <p:nvPr/>
        </p:nvGrpSpPr>
        <p:grpSpPr>
          <a:xfrm>
            <a:off x="9882180" y="1"/>
            <a:ext cx="1954179" cy="1106663"/>
            <a:chOff x="9753599" y="1"/>
            <a:chExt cx="1739885" cy="985307"/>
          </a:xfrm>
        </p:grpSpPr>
        <p:sp>
          <p:nvSpPr>
            <p:cNvPr id="24" name="Round Same Side Corner Rectangle 72">
              <a:extLst>
                <a:ext uri="{FF2B5EF4-FFF2-40B4-BE49-F238E27FC236}">
                  <a16:creationId xmlns:a16="http://schemas.microsoft.com/office/drawing/2014/main" id="{AC0BF277-2F25-4BF0-B54E-DE00EDAC3B51}"/>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27" name="Picture 2" descr="Image result for sify logo">
              <a:extLst>
                <a:ext uri="{FF2B5EF4-FFF2-40B4-BE49-F238E27FC236}">
                  <a16:creationId xmlns:a16="http://schemas.microsoft.com/office/drawing/2014/main" id="{4525AF17-0DF1-4E37-B990-EBDBA023D3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30">
            <a:extLst>
              <a:ext uri="{FF2B5EF4-FFF2-40B4-BE49-F238E27FC236}">
                <a16:creationId xmlns:a16="http://schemas.microsoft.com/office/drawing/2014/main" id="{A4C82528-2214-4B66-BA21-C576C3FAA2BC}"/>
              </a:ext>
            </a:extLst>
          </p:cNvPr>
          <p:cNvSpPr/>
          <p:nvPr/>
        </p:nvSpPr>
        <p:spPr>
          <a:xfrm>
            <a:off x="-3" y="4494371"/>
            <a:ext cx="11136000" cy="118533"/>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Tree>
    <p:extLst>
      <p:ext uri="{BB962C8B-B14F-4D97-AF65-F5344CB8AC3E}">
        <p14:creationId xmlns:p14="http://schemas.microsoft.com/office/powerpoint/2010/main" val="3457371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5" name="Title 4"/>
          <p:cNvSpPr>
            <a:spLocks noGrp="1"/>
          </p:cNvSpPr>
          <p:nvPr>
            <p:ph type="title" hasCustomPrompt="1"/>
          </p:nvPr>
        </p:nvSpPr>
        <p:spPr/>
        <p:txBody>
          <a:bodyPr/>
          <a:lstStyle>
            <a:lvl1pPr>
              <a:defRPr baseline="0"/>
            </a:lvl1pPr>
          </a:lstStyle>
          <a:p>
            <a:r>
              <a:rPr lang="en-US"/>
              <a:t>AGENDA</a:t>
            </a:r>
          </a:p>
        </p:txBody>
      </p:sp>
      <p:sp>
        <p:nvSpPr>
          <p:cNvPr id="6" name="Slide Number Placeholder 5">
            <a:extLst>
              <a:ext uri="{FF2B5EF4-FFF2-40B4-BE49-F238E27FC236}">
                <a16:creationId xmlns:a16="http://schemas.microsoft.com/office/drawing/2014/main" id="{D7CC79BB-DFBF-4095-8290-D3EFBA1ECC3C}"/>
              </a:ext>
            </a:extLst>
          </p:cNvPr>
          <p:cNvSpPr txBox="1">
            <a:spLocks/>
          </p:cNvSpPr>
          <p:nvPr/>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latin typeface="Arial Nova" panose="020B0504020202020204" pitchFamily="34" charset="0"/>
              </a:rPr>
              <a:pPr/>
              <a:t>‹#›</a:t>
            </a:fld>
            <a:endParaRPr lang="en-US" sz="1067" b="0" dirty="0">
              <a:solidFill>
                <a:schemeClr val="tx1">
                  <a:lumMod val="75000"/>
                  <a:lumOff val="25000"/>
                </a:schemeClr>
              </a:solidFill>
              <a:latin typeface="Arial Nova" panose="020B0504020202020204" pitchFamily="34" charset="0"/>
            </a:endParaRPr>
          </a:p>
        </p:txBody>
      </p:sp>
    </p:spTree>
    <p:extLst>
      <p:ext uri="{BB962C8B-B14F-4D97-AF65-F5344CB8AC3E}">
        <p14:creationId xmlns:p14="http://schemas.microsoft.com/office/powerpoint/2010/main" val="259331551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59035"/>
            <a:ext cx="11328200" cy="461655"/>
          </a:xfrm>
          <a:prstGeom prst="rect">
            <a:avLst/>
          </a:prstGeom>
        </p:spPr>
        <p:txBody>
          <a:bodyPr/>
          <a:lstStyle>
            <a:lvl1pPr>
              <a:defRPr baseline="0"/>
            </a:lvl1pPr>
          </a:lstStyle>
          <a:p>
            <a:r>
              <a:rPr lang="en-US" dirty="0"/>
              <a:t>TITLE OF THE SLIDE GOES HERE</a:t>
            </a:r>
          </a:p>
        </p:txBody>
      </p:sp>
      <p:sp>
        <p:nvSpPr>
          <p:cNvPr id="3" name="Content Placeholder 2"/>
          <p:cNvSpPr>
            <a:spLocks noGrp="1"/>
          </p:cNvSpPr>
          <p:nvPr>
            <p:ph idx="1"/>
          </p:nvPr>
        </p:nvSpPr>
        <p:spPr>
          <a:xfrm>
            <a:off x="432000" y="1316568"/>
            <a:ext cx="11328200" cy="4993217"/>
          </a:xfrm>
        </p:spPr>
        <p:txBody>
          <a:bodyPr/>
          <a:lstStyle>
            <a:lvl1pPr marL="302355" indent="-302355">
              <a:buFont typeface="Wingdings" panose="05000000000000000000" pitchFamily="2" charset="2"/>
              <a:buChar char="§"/>
              <a:defRPr/>
            </a:lvl1pPr>
            <a:lvl2pPr>
              <a:defRPr sz="2133"/>
            </a:lvl2pPr>
            <a:lvl3pPr marL="1055974">
              <a:defRPr sz="2133">
                <a:latin typeface="Arial Nova" panose="020B0504020202020204" pitchFamily="34" charset="0"/>
              </a:defRPr>
            </a:lvl3pPr>
            <a:lvl4pPr marL="1439964">
              <a:defRPr sz="1867">
                <a:latin typeface="Arial Nova" panose="020B0504020202020204" pitchFamily="34" charset="0"/>
              </a:defRPr>
            </a:lvl4pPr>
            <a:lvl5pPr marL="1775956">
              <a:defRPr sz="1867">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7276D5D4-6F02-4BCF-9E18-BE84FEBED785}"/>
              </a:ext>
            </a:extLst>
          </p:cNvPr>
          <p:cNvSpPr txBox="1">
            <a:spLocks/>
          </p:cNvSpPr>
          <p:nvPr/>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latin typeface="Arial Nova" panose="020B0504020202020204" pitchFamily="34" charset="0"/>
              </a:rPr>
              <a:pPr/>
              <a:t>‹#›</a:t>
            </a:fld>
            <a:endParaRPr lang="en-US" sz="1067" b="0" dirty="0">
              <a:solidFill>
                <a:schemeClr val="tx1">
                  <a:lumMod val="75000"/>
                  <a:lumOff val="25000"/>
                </a:schemeClr>
              </a:solidFill>
              <a:latin typeface="Arial Nova" panose="020B0504020202020204" pitchFamily="34" charset="0"/>
            </a:endParaRPr>
          </a:p>
        </p:txBody>
      </p:sp>
    </p:spTree>
    <p:extLst>
      <p:ext uri="{BB962C8B-B14F-4D97-AF65-F5344CB8AC3E}">
        <p14:creationId xmlns:p14="http://schemas.microsoft.com/office/powerpoint/2010/main" val="7875566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1801" y="1316568"/>
            <a:ext cx="5425017" cy="4993216"/>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35184" y="1316568"/>
            <a:ext cx="5425016" cy="4993216"/>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31800" y="359035"/>
            <a:ext cx="11328400" cy="461655"/>
          </a:xfrm>
          <a:prstGeom prst="rect">
            <a:avLst/>
          </a:prstGeom>
        </p:spPr>
        <p:txBody>
          <a:bodyPr/>
          <a:lstStyle>
            <a:lvl1pPr>
              <a:defRPr baseline="0"/>
            </a:lvl1pPr>
          </a:lstStyle>
          <a:p>
            <a:r>
              <a:rPr lang="en-US" dirty="0"/>
              <a:t>TITLE OF THE SLIDE GOES HERE</a:t>
            </a:r>
          </a:p>
        </p:txBody>
      </p:sp>
      <p:sp>
        <p:nvSpPr>
          <p:cNvPr id="6" name="Slide Number Placeholder 5">
            <a:extLst>
              <a:ext uri="{FF2B5EF4-FFF2-40B4-BE49-F238E27FC236}">
                <a16:creationId xmlns:a16="http://schemas.microsoft.com/office/drawing/2014/main" id="{7F1A86DE-5F51-4937-8D12-571829454B28}"/>
              </a:ext>
            </a:extLst>
          </p:cNvPr>
          <p:cNvSpPr txBox="1">
            <a:spLocks/>
          </p:cNvSpPr>
          <p:nvPr/>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latin typeface="Arial Nova" panose="020B0504020202020204" pitchFamily="34" charset="0"/>
              </a:rPr>
              <a:pPr/>
              <a:t>‹#›</a:t>
            </a:fld>
            <a:endParaRPr lang="en-US" sz="1067" b="0" dirty="0">
              <a:solidFill>
                <a:schemeClr val="tx1">
                  <a:lumMod val="75000"/>
                  <a:lumOff val="25000"/>
                </a:schemeClr>
              </a:solidFill>
              <a:latin typeface="Arial Nova" panose="020B0504020202020204" pitchFamily="34" charset="0"/>
            </a:endParaRPr>
          </a:p>
        </p:txBody>
      </p:sp>
    </p:spTree>
    <p:extLst>
      <p:ext uri="{BB962C8B-B14F-4D97-AF65-F5344CB8AC3E}">
        <p14:creationId xmlns:p14="http://schemas.microsoft.com/office/powerpoint/2010/main" val="26573014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32000" y="1366801"/>
            <a:ext cx="5472000"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4" name="Content Placeholder 3"/>
          <p:cNvSpPr>
            <a:spLocks noGrp="1"/>
          </p:cNvSpPr>
          <p:nvPr>
            <p:ph sz="half" idx="2" hasCustomPrompt="1"/>
          </p:nvPr>
        </p:nvSpPr>
        <p:spPr>
          <a:xfrm>
            <a:off x="431999" y="1778002"/>
            <a:ext cx="5472000" cy="4468284"/>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a:lnSpc>
                <a:spcPct val="100000"/>
              </a:lnSpc>
              <a:spcBef>
                <a:spcPts val="533"/>
              </a:spcBef>
              <a:defRPr sz="1600"/>
            </a:lvl2pPr>
            <a:lvl3pPr>
              <a:defRPr sz="1867">
                <a:latin typeface="Arial Nova" panose="020B0504020202020204" pitchFamily="34" charset="0"/>
              </a:defRPr>
            </a:lvl3pPr>
            <a:lvl4pPr>
              <a:defRPr sz="1600">
                <a:latin typeface="Arial Nova" panose="020B0504020202020204" pitchFamily="34" charset="0"/>
              </a:defRPr>
            </a:lvl4pPr>
            <a:lvl5pPr>
              <a:defRPr sz="1600">
                <a:latin typeface="Arial Nova" panose="020B0504020202020204"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14019" y="1366801"/>
            <a:ext cx="54480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6" name="Content Placeholder 5"/>
          <p:cNvSpPr>
            <a:spLocks noGrp="1"/>
          </p:cNvSpPr>
          <p:nvPr>
            <p:ph sz="quarter" idx="4" hasCustomPrompt="1"/>
          </p:nvPr>
        </p:nvSpPr>
        <p:spPr>
          <a:xfrm>
            <a:off x="6314017" y="1778002"/>
            <a:ext cx="5448000" cy="4468284"/>
          </a:xfrm>
        </p:spPr>
        <p:txBody>
          <a:bodyPr tIns="0"/>
          <a:lstStyle>
            <a:lvl1pPr marL="380990" indent="-380990">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indent="-380942">
              <a:defRPr lang="en-US" sz="1600" kern="1200" dirty="0" smtClean="0">
                <a:solidFill>
                  <a:srgbClr val="595959"/>
                </a:solidFill>
                <a:latin typeface="Arial Nova" panose="020B0504020202020204" pitchFamily="34" charset="0"/>
                <a:ea typeface="+mn-ea"/>
                <a:cs typeface="+mn-cs"/>
              </a:defRPr>
            </a:lvl2pPr>
            <a:lvl3pPr marL="1523771" indent="-304754">
              <a:defRPr lang="en-US" sz="1867" kern="1200" dirty="0" smtClean="0">
                <a:solidFill>
                  <a:srgbClr val="595959"/>
                </a:solidFill>
                <a:latin typeface="Arial Nova" panose="020B0504020202020204" pitchFamily="34" charset="0"/>
                <a:ea typeface="+mn-ea"/>
                <a:cs typeface="+mn-cs"/>
              </a:defRPr>
            </a:lvl3pPr>
            <a:lvl4pPr marL="2133280" indent="-304754">
              <a:defRPr lang="en-US" sz="1600" kern="1200" dirty="0" smtClean="0">
                <a:solidFill>
                  <a:srgbClr val="595959"/>
                </a:solidFill>
                <a:latin typeface="Arial Nova" panose="020B0504020202020204" pitchFamily="34" charset="0"/>
                <a:ea typeface="+mn-ea"/>
                <a:cs typeface="+mn-cs"/>
              </a:defRPr>
            </a:lvl4pPr>
            <a:lvl5pPr marL="2742789" indent="-304754">
              <a:defRPr lang="en-US" sz="1600" kern="1200" dirty="0">
                <a:solidFill>
                  <a:srgbClr val="595959"/>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dirty="0"/>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dirty="0"/>
              <a:t>Second level</a:t>
            </a:r>
          </a:p>
          <a:p>
            <a:pPr marL="1523771" lvl="2" indent="-304754" algn="l" defTabSz="1219018" rtl="0" eaLnBrk="1" latinLnBrk="0" hangingPunct="1">
              <a:lnSpc>
                <a:spcPct val="90000"/>
              </a:lnSpc>
              <a:spcBef>
                <a:spcPts val="800"/>
              </a:spcBef>
              <a:buFont typeface="Arial" pitchFamily="34" charset="0"/>
              <a:buChar char="•"/>
            </a:pPr>
            <a:r>
              <a:rPr lang="en-US" dirty="0"/>
              <a:t>Third level</a:t>
            </a:r>
          </a:p>
          <a:p>
            <a:pPr marL="2133280" lvl="3" indent="-304754" algn="l" defTabSz="1219018" rtl="0" eaLnBrk="1" latinLnBrk="0" hangingPunct="1">
              <a:lnSpc>
                <a:spcPct val="90000"/>
              </a:lnSpc>
              <a:spcBef>
                <a:spcPts val="800"/>
              </a:spcBef>
              <a:buFont typeface="Arial" pitchFamily="34" charset="0"/>
              <a:buChar char="–"/>
            </a:pPr>
            <a:r>
              <a:rPr lang="en-US" dirty="0"/>
              <a:t>Fourth level</a:t>
            </a:r>
          </a:p>
          <a:p>
            <a:pPr marL="2742789" lvl="4" indent="-304754" algn="l" defTabSz="1219018" rtl="0" eaLnBrk="1" latinLnBrk="0" hangingPunct="1">
              <a:lnSpc>
                <a:spcPct val="90000"/>
              </a:lnSpc>
              <a:spcBef>
                <a:spcPts val="800"/>
              </a:spcBef>
              <a:buFont typeface="Arial" pitchFamily="34" charset="0"/>
              <a:buChar char="»"/>
            </a:pPr>
            <a:r>
              <a:rPr lang="en-US" dirty="0"/>
              <a:t>Fifth level</a:t>
            </a:r>
          </a:p>
        </p:txBody>
      </p:sp>
      <p:sp>
        <p:nvSpPr>
          <p:cNvPr id="8" name="Title 1">
            <a:extLst>
              <a:ext uri="{FF2B5EF4-FFF2-40B4-BE49-F238E27FC236}">
                <a16:creationId xmlns:a16="http://schemas.microsoft.com/office/drawing/2014/main" id="{E99D03EB-57A9-4FE6-8E52-835EF245DAFE}"/>
              </a:ext>
            </a:extLst>
          </p:cNvPr>
          <p:cNvSpPr>
            <a:spLocks noGrp="1"/>
          </p:cNvSpPr>
          <p:nvPr>
            <p:ph type="title" hasCustomPrompt="1"/>
          </p:nvPr>
        </p:nvSpPr>
        <p:spPr>
          <a:xfrm>
            <a:off x="431800" y="359035"/>
            <a:ext cx="11328400" cy="461655"/>
          </a:xfrm>
          <a:prstGeom prst="rect">
            <a:avLst/>
          </a:prstGeom>
        </p:spPr>
        <p:txBody>
          <a:bodyPr/>
          <a:lstStyle>
            <a:lvl1pPr>
              <a:defRPr baseline="0"/>
            </a:lvl1pPr>
          </a:lstStyle>
          <a:p>
            <a:r>
              <a:rPr lang="en-US" dirty="0"/>
              <a:t>TITLE OF THE SLIDE GOES HERE</a:t>
            </a:r>
          </a:p>
        </p:txBody>
      </p:sp>
      <p:sp>
        <p:nvSpPr>
          <p:cNvPr id="10" name="Slide Number Placeholder 5">
            <a:extLst>
              <a:ext uri="{FF2B5EF4-FFF2-40B4-BE49-F238E27FC236}">
                <a16:creationId xmlns:a16="http://schemas.microsoft.com/office/drawing/2014/main" id="{5AD56A18-3F29-4703-A5F8-FDCB1F045DFC}"/>
              </a:ext>
            </a:extLst>
          </p:cNvPr>
          <p:cNvSpPr txBox="1">
            <a:spLocks/>
          </p:cNvSpPr>
          <p:nvPr/>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latin typeface="Arial Nova" panose="020B0504020202020204" pitchFamily="34" charset="0"/>
              </a:rPr>
              <a:pPr/>
              <a:t>‹#›</a:t>
            </a:fld>
            <a:endParaRPr lang="en-US" sz="1067" b="0" dirty="0">
              <a:solidFill>
                <a:schemeClr val="tx1">
                  <a:lumMod val="75000"/>
                  <a:lumOff val="25000"/>
                </a:schemeClr>
              </a:solidFill>
              <a:latin typeface="Arial Nova" panose="020B0504020202020204" pitchFamily="34" charset="0"/>
            </a:endParaRPr>
          </a:p>
        </p:txBody>
      </p:sp>
    </p:spTree>
    <p:extLst>
      <p:ext uri="{BB962C8B-B14F-4D97-AF65-F5344CB8AC3E}">
        <p14:creationId xmlns:p14="http://schemas.microsoft.com/office/powerpoint/2010/main" val="40874049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Blank with Title Logo">
    <p:spTree>
      <p:nvGrpSpPr>
        <p:cNvPr id="1" name=""/>
        <p:cNvGrpSpPr/>
        <p:nvPr/>
      </p:nvGrpSpPr>
      <p:grpSpPr>
        <a:xfrm>
          <a:off x="0" y="0"/>
          <a:ext cx="0" cy="0"/>
          <a:chOff x="0" y="0"/>
          <a:chExt cx="0" cy="0"/>
        </a:xfrm>
      </p:grpSpPr>
      <p:sp>
        <p:nvSpPr>
          <p:cNvPr id="5" name="Title 4"/>
          <p:cNvSpPr>
            <a:spLocks noGrp="1"/>
          </p:cNvSpPr>
          <p:nvPr>
            <p:ph type="title" hasCustomPrompt="1"/>
          </p:nvPr>
        </p:nvSpPr>
        <p:spPr/>
        <p:txBody>
          <a:bodyPr/>
          <a:lstStyle>
            <a:lvl1pPr>
              <a:defRPr baseline="0"/>
            </a:lvl1pPr>
          </a:lstStyle>
          <a:p>
            <a:r>
              <a:rPr lang="en-US" dirty="0"/>
              <a:t>TITLE OF THE SLIDE GOES HERE</a:t>
            </a:r>
          </a:p>
        </p:txBody>
      </p:sp>
      <p:sp>
        <p:nvSpPr>
          <p:cNvPr id="6" name="Slide Number Placeholder 5">
            <a:extLst>
              <a:ext uri="{FF2B5EF4-FFF2-40B4-BE49-F238E27FC236}">
                <a16:creationId xmlns:a16="http://schemas.microsoft.com/office/drawing/2014/main" id="{4D78B4D0-6BE9-4088-A013-AAED39EFD6EC}"/>
              </a:ext>
            </a:extLst>
          </p:cNvPr>
          <p:cNvSpPr txBox="1">
            <a:spLocks/>
          </p:cNvSpPr>
          <p:nvPr/>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latin typeface="Arial Nova" panose="020B0504020202020204" pitchFamily="34" charset="0"/>
              </a:rPr>
              <a:pPr/>
              <a:t>‹#›</a:t>
            </a:fld>
            <a:endParaRPr lang="en-US" sz="1067" b="0" dirty="0">
              <a:solidFill>
                <a:schemeClr val="tx1">
                  <a:lumMod val="75000"/>
                  <a:lumOff val="25000"/>
                </a:schemeClr>
              </a:solidFill>
              <a:latin typeface="Arial Nova" panose="020B0504020202020204" pitchFamily="34" charset="0"/>
            </a:endParaRPr>
          </a:p>
        </p:txBody>
      </p:sp>
    </p:spTree>
    <p:extLst>
      <p:ext uri="{BB962C8B-B14F-4D97-AF65-F5344CB8AC3E}">
        <p14:creationId xmlns:p14="http://schemas.microsoft.com/office/powerpoint/2010/main" val="18882363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124DD0-F413-4142-9FCF-239BA62189AE}"/>
              </a:ext>
            </a:extLst>
          </p:cNvPr>
          <p:cNvSpPr/>
          <p:nvPr/>
        </p:nvSpPr>
        <p:spPr>
          <a:xfrm>
            <a:off x="10501747" y="0"/>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
        <p:nvSpPr>
          <p:cNvPr id="7" name="Slide Number Placeholder 5">
            <a:extLst>
              <a:ext uri="{FF2B5EF4-FFF2-40B4-BE49-F238E27FC236}">
                <a16:creationId xmlns:a16="http://schemas.microsoft.com/office/drawing/2014/main" id="{0E4519CA-1871-4011-9DD1-50A624D4F337}"/>
              </a:ext>
            </a:extLst>
          </p:cNvPr>
          <p:cNvSpPr txBox="1">
            <a:spLocks/>
          </p:cNvSpPr>
          <p:nvPr/>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latin typeface="Arial Nova" panose="020B0504020202020204" pitchFamily="34" charset="0"/>
              </a:rPr>
              <a:pPr/>
              <a:t>‹#›</a:t>
            </a:fld>
            <a:endParaRPr lang="en-US" sz="1067" b="0" dirty="0">
              <a:solidFill>
                <a:schemeClr val="tx1">
                  <a:lumMod val="75000"/>
                  <a:lumOff val="25000"/>
                </a:schemeClr>
              </a:solidFill>
              <a:latin typeface="Arial Nova" panose="020B0504020202020204" pitchFamily="34" charset="0"/>
            </a:endParaRPr>
          </a:p>
        </p:txBody>
      </p:sp>
    </p:spTree>
    <p:extLst>
      <p:ext uri="{BB962C8B-B14F-4D97-AF65-F5344CB8AC3E}">
        <p14:creationId xmlns:p14="http://schemas.microsoft.com/office/powerpoint/2010/main" val="16134383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4_Section Divider">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8E856100-E431-48AD-A1B8-32237B2E8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286D9F2-E638-44D4-8E5E-7D3A3E917C44}"/>
              </a:ext>
            </a:extLst>
          </p:cNvPr>
          <p:cNvSpPr/>
          <p:nvPr/>
        </p:nvSpPr>
        <p:spPr>
          <a:xfrm>
            <a:off x="1" y="0"/>
            <a:ext cx="12192001" cy="6858000"/>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7" name="Rectangle 26">
            <a:extLst>
              <a:ext uri="{FF2B5EF4-FFF2-40B4-BE49-F238E27FC236}">
                <a16:creationId xmlns:a16="http://schemas.microsoft.com/office/drawing/2014/main" id="{77DEEFF8-DA08-4F45-9434-BB7AA3A1EA70}"/>
              </a:ext>
            </a:extLst>
          </p:cNvPr>
          <p:cNvSpPr/>
          <p:nvPr/>
        </p:nvSpPr>
        <p:spPr>
          <a:xfrm>
            <a:off x="-4334" y="499571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1" name="Rectangle 40">
            <a:extLst>
              <a:ext uri="{FF2B5EF4-FFF2-40B4-BE49-F238E27FC236}">
                <a16:creationId xmlns:a16="http://schemas.microsoft.com/office/drawing/2014/main" id="{8AE5952E-D6B0-4781-B308-23BA2AAD329D}"/>
              </a:ext>
            </a:extLst>
          </p:cNvPr>
          <p:cNvSpPr/>
          <p:nvPr/>
        </p:nvSpPr>
        <p:spPr>
          <a:xfrm>
            <a:off x="-4334" y="681167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Flowchart: Connector 8">
            <a:extLst>
              <a:ext uri="{FF2B5EF4-FFF2-40B4-BE49-F238E27FC236}">
                <a16:creationId xmlns:a16="http://schemas.microsoft.com/office/drawing/2014/main" id="{27F25071-BBB9-47AC-A5E5-4FA1422313E0}"/>
              </a:ext>
            </a:extLst>
          </p:cNvPr>
          <p:cNvSpPr/>
          <p:nvPr/>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Flowchart: Connector 9">
            <a:extLst>
              <a:ext uri="{FF2B5EF4-FFF2-40B4-BE49-F238E27FC236}">
                <a16:creationId xmlns:a16="http://schemas.microsoft.com/office/drawing/2014/main" id="{14FA2173-C01F-499E-9EC4-47F068652B3F}"/>
              </a:ext>
            </a:extLst>
          </p:cNvPr>
          <p:cNvSpPr/>
          <p:nvPr/>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1" name="Rectangle 10">
            <a:extLst>
              <a:ext uri="{FF2B5EF4-FFF2-40B4-BE49-F238E27FC236}">
                <a16:creationId xmlns:a16="http://schemas.microsoft.com/office/drawing/2014/main" id="{99D3431D-4776-4E72-8183-E70F4FBB8B40}"/>
              </a:ext>
            </a:extLst>
          </p:cNvPr>
          <p:cNvSpPr/>
          <p:nvPr/>
        </p:nvSpPr>
        <p:spPr>
          <a:xfrm>
            <a:off x="-8673" y="5050776"/>
            <a:ext cx="12200673" cy="1760897"/>
          </a:xfrm>
          <a:prstGeom prst="rect">
            <a:avLst/>
          </a:prstGeom>
          <a:solidFill>
            <a:schemeClr val="tx2">
              <a:lumMod val="50000"/>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Arial Nova" panose="020B0504020202020204" pitchFamily="34" charset="0"/>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dirty="0"/>
              <a:t>Section </a:t>
            </a:r>
            <a:r>
              <a:rPr lang="en-US" dirty="0" err="1"/>
              <a:t>seperator</a:t>
            </a:r>
            <a:endParaRPr lang="en-US" dirty="0"/>
          </a:p>
        </p:txBody>
      </p:sp>
    </p:spTree>
    <p:extLst>
      <p:ext uri="{BB962C8B-B14F-4D97-AF65-F5344CB8AC3E}">
        <p14:creationId xmlns:p14="http://schemas.microsoft.com/office/powerpoint/2010/main" val="325004606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2_Section Divider">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BB6E70D6-915F-4961-A357-B2B16078E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p:nvSpPr>
        <p:spPr>
          <a:xfrm>
            <a:off x="-5" y="0"/>
            <a:ext cx="12192001" cy="6858000"/>
          </a:xfrm>
          <a:prstGeom prst="rect">
            <a:avLst/>
          </a:prstGeom>
          <a:solidFill>
            <a:schemeClr val="tx2">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6" name="Rectangle 25">
            <a:extLst>
              <a:ext uri="{FF2B5EF4-FFF2-40B4-BE49-F238E27FC236}">
                <a16:creationId xmlns:a16="http://schemas.microsoft.com/office/drawing/2014/main" id="{8AD19607-E94E-48EE-A274-950F2411742E}"/>
              </a:ext>
            </a:extLst>
          </p:cNvPr>
          <p:cNvSpPr/>
          <p:nvPr/>
        </p:nvSpPr>
        <p:spPr>
          <a:xfrm>
            <a:off x="-1" y="5146442"/>
            <a:ext cx="12191997" cy="1667933"/>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7" name="Rectangle 26">
            <a:extLst>
              <a:ext uri="{FF2B5EF4-FFF2-40B4-BE49-F238E27FC236}">
                <a16:creationId xmlns:a16="http://schemas.microsoft.com/office/drawing/2014/main" id="{77DEEFF8-DA08-4F45-9434-BB7AA3A1EA70}"/>
              </a:ext>
            </a:extLst>
          </p:cNvPr>
          <p:cNvSpPr/>
          <p:nvPr/>
        </p:nvSpPr>
        <p:spPr>
          <a:xfrm>
            <a:off x="1" y="5102782"/>
            <a:ext cx="12191996" cy="46327"/>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1" name="Rectangle 40">
            <a:extLst>
              <a:ext uri="{FF2B5EF4-FFF2-40B4-BE49-F238E27FC236}">
                <a16:creationId xmlns:a16="http://schemas.microsoft.com/office/drawing/2014/main" id="{8AE5952E-D6B0-4781-B308-23BA2AAD329D}"/>
              </a:ext>
            </a:extLst>
          </p:cNvPr>
          <p:cNvSpPr/>
          <p:nvPr/>
        </p:nvSpPr>
        <p:spPr>
          <a:xfrm>
            <a:off x="1" y="6818559"/>
            <a:ext cx="12191996" cy="46327"/>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6" name="Text Placeholder 3">
            <a:extLst>
              <a:ext uri="{FF2B5EF4-FFF2-40B4-BE49-F238E27FC236}">
                <a16:creationId xmlns:a16="http://schemas.microsoft.com/office/drawing/2014/main" id="{FC89170F-4740-47C6-A37C-089B562BC848}"/>
              </a:ext>
            </a:extLst>
          </p:cNvPr>
          <p:cNvSpPr>
            <a:spLocks noGrp="1"/>
          </p:cNvSpPr>
          <p:nvPr>
            <p:ph type="body" sz="quarter" idx="11" hasCustomPrompt="1"/>
          </p:nvPr>
        </p:nvSpPr>
        <p:spPr>
          <a:xfrm>
            <a:off x="431801" y="5239095"/>
            <a:ext cx="10216471" cy="1475741"/>
          </a:xfrm>
        </p:spPr>
        <p:txBody>
          <a:bodyPr anchor="ctr">
            <a:normAutofit/>
          </a:bodyPr>
          <a:lstStyle>
            <a:lvl1pPr marL="0" indent="0">
              <a:lnSpc>
                <a:spcPts val="4000"/>
              </a:lnSpc>
              <a:spcBef>
                <a:spcPts val="0"/>
              </a:spcBef>
              <a:buNone/>
              <a:defRPr sz="3200" b="1" cap="all" baseline="0">
                <a:solidFill>
                  <a:schemeClr val="bg1">
                    <a:lumMod val="95000"/>
                  </a:schemeClr>
                </a:solidFill>
              </a:defRPr>
            </a:lvl1pPr>
          </a:lstStyle>
          <a:p>
            <a:pPr lvl="0"/>
            <a:r>
              <a:rPr lang="en-US"/>
              <a:t>SECTION DIVIDER</a:t>
            </a:r>
          </a:p>
        </p:txBody>
      </p:sp>
      <p:sp>
        <p:nvSpPr>
          <p:cNvPr id="20" name="Rectangle 19">
            <a:extLst>
              <a:ext uri="{FF2B5EF4-FFF2-40B4-BE49-F238E27FC236}">
                <a16:creationId xmlns:a16="http://schemas.microsoft.com/office/drawing/2014/main" id="{305241D8-37CD-4058-94F0-21AA02AB1479}"/>
              </a:ext>
            </a:extLst>
          </p:cNvPr>
          <p:cNvSpPr/>
          <p:nvPr/>
        </p:nvSpPr>
        <p:spPr>
          <a:xfrm>
            <a:off x="11836361" y="5102782"/>
            <a:ext cx="355639" cy="1755217"/>
          </a:xfrm>
          <a:prstGeom prst="rect">
            <a:avLst/>
          </a:prstGeom>
          <a:solidFill>
            <a:srgbClr val="33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1" name="Rectangle 20">
            <a:extLst>
              <a:ext uri="{FF2B5EF4-FFF2-40B4-BE49-F238E27FC236}">
                <a16:creationId xmlns:a16="http://schemas.microsoft.com/office/drawing/2014/main" id="{6196BCCF-7109-4F7D-B8DD-CA565E28F257}"/>
              </a:ext>
            </a:extLst>
          </p:cNvPr>
          <p:cNvSpPr/>
          <p:nvPr/>
        </p:nvSpPr>
        <p:spPr>
          <a:xfrm>
            <a:off x="11484609" y="5102782"/>
            <a:ext cx="355639" cy="1755217"/>
          </a:xfrm>
          <a:prstGeom prst="rect">
            <a:avLst/>
          </a:prstGeom>
          <a:solidFill>
            <a:srgbClr val="2D94D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2" name="Rectangle 21">
            <a:extLst>
              <a:ext uri="{FF2B5EF4-FFF2-40B4-BE49-F238E27FC236}">
                <a16:creationId xmlns:a16="http://schemas.microsoft.com/office/drawing/2014/main" id="{119D5623-89B9-4BA5-8344-17A635EE72CF}"/>
              </a:ext>
            </a:extLst>
          </p:cNvPr>
          <p:cNvSpPr/>
          <p:nvPr/>
        </p:nvSpPr>
        <p:spPr>
          <a:xfrm>
            <a:off x="11136403" y="5102782"/>
            <a:ext cx="355639" cy="1755217"/>
          </a:xfrm>
          <a:prstGeom prst="rect">
            <a:avLst/>
          </a:prstGeom>
          <a:solidFill>
            <a:srgbClr val="2D94D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10347071" y="-243722"/>
            <a:ext cx="1592940" cy="159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97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29315217-BCC5-4F02-9294-ECE44B9855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6D69DAA-50B0-490B-B879-A9AFA26B8029}"/>
              </a:ext>
            </a:extLst>
          </p:cNvPr>
          <p:cNvSpPr/>
          <p:nvPr userDrawn="1"/>
        </p:nvSpPr>
        <p:spPr>
          <a:xfrm>
            <a:off x="-1" y="0"/>
            <a:ext cx="12192001" cy="6858000"/>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2" name="Flowchart: Connector 1">
            <a:extLst>
              <a:ext uri="{FF2B5EF4-FFF2-40B4-BE49-F238E27FC236}">
                <a16:creationId xmlns:a16="http://schemas.microsoft.com/office/drawing/2014/main" id="{2BC6D2E4-BA02-4F96-B591-2A252BC300AF}"/>
              </a:ext>
            </a:extLst>
          </p:cNvPr>
          <p:cNvSpPr/>
          <p:nvPr userDrawn="1"/>
        </p:nvSpPr>
        <p:spPr>
          <a:xfrm>
            <a:off x="-539814" y="187654"/>
            <a:ext cx="1125679" cy="1125679"/>
          </a:xfrm>
          <a:prstGeom prst="flowChartConnector">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58763" y="285048"/>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Connector 8">
            <a:extLst>
              <a:ext uri="{FF2B5EF4-FFF2-40B4-BE49-F238E27FC236}">
                <a16:creationId xmlns:a16="http://schemas.microsoft.com/office/drawing/2014/main" id="{AE521C0B-9481-4AC0-AEC1-974161524E85}"/>
              </a:ext>
            </a:extLst>
          </p:cNvPr>
          <p:cNvSpPr/>
          <p:nvPr userDrawn="1"/>
        </p:nvSpPr>
        <p:spPr>
          <a:xfrm>
            <a:off x="0" y="-677644"/>
            <a:ext cx="1470891" cy="1470891"/>
          </a:xfrm>
          <a:prstGeom prst="flowChartConnector">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E4CA1B9A-EF7E-4DFA-8798-2E8A53EBF4DF}"/>
              </a:ext>
            </a:extLst>
          </p:cNvPr>
          <p:cNvSpPr/>
          <p:nvPr userDrawn="1"/>
        </p:nvSpPr>
        <p:spPr>
          <a:xfrm>
            <a:off x="-637556" y="3666839"/>
            <a:ext cx="985981" cy="985981"/>
          </a:xfrm>
          <a:prstGeom prst="flowChartConnector">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Flowchart: Connector 10">
            <a:extLst>
              <a:ext uri="{FF2B5EF4-FFF2-40B4-BE49-F238E27FC236}">
                <a16:creationId xmlns:a16="http://schemas.microsoft.com/office/drawing/2014/main" id="{6A175879-7D08-45DB-BD35-B88669BB8599}"/>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2" name="Flowchart: Connector 11">
            <a:extLst>
              <a:ext uri="{FF2B5EF4-FFF2-40B4-BE49-F238E27FC236}">
                <a16:creationId xmlns:a16="http://schemas.microsoft.com/office/drawing/2014/main" id="{CA921D65-AECE-45DA-BA90-C09586B757E7}"/>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3" name="Text Placeholder 16">
            <a:extLst>
              <a:ext uri="{FF2B5EF4-FFF2-40B4-BE49-F238E27FC236}">
                <a16:creationId xmlns:a16="http://schemas.microsoft.com/office/drawing/2014/main" id="{64EEC506-AA27-42EA-8BA1-ABFCB6E897A1}"/>
              </a:ext>
            </a:extLst>
          </p:cNvPr>
          <p:cNvSpPr>
            <a:spLocks noGrp="1"/>
          </p:cNvSpPr>
          <p:nvPr>
            <p:ph type="body" sz="quarter" idx="13" hasCustomPrompt="1"/>
          </p:nvPr>
        </p:nvSpPr>
        <p:spPr>
          <a:xfrm>
            <a:off x="431801" y="1584422"/>
            <a:ext cx="6735619" cy="1214197"/>
          </a:xfrm>
        </p:spPr>
        <p:txBody>
          <a:bodyPr>
            <a:noAutofit/>
          </a:bodyPr>
          <a:lstStyle>
            <a:lvl1pPr marL="0" indent="0">
              <a:lnSpc>
                <a:spcPts val="4000"/>
              </a:lnSpc>
              <a:spcBef>
                <a:spcPts val="0"/>
              </a:spcBef>
              <a:buNone/>
              <a:defRPr sz="3200" b="1" cap="all" baseline="0">
                <a:solidFill>
                  <a:schemeClr val="bg1"/>
                </a:solidFill>
              </a:defRPr>
            </a:lvl1pPr>
          </a:lstStyle>
          <a:p>
            <a:pPr lvl="0"/>
            <a:r>
              <a:rPr lang="en-US" dirty="0"/>
              <a:t>TITLE OF THE SLIDE - LINE ONE</a:t>
            </a:r>
            <a:endParaRPr lang="en-IN" dirty="0"/>
          </a:p>
        </p:txBody>
      </p:sp>
      <p:sp>
        <p:nvSpPr>
          <p:cNvPr id="14" name="Text Placeholder 16">
            <a:extLst>
              <a:ext uri="{FF2B5EF4-FFF2-40B4-BE49-F238E27FC236}">
                <a16:creationId xmlns:a16="http://schemas.microsoft.com/office/drawing/2014/main" id="{0B1E71BF-F051-408F-BF6F-8591A3E5BBB5}"/>
              </a:ext>
            </a:extLst>
          </p:cNvPr>
          <p:cNvSpPr>
            <a:spLocks noGrp="1"/>
          </p:cNvSpPr>
          <p:nvPr>
            <p:ph type="body" sz="quarter" idx="14" hasCustomPrompt="1"/>
          </p:nvPr>
        </p:nvSpPr>
        <p:spPr>
          <a:xfrm>
            <a:off x="431801" y="2824308"/>
            <a:ext cx="6735619" cy="473445"/>
          </a:xfrm>
        </p:spPr>
        <p:txBody>
          <a:bodyPr>
            <a:noAutofit/>
          </a:bodyPr>
          <a:lstStyle>
            <a:lvl1pPr marL="0" indent="0">
              <a:lnSpc>
                <a:spcPts val="2667"/>
              </a:lnSpc>
              <a:spcBef>
                <a:spcPts val="0"/>
              </a:spcBef>
              <a:buNone/>
              <a:defRPr sz="2400" b="0" baseline="0">
                <a:solidFill>
                  <a:schemeClr val="bg1">
                    <a:lumMod val="95000"/>
                  </a:schemeClr>
                </a:solidFill>
              </a:defRPr>
            </a:lvl1pPr>
          </a:lstStyle>
          <a:p>
            <a:pPr lvl="0"/>
            <a:r>
              <a:rPr lang="en-US" dirty="0"/>
              <a:t>LINE TWO</a:t>
            </a:r>
          </a:p>
        </p:txBody>
      </p:sp>
      <p:sp>
        <p:nvSpPr>
          <p:cNvPr id="17" name="Text Placeholder 16">
            <a:extLst>
              <a:ext uri="{FF2B5EF4-FFF2-40B4-BE49-F238E27FC236}">
                <a16:creationId xmlns:a16="http://schemas.microsoft.com/office/drawing/2014/main" id="{E71F4B12-FD9A-4B3A-AA3E-B81156BFD472}"/>
              </a:ext>
            </a:extLst>
          </p:cNvPr>
          <p:cNvSpPr>
            <a:spLocks noGrp="1"/>
          </p:cNvSpPr>
          <p:nvPr>
            <p:ph type="body" sz="quarter" idx="15" hasCustomPrompt="1"/>
          </p:nvPr>
        </p:nvSpPr>
        <p:spPr>
          <a:xfrm>
            <a:off x="431801" y="3689913"/>
            <a:ext cx="5425017" cy="369471"/>
          </a:xfrm>
        </p:spPr>
        <p:txBody>
          <a:bodyPr anchor="ctr">
            <a:noAutofit/>
          </a:bodyPr>
          <a:lstStyle>
            <a:lvl1pPr marL="0" indent="0">
              <a:lnSpc>
                <a:spcPts val="2400"/>
              </a:lnSpc>
              <a:buNone/>
              <a:defRPr sz="1867" b="0">
                <a:solidFill>
                  <a:schemeClr val="bg1">
                    <a:lumMod val="65000"/>
                  </a:schemeClr>
                </a:solidFill>
              </a:defRPr>
            </a:lvl1pPr>
          </a:lstStyle>
          <a:p>
            <a:pPr lvl="0"/>
            <a:r>
              <a:rPr lang="en-US" dirty="0"/>
              <a:t>Month 2021</a:t>
            </a:r>
          </a:p>
        </p:txBody>
      </p:sp>
    </p:spTree>
    <p:extLst>
      <p:ext uri="{BB962C8B-B14F-4D97-AF65-F5344CB8AC3E}">
        <p14:creationId xmlns:p14="http://schemas.microsoft.com/office/powerpoint/2010/main" val="21210890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3_Section Divider">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BB6E70D6-915F-4961-A357-B2B16078E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p:nvSpPr>
        <p:spPr>
          <a:xfrm>
            <a:off x="1" y="0"/>
            <a:ext cx="12192001" cy="6858000"/>
          </a:xfrm>
          <a:prstGeom prst="rect">
            <a:avLst/>
          </a:prstGeom>
          <a:solidFill>
            <a:schemeClr val="tx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6" name="Rectangle 25">
            <a:extLst>
              <a:ext uri="{FF2B5EF4-FFF2-40B4-BE49-F238E27FC236}">
                <a16:creationId xmlns:a16="http://schemas.microsoft.com/office/drawing/2014/main" id="{8AD19607-E94E-48EE-A274-950F2411742E}"/>
              </a:ext>
            </a:extLst>
          </p:cNvPr>
          <p:cNvSpPr/>
          <p:nvPr/>
        </p:nvSpPr>
        <p:spPr>
          <a:xfrm>
            <a:off x="-1" y="5146442"/>
            <a:ext cx="12191997" cy="1667933"/>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7" name="Rectangle 26">
            <a:extLst>
              <a:ext uri="{FF2B5EF4-FFF2-40B4-BE49-F238E27FC236}">
                <a16:creationId xmlns:a16="http://schemas.microsoft.com/office/drawing/2014/main" id="{77DEEFF8-DA08-4F45-9434-BB7AA3A1EA70}"/>
              </a:ext>
            </a:extLst>
          </p:cNvPr>
          <p:cNvSpPr/>
          <p:nvPr/>
        </p:nvSpPr>
        <p:spPr>
          <a:xfrm>
            <a:off x="1" y="5102782"/>
            <a:ext cx="12191996" cy="46327"/>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1" name="Rectangle 40">
            <a:extLst>
              <a:ext uri="{FF2B5EF4-FFF2-40B4-BE49-F238E27FC236}">
                <a16:creationId xmlns:a16="http://schemas.microsoft.com/office/drawing/2014/main" id="{8AE5952E-D6B0-4781-B308-23BA2AAD329D}"/>
              </a:ext>
            </a:extLst>
          </p:cNvPr>
          <p:cNvSpPr/>
          <p:nvPr/>
        </p:nvSpPr>
        <p:spPr>
          <a:xfrm>
            <a:off x="1" y="6818559"/>
            <a:ext cx="12191996" cy="46327"/>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6" name="Text Placeholder 3">
            <a:extLst>
              <a:ext uri="{FF2B5EF4-FFF2-40B4-BE49-F238E27FC236}">
                <a16:creationId xmlns:a16="http://schemas.microsoft.com/office/drawing/2014/main" id="{FC89170F-4740-47C6-A37C-089B562BC848}"/>
              </a:ext>
            </a:extLst>
          </p:cNvPr>
          <p:cNvSpPr>
            <a:spLocks noGrp="1"/>
          </p:cNvSpPr>
          <p:nvPr>
            <p:ph type="body" sz="quarter" idx="11" hasCustomPrompt="1"/>
          </p:nvPr>
        </p:nvSpPr>
        <p:spPr>
          <a:xfrm>
            <a:off x="431801" y="5239095"/>
            <a:ext cx="10216471" cy="1475741"/>
          </a:xfrm>
        </p:spPr>
        <p:txBody>
          <a:bodyPr anchor="ctr">
            <a:normAutofit/>
          </a:bodyPr>
          <a:lstStyle>
            <a:lvl1pPr marL="0" indent="0">
              <a:lnSpc>
                <a:spcPts val="4000"/>
              </a:lnSpc>
              <a:spcBef>
                <a:spcPts val="0"/>
              </a:spcBef>
              <a:buNone/>
              <a:defRPr sz="3200" b="1" cap="all" baseline="0">
                <a:solidFill>
                  <a:schemeClr val="bg1">
                    <a:lumMod val="95000"/>
                  </a:schemeClr>
                </a:solidFill>
              </a:defRPr>
            </a:lvl1pPr>
          </a:lstStyle>
          <a:p>
            <a:pPr lvl="0"/>
            <a:r>
              <a:rPr lang="en-US"/>
              <a:t>SECTION DIVIDER</a:t>
            </a:r>
          </a:p>
        </p:txBody>
      </p:sp>
      <p:sp>
        <p:nvSpPr>
          <p:cNvPr id="20" name="Rectangle 19">
            <a:extLst>
              <a:ext uri="{FF2B5EF4-FFF2-40B4-BE49-F238E27FC236}">
                <a16:creationId xmlns:a16="http://schemas.microsoft.com/office/drawing/2014/main" id="{305241D8-37CD-4058-94F0-21AA02AB1479}"/>
              </a:ext>
            </a:extLst>
          </p:cNvPr>
          <p:cNvSpPr/>
          <p:nvPr/>
        </p:nvSpPr>
        <p:spPr>
          <a:xfrm>
            <a:off x="11836361" y="5102782"/>
            <a:ext cx="355639" cy="1755217"/>
          </a:xfrm>
          <a:prstGeom prst="rect">
            <a:avLst/>
          </a:prstGeom>
          <a:solidFill>
            <a:srgbClr val="33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1" name="Rectangle 20">
            <a:extLst>
              <a:ext uri="{FF2B5EF4-FFF2-40B4-BE49-F238E27FC236}">
                <a16:creationId xmlns:a16="http://schemas.microsoft.com/office/drawing/2014/main" id="{6196BCCF-7109-4F7D-B8DD-CA565E28F257}"/>
              </a:ext>
            </a:extLst>
          </p:cNvPr>
          <p:cNvSpPr/>
          <p:nvPr/>
        </p:nvSpPr>
        <p:spPr>
          <a:xfrm>
            <a:off x="11484609" y="5102782"/>
            <a:ext cx="355639" cy="1755217"/>
          </a:xfrm>
          <a:prstGeom prst="rect">
            <a:avLst/>
          </a:prstGeom>
          <a:solidFill>
            <a:srgbClr val="2D94D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2" name="Rectangle 21">
            <a:extLst>
              <a:ext uri="{FF2B5EF4-FFF2-40B4-BE49-F238E27FC236}">
                <a16:creationId xmlns:a16="http://schemas.microsoft.com/office/drawing/2014/main" id="{119D5623-89B9-4BA5-8344-17A635EE72CF}"/>
              </a:ext>
            </a:extLst>
          </p:cNvPr>
          <p:cNvSpPr/>
          <p:nvPr/>
        </p:nvSpPr>
        <p:spPr>
          <a:xfrm>
            <a:off x="11136403" y="5102782"/>
            <a:ext cx="355639" cy="1755217"/>
          </a:xfrm>
          <a:prstGeom prst="rect">
            <a:avLst/>
          </a:prstGeom>
          <a:solidFill>
            <a:srgbClr val="2D94D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10347071" y="-243722"/>
            <a:ext cx="1592940" cy="159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3460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Colo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51707"/>
            <a:ext cx="10051200" cy="461655"/>
          </a:xfrm>
          <a:prstGeom prst="rect">
            <a:avLst/>
          </a:prstGeom>
        </p:spPr>
        <p:txBody>
          <a:bodyPr/>
          <a:lstStyle>
            <a:lvl1pPr>
              <a:defRPr baseline="0"/>
            </a:lvl1pPr>
          </a:lstStyle>
          <a:p>
            <a:r>
              <a:rPr lang="en-US"/>
              <a:t>Color Palette</a:t>
            </a:r>
          </a:p>
        </p:txBody>
      </p:sp>
      <p:sp>
        <p:nvSpPr>
          <p:cNvPr id="4" name="Rectangle 3">
            <a:extLst>
              <a:ext uri="{FF2B5EF4-FFF2-40B4-BE49-F238E27FC236}">
                <a16:creationId xmlns:a16="http://schemas.microsoft.com/office/drawing/2014/main" id="{B7E4328B-D13C-42AE-AE8E-10B47BAE4610}"/>
              </a:ext>
            </a:extLst>
          </p:cNvPr>
          <p:cNvSpPr/>
          <p:nvPr/>
        </p:nvSpPr>
        <p:spPr>
          <a:xfrm>
            <a:off x="447027" y="1912703"/>
            <a:ext cx="1483843" cy="59020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6" name="Rectangle 5">
            <a:extLst>
              <a:ext uri="{FF2B5EF4-FFF2-40B4-BE49-F238E27FC236}">
                <a16:creationId xmlns:a16="http://schemas.microsoft.com/office/drawing/2014/main" id="{D5CFE044-BA97-42C4-9069-A63FF4388E19}"/>
              </a:ext>
            </a:extLst>
          </p:cNvPr>
          <p:cNvSpPr/>
          <p:nvPr/>
        </p:nvSpPr>
        <p:spPr>
          <a:xfrm>
            <a:off x="2413373" y="1912703"/>
            <a:ext cx="1483843" cy="59020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FC51BB78-6515-40CB-83F1-5E6A75ACED06}"/>
              </a:ext>
            </a:extLst>
          </p:cNvPr>
          <p:cNvSpPr/>
          <p:nvPr/>
        </p:nvSpPr>
        <p:spPr>
          <a:xfrm>
            <a:off x="4379720" y="1912703"/>
            <a:ext cx="1483843" cy="59020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Rectangle 7">
            <a:extLst>
              <a:ext uri="{FF2B5EF4-FFF2-40B4-BE49-F238E27FC236}">
                <a16:creationId xmlns:a16="http://schemas.microsoft.com/office/drawing/2014/main" id="{9B1B22CD-BDE0-4F9E-8DBD-474744ADF3E8}"/>
              </a:ext>
            </a:extLst>
          </p:cNvPr>
          <p:cNvSpPr/>
          <p:nvPr/>
        </p:nvSpPr>
        <p:spPr>
          <a:xfrm>
            <a:off x="6346066" y="1912703"/>
            <a:ext cx="1483843" cy="59020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Rectangle 8">
            <a:extLst>
              <a:ext uri="{FF2B5EF4-FFF2-40B4-BE49-F238E27FC236}">
                <a16:creationId xmlns:a16="http://schemas.microsoft.com/office/drawing/2014/main" id="{998742DC-982D-4662-9434-A248A25BD175}"/>
              </a:ext>
            </a:extLst>
          </p:cNvPr>
          <p:cNvSpPr/>
          <p:nvPr/>
        </p:nvSpPr>
        <p:spPr>
          <a:xfrm>
            <a:off x="8312413" y="1912703"/>
            <a:ext cx="1483843" cy="59020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Rectangle 9">
            <a:extLst>
              <a:ext uri="{FF2B5EF4-FFF2-40B4-BE49-F238E27FC236}">
                <a16:creationId xmlns:a16="http://schemas.microsoft.com/office/drawing/2014/main" id="{4D898B4F-2DAB-49EA-AF24-A869636DFC83}"/>
              </a:ext>
            </a:extLst>
          </p:cNvPr>
          <p:cNvSpPr/>
          <p:nvPr/>
        </p:nvSpPr>
        <p:spPr>
          <a:xfrm>
            <a:off x="10278760" y="1912703"/>
            <a:ext cx="1483843" cy="59020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1" name="TextBox 10">
            <a:extLst>
              <a:ext uri="{FF2B5EF4-FFF2-40B4-BE49-F238E27FC236}">
                <a16:creationId xmlns:a16="http://schemas.microsoft.com/office/drawing/2014/main" id="{F4547637-0770-4AAA-93A5-EBEA61797A46}"/>
              </a:ext>
            </a:extLst>
          </p:cNvPr>
          <p:cNvSpPr txBox="1"/>
          <p:nvPr/>
        </p:nvSpPr>
        <p:spPr>
          <a:xfrm>
            <a:off x="447026"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1</a:t>
            </a:r>
          </a:p>
          <a:p>
            <a:pPr>
              <a:spcBef>
                <a:spcPts val="800"/>
              </a:spcBef>
            </a:pPr>
            <a:r>
              <a:rPr lang="en-IN" sz="1600" dirty="0">
                <a:solidFill>
                  <a:srgbClr val="595959"/>
                </a:solidFill>
                <a:latin typeface="Arial Nova" panose="020B0504020202020204" pitchFamily="34" charset="0"/>
              </a:rPr>
              <a:t>R: 149</a:t>
            </a:r>
          </a:p>
          <a:p>
            <a:r>
              <a:rPr lang="en-IN" sz="1600" dirty="0">
                <a:solidFill>
                  <a:srgbClr val="595959"/>
                </a:solidFill>
                <a:latin typeface="Arial Nova" panose="020B0504020202020204" pitchFamily="34" charset="0"/>
              </a:rPr>
              <a:t>G: 179</a:t>
            </a:r>
          </a:p>
          <a:p>
            <a:r>
              <a:rPr lang="en-IN" sz="1600" dirty="0">
                <a:solidFill>
                  <a:srgbClr val="595959"/>
                </a:solidFill>
                <a:latin typeface="Arial Nova" panose="020B0504020202020204" pitchFamily="34" charset="0"/>
              </a:rPr>
              <a:t>B: 215</a:t>
            </a:r>
          </a:p>
        </p:txBody>
      </p:sp>
      <p:sp>
        <p:nvSpPr>
          <p:cNvPr id="12" name="TextBox 11">
            <a:extLst>
              <a:ext uri="{FF2B5EF4-FFF2-40B4-BE49-F238E27FC236}">
                <a16:creationId xmlns:a16="http://schemas.microsoft.com/office/drawing/2014/main" id="{82C2F1AA-F8F7-4BF2-A2FC-645DA7181D85}"/>
              </a:ext>
            </a:extLst>
          </p:cNvPr>
          <p:cNvSpPr txBox="1"/>
          <p:nvPr/>
        </p:nvSpPr>
        <p:spPr>
          <a:xfrm>
            <a:off x="434328" y="1370158"/>
            <a:ext cx="2118978"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PRIMARY COLORS</a:t>
            </a:r>
          </a:p>
        </p:txBody>
      </p:sp>
      <p:sp>
        <p:nvSpPr>
          <p:cNvPr id="13" name="TextBox 12">
            <a:extLst>
              <a:ext uri="{FF2B5EF4-FFF2-40B4-BE49-F238E27FC236}">
                <a16:creationId xmlns:a16="http://schemas.microsoft.com/office/drawing/2014/main" id="{ED21CFA7-B0A8-404A-8755-747CC477C574}"/>
              </a:ext>
            </a:extLst>
          </p:cNvPr>
          <p:cNvSpPr txBox="1"/>
          <p:nvPr/>
        </p:nvSpPr>
        <p:spPr>
          <a:xfrm>
            <a:off x="2413373"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2</a:t>
            </a:r>
          </a:p>
          <a:p>
            <a:pPr>
              <a:spcBef>
                <a:spcPts val="800"/>
              </a:spcBef>
            </a:pPr>
            <a:r>
              <a:rPr lang="en-IN" sz="1600" dirty="0">
                <a:solidFill>
                  <a:srgbClr val="595959"/>
                </a:solidFill>
                <a:latin typeface="Arial Nova" panose="020B0504020202020204" pitchFamily="34" charset="0"/>
              </a:rPr>
              <a:t>R: 215</a:t>
            </a:r>
          </a:p>
          <a:p>
            <a:r>
              <a:rPr lang="en-IN" sz="1600" dirty="0">
                <a:solidFill>
                  <a:srgbClr val="595959"/>
                </a:solidFill>
                <a:latin typeface="Arial Nova" panose="020B0504020202020204" pitchFamily="34" charset="0"/>
              </a:rPr>
              <a:t>G: 150</a:t>
            </a:r>
          </a:p>
          <a:p>
            <a:r>
              <a:rPr lang="en-IN" sz="1600" dirty="0">
                <a:solidFill>
                  <a:srgbClr val="595959"/>
                </a:solidFill>
                <a:latin typeface="Arial Nova" panose="020B0504020202020204" pitchFamily="34" charset="0"/>
              </a:rPr>
              <a:t>B: 148</a:t>
            </a:r>
          </a:p>
        </p:txBody>
      </p:sp>
      <p:sp>
        <p:nvSpPr>
          <p:cNvPr id="14" name="TextBox 13">
            <a:extLst>
              <a:ext uri="{FF2B5EF4-FFF2-40B4-BE49-F238E27FC236}">
                <a16:creationId xmlns:a16="http://schemas.microsoft.com/office/drawing/2014/main" id="{452E051D-C9B6-4A62-8278-1A977BAD6E75}"/>
              </a:ext>
            </a:extLst>
          </p:cNvPr>
          <p:cNvSpPr txBox="1"/>
          <p:nvPr/>
        </p:nvSpPr>
        <p:spPr>
          <a:xfrm>
            <a:off x="4379720"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3</a:t>
            </a:r>
          </a:p>
          <a:p>
            <a:pPr>
              <a:spcBef>
                <a:spcPts val="800"/>
              </a:spcBef>
            </a:pPr>
            <a:r>
              <a:rPr lang="en-IN" sz="1600" dirty="0">
                <a:solidFill>
                  <a:srgbClr val="595959"/>
                </a:solidFill>
                <a:latin typeface="Arial Nova" panose="020B0504020202020204" pitchFamily="34" charset="0"/>
              </a:rPr>
              <a:t>R: 195</a:t>
            </a:r>
          </a:p>
          <a:p>
            <a:r>
              <a:rPr lang="en-IN" sz="1600" dirty="0">
                <a:solidFill>
                  <a:srgbClr val="595959"/>
                </a:solidFill>
                <a:latin typeface="Arial Nova" panose="020B0504020202020204" pitchFamily="34" charset="0"/>
              </a:rPr>
              <a:t>G: 214</a:t>
            </a:r>
          </a:p>
          <a:p>
            <a:r>
              <a:rPr lang="en-IN" sz="1600" dirty="0">
                <a:solidFill>
                  <a:srgbClr val="595959"/>
                </a:solidFill>
                <a:latin typeface="Arial Nova" panose="020B0504020202020204" pitchFamily="34" charset="0"/>
              </a:rPr>
              <a:t>B: 155</a:t>
            </a:r>
          </a:p>
        </p:txBody>
      </p:sp>
      <p:sp>
        <p:nvSpPr>
          <p:cNvPr id="15" name="TextBox 14">
            <a:extLst>
              <a:ext uri="{FF2B5EF4-FFF2-40B4-BE49-F238E27FC236}">
                <a16:creationId xmlns:a16="http://schemas.microsoft.com/office/drawing/2014/main" id="{0D37B8BC-A0D4-4C30-9A1F-8AEE177F92FD}"/>
              </a:ext>
            </a:extLst>
          </p:cNvPr>
          <p:cNvSpPr txBox="1"/>
          <p:nvPr/>
        </p:nvSpPr>
        <p:spPr>
          <a:xfrm>
            <a:off x="6346067"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4</a:t>
            </a:r>
          </a:p>
          <a:p>
            <a:pPr>
              <a:spcBef>
                <a:spcPts val="800"/>
              </a:spcBef>
            </a:pPr>
            <a:r>
              <a:rPr lang="en-IN" sz="1600" dirty="0">
                <a:solidFill>
                  <a:srgbClr val="595959"/>
                </a:solidFill>
                <a:latin typeface="Arial Nova" panose="020B0504020202020204" pitchFamily="34" charset="0"/>
              </a:rPr>
              <a:t>R: 179</a:t>
            </a:r>
          </a:p>
          <a:p>
            <a:r>
              <a:rPr lang="en-IN" sz="1600" dirty="0">
                <a:solidFill>
                  <a:srgbClr val="595959"/>
                </a:solidFill>
                <a:latin typeface="Arial Nova" panose="020B0504020202020204" pitchFamily="34" charset="0"/>
              </a:rPr>
              <a:t>G: 162</a:t>
            </a:r>
          </a:p>
          <a:p>
            <a:r>
              <a:rPr lang="en-IN" sz="1600" dirty="0">
                <a:solidFill>
                  <a:srgbClr val="595959"/>
                </a:solidFill>
                <a:latin typeface="Arial Nova" panose="020B0504020202020204" pitchFamily="34" charset="0"/>
              </a:rPr>
              <a:t>B: 199</a:t>
            </a:r>
          </a:p>
        </p:txBody>
      </p:sp>
      <p:sp>
        <p:nvSpPr>
          <p:cNvPr id="16" name="TextBox 15">
            <a:extLst>
              <a:ext uri="{FF2B5EF4-FFF2-40B4-BE49-F238E27FC236}">
                <a16:creationId xmlns:a16="http://schemas.microsoft.com/office/drawing/2014/main" id="{086E4FFB-75D5-4AB4-B44D-3F33F1CF891D}"/>
              </a:ext>
            </a:extLst>
          </p:cNvPr>
          <p:cNvSpPr txBox="1"/>
          <p:nvPr/>
        </p:nvSpPr>
        <p:spPr>
          <a:xfrm>
            <a:off x="8312413"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5</a:t>
            </a:r>
          </a:p>
          <a:p>
            <a:pPr>
              <a:spcBef>
                <a:spcPts val="800"/>
              </a:spcBef>
            </a:pPr>
            <a:r>
              <a:rPr lang="en-IN" sz="1600" dirty="0">
                <a:solidFill>
                  <a:srgbClr val="595959"/>
                </a:solidFill>
                <a:latin typeface="Arial Nova" panose="020B0504020202020204" pitchFamily="34" charset="0"/>
              </a:rPr>
              <a:t>R: 147</a:t>
            </a:r>
          </a:p>
          <a:p>
            <a:r>
              <a:rPr lang="en-IN" sz="1600" dirty="0">
                <a:solidFill>
                  <a:srgbClr val="595959"/>
                </a:solidFill>
                <a:latin typeface="Arial Nova" panose="020B0504020202020204" pitchFamily="34" charset="0"/>
              </a:rPr>
              <a:t>G: 205</a:t>
            </a:r>
          </a:p>
          <a:p>
            <a:r>
              <a:rPr lang="en-IN" sz="1600" dirty="0">
                <a:solidFill>
                  <a:srgbClr val="595959"/>
                </a:solidFill>
                <a:latin typeface="Arial Nova" panose="020B0504020202020204" pitchFamily="34" charset="0"/>
              </a:rPr>
              <a:t>B: 221</a:t>
            </a:r>
          </a:p>
        </p:txBody>
      </p:sp>
      <p:sp>
        <p:nvSpPr>
          <p:cNvPr id="17" name="TextBox 16">
            <a:extLst>
              <a:ext uri="{FF2B5EF4-FFF2-40B4-BE49-F238E27FC236}">
                <a16:creationId xmlns:a16="http://schemas.microsoft.com/office/drawing/2014/main" id="{5D56B14C-8C7C-4B3F-B3C5-1BD1E37D9293}"/>
              </a:ext>
            </a:extLst>
          </p:cNvPr>
          <p:cNvSpPr txBox="1"/>
          <p:nvPr/>
        </p:nvSpPr>
        <p:spPr>
          <a:xfrm>
            <a:off x="10278760"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6</a:t>
            </a:r>
          </a:p>
          <a:p>
            <a:pPr>
              <a:spcBef>
                <a:spcPts val="800"/>
              </a:spcBef>
            </a:pPr>
            <a:r>
              <a:rPr lang="en-IN" sz="1600" dirty="0">
                <a:solidFill>
                  <a:srgbClr val="595959"/>
                </a:solidFill>
                <a:latin typeface="Arial Nova" panose="020B0504020202020204" pitchFamily="34" charset="0"/>
              </a:rPr>
              <a:t>R: 250</a:t>
            </a:r>
          </a:p>
          <a:p>
            <a:r>
              <a:rPr lang="en-IN" sz="1600" dirty="0">
                <a:solidFill>
                  <a:srgbClr val="595959"/>
                </a:solidFill>
                <a:latin typeface="Arial Nova" panose="020B0504020202020204" pitchFamily="34" charset="0"/>
              </a:rPr>
              <a:t>G: 192</a:t>
            </a:r>
          </a:p>
          <a:p>
            <a:r>
              <a:rPr lang="en-IN" sz="1600" dirty="0">
                <a:solidFill>
                  <a:srgbClr val="595959"/>
                </a:solidFill>
                <a:latin typeface="Arial Nova" panose="020B0504020202020204" pitchFamily="34" charset="0"/>
              </a:rPr>
              <a:t>B: 144</a:t>
            </a:r>
          </a:p>
        </p:txBody>
      </p:sp>
      <p:sp>
        <p:nvSpPr>
          <p:cNvPr id="18" name="TextBox 17">
            <a:extLst>
              <a:ext uri="{FF2B5EF4-FFF2-40B4-BE49-F238E27FC236}">
                <a16:creationId xmlns:a16="http://schemas.microsoft.com/office/drawing/2014/main" id="{F40EFAAB-F6AD-44D1-A61D-2A4AE33D9654}"/>
              </a:ext>
            </a:extLst>
          </p:cNvPr>
          <p:cNvSpPr txBox="1"/>
          <p:nvPr/>
        </p:nvSpPr>
        <p:spPr>
          <a:xfrm>
            <a:off x="434327" y="4005081"/>
            <a:ext cx="1539139"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FONT COLOR</a:t>
            </a:r>
          </a:p>
        </p:txBody>
      </p:sp>
      <p:sp>
        <p:nvSpPr>
          <p:cNvPr id="19" name="Rectangle 18">
            <a:extLst>
              <a:ext uri="{FF2B5EF4-FFF2-40B4-BE49-F238E27FC236}">
                <a16:creationId xmlns:a16="http://schemas.microsoft.com/office/drawing/2014/main" id="{890443EB-8948-4923-9AF9-844BAF7527C2}"/>
              </a:ext>
            </a:extLst>
          </p:cNvPr>
          <p:cNvSpPr/>
          <p:nvPr/>
        </p:nvSpPr>
        <p:spPr>
          <a:xfrm>
            <a:off x="447027" y="4402390"/>
            <a:ext cx="1483843" cy="59020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solidFill>
                <a:srgbClr val="595959"/>
              </a:solidFill>
              <a:latin typeface="Arial Nova" panose="020B0504020202020204" pitchFamily="34" charset="0"/>
            </a:endParaRPr>
          </a:p>
        </p:txBody>
      </p:sp>
      <p:sp>
        <p:nvSpPr>
          <p:cNvPr id="20" name="TextBox 19">
            <a:extLst>
              <a:ext uri="{FF2B5EF4-FFF2-40B4-BE49-F238E27FC236}">
                <a16:creationId xmlns:a16="http://schemas.microsoft.com/office/drawing/2014/main" id="{06B40338-43E9-4740-A9B1-0E02C6306CA7}"/>
              </a:ext>
            </a:extLst>
          </p:cNvPr>
          <p:cNvSpPr txBox="1"/>
          <p:nvPr/>
        </p:nvSpPr>
        <p:spPr>
          <a:xfrm>
            <a:off x="447027" y="5159890"/>
            <a:ext cx="1299138"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FONT COLOR</a:t>
            </a:r>
          </a:p>
          <a:p>
            <a:pPr>
              <a:spcBef>
                <a:spcPts val="800"/>
              </a:spcBef>
            </a:pPr>
            <a:r>
              <a:rPr lang="en-IN" sz="1600" dirty="0">
                <a:solidFill>
                  <a:srgbClr val="595959"/>
                </a:solidFill>
                <a:latin typeface="Arial Nova" panose="020B0504020202020204" pitchFamily="34" charset="0"/>
              </a:rPr>
              <a:t>R: 64</a:t>
            </a:r>
          </a:p>
          <a:p>
            <a:r>
              <a:rPr lang="en-IN" sz="1600" dirty="0">
                <a:solidFill>
                  <a:srgbClr val="595959"/>
                </a:solidFill>
                <a:latin typeface="Arial Nova" panose="020B0504020202020204" pitchFamily="34" charset="0"/>
              </a:rPr>
              <a:t>G: 64</a:t>
            </a:r>
          </a:p>
          <a:p>
            <a:r>
              <a:rPr lang="en-IN" sz="1600" dirty="0">
                <a:solidFill>
                  <a:srgbClr val="595959"/>
                </a:solidFill>
                <a:latin typeface="Arial Nova" panose="020B0504020202020204" pitchFamily="34" charset="0"/>
              </a:rPr>
              <a:t>B: 64</a:t>
            </a:r>
          </a:p>
        </p:txBody>
      </p:sp>
      <p:grpSp>
        <p:nvGrpSpPr>
          <p:cNvPr id="21" name="Group 20">
            <a:extLst>
              <a:ext uri="{FF2B5EF4-FFF2-40B4-BE49-F238E27FC236}">
                <a16:creationId xmlns:a16="http://schemas.microsoft.com/office/drawing/2014/main" id="{263411DD-BA76-41C7-ADF0-7E43D09A1DB2}"/>
              </a:ext>
            </a:extLst>
          </p:cNvPr>
          <p:cNvGrpSpPr/>
          <p:nvPr/>
        </p:nvGrpSpPr>
        <p:grpSpPr>
          <a:xfrm>
            <a:off x="4368607" y="4348045"/>
            <a:ext cx="2217020" cy="505591"/>
            <a:chOff x="3197275" y="3272707"/>
            <a:chExt cx="1662765" cy="379193"/>
          </a:xfrm>
        </p:grpSpPr>
        <p:sp>
          <p:nvSpPr>
            <p:cNvPr id="22" name="Rectangle 21">
              <a:extLst>
                <a:ext uri="{FF2B5EF4-FFF2-40B4-BE49-F238E27FC236}">
                  <a16:creationId xmlns:a16="http://schemas.microsoft.com/office/drawing/2014/main" id="{31A47A36-E381-483C-B833-139D75F81B28}"/>
                </a:ext>
              </a:extLst>
            </p:cNvPr>
            <p:cNvSpPr/>
            <p:nvPr/>
          </p:nvSpPr>
          <p:spPr>
            <a:xfrm>
              <a:off x="3197275" y="3272707"/>
              <a:ext cx="1662765" cy="3791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3" name="TextBox 22">
              <a:extLst>
                <a:ext uri="{FF2B5EF4-FFF2-40B4-BE49-F238E27FC236}">
                  <a16:creationId xmlns:a16="http://schemas.microsoft.com/office/drawing/2014/main" id="{2FAAE967-B4D3-43BC-B9D0-69A413DEC89C}"/>
                </a:ext>
              </a:extLst>
            </p:cNvPr>
            <p:cNvSpPr txBox="1"/>
            <p:nvPr/>
          </p:nvSpPr>
          <p:spPr>
            <a:xfrm>
              <a:off x="3299099" y="3323804"/>
              <a:ext cx="1502768" cy="276999"/>
            </a:xfrm>
            <a:prstGeom prst="rect">
              <a:avLst/>
            </a:prstGeom>
            <a:noFill/>
          </p:spPr>
          <p:txBody>
            <a:bodyPr wrap="none" lIns="0" tIns="0" rIns="0" bIns="0" rtlCol="0">
              <a:spAutoFit/>
            </a:bodyPr>
            <a:lstStyle/>
            <a:p>
              <a:r>
                <a:rPr lang="en-IN" sz="2400" b="1" dirty="0">
                  <a:solidFill>
                    <a:schemeClr val="bg1"/>
                  </a:solidFill>
                  <a:latin typeface="Arial Nova" panose="020B0504020202020204" pitchFamily="34" charset="0"/>
                </a:rPr>
                <a:t>Trebuchet MS</a:t>
              </a:r>
              <a:endParaRPr lang="en-IN" sz="1600" b="1" dirty="0">
                <a:solidFill>
                  <a:schemeClr val="bg1"/>
                </a:solidFill>
                <a:latin typeface="Arial Nova" panose="020B0504020202020204" pitchFamily="34" charset="0"/>
              </a:endParaRPr>
            </a:p>
          </p:txBody>
        </p:sp>
      </p:grpSp>
      <p:sp>
        <p:nvSpPr>
          <p:cNvPr id="24" name="TextBox 23">
            <a:extLst>
              <a:ext uri="{FF2B5EF4-FFF2-40B4-BE49-F238E27FC236}">
                <a16:creationId xmlns:a16="http://schemas.microsoft.com/office/drawing/2014/main" id="{97428E92-6A13-4EEE-A66B-9981CC127020}"/>
              </a:ext>
            </a:extLst>
          </p:cNvPr>
          <p:cNvSpPr txBox="1"/>
          <p:nvPr/>
        </p:nvSpPr>
        <p:spPr>
          <a:xfrm>
            <a:off x="4368605" y="4005081"/>
            <a:ext cx="1308692"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FONT TYPE</a:t>
            </a:r>
          </a:p>
        </p:txBody>
      </p:sp>
    </p:spTree>
    <p:extLst>
      <p:ext uri="{BB962C8B-B14F-4D97-AF65-F5344CB8AC3E}">
        <p14:creationId xmlns:p14="http://schemas.microsoft.com/office/powerpoint/2010/main" val="39557319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p:nvGrpSpPr>
        <p:grpSpPr>
          <a:xfrm rot="16200000">
            <a:off x="5159304" y="2280919"/>
            <a:ext cx="1873392" cy="241124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dirty="0">
                <a:solidFill>
                  <a:prstClr val="white">
                    <a:lumMod val="65000"/>
                  </a:prstClr>
                </a:solidFill>
                <a:latin typeface="Arial Nova" panose="020B0504020202020204" pitchFamily="34" charset="0"/>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dirty="0">
                <a:solidFill>
                  <a:prstClr val="white"/>
                </a:solidFill>
                <a:latin typeface="Arial Nova" panose="020B0504020202020204" pitchFamily="34" charset="0"/>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p:nvSpPr>
        <p:spPr bwMode="auto">
          <a:xfrm>
            <a:off x="3534222" y="2696297"/>
            <a:ext cx="5123559" cy="1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15" tIns="46457" rIns="92915" bIns="46457" numCol="1" anchor="t" anchorCtr="0" compatLnSpc="1">
            <a:prstTxWarp prst="textNoShape">
              <a:avLst/>
            </a:prstTxWarp>
          </a:bodyPr>
          <a:lstStyle/>
          <a:p>
            <a:pPr algn="ctr" defTabSz="929129"/>
            <a:r>
              <a:rPr lang="en-IN" sz="8133" dirty="0">
                <a:solidFill>
                  <a:srgbClr val="595959"/>
                </a:solidFill>
                <a:latin typeface="Arial Nova" panose="020B0504020202020204" pitchFamily="34" charset="0"/>
              </a:rPr>
              <a:t>Thank You</a:t>
            </a:r>
          </a:p>
        </p:txBody>
      </p:sp>
      <p:grpSp>
        <p:nvGrpSpPr>
          <p:cNvPr id="8" name="Group 7">
            <a:extLst>
              <a:ext uri="{FF2B5EF4-FFF2-40B4-BE49-F238E27FC236}">
                <a16:creationId xmlns:a16="http://schemas.microsoft.com/office/drawing/2014/main" id="{7F8B8839-2DE8-4E32-AACE-5718126A1761}"/>
              </a:ext>
            </a:extLst>
          </p:cNvPr>
          <p:cNvGrpSpPr/>
          <p:nvPr/>
        </p:nvGrpSpPr>
        <p:grpSpPr>
          <a:xfrm>
            <a:off x="388419" y="4989095"/>
            <a:ext cx="11353773" cy="1010795"/>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2292" y="472819"/>
            <a:ext cx="2276797" cy="1911095"/>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7775" y="472819"/>
            <a:ext cx="2276797" cy="1911095"/>
          </a:xfrm>
          <a:prstGeom prst="rect">
            <a:avLst/>
          </a:prstGeom>
        </p:spPr>
      </p:pic>
    </p:spTree>
    <p:extLst>
      <p:ext uri="{BB962C8B-B14F-4D97-AF65-F5344CB8AC3E}">
        <p14:creationId xmlns:p14="http://schemas.microsoft.com/office/powerpoint/2010/main" val="8555051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hank You New">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74156F-A07A-47DD-A98A-14707D4897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3A6C9108-65FE-41ED-AD9D-C889ADB3805E}"/>
              </a:ext>
            </a:extLst>
          </p:cNvPr>
          <p:cNvSpPr/>
          <p:nvPr/>
        </p:nvSpPr>
        <p:spPr>
          <a:xfrm>
            <a:off x="1" y="0"/>
            <a:ext cx="12192001" cy="6858000"/>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27" name="Picture 26">
            <a:extLst>
              <a:ext uri="{FF2B5EF4-FFF2-40B4-BE49-F238E27FC236}">
                <a16:creationId xmlns:a16="http://schemas.microsoft.com/office/drawing/2014/main" id="{52031C83-E40D-4038-958F-45A64DCB1F43}"/>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431800" y="154952"/>
            <a:ext cx="1207144" cy="1013251"/>
          </a:xfrm>
          <a:prstGeom prst="rect">
            <a:avLst/>
          </a:prstGeom>
        </p:spPr>
      </p:pic>
      <p:cxnSp>
        <p:nvCxnSpPr>
          <p:cNvPr id="30" name="Straight Connector 29">
            <a:extLst>
              <a:ext uri="{FF2B5EF4-FFF2-40B4-BE49-F238E27FC236}">
                <a16:creationId xmlns:a16="http://schemas.microsoft.com/office/drawing/2014/main" id="{F3B979FE-0BC0-4175-85EA-2B1394483AE3}"/>
              </a:ext>
            </a:extLst>
          </p:cNvPr>
          <p:cNvCxnSpPr>
            <a:cxnSpLocks/>
          </p:cNvCxnSpPr>
          <p:nvPr/>
        </p:nvCxnSpPr>
        <p:spPr>
          <a:xfrm>
            <a:off x="1" y="3626089"/>
            <a:ext cx="5856815" cy="0"/>
          </a:xfrm>
          <a:prstGeom prst="line">
            <a:avLst/>
          </a:prstGeom>
          <a:ln w="952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4975466-2ECA-4BF9-8C37-CB396AF78CE3}"/>
              </a:ext>
            </a:extLst>
          </p:cNvPr>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427463" y="2761674"/>
            <a:ext cx="5429355" cy="663877"/>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dirty="0"/>
              <a:t>THANK YOU</a:t>
            </a:r>
          </a:p>
        </p:txBody>
      </p:sp>
    </p:spTree>
    <p:extLst>
      <p:ext uri="{BB962C8B-B14F-4D97-AF65-F5344CB8AC3E}">
        <p14:creationId xmlns:p14="http://schemas.microsoft.com/office/powerpoint/2010/main" val="27083736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2000" y="504997"/>
            <a:ext cx="10051200" cy="461655"/>
          </a:xfrm>
          <a:prstGeom prst="rect">
            <a:avLst/>
          </a:prstGeom>
        </p:spPr>
        <p:txBody>
          <a:bodyPr>
            <a:spAutoFit/>
          </a:bodyPr>
          <a:lstStyle>
            <a:lvl1pPr marL="0" marR="0" indent="0" algn="l" defTabSz="1218958" rtl="0" eaLnBrk="1" fontAlgn="auto" latinLnBrk="0" hangingPunct="1">
              <a:lnSpc>
                <a:spcPct val="100000"/>
              </a:lnSpc>
              <a:spcBef>
                <a:spcPct val="0"/>
              </a:spcBef>
              <a:spcAft>
                <a:spcPts val="0"/>
              </a:spcAft>
              <a:buClrTx/>
              <a:buSzTx/>
              <a:buFontTx/>
              <a:buNone/>
              <a:tabLst/>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895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6" name="Slide Number Placeholder 5"/>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25811385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800" y="504996"/>
            <a:ext cx="10051200" cy="461655"/>
          </a:xfrm>
          <a:prstGeom prst="rect">
            <a:avLst/>
          </a:prstGeom>
        </p:spPr>
        <p:txBody>
          <a:bodyPr>
            <a:spAutoFit/>
          </a:bodyPr>
          <a:lstStyle>
            <a:lvl1pPr marL="0" marR="0" indent="0" algn="l" defTabSz="1218988" rtl="0" eaLnBrk="1" fontAlgn="auto" latinLnBrk="0" hangingPunct="1">
              <a:lnSpc>
                <a:spcPct val="100000"/>
              </a:lnSpc>
              <a:spcBef>
                <a:spcPct val="0"/>
              </a:spcBef>
              <a:spcAft>
                <a:spcPts val="0"/>
              </a:spcAft>
              <a:buClrTx/>
              <a:buSzTx/>
              <a:buFontTx/>
              <a:buNone/>
              <a:tabLst/>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898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6" name="Slide Number Placeholder 5"/>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36629447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8F584-D958-2E44-9517-CE6CB05ECD0E}"/>
              </a:ext>
            </a:extLst>
          </p:cNvPr>
          <p:cNvSpPr>
            <a:spLocks noGrp="1"/>
          </p:cNvSpPr>
          <p:nvPr>
            <p:ph type="ctrTitle"/>
          </p:nvPr>
        </p:nvSpPr>
        <p:spPr>
          <a:xfrm>
            <a:off x="1524000" y="1540207"/>
            <a:ext cx="9144000" cy="1969756"/>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8529D6-34F8-F443-8840-FDD099BE09F5}"/>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3421C-41C4-224B-A724-363E0E4774E6}"/>
              </a:ext>
            </a:extLst>
          </p:cNvPr>
          <p:cNvSpPr>
            <a:spLocks noGrp="1"/>
          </p:cNvSpPr>
          <p:nvPr>
            <p:ph type="dt" sz="half" idx="10"/>
          </p:nvPr>
        </p:nvSpPr>
        <p:spPr/>
        <p:txBody>
          <a:bodyPr/>
          <a:lstStyle>
            <a:lvl1pPr>
              <a:defRPr>
                <a:latin typeface="Arial Nova" panose="020B0504020202020204" pitchFamily="34" charset="0"/>
              </a:defRPr>
            </a:lvl1pPr>
          </a:lstStyle>
          <a:p>
            <a:endParaRPr lang="en-US"/>
          </a:p>
        </p:txBody>
      </p:sp>
      <p:sp>
        <p:nvSpPr>
          <p:cNvPr id="5" name="Footer Placeholder 4">
            <a:extLst>
              <a:ext uri="{FF2B5EF4-FFF2-40B4-BE49-F238E27FC236}">
                <a16:creationId xmlns:a16="http://schemas.microsoft.com/office/drawing/2014/main" id="{49E9A473-E992-8745-AA2B-F94672C37AEF}"/>
              </a:ext>
            </a:extLst>
          </p:cNvPr>
          <p:cNvSpPr>
            <a:spLocks noGrp="1"/>
          </p:cNvSpPr>
          <p:nvPr>
            <p:ph type="ftr" sz="quarter" idx="11"/>
          </p:nvPr>
        </p:nvSpPr>
        <p:spPr/>
        <p:txBody>
          <a:bodyPr/>
          <a:lstStyle>
            <a:lvl1pPr>
              <a:defRPr>
                <a:latin typeface="Arial Nova" panose="020B0504020202020204" pitchFamily="34" charset="0"/>
              </a:defRPr>
            </a:lvl1pPr>
          </a:lstStyle>
          <a:p>
            <a:r>
              <a:rPr lang="en-US"/>
              <a:t>Sify Internal [Confidential]</a:t>
            </a:r>
          </a:p>
        </p:txBody>
      </p:sp>
      <p:sp>
        <p:nvSpPr>
          <p:cNvPr id="6" name="Slide Number Placeholder 5">
            <a:extLst>
              <a:ext uri="{FF2B5EF4-FFF2-40B4-BE49-F238E27FC236}">
                <a16:creationId xmlns:a16="http://schemas.microsoft.com/office/drawing/2014/main" id="{CFDCD13C-7785-9E44-A158-73708BA703F3}"/>
              </a:ext>
            </a:extLst>
          </p:cNvPr>
          <p:cNvSpPr>
            <a:spLocks noGrp="1"/>
          </p:cNvSpPr>
          <p:nvPr>
            <p:ph type="sldNum" sz="quarter" idx="12"/>
          </p:nvPr>
        </p:nvSpPr>
        <p:spPr/>
        <p:txBody>
          <a:bodyPr/>
          <a:lstStyle>
            <a:lvl1pPr>
              <a:defRPr>
                <a:latin typeface="Arial Nova" panose="020B0504020202020204" pitchFamily="34" charset="0"/>
              </a:defRPr>
            </a:lvl1pPr>
          </a:lstStyle>
          <a:p>
            <a:fld id="{071B6E3E-EB3B-A546-8792-A3A85E2F1C5A}" type="slidenum">
              <a:rPr lang="en-US" smtClean="0"/>
              <a:pPr/>
              <a:t>‹#›</a:t>
            </a:fld>
            <a:endParaRPr lang="en-US"/>
          </a:p>
        </p:txBody>
      </p:sp>
    </p:spTree>
    <p:extLst>
      <p:ext uri="{BB962C8B-B14F-4D97-AF65-F5344CB8AC3E}">
        <p14:creationId xmlns:p14="http://schemas.microsoft.com/office/powerpoint/2010/main" val="3463048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800" y="508620"/>
            <a:ext cx="10051200" cy="454410"/>
          </a:xfrm>
          <a:prstGeom prst="rect">
            <a:avLst/>
          </a:prstGeom>
        </p:spPr>
        <p:txBody>
          <a:bodyPr>
            <a:spAutoFit/>
          </a:bodyPr>
          <a:lstStyle>
            <a:lvl1pPr marL="0" marR="0" indent="0" algn="l" defTabSz="1195065" rtl="0" eaLnBrk="1" fontAlgn="auto" latinLnBrk="0" hangingPunct="1">
              <a:lnSpc>
                <a:spcPct val="100000"/>
              </a:lnSpc>
              <a:spcBef>
                <a:spcPct val="0"/>
              </a:spcBef>
              <a:spcAft>
                <a:spcPts val="0"/>
              </a:spcAft>
              <a:buClrTx/>
              <a:buSzTx/>
              <a:buFontTx/>
              <a:buNone/>
              <a:tabLst/>
              <a:defRPr kumimoji="0" lang="en-US" sz="2353"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195065"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6" name="Slide Number Placeholder 5"/>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40884637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Tree>
    <p:extLst>
      <p:ext uri="{BB962C8B-B14F-4D97-AF65-F5344CB8AC3E}">
        <p14:creationId xmlns:p14="http://schemas.microsoft.com/office/powerpoint/2010/main" val="25559897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dirty="0"/>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spTree>
    <p:extLst>
      <p:ext uri="{BB962C8B-B14F-4D97-AF65-F5344CB8AC3E}">
        <p14:creationId xmlns:p14="http://schemas.microsoft.com/office/powerpoint/2010/main" val="2684014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dirty="0"/>
          </a:p>
        </p:txBody>
      </p:sp>
      <p:sp>
        <p:nvSpPr>
          <p:cNvPr id="5" name="Title 4"/>
          <p:cNvSpPr>
            <a:spLocks noGrp="1"/>
          </p:cNvSpPr>
          <p:nvPr>
            <p:ph type="title" hasCustomPrompt="1"/>
          </p:nvPr>
        </p:nvSpPr>
        <p:spPr/>
        <p:txBody>
          <a:bodyPr/>
          <a:lstStyle>
            <a:lvl1pPr>
              <a:defRPr baseline="0"/>
            </a:lvl1pPr>
          </a:lstStyle>
          <a:p>
            <a:r>
              <a:rPr lang="en-US" dirty="0"/>
              <a:t>AGENDA</a:t>
            </a:r>
          </a:p>
        </p:txBody>
      </p:sp>
    </p:spTree>
    <p:extLst>
      <p:ext uri="{BB962C8B-B14F-4D97-AF65-F5344CB8AC3E}">
        <p14:creationId xmlns:p14="http://schemas.microsoft.com/office/powerpoint/2010/main" val="37847633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4257"/>
            <a:ext cx="12192000" cy="6858000"/>
          </a:xfrm>
          <a:prstGeom prst="rect">
            <a:avLst/>
          </a:prstGeom>
        </p:spPr>
      </p:pic>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0B1CF07-5E87-417C-B723-5860BE4C9865}"/>
              </a:ext>
            </a:extLst>
          </p:cNvPr>
          <p:cNvSpPr txBox="1"/>
          <p:nvPr/>
        </p:nvSpPr>
        <p:spPr>
          <a:xfrm>
            <a:off x="431801" y="5694231"/>
            <a:ext cx="11328399" cy="584775"/>
          </a:xfrm>
          <a:prstGeom prst="rect">
            <a:avLst/>
          </a:prstGeom>
          <a:noFill/>
        </p:spPr>
        <p:txBody>
          <a:bodyPr wrap="square" rtlCol="0">
            <a:spAutoFit/>
          </a:bodyPr>
          <a:lstStyle/>
          <a:p>
            <a:pPr marL="0" marR="0" lvl="0" indent="0" algn="ctr" defTabSz="1218988" rtl="0" eaLnBrk="1" fontAlgn="auto" latinLnBrk="0" hangingPunct="1">
              <a:lnSpc>
                <a:spcPct val="100000"/>
              </a:lnSpc>
              <a:spcBef>
                <a:spcPts val="0"/>
              </a:spcBef>
              <a:spcAft>
                <a:spcPts val="0"/>
              </a:spcAft>
              <a:buClrTx/>
              <a:buSzTx/>
              <a:buFontTx/>
              <a:buNone/>
              <a:tabLst/>
              <a:defRPr/>
            </a:pPr>
            <a:r>
              <a:rPr kumimoji="0" lang="en-IN" sz="1600" b="1" i="0" u="none" strike="noStrike" kern="0" cap="none" spc="0" normalizeH="0" baseline="0" noProof="0" dirty="0">
                <a:ln>
                  <a:noFill/>
                </a:ln>
                <a:solidFill>
                  <a:schemeClr val="bg1"/>
                </a:solidFill>
                <a:effectLst/>
                <a:uLnTx/>
                <a:uFillTx/>
                <a:latin typeface="Arial Narrow" panose="020B0606020202030204" pitchFamily="34" charset="0"/>
                <a:cs typeface="Arial"/>
                <a:sym typeface="Arial"/>
                <a:rtl val="0"/>
              </a:rPr>
              <a:t>Sify</a:t>
            </a:r>
            <a:r>
              <a:rPr kumimoji="0" lang="en-IN" sz="1600" i="0" u="none" strike="noStrike" kern="0" cap="none" spc="0" normalizeH="0" baseline="0" noProof="0" dirty="0">
                <a:ln>
                  <a:noFill/>
                </a:ln>
                <a:solidFill>
                  <a:schemeClr val="bg1"/>
                </a:solidFill>
                <a:effectLst/>
                <a:uLnTx/>
                <a:uFillTx/>
                <a:latin typeface="Arial Narrow" panose="020B0606020202030204" pitchFamily="34" charset="0"/>
                <a:cs typeface="Arial"/>
                <a:sym typeface="Arial"/>
                <a:rtl val="0"/>
              </a:rPr>
              <a:t> is a leading </a:t>
            </a:r>
            <a:r>
              <a:rPr kumimoji="0" lang="en-IN" sz="1600" i="0" u="none" strike="noStrike" kern="0" cap="none" spc="0" normalizeH="0" baseline="0" noProof="0" dirty="0">
                <a:ln>
                  <a:noFill/>
                </a:ln>
                <a:solidFill>
                  <a:prstClr val="white"/>
                </a:solidFill>
                <a:effectLst/>
                <a:uLnTx/>
                <a:uFillTx/>
                <a:latin typeface="Arial Narrow" panose="020B0606020202030204" pitchFamily="34" charset="0"/>
                <a:cs typeface="Arial"/>
                <a:sym typeface="Arial"/>
                <a:rtl val="0"/>
              </a:rPr>
              <a:t>integrated </a:t>
            </a:r>
            <a:r>
              <a:rPr kumimoji="0" lang="en-IN" sz="1600" i="0" u="none" strike="noStrike" kern="0" cap="none" spc="0" normalizeH="0" baseline="0" noProof="0" dirty="0">
                <a:ln>
                  <a:noFill/>
                </a:ln>
                <a:solidFill>
                  <a:srgbClr val="00FFFF"/>
                </a:solidFill>
                <a:effectLst/>
                <a:uLnTx/>
                <a:uFillTx/>
                <a:latin typeface="Arial Narrow" panose="020B0606020202030204" pitchFamily="34" charset="0"/>
                <a:cs typeface="Arial"/>
                <a:sym typeface="Arial"/>
                <a:rtl val="0"/>
              </a:rPr>
              <a:t>ICT player </a:t>
            </a:r>
            <a:r>
              <a:rPr kumimoji="0" lang="en-IN" sz="1600" i="0" u="none" strike="noStrike" kern="0" cap="none" spc="0" normalizeH="0" baseline="0" noProof="0" dirty="0">
                <a:ln>
                  <a:noFill/>
                </a:ln>
                <a:solidFill>
                  <a:prstClr val="white"/>
                </a:solidFill>
                <a:effectLst/>
                <a:uLnTx/>
                <a:uFillTx/>
                <a:latin typeface="Arial Narrow" panose="020B0606020202030204" pitchFamily="34" charset="0"/>
                <a:cs typeface="Arial"/>
                <a:sym typeface="Arial"/>
                <a:rtl val="0"/>
              </a:rPr>
              <a:t>in India, helping customers to achieve their digital ambition through </a:t>
            </a:r>
            <a:r>
              <a:rPr kumimoji="0" lang="en-IN" sz="1600" i="0" u="none" strike="noStrike" kern="0" cap="none" spc="0" normalizeH="0" baseline="0" noProof="0" dirty="0">
                <a:ln>
                  <a:noFill/>
                </a:ln>
                <a:solidFill>
                  <a:srgbClr val="00FFFF"/>
                </a:solidFill>
                <a:effectLst/>
                <a:uLnTx/>
                <a:uFillTx/>
                <a:latin typeface="Arial Narrow" panose="020B0606020202030204" pitchFamily="34" charset="0"/>
                <a:cs typeface="Arial"/>
                <a:sym typeface="Arial"/>
                <a:rtl val="0"/>
              </a:rPr>
              <a:t>cloud@core products and services, </a:t>
            </a:r>
          </a:p>
          <a:p>
            <a:pPr marL="0" marR="0" lvl="0" indent="0" algn="ctr" defTabSz="1218988" rtl="0" eaLnBrk="1" fontAlgn="auto" latinLnBrk="0" hangingPunct="1">
              <a:lnSpc>
                <a:spcPct val="100000"/>
              </a:lnSpc>
              <a:spcBef>
                <a:spcPts val="0"/>
              </a:spcBef>
              <a:spcAft>
                <a:spcPts val="0"/>
              </a:spcAft>
              <a:buClrTx/>
              <a:buSzTx/>
              <a:buFontTx/>
              <a:buNone/>
              <a:tabLst/>
              <a:defRPr/>
            </a:pPr>
            <a:r>
              <a:rPr kumimoji="0" lang="en-IN" sz="1600" i="0" u="none" strike="noStrike" kern="0" cap="none" spc="0" normalizeH="0" baseline="0" noProof="0" dirty="0">
                <a:ln>
                  <a:noFill/>
                </a:ln>
                <a:solidFill>
                  <a:prstClr val="white"/>
                </a:solidFill>
                <a:effectLst/>
                <a:uLnTx/>
                <a:uFillTx/>
                <a:latin typeface="Arial Narrow" panose="020B0606020202030204" pitchFamily="34" charset="0"/>
                <a:cs typeface="Arial"/>
                <a:sym typeface="Arial"/>
                <a:rtl val="0"/>
              </a:rPr>
              <a:t>built on its world class </a:t>
            </a:r>
            <a:r>
              <a:rPr kumimoji="0" lang="en-IN" sz="1600" i="0" u="none" strike="noStrike" kern="0" cap="none" spc="0" normalizeH="0" baseline="0" noProof="0" dirty="0">
                <a:ln>
                  <a:noFill/>
                </a:ln>
                <a:solidFill>
                  <a:srgbClr val="00FFFF"/>
                </a:solidFill>
                <a:effectLst/>
                <a:uLnTx/>
                <a:uFillTx/>
                <a:latin typeface="Arial Narrow" panose="020B0606020202030204" pitchFamily="34" charset="0"/>
                <a:cs typeface="Arial"/>
                <a:sym typeface="Arial"/>
                <a:rtl val="0"/>
              </a:rPr>
              <a:t>Data Centers, Cloud &amp; Network </a:t>
            </a:r>
            <a:r>
              <a:rPr kumimoji="0" lang="en-IN" sz="1600" i="0" u="none" strike="noStrike" kern="0" cap="none" spc="0" normalizeH="0" baseline="0" noProof="0" dirty="0">
                <a:ln>
                  <a:noFill/>
                </a:ln>
                <a:solidFill>
                  <a:prstClr val="white"/>
                </a:solidFill>
                <a:effectLst/>
                <a:uLnTx/>
                <a:uFillTx/>
                <a:latin typeface="Arial Narrow" panose="020B0606020202030204" pitchFamily="34" charset="0"/>
                <a:cs typeface="Arial"/>
                <a:sym typeface="Arial"/>
                <a:rtl val="0"/>
              </a:rPr>
              <a:t>assets and wide portfolio of </a:t>
            </a:r>
            <a:r>
              <a:rPr kumimoji="0" lang="en-IN" sz="1600" i="0" u="none" strike="noStrike" kern="0" cap="none" spc="0" normalizeH="0" baseline="0" noProof="0" dirty="0">
                <a:ln>
                  <a:noFill/>
                </a:ln>
                <a:solidFill>
                  <a:srgbClr val="00FFFF"/>
                </a:solidFill>
                <a:effectLst/>
                <a:uLnTx/>
                <a:uFillTx/>
                <a:latin typeface="Arial Narrow" panose="020B0606020202030204" pitchFamily="34" charset="0"/>
                <a:cs typeface="Arial"/>
                <a:sym typeface="Arial"/>
                <a:rtl val="0"/>
              </a:rPr>
              <a:t>professional and digital services</a:t>
            </a:r>
            <a:endParaRPr kumimoji="0" lang="en-US" sz="1600" i="0" u="none" strike="noStrike" kern="0" cap="none" spc="-76" normalizeH="0" baseline="0" noProof="0" dirty="0">
              <a:ln>
                <a:noFill/>
              </a:ln>
              <a:solidFill>
                <a:srgbClr val="00FFFF"/>
              </a:solidFill>
              <a:effectLst/>
              <a:uLnTx/>
              <a:uFillTx/>
              <a:latin typeface="Arial Narrow" panose="020B0606020202030204" pitchFamily="34" charset="0"/>
              <a:cs typeface="Arial" panose="020B0604020202020204" pitchFamily="34" charset="0"/>
              <a:sym typeface="Arial"/>
              <a:rtl val="0"/>
            </a:endParaRPr>
          </a:p>
        </p:txBody>
      </p:sp>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6" y="1465755"/>
            <a:ext cx="5408709" cy="1938988"/>
          </a:xfrm>
        </p:spPr>
        <p:txBody>
          <a:bodyPr>
            <a:noAutofit/>
          </a:bodyPr>
          <a:lstStyle>
            <a:lvl1pPr marL="0" indent="0" algn="l">
              <a:lnSpc>
                <a:spcPts val="4000"/>
              </a:lnSpc>
              <a:spcBef>
                <a:spcPts val="0"/>
              </a:spcBef>
              <a:buNone/>
              <a:defRPr sz="3733" b="1" cap="all" baseline="0">
                <a:solidFill>
                  <a:srgbClr val="00FFFF"/>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66" y="3404743"/>
            <a:ext cx="9755085" cy="454763"/>
          </a:xfrm>
        </p:spPr>
        <p:txBody>
          <a:bodyPr>
            <a:noAutofit/>
          </a:bodyPr>
          <a:lstStyle>
            <a:lvl1pPr marL="0" indent="0">
              <a:lnSpc>
                <a:spcPts val="2667"/>
              </a:lnSpc>
              <a:spcBef>
                <a:spcPts val="0"/>
              </a:spcBef>
              <a:buNone/>
              <a:defRPr sz="2400" b="0" baseline="0">
                <a:solidFill>
                  <a:schemeClr val="bg1"/>
                </a:solidFill>
              </a:defRPr>
            </a:lvl1pPr>
          </a:lstStyle>
          <a:p>
            <a:pPr lvl="0"/>
            <a:r>
              <a:rPr lang="en-US"/>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5" y="3995281"/>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a:t>Month 2021</a:t>
            </a:r>
          </a:p>
        </p:txBody>
      </p:sp>
    </p:spTree>
    <p:extLst>
      <p:ext uri="{BB962C8B-B14F-4D97-AF65-F5344CB8AC3E}">
        <p14:creationId xmlns:p14="http://schemas.microsoft.com/office/powerpoint/2010/main" val="23725077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5F2C51-22FF-4E32-AD34-F0CCA451A8EF}"/>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Title 4">
            <a:extLst>
              <a:ext uri="{FF2B5EF4-FFF2-40B4-BE49-F238E27FC236}">
                <a16:creationId xmlns:a16="http://schemas.microsoft.com/office/drawing/2014/main" id="{A2FB823F-6961-4B9A-80AC-CFF66BA11E63}"/>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8" name="Group 7">
            <a:extLst>
              <a:ext uri="{FF2B5EF4-FFF2-40B4-BE49-F238E27FC236}">
                <a16:creationId xmlns:a16="http://schemas.microsoft.com/office/drawing/2014/main" id="{648329CD-DDB5-4D8C-8424-F53018124232}"/>
              </a:ext>
            </a:extLst>
          </p:cNvPr>
          <p:cNvGrpSpPr/>
          <p:nvPr/>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73EEE93B-2A3C-4D7B-A512-ADEDBCF31518}"/>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F729BEA4-D322-4EFB-960C-F651CF84A409}"/>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8671663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98580F-B55F-45C3-BF73-796A62CD2707}"/>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Title 4">
            <a:extLst>
              <a:ext uri="{FF2B5EF4-FFF2-40B4-BE49-F238E27FC236}">
                <a16:creationId xmlns:a16="http://schemas.microsoft.com/office/drawing/2014/main" id="{80AB11FA-7A2E-4435-87AF-1B9AD03715CC}"/>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8" name="Group 7">
            <a:extLst>
              <a:ext uri="{FF2B5EF4-FFF2-40B4-BE49-F238E27FC236}">
                <a16:creationId xmlns:a16="http://schemas.microsoft.com/office/drawing/2014/main" id="{7E1830AA-888D-429F-A0B3-7985C459007E}"/>
              </a:ext>
            </a:extLst>
          </p:cNvPr>
          <p:cNvGrpSpPr/>
          <p:nvPr/>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D6CF50AE-69C2-4EE4-AB6B-07D8680E7B97}"/>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1BE4665D-AC01-4335-8538-112E3A4E0754}"/>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
        <p:nvSpPr>
          <p:cNvPr id="3" name="Content Placeholder 2"/>
          <p:cNvSpPr>
            <a:spLocks noGrp="1"/>
          </p:cNvSpPr>
          <p:nvPr>
            <p:ph idx="1"/>
          </p:nvPr>
        </p:nvSpPr>
        <p:spPr>
          <a:xfrm>
            <a:off x="432000" y="1316568"/>
            <a:ext cx="11328200" cy="4993217"/>
          </a:xfrm>
        </p:spPr>
        <p:txBody>
          <a:bodyPr/>
          <a:lstStyle>
            <a:lvl1pPr marL="302355" indent="-302355">
              <a:buFont typeface="Wingdings" panose="05000000000000000000" pitchFamily="2" charset="2"/>
              <a:buChar char="§"/>
              <a:defRPr>
                <a:solidFill>
                  <a:schemeClr val="bg1"/>
                </a:solidFill>
                <a:latin typeface="Arial Nova" panose="020B0504020202020204" pitchFamily="34" charset="0"/>
              </a:defRPr>
            </a:lvl1pPr>
            <a:lvl2pPr>
              <a:defRPr sz="2133">
                <a:solidFill>
                  <a:schemeClr val="bg1"/>
                </a:solidFill>
                <a:latin typeface="Arial Nova" panose="020B0504020202020204" pitchFamily="34" charset="0"/>
              </a:defRPr>
            </a:lvl2pPr>
            <a:lvl3pPr marL="1055974">
              <a:defRPr sz="2133">
                <a:solidFill>
                  <a:schemeClr val="bg1"/>
                </a:solidFill>
                <a:latin typeface="Arial Nova" panose="020B0504020202020204" pitchFamily="34" charset="0"/>
              </a:defRPr>
            </a:lvl3pPr>
            <a:lvl4pPr marL="1439964">
              <a:defRPr sz="1867">
                <a:solidFill>
                  <a:schemeClr val="bg1"/>
                </a:solidFill>
                <a:latin typeface="Arial Nova" panose="020B0504020202020204" pitchFamily="34" charset="0"/>
              </a:defRPr>
            </a:lvl4pPr>
            <a:lvl5pPr marL="1775956">
              <a:defRPr sz="1867">
                <a:solidFill>
                  <a:schemeClr val="bg1"/>
                </a:solidFill>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41038325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DEAEFD-1C1C-4705-A7B4-C18700C0D051}"/>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Title 4">
            <a:extLst>
              <a:ext uri="{FF2B5EF4-FFF2-40B4-BE49-F238E27FC236}">
                <a16:creationId xmlns:a16="http://schemas.microsoft.com/office/drawing/2014/main" id="{32A6F2CD-2248-4E26-805E-67B423ABE9CA}"/>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9" name="Group 8">
            <a:extLst>
              <a:ext uri="{FF2B5EF4-FFF2-40B4-BE49-F238E27FC236}">
                <a16:creationId xmlns:a16="http://schemas.microsoft.com/office/drawing/2014/main" id="{7529C921-18CF-4A1E-BB95-922460B5DC60}"/>
              </a:ext>
            </a:extLst>
          </p:cNvPr>
          <p:cNvGrpSpPr/>
          <p:nvPr/>
        </p:nvGrpSpPr>
        <p:grpSpPr>
          <a:xfrm>
            <a:off x="85840" y="6516891"/>
            <a:ext cx="1631200" cy="307777"/>
            <a:chOff x="1066800" y="4063365"/>
            <a:chExt cx="1223400" cy="230833"/>
          </a:xfrm>
        </p:grpSpPr>
        <p:pic>
          <p:nvPicPr>
            <p:cNvPr id="10" name="Picture 9">
              <a:extLst>
                <a:ext uri="{FF2B5EF4-FFF2-40B4-BE49-F238E27FC236}">
                  <a16:creationId xmlns:a16="http://schemas.microsoft.com/office/drawing/2014/main" id="{8E64CED7-404C-42CF-AE0F-95F58C51F909}"/>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1" name="TextBox 10">
              <a:extLst>
                <a:ext uri="{FF2B5EF4-FFF2-40B4-BE49-F238E27FC236}">
                  <a16:creationId xmlns:a16="http://schemas.microsoft.com/office/drawing/2014/main" id="{B5172F8D-805D-48CD-85FF-0ECF78909EF2}"/>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
        <p:nvSpPr>
          <p:cNvPr id="3" name="Content Placeholder 2"/>
          <p:cNvSpPr>
            <a:spLocks noGrp="1"/>
          </p:cNvSpPr>
          <p:nvPr>
            <p:ph sz="half" idx="1" hasCustomPrompt="1"/>
          </p:nvPr>
        </p:nvSpPr>
        <p:spPr>
          <a:xfrm>
            <a:off x="431801" y="1316568"/>
            <a:ext cx="5425017" cy="4993216"/>
          </a:xfrm>
        </p:spPr>
        <p:txBody>
          <a:bodyPr>
            <a:normAutofit/>
          </a:bodyPr>
          <a:lstStyle>
            <a:lvl1pPr marL="302355" indent="-302355">
              <a:buFont typeface="Wingdings" panose="05000000000000000000" pitchFamily="2" charset="2"/>
              <a:buChar char="§"/>
              <a:defRPr sz="2133">
                <a:solidFill>
                  <a:schemeClr val="bg1"/>
                </a:solidFill>
                <a:latin typeface="Arial Nova" panose="020B0504020202020204" pitchFamily="34" charset="0"/>
              </a:defRPr>
            </a:lvl1pPr>
            <a:lvl2pPr>
              <a:defRPr sz="1867">
                <a:solidFill>
                  <a:schemeClr val="bg1"/>
                </a:solidFill>
                <a:latin typeface="Arial Nova" panose="020B0504020202020204" pitchFamily="34" charset="0"/>
              </a:defRPr>
            </a:lvl2pPr>
            <a:lvl3pPr>
              <a:defRPr sz="1600">
                <a:solidFill>
                  <a:schemeClr val="bg1"/>
                </a:solidFill>
                <a:latin typeface="Arial Nova" panose="020B0504020202020204" pitchFamily="34" charset="0"/>
              </a:defRPr>
            </a:lvl3pPr>
            <a:lvl4pPr>
              <a:defRPr sz="1467">
                <a:solidFill>
                  <a:schemeClr val="bg1"/>
                </a:solidFill>
                <a:latin typeface="Arial Nova" panose="020B0504020202020204" pitchFamily="34" charset="0"/>
              </a:defRPr>
            </a:lvl4pPr>
            <a:lvl5pPr>
              <a:defRPr sz="1467">
                <a:solidFill>
                  <a:schemeClr val="bg1"/>
                </a:solidFill>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35184" y="1316568"/>
            <a:ext cx="5425016" cy="4993216"/>
          </a:xfrm>
        </p:spPr>
        <p:txBody>
          <a:bodyPr>
            <a:normAutofit/>
          </a:bodyPr>
          <a:lstStyle>
            <a:lvl1pPr marL="302355" indent="-302355">
              <a:buFont typeface="Wingdings" panose="05000000000000000000" pitchFamily="2" charset="2"/>
              <a:buChar char="§"/>
              <a:defRPr sz="2133">
                <a:solidFill>
                  <a:schemeClr val="bg1"/>
                </a:solidFill>
                <a:latin typeface="Arial Nova" panose="020B0504020202020204" pitchFamily="34" charset="0"/>
              </a:defRPr>
            </a:lvl1pPr>
            <a:lvl2pPr>
              <a:defRPr sz="1867">
                <a:solidFill>
                  <a:schemeClr val="bg1"/>
                </a:solidFill>
                <a:latin typeface="Arial Nova" panose="020B0504020202020204" pitchFamily="34" charset="0"/>
              </a:defRPr>
            </a:lvl2pPr>
            <a:lvl3pPr>
              <a:defRPr sz="1600">
                <a:solidFill>
                  <a:schemeClr val="bg1"/>
                </a:solidFill>
                <a:latin typeface="Arial Nova" panose="020B0504020202020204" pitchFamily="34" charset="0"/>
              </a:defRPr>
            </a:lvl3pPr>
            <a:lvl4pPr>
              <a:defRPr sz="1467">
                <a:solidFill>
                  <a:schemeClr val="bg1"/>
                </a:solidFill>
                <a:latin typeface="Arial Nova" panose="020B0504020202020204" pitchFamily="34" charset="0"/>
              </a:defRPr>
            </a:lvl4pPr>
            <a:lvl5pPr>
              <a:defRPr sz="1467">
                <a:solidFill>
                  <a:schemeClr val="bg1"/>
                </a:solidFill>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8313756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809321-F4FE-46F7-A660-052C72F578F8}"/>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1" name="Title 4">
            <a:extLst>
              <a:ext uri="{FF2B5EF4-FFF2-40B4-BE49-F238E27FC236}">
                <a16:creationId xmlns:a16="http://schemas.microsoft.com/office/drawing/2014/main" id="{F18CE42A-829A-4A80-B49F-B0C1924DA30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2" name="Group 11">
            <a:extLst>
              <a:ext uri="{FF2B5EF4-FFF2-40B4-BE49-F238E27FC236}">
                <a16:creationId xmlns:a16="http://schemas.microsoft.com/office/drawing/2014/main" id="{45CC5F23-F015-48C5-97CD-211FF0369FA1}"/>
              </a:ext>
            </a:extLst>
          </p:cNvPr>
          <p:cNvGrpSpPr/>
          <p:nvPr/>
        </p:nvGrpSpPr>
        <p:grpSpPr>
          <a:xfrm>
            <a:off x="85840" y="6516891"/>
            <a:ext cx="1631200" cy="307777"/>
            <a:chOff x="1066800" y="4063365"/>
            <a:chExt cx="1223400" cy="230833"/>
          </a:xfrm>
        </p:grpSpPr>
        <p:pic>
          <p:nvPicPr>
            <p:cNvPr id="13" name="Picture 12">
              <a:extLst>
                <a:ext uri="{FF2B5EF4-FFF2-40B4-BE49-F238E27FC236}">
                  <a16:creationId xmlns:a16="http://schemas.microsoft.com/office/drawing/2014/main" id="{7430729C-85AD-42AF-B6D9-796498187CDE}"/>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4" name="TextBox 13">
              <a:extLst>
                <a:ext uri="{FF2B5EF4-FFF2-40B4-BE49-F238E27FC236}">
                  <a16:creationId xmlns:a16="http://schemas.microsoft.com/office/drawing/2014/main" id="{5756C6CF-97A7-492A-A27D-5647BF61341C}"/>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
        <p:nvSpPr>
          <p:cNvPr id="3" name="Text Placeholder 2"/>
          <p:cNvSpPr>
            <a:spLocks noGrp="1"/>
          </p:cNvSpPr>
          <p:nvPr>
            <p:ph type="body" idx="1" hasCustomPrompt="1"/>
          </p:nvPr>
        </p:nvSpPr>
        <p:spPr>
          <a:xfrm>
            <a:off x="432001" y="1366801"/>
            <a:ext cx="5424817"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chemeClr val="bg1"/>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Column heading goes here</a:t>
            </a:r>
          </a:p>
        </p:txBody>
      </p:sp>
      <p:sp>
        <p:nvSpPr>
          <p:cNvPr id="4" name="Content Placeholder 3"/>
          <p:cNvSpPr>
            <a:spLocks noGrp="1"/>
          </p:cNvSpPr>
          <p:nvPr>
            <p:ph sz="half" idx="2" hasCustomPrompt="1"/>
          </p:nvPr>
        </p:nvSpPr>
        <p:spPr>
          <a:xfrm>
            <a:off x="431999" y="1778002"/>
            <a:ext cx="5424819" cy="4531783"/>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chemeClr val="bg1"/>
                </a:solidFill>
                <a:latin typeface="Arial Nova" panose="020B0504020202020204" pitchFamily="34" charset="0"/>
                <a:ea typeface="+mn-ea"/>
                <a:cs typeface="+mn-cs"/>
              </a:defRPr>
            </a:lvl1pPr>
            <a:lvl2pPr marL="758286">
              <a:lnSpc>
                <a:spcPct val="100000"/>
              </a:lnSpc>
              <a:spcBef>
                <a:spcPts val="533"/>
              </a:spcBef>
              <a:defRPr sz="1600">
                <a:solidFill>
                  <a:schemeClr val="bg1"/>
                </a:solidFill>
                <a:latin typeface="Arial Nova" panose="020B0504020202020204" pitchFamily="34" charset="0"/>
              </a:defRPr>
            </a:lvl2pPr>
            <a:lvl3pPr>
              <a:defRPr sz="1867">
                <a:solidFill>
                  <a:schemeClr val="bg1"/>
                </a:solidFill>
                <a:latin typeface="Arial Nova" panose="020B0504020202020204" pitchFamily="34" charset="0"/>
              </a:defRPr>
            </a:lvl3pPr>
            <a:lvl4pPr>
              <a:defRPr sz="1600">
                <a:solidFill>
                  <a:schemeClr val="bg1"/>
                </a:solidFill>
                <a:latin typeface="Arial Nova" panose="020B0504020202020204" pitchFamily="34" charset="0"/>
              </a:defRPr>
            </a:lvl4pPr>
            <a:lvl5pPr>
              <a:defRPr sz="1600">
                <a:solidFill>
                  <a:schemeClr val="bg1"/>
                </a:solidFill>
                <a:latin typeface="Arial Nova" panose="020B0504020202020204"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35184" y="1373721"/>
            <a:ext cx="5426835"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chemeClr val="bg1"/>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Column heading goes here</a:t>
            </a:r>
          </a:p>
        </p:txBody>
      </p:sp>
      <p:sp>
        <p:nvSpPr>
          <p:cNvPr id="6" name="Content Placeholder 5"/>
          <p:cNvSpPr>
            <a:spLocks noGrp="1"/>
          </p:cNvSpPr>
          <p:nvPr>
            <p:ph sz="quarter" idx="4" hasCustomPrompt="1"/>
          </p:nvPr>
        </p:nvSpPr>
        <p:spPr>
          <a:xfrm>
            <a:off x="6335184" y="1778002"/>
            <a:ext cx="5426833" cy="4531783"/>
          </a:xfrm>
        </p:spPr>
        <p:txBody>
          <a:bodyPr tIns="0"/>
          <a:lstStyle>
            <a:lvl1pPr marL="380990" indent="-380990">
              <a:buFont typeface="Wingdings" panose="05000000000000000000" pitchFamily="2" charset="2"/>
              <a:buChar char="§"/>
              <a:defRPr lang="en-US" sz="1867" kern="1200" dirty="0" smtClean="0">
                <a:solidFill>
                  <a:schemeClr val="bg1"/>
                </a:solidFill>
                <a:latin typeface="Arial Nova" panose="020B0504020202020204" pitchFamily="34" charset="0"/>
                <a:ea typeface="+mn-ea"/>
                <a:cs typeface="+mn-cs"/>
              </a:defRPr>
            </a:lvl1pPr>
            <a:lvl2pPr marL="758286" indent="-380942">
              <a:defRPr lang="en-US" sz="1600" kern="1200" dirty="0" smtClean="0">
                <a:solidFill>
                  <a:schemeClr val="bg1"/>
                </a:solidFill>
                <a:latin typeface="Arial Nova" panose="020B0504020202020204" pitchFamily="34" charset="0"/>
                <a:ea typeface="+mn-ea"/>
                <a:cs typeface="+mn-cs"/>
              </a:defRPr>
            </a:lvl2pPr>
            <a:lvl3pPr marL="1523771" indent="-304754">
              <a:defRPr lang="en-US" sz="1867" kern="1200" dirty="0" smtClean="0">
                <a:solidFill>
                  <a:schemeClr val="bg1"/>
                </a:solidFill>
                <a:latin typeface="Arial Nova" panose="020B0504020202020204" pitchFamily="34" charset="0"/>
                <a:ea typeface="+mn-ea"/>
                <a:cs typeface="+mn-cs"/>
              </a:defRPr>
            </a:lvl3pPr>
            <a:lvl4pPr marL="2133280" indent="-304754">
              <a:defRPr lang="en-US" sz="1600" kern="1200" dirty="0" smtClean="0">
                <a:solidFill>
                  <a:schemeClr val="bg1"/>
                </a:solidFill>
                <a:latin typeface="Arial Nova" panose="020B0504020202020204" pitchFamily="34" charset="0"/>
                <a:ea typeface="+mn-ea"/>
                <a:cs typeface="+mn-cs"/>
              </a:defRPr>
            </a:lvl4pPr>
            <a:lvl5pPr marL="2742789" indent="-304754">
              <a:defRPr lang="en-US" sz="1600" kern="1200" dirty="0">
                <a:solidFill>
                  <a:schemeClr val="bg1"/>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dirty="0"/>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dirty="0"/>
              <a:t>Second level</a:t>
            </a:r>
          </a:p>
          <a:p>
            <a:pPr marL="1523771" lvl="2" indent="-304754" algn="l" defTabSz="1219018" rtl="0" eaLnBrk="1" latinLnBrk="0" hangingPunct="1">
              <a:lnSpc>
                <a:spcPct val="90000"/>
              </a:lnSpc>
              <a:spcBef>
                <a:spcPts val="800"/>
              </a:spcBef>
              <a:buFont typeface="Arial" pitchFamily="34" charset="0"/>
              <a:buChar char="•"/>
            </a:pPr>
            <a:r>
              <a:rPr lang="en-US" dirty="0"/>
              <a:t>Third level</a:t>
            </a:r>
          </a:p>
          <a:p>
            <a:pPr marL="2133280" lvl="3" indent="-304754" algn="l" defTabSz="1219018" rtl="0" eaLnBrk="1" latinLnBrk="0" hangingPunct="1">
              <a:lnSpc>
                <a:spcPct val="90000"/>
              </a:lnSpc>
              <a:spcBef>
                <a:spcPts val="800"/>
              </a:spcBef>
              <a:buFont typeface="Arial" pitchFamily="34" charset="0"/>
              <a:buChar char="–"/>
            </a:pPr>
            <a:r>
              <a:rPr lang="en-US" dirty="0"/>
              <a:t>Fourth level</a:t>
            </a:r>
          </a:p>
          <a:p>
            <a:pPr marL="2742789" lvl="4" indent="-304754" algn="l" defTabSz="1219018" rtl="0" eaLnBrk="1" latinLnBrk="0" hangingPunct="1">
              <a:lnSpc>
                <a:spcPct val="90000"/>
              </a:lnSpc>
              <a:spcBef>
                <a:spcPts val="800"/>
              </a:spcBef>
              <a:buFont typeface="Arial" pitchFamily="34" charset="0"/>
              <a:buChar char="»"/>
            </a:pPr>
            <a:r>
              <a:rPr lang="en-US" dirty="0"/>
              <a:t>Fifth level</a:t>
            </a:r>
          </a:p>
        </p:txBody>
      </p:sp>
      <p:sp>
        <p:nvSpPr>
          <p:cNvPr id="9" name="Slide Number Placeholder 8"/>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1124640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Blank with Title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dirty="0"/>
          </a:p>
        </p:txBody>
      </p:sp>
      <p:sp>
        <p:nvSpPr>
          <p:cNvPr id="6" name="Rectangle 5">
            <a:extLst>
              <a:ext uri="{FF2B5EF4-FFF2-40B4-BE49-F238E27FC236}">
                <a16:creationId xmlns:a16="http://schemas.microsoft.com/office/drawing/2014/main" id="{8EAD2E31-B1D0-417A-9A9A-AE35547152DC}"/>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8" name="Group 7">
            <a:extLst>
              <a:ext uri="{FF2B5EF4-FFF2-40B4-BE49-F238E27FC236}">
                <a16:creationId xmlns:a16="http://schemas.microsoft.com/office/drawing/2014/main" id="{6FA2BF2A-DC40-4E69-B5EE-9EAEC1CBB70D}"/>
              </a:ext>
            </a:extLst>
          </p:cNvPr>
          <p:cNvGrpSpPr/>
          <p:nvPr/>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48B2F8DD-497E-4C1E-9B49-365DCEA87C76}"/>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74F0EAD1-980D-4C83-AB32-DEF5DBEE6874}"/>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38326604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dirty="0"/>
          </a:p>
        </p:txBody>
      </p:sp>
      <p:sp>
        <p:nvSpPr>
          <p:cNvPr id="6" name="Rectangle 5">
            <a:extLst>
              <a:ext uri="{FF2B5EF4-FFF2-40B4-BE49-F238E27FC236}">
                <a16:creationId xmlns:a16="http://schemas.microsoft.com/office/drawing/2014/main" id="{B8124DD0-F413-4142-9FCF-239BA62189AE}"/>
              </a:ext>
            </a:extLst>
          </p:cNvPr>
          <p:cNvSpPr/>
          <p:nvPr/>
        </p:nvSpPr>
        <p:spPr>
          <a:xfrm>
            <a:off x="10501747" y="0"/>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9C6B9338-5E3A-452C-A2B2-9AC19C783982}"/>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Title 4">
            <a:extLst>
              <a:ext uri="{FF2B5EF4-FFF2-40B4-BE49-F238E27FC236}">
                <a16:creationId xmlns:a16="http://schemas.microsoft.com/office/drawing/2014/main" id="{CD50EC3F-9D5B-4093-99F7-508D77C7957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spTree>
    <p:extLst>
      <p:ext uri="{BB962C8B-B14F-4D97-AF65-F5344CB8AC3E}">
        <p14:creationId xmlns:p14="http://schemas.microsoft.com/office/powerpoint/2010/main" val="22334496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2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p:nvGrpSpPr>
        <p:grpSpPr>
          <a:xfrm>
            <a:off x="8584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6681652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3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p:nvGrpSpPr>
        <p:grpSpPr>
          <a:xfrm>
            <a:off x="60960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1476982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2_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4557FD-5713-4984-9A0E-03A4B760CE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p:nvSpPr>
        <p:spPr>
          <a:xfrm>
            <a:off x="1" y="0"/>
            <a:ext cx="12192001" cy="6858000"/>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7" name="Rectangle 26">
            <a:extLst>
              <a:ext uri="{FF2B5EF4-FFF2-40B4-BE49-F238E27FC236}">
                <a16:creationId xmlns:a16="http://schemas.microsoft.com/office/drawing/2014/main" id="{77DEEFF8-DA08-4F45-9434-BB7AA3A1EA70}"/>
              </a:ext>
            </a:extLst>
          </p:cNvPr>
          <p:cNvSpPr/>
          <p:nvPr/>
        </p:nvSpPr>
        <p:spPr>
          <a:xfrm>
            <a:off x="-4334" y="499571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1" name="Rectangle 40">
            <a:extLst>
              <a:ext uri="{FF2B5EF4-FFF2-40B4-BE49-F238E27FC236}">
                <a16:creationId xmlns:a16="http://schemas.microsoft.com/office/drawing/2014/main" id="{8AE5952E-D6B0-4781-B308-23BA2AAD329D}"/>
              </a:ext>
            </a:extLst>
          </p:cNvPr>
          <p:cNvSpPr/>
          <p:nvPr/>
        </p:nvSpPr>
        <p:spPr>
          <a:xfrm>
            <a:off x="-4334" y="681167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Flowchart: Connector 8">
            <a:extLst>
              <a:ext uri="{FF2B5EF4-FFF2-40B4-BE49-F238E27FC236}">
                <a16:creationId xmlns:a16="http://schemas.microsoft.com/office/drawing/2014/main" id="{27F25071-BBB9-47AC-A5E5-4FA1422313E0}"/>
              </a:ext>
            </a:extLst>
          </p:cNvPr>
          <p:cNvSpPr/>
          <p:nvPr/>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Flowchart: Connector 9">
            <a:extLst>
              <a:ext uri="{FF2B5EF4-FFF2-40B4-BE49-F238E27FC236}">
                <a16:creationId xmlns:a16="http://schemas.microsoft.com/office/drawing/2014/main" id="{14FA2173-C01F-499E-9EC4-47F068652B3F}"/>
              </a:ext>
            </a:extLst>
          </p:cNvPr>
          <p:cNvSpPr/>
          <p:nvPr/>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1" name="Rectangle 10">
            <a:extLst>
              <a:ext uri="{FF2B5EF4-FFF2-40B4-BE49-F238E27FC236}">
                <a16:creationId xmlns:a16="http://schemas.microsoft.com/office/drawing/2014/main" id="{99D3431D-4776-4E72-8183-E70F4FBB8B40}"/>
              </a:ext>
            </a:extLst>
          </p:cNvPr>
          <p:cNvSpPr/>
          <p:nvPr/>
        </p:nvSpPr>
        <p:spPr>
          <a:xfrm>
            <a:off x="-8673" y="5050776"/>
            <a:ext cx="12200673" cy="1760897"/>
          </a:xfrm>
          <a:prstGeom prst="rect">
            <a:avLst/>
          </a:prstGeom>
          <a:solidFill>
            <a:schemeClr val="tx2">
              <a:lumMod val="50000"/>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Arial Nova" panose="020B0504020202020204" pitchFamily="34" charset="0"/>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Section </a:t>
            </a:r>
            <a:r>
              <a:rPr lang="en-US" err="1"/>
              <a:t>seperator</a:t>
            </a:r>
            <a:endParaRPr lang="en-US"/>
          </a:p>
        </p:txBody>
      </p:sp>
    </p:spTree>
    <p:extLst>
      <p:ext uri="{BB962C8B-B14F-4D97-AF65-F5344CB8AC3E}">
        <p14:creationId xmlns:p14="http://schemas.microsoft.com/office/powerpoint/2010/main" val="3477682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59035"/>
            <a:ext cx="11328200" cy="461655"/>
          </a:xfrm>
          <a:prstGeom prst="rect">
            <a:avLst/>
          </a:prstGeom>
        </p:spPr>
        <p:txBody>
          <a:bodyPr/>
          <a:lstStyle>
            <a:lvl1pPr>
              <a:defRPr baseline="0"/>
            </a:lvl1pPr>
          </a:lstStyle>
          <a:p>
            <a:r>
              <a:rPr lang="en-US" dirty="0"/>
              <a:t>TITLE OF THE SLIDE GOES HERE</a:t>
            </a:r>
          </a:p>
        </p:txBody>
      </p:sp>
      <p:sp>
        <p:nvSpPr>
          <p:cNvPr id="3" name="Content Placeholder 2"/>
          <p:cNvSpPr>
            <a:spLocks noGrp="1"/>
          </p:cNvSpPr>
          <p:nvPr>
            <p:ph idx="1"/>
          </p:nvPr>
        </p:nvSpPr>
        <p:spPr>
          <a:xfrm>
            <a:off x="432000" y="1316568"/>
            <a:ext cx="11328200" cy="4993217"/>
          </a:xfrm>
        </p:spPr>
        <p:txBody>
          <a:bodyPr/>
          <a:lstStyle>
            <a:lvl1pPr marL="302355" indent="-302355">
              <a:buFont typeface="Wingdings" panose="05000000000000000000" pitchFamily="2" charset="2"/>
              <a:buChar char="§"/>
              <a:defRPr/>
            </a:lvl1pPr>
            <a:lvl2pPr>
              <a:defRPr sz="2133"/>
            </a:lvl2pPr>
            <a:lvl3pPr marL="1055974">
              <a:defRPr sz="2133"/>
            </a:lvl3pPr>
            <a:lvl4pPr marL="1439964">
              <a:defRPr sz="1867"/>
            </a:lvl4pPr>
            <a:lvl5pPr marL="1775956">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dirty="0"/>
          </a:p>
        </p:txBody>
      </p:sp>
    </p:spTree>
    <p:extLst>
      <p:ext uri="{BB962C8B-B14F-4D97-AF65-F5344CB8AC3E}">
        <p14:creationId xmlns:p14="http://schemas.microsoft.com/office/powerpoint/2010/main" val="25211261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 name="Rectangle 2">
            <a:extLst>
              <a:ext uri="{FF2B5EF4-FFF2-40B4-BE49-F238E27FC236}">
                <a16:creationId xmlns:a16="http://schemas.microsoft.com/office/drawing/2014/main" id="{F1537751-3942-4783-9212-4A763A64B904}"/>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Tree>
    <p:extLst>
      <p:ext uri="{BB962C8B-B14F-4D97-AF65-F5344CB8AC3E}">
        <p14:creationId xmlns:p14="http://schemas.microsoft.com/office/powerpoint/2010/main" val="10969113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hank You New">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74156F-A07A-47DD-A98A-14707D4897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52031C83-E40D-4038-958F-45A64DCB1F43}"/>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431800" y="154952"/>
            <a:ext cx="1207144" cy="1013251"/>
          </a:xfrm>
          <a:prstGeom prst="rect">
            <a:avLst/>
          </a:prstGeom>
        </p:spPr>
      </p:pic>
      <p:cxnSp>
        <p:nvCxnSpPr>
          <p:cNvPr id="30" name="Straight Connector 29">
            <a:extLst>
              <a:ext uri="{FF2B5EF4-FFF2-40B4-BE49-F238E27FC236}">
                <a16:creationId xmlns:a16="http://schemas.microsoft.com/office/drawing/2014/main" id="{F3B979FE-0BC0-4175-85EA-2B1394483AE3}"/>
              </a:ext>
            </a:extLst>
          </p:cNvPr>
          <p:cNvCxnSpPr>
            <a:cxnSpLocks/>
          </p:cNvCxnSpPr>
          <p:nvPr/>
        </p:nvCxnSpPr>
        <p:spPr>
          <a:xfrm>
            <a:off x="1" y="3626089"/>
            <a:ext cx="5856815" cy="0"/>
          </a:xfrm>
          <a:prstGeom prst="line">
            <a:avLst/>
          </a:prstGeom>
          <a:ln w="952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4975466-2ECA-4BF9-8C37-CB396AF78CE3}"/>
              </a:ext>
            </a:extLst>
          </p:cNvPr>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427463" y="2761674"/>
            <a:ext cx="5429355" cy="663877"/>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THANK YOU</a:t>
            </a:r>
          </a:p>
        </p:txBody>
      </p:sp>
    </p:spTree>
    <p:extLst>
      <p:ext uri="{BB962C8B-B14F-4D97-AF65-F5344CB8AC3E}">
        <p14:creationId xmlns:p14="http://schemas.microsoft.com/office/powerpoint/2010/main" val="7066778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A715-CF26-4BFF-8B3F-894401EBA040}"/>
              </a:ext>
            </a:extLst>
          </p:cNvPr>
          <p:cNvSpPr>
            <a:spLocks noGrp="1"/>
          </p:cNvSpPr>
          <p:nvPr>
            <p:ph type="title"/>
          </p:nvPr>
        </p:nvSpPr>
        <p:spPr/>
        <p:txBody>
          <a:bodyPr/>
          <a:lstStyle/>
          <a:p>
            <a:r>
              <a:rPr lang="en-US"/>
              <a:t>Click to edit Master title style</a:t>
            </a:r>
            <a:endParaRPr lang="en-IN"/>
          </a:p>
        </p:txBody>
      </p:sp>
      <p:sp>
        <p:nvSpPr>
          <p:cNvPr id="3" name="Slide Number Placeholder 2">
            <a:extLst>
              <a:ext uri="{FF2B5EF4-FFF2-40B4-BE49-F238E27FC236}">
                <a16:creationId xmlns:a16="http://schemas.microsoft.com/office/drawing/2014/main" id="{40AB2D9E-1078-4956-B9B7-FC9341E2588F}"/>
              </a:ext>
            </a:extLst>
          </p:cNvPr>
          <p:cNvSpPr>
            <a:spLocks noGrp="1"/>
          </p:cNvSpPr>
          <p:nvPr>
            <p:ph type="sldNum" sz="quarter" idx="10"/>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37349519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6921023C-A013-47C8-9119-8A9AE84FBC40}"/>
              </a:ext>
            </a:extLst>
          </p:cNvPr>
          <p:cNvSpPr>
            <a:spLocks noGrp="1"/>
          </p:cNvSpPr>
          <p:nvPr>
            <p:ph type="sldNum" sz="quarter" idx="4"/>
          </p:nvPr>
        </p:nvSpPr>
        <p:spPr>
          <a:xfrm>
            <a:off x="925068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528DF-D215-450C-9DB5-2AB96B301B6B}" type="slidenum">
              <a:rPr lang="en-US" smtClean="0"/>
              <a:pPr/>
              <a:t>‹#›</a:t>
            </a:fld>
            <a:endParaRPr lang="en-US" dirty="0"/>
          </a:p>
        </p:txBody>
      </p:sp>
      <p:pic>
        <p:nvPicPr>
          <p:cNvPr id="11"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0769" y="-129720"/>
            <a:ext cx="1592939" cy="159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67474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Arial Nova" panose="020B0504020202020204" pitchFamily="34" charset="0"/>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793436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8A9085D6-FD02-953D-1BDB-D087C1E6C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sify logo">
            <a:extLst>
              <a:ext uri="{FF2B5EF4-FFF2-40B4-BE49-F238E27FC236}">
                <a16:creationId xmlns:a16="http://schemas.microsoft.com/office/drawing/2014/main" id="{7F095CEE-D1EC-3A59-DEB0-8B971F22AF16}"/>
              </a:ext>
            </a:extLst>
          </p:cNvPr>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6">
            <a:extLst>
              <a:ext uri="{FF2B5EF4-FFF2-40B4-BE49-F238E27FC236}">
                <a16:creationId xmlns:a16="http://schemas.microsoft.com/office/drawing/2014/main" id="{00838294-EAAE-F4D8-0CE0-1F678351657E}"/>
              </a:ext>
            </a:extLst>
          </p:cNvPr>
          <p:cNvSpPr>
            <a:spLocks noGrp="1"/>
          </p:cNvSpPr>
          <p:nvPr>
            <p:ph type="body" sz="quarter" idx="13" hasCustomPrompt="1"/>
          </p:nvPr>
        </p:nvSpPr>
        <p:spPr>
          <a:xfrm>
            <a:off x="445466" y="1465755"/>
            <a:ext cx="5408709" cy="1938988"/>
          </a:xfrm>
        </p:spPr>
        <p:txBody>
          <a:bodyPr>
            <a:noAutofit/>
          </a:bodyPr>
          <a:lstStyle>
            <a:lvl1pPr marL="0" indent="0" algn="l">
              <a:lnSpc>
                <a:spcPts val="4000"/>
              </a:lnSpc>
              <a:spcBef>
                <a:spcPts val="0"/>
              </a:spcBef>
              <a:buNone/>
              <a:defRPr sz="3733" b="1" cap="all" baseline="0">
                <a:solidFill>
                  <a:srgbClr val="00FFFF"/>
                </a:solidFill>
              </a:defRPr>
            </a:lvl1pPr>
          </a:lstStyle>
          <a:p>
            <a:pPr lvl="0"/>
            <a:r>
              <a:rPr lang="en-US" dirty="0"/>
              <a:t>TITLE OF THE SLIDE - LINE ONE</a:t>
            </a:r>
            <a:endParaRPr lang="en-IN" dirty="0"/>
          </a:p>
        </p:txBody>
      </p:sp>
      <p:sp>
        <p:nvSpPr>
          <p:cNvPr id="12" name="Text Placeholder 16">
            <a:extLst>
              <a:ext uri="{FF2B5EF4-FFF2-40B4-BE49-F238E27FC236}">
                <a16:creationId xmlns:a16="http://schemas.microsoft.com/office/drawing/2014/main" id="{8232E589-1BE1-FCEE-FBF0-DDABB8F6CAED}"/>
              </a:ext>
            </a:extLst>
          </p:cNvPr>
          <p:cNvSpPr>
            <a:spLocks noGrp="1"/>
          </p:cNvSpPr>
          <p:nvPr>
            <p:ph type="body" sz="quarter" idx="14" hasCustomPrompt="1"/>
          </p:nvPr>
        </p:nvSpPr>
        <p:spPr>
          <a:xfrm>
            <a:off x="445466" y="3404743"/>
            <a:ext cx="9755085" cy="454763"/>
          </a:xfrm>
        </p:spPr>
        <p:txBody>
          <a:bodyPr>
            <a:noAutofit/>
          </a:bodyPr>
          <a:lstStyle>
            <a:lvl1pPr marL="0" indent="0">
              <a:lnSpc>
                <a:spcPts val="2667"/>
              </a:lnSpc>
              <a:spcBef>
                <a:spcPts val="0"/>
              </a:spcBef>
              <a:buNone/>
              <a:defRPr sz="2400" b="0" baseline="0">
                <a:solidFill>
                  <a:schemeClr val="bg1"/>
                </a:solidFill>
              </a:defRPr>
            </a:lvl1pPr>
          </a:lstStyle>
          <a:p>
            <a:pPr lvl="0"/>
            <a:r>
              <a:rPr lang="en-US"/>
              <a:t>Sub Title </a:t>
            </a:r>
          </a:p>
        </p:txBody>
      </p:sp>
      <p:sp>
        <p:nvSpPr>
          <p:cNvPr id="13" name="Text Placeholder 16">
            <a:extLst>
              <a:ext uri="{FF2B5EF4-FFF2-40B4-BE49-F238E27FC236}">
                <a16:creationId xmlns:a16="http://schemas.microsoft.com/office/drawing/2014/main" id="{9469DBE9-0AA4-531D-E799-37BBEB6A35AA}"/>
              </a:ext>
            </a:extLst>
          </p:cNvPr>
          <p:cNvSpPr>
            <a:spLocks noGrp="1"/>
          </p:cNvSpPr>
          <p:nvPr>
            <p:ph type="body" sz="quarter" idx="15" hasCustomPrompt="1"/>
          </p:nvPr>
        </p:nvSpPr>
        <p:spPr>
          <a:xfrm>
            <a:off x="445465" y="3995281"/>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a:t>Month 2021</a:t>
            </a:r>
          </a:p>
        </p:txBody>
      </p:sp>
    </p:spTree>
    <p:extLst>
      <p:ext uri="{BB962C8B-B14F-4D97-AF65-F5344CB8AC3E}">
        <p14:creationId xmlns:p14="http://schemas.microsoft.com/office/powerpoint/2010/main" val="326462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A3C1BB-4921-D628-4435-000779696F94}"/>
              </a:ext>
            </a:extLst>
          </p:cNvPr>
          <p:cNvSpPr/>
          <p:nvPr/>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Title 4">
            <a:extLst>
              <a:ext uri="{FF2B5EF4-FFF2-40B4-BE49-F238E27FC236}">
                <a16:creationId xmlns:a16="http://schemas.microsoft.com/office/drawing/2014/main" id="{15640DCA-D6C8-CD69-87E4-6107AB3EC564}"/>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sp>
        <p:nvSpPr>
          <p:cNvPr id="10" name="TextBox 9">
            <a:extLst>
              <a:ext uri="{FF2B5EF4-FFF2-40B4-BE49-F238E27FC236}">
                <a16:creationId xmlns:a16="http://schemas.microsoft.com/office/drawing/2014/main" id="{1117A8E4-3C91-BC73-7CD5-876626006D08}"/>
              </a:ext>
            </a:extLst>
          </p:cNvPr>
          <p:cNvSpPr txBox="1"/>
          <p:nvPr/>
        </p:nvSpPr>
        <p:spPr>
          <a:xfrm>
            <a:off x="355600" y="6516899"/>
            <a:ext cx="1361440" cy="307777"/>
          </a:xfrm>
          <a:prstGeom prst="rect">
            <a:avLst/>
          </a:prstGeom>
          <a:noFill/>
        </p:spPr>
        <p:txBody>
          <a:bodyPr wrap="square" rtlCol="0">
            <a:spAutoFit/>
          </a:bodyPr>
          <a:lstStyle/>
          <a:p>
            <a:r>
              <a:rPr lang="en-US" sz="1400" dirty="0" err="1">
                <a:solidFill>
                  <a:schemeClr val="bg1"/>
                </a:solidFill>
                <a:latin typeface="Arial Nova" panose="020B0504020202020204" pitchFamily="34" charset="0"/>
              </a:rPr>
              <a:t>cloud@core</a:t>
            </a:r>
            <a:r>
              <a:rPr lang="en-US" sz="1067" baseline="30000" dirty="0" err="1">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pic>
        <p:nvPicPr>
          <p:cNvPr id="11" name="Picture 10">
            <a:extLst>
              <a:ext uri="{FF2B5EF4-FFF2-40B4-BE49-F238E27FC236}">
                <a16:creationId xmlns:a16="http://schemas.microsoft.com/office/drawing/2014/main" id="{114211A0-BC24-5489-5E9F-D23CCA1D0A2A}"/>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85841" y="6614139"/>
            <a:ext cx="362479" cy="192000"/>
          </a:xfrm>
          <a:prstGeom prst="rect">
            <a:avLst/>
          </a:prstGeom>
        </p:spPr>
      </p:pic>
    </p:spTree>
    <p:extLst>
      <p:ext uri="{BB962C8B-B14F-4D97-AF65-F5344CB8AC3E}">
        <p14:creationId xmlns:p14="http://schemas.microsoft.com/office/powerpoint/2010/main" val="13148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B39CE10-FB02-2404-5C53-3E9ED5232B68}"/>
              </a:ext>
            </a:extLst>
          </p:cNvPr>
          <p:cNvSpPr/>
          <p:nvPr/>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2" name="Title 4">
            <a:extLst>
              <a:ext uri="{FF2B5EF4-FFF2-40B4-BE49-F238E27FC236}">
                <a16:creationId xmlns:a16="http://schemas.microsoft.com/office/drawing/2014/main" id="{C8FDB42C-DE6D-2ED8-101F-05F9FD78FC4A}"/>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sp>
        <p:nvSpPr>
          <p:cNvPr id="23" name="TextBox 22">
            <a:extLst>
              <a:ext uri="{FF2B5EF4-FFF2-40B4-BE49-F238E27FC236}">
                <a16:creationId xmlns:a16="http://schemas.microsoft.com/office/drawing/2014/main" id="{A7AFB653-8131-6648-6594-9AF3E8CC6030}"/>
              </a:ext>
            </a:extLst>
          </p:cNvPr>
          <p:cNvSpPr txBox="1"/>
          <p:nvPr/>
        </p:nvSpPr>
        <p:spPr>
          <a:xfrm>
            <a:off x="355600" y="6516899"/>
            <a:ext cx="1361440" cy="307777"/>
          </a:xfrm>
          <a:prstGeom prst="rect">
            <a:avLst/>
          </a:prstGeom>
          <a:noFill/>
        </p:spPr>
        <p:txBody>
          <a:bodyPr wrap="square" rtlCol="0">
            <a:spAutoFit/>
          </a:bodyPr>
          <a:lstStyle/>
          <a:p>
            <a:r>
              <a:rPr lang="en-US" sz="1400" dirty="0" err="1">
                <a:solidFill>
                  <a:schemeClr val="bg1"/>
                </a:solidFill>
                <a:latin typeface="Arial Nova" panose="020B0504020202020204" pitchFamily="34" charset="0"/>
              </a:rPr>
              <a:t>cloud@core</a:t>
            </a:r>
            <a:r>
              <a:rPr lang="en-US" sz="1067" baseline="30000" dirty="0" err="1">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pic>
        <p:nvPicPr>
          <p:cNvPr id="24" name="Picture 23">
            <a:extLst>
              <a:ext uri="{FF2B5EF4-FFF2-40B4-BE49-F238E27FC236}">
                <a16:creationId xmlns:a16="http://schemas.microsoft.com/office/drawing/2014/main" id="{2336C4A5-8CD0-8ADA-33A9-013B52A95007}"/>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85841" y="6614139"/>
            <a:ext cx="362479" cy="192000"/>
          </a:xfrm>
          <a:prstGeom prst="rect">
            <a:avLst/>
          </a:prstGeom>
        </p:spPr>
      </p:pic>
    </p:spTree>
    <p:extLst>
      <p:ext uri="{BB962C8B-B14F-4D97-AF65-F5344CB8AC3E}">
        <p14:creationId xmlns:p14="http://schemas.microsoft.com/office/powerpoint/2010/main" val="19090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C8DB06-6B90-B680-3143-8A9AA9FD07AF}"/>
              </a:ext>
            </a:extLst>
          </p:cNvPr>
          <p:cNvSpPr/>
          <p:nvPr/>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2" name="Title 4">
            <a:extLst>
              <a:ext uri="{FF2B5EF4-FFF2-40B4-BE49-F238E27FC236}">
                <a16:creationId xmlns:a16="http://schemas.microsoft.com/office/drawing/2014/main" id="{C103D4AA-74B2-A790-72CC-A5090D94C48F}"/>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3" name="Group 12">
            <a:extLst>
              <a:ext uri="{FF2B5EF4-FFF2-40B4-BE49-F238E27FC236}">
                <a16:creationId xmlns:a16="http://schemas.microsoft.com/office/drawing/2014/main" id="{4EDD4363-2EBB-D5EA-7B46-FD7ACCCFE41B}"/>
              </a:ext>
            </a:extLst>
          </p:cNvPr>
          <p:cNvGrpSpPr/>
          <p:nvPr/>
        </p:nvGrpSpPr>
        <p:grpSpPr>
          <a:xfrm>
            <a:off x="85840" y="6516891"/>
            <a:ext cx="1631200" cy="307777"/>
            <a:chOff x="1066800" y="4063365"/>
            <a:chExt cx="1223400" cy="230833"/>
          </a:xfrm>
        </p:grpSpPr>
        <p:pic>
          <p:nvPicPr>
            <p:cNvPr id="14" name="Picture 13">
              <a:extLst>
                <a:ext uri="{FF2B5EF4-FFF2-40B4-BE49-F238E27FC236}">
                  <a16:creationId xmlns:a16="http://schemas.microsoft.com/office/drawing/2014/main" id="{7A2A1185-04ED-52A1-1045-E73B0ED50DE8}"/>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5" name="TextBox 14">
              <a:extLst>
                <a:ext uri="{FF2B5EF4-FFF2-40B4-BE49-F238E27FC236}">
                  <a16:creationId xmlns:a16="http://schemas.microsoft.com/office/drawing/2014/main" id="{F94AE7D3-EE27-BEE5-F928-D714827B497A}"/>
                </a:ext>
              </a:extLst>
            </p:cNvPr>
            <p:cNvSpPr txBox="1"/>
            <p:nvPr/>
          </p:nvSpPr>
          <p:spPr>
            <a:xfrm>
              <a:off x="1269120" y="4063365"/>
              <a:ext cx="1021080" cy="230833"/>
            </a:xfrm>
            <a:prstGeom prst="rect">
              <a:avLst/>
            </a:prstGeom>
            <a:noFill/>
          </p:spPr>
          <p:txBody>
            <a:bodyPr wrap="square" rtlCol="0">
              <a:spAutoFit/>
            </a:bodyPr>
            <a:lstStyle/>
            <a:p>
              <a:r>
                <a:rPr lang="en-US" sz="1400" dirty="0" err="1">
                  <a:solidFill>
                    <a:schemeClr val="bg1"/>
                  </a:solidFill>
                  <a:latin typeface="Arial Nova" panose="020B0504020202020204" pitchFamily="34" charset="0"/>
                </a:rPr>
                <a:t>cloud@core</a:t>
              </a:r>
              <a:r>
                <a:rPr lang="en-US" sz="1067" baseline="30000" dirty="0" err="1">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
        <p:nvSpPr>
          <p:cNvPr id="16" name="Content Placeholder 2">
            <a:extLst>
              <a:ext uri="{FF2B5EF4-FFF2-40B4-BE49-F238E27FC236}">
                <a16:creationId xmlns:a16="http://schemas.microsoft.com/office/drawing/2014/main" id="{664A393F-78B5-BD29-6075-66F6FB844881}"/>
              </a:ext>
            </a:extLst>
          </p:cNvPr>
          <p:cNvSpPr>
            <a:spLocks noGrp="1"/>
          </p:cNvSpPr>
          <p:nvPr>
            <p:ph idx="1"/>
          </p:nvPr>
        </p:nvSpPr>
        <p:spPr>
          <a:xfrm>
            <a:off x="432000" y="1316568"/>
            <a:ext cx="11328200" cy="4993217"/>
          </a:xfrm>
        </p:spPr>
        <p:txBody>
          <a:bodyPr/>
          <a:lstStyle>
            <a:lvl1pPr marL="302355" indent="-302355">
              <a:buFont typeface="Wingdings" panose="05000000000000000000" pitchFamily="2" charset="2"/>
              <a:buChar char="§"/>
              <a:defRPr>
                <a:solidFill>
                  <a:schemeClr val="bg1"/>
                </a:solidFill>
                <a:latin typeface="Arial Nova" panose="020B0504020202020204" pitchFamily="34" charset="0"/>
              </a:defRPr>
            </a:lvl1pPr>
            <a:lvl2pPr>
              <a:defRPr sz="2133">
                <a:solidFill>
                  <a:schemeClr val="bg1"/>
                </a:solidFill>
                <a:latin typeface="Arial Nova" panose="020B0504020202020204" pitchFamily="34" charset="0"/>
              </a:defRPr>
            </a:lvl2pPr>
            <a:lvl3pPr marL="1055974">
              <a:defRPr sz="2133">
                <a:solidFill>
                  <a:schemeClr val="bg1"/>
                </a:solidFill>
                <a:latin typeface="Arial Nova" panose="020B0504020202020204" pitchFamily="34" charset="0"/>
              </a:defRPr>
            </a:lvl3pPr>
            <a:lvl4pPr marL="1439964">
              <a:defRPr sz="1867">
                <a:solidFill>
                  <a:schemeClr val="bg1"/>
                </a:solidFill>
                <a:latin typeface="Arial Nova" panose="020B0504020202020204" pitchFamily="34" charset="0"/>
              </a:defRPr>
            </a:lvl4pPr>
            <a:lvl5pPr marL="1775956">
              <a:defRPr sz="1867">
                <a:solidFill>
                  <a:schemeClr val="bg1"/>
                </a:solidFill>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5">
            <a:extLst>
              <a:ext uri="{FF2B5EF4-FFF2-40B4-BE49-F238E27FC236}">
                <a16:creationId xmlns:a16="http://schemas.microsoft.com/office/drawing/2014/main" id="{48AEB2D0-D57C-2A16-7624-930E3F7FA3D1}"/>
              </a:ext>
            </a:extLst>
          </p:cNvPr>
          <p:cNvSpPr>
            <a:spLocks noGrp="1"/>
          </p:cNvSpPr>
          <p:nvPr>
            <p:ph type="sldNum" sz="quarter" idx="12"/>
          </p:nvPr>
        </p:nvSpPr>
        <p:spPr>
          <a:xfrm>
            <a:off x="11048577" y="6356353"/>
            <a:ext cx="650240" cy="366183"/>
          </a:xfrm>
        </p:spPr>
        <p:txBody>
          <a:bodyPr/>
          <a:lstStyle>
            <a:lvl1pPr>
              <a:defRPr>
                <a:latin typeface="Arial Nova" panose="020B050402020202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277480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79D987-8DC7-7A34-8F78-BCDBFE518C6D}"/>
              </a:ext>
            </a:extLst>
          </p:cNvPr>
          <p:cNvSpPr/>
          <p:nvPr/>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9" name="Title 4">
            <a:extLst>
              <a:ext uri="{FF2B5EF4-FFF2-40B4-BE49-F238E27FC236}">
                <a16:creationId xmlns:a16="http://schemas.microsoft.com/office/drawing/2014/main" id="{07B47567-2F50-5AAA-D231-D1F15EAEF8BF}"/>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20" name="Group 19">
            <a:extLst>
              <a:ext uri="{FF2B5EF4-FFF2-40B4-BE49-F238E27FC236}">
                <a16:creationId xmlns:a16="http://schemas.microsoft.com/office/drawing/2014/main" id="{965F52F5-1F02-509A-47D0-8B8A61B64278}"/>
              </a:ext>
            </a:extLst>
          </p:cNvPr>
          <p:cNvGrpSpPr/>
          <p:nvPr/>
        </p:nvGrpSpPr>
        <p:grpSpPr>
          <a:xfrm>
            <a:off x="85840" y="6516891"/>
            <a:ext cx="1631200" cy="307777"/>
            <a:chOff x="1066800" y="4063365"/>
            <a:chExt cx="1223400" cy="230833"/>
          </a:xfrm>
        </p:grpSpPr>
        <p:pic>
          <p:nvPicPr>
            <p:cNvPr id="21" name="Picture 20">
              <a:extLst>
                <a:ext uri="{FF2B5EF4-FFF2-40B4-BE49-F238E27FC236}">
                  <a16:creationId xmlns:a16="http://schemas.microsoft.com/office/drawing/2014/main" id="{5696F05F-D2F9-10C1-5A8C-47FD8F24CFE0}"/>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22" name="TextBox 21">
              <a:extLst>
                <a:ext uri="{FF2B5EF4-FFF2-40B4-BE49-F238E27FC236}">
                  <a16:creationId xmlns:a16="http://schemas.microsoft.com/office/drawing/2014/main" id="{2C204E09-B666-D666-F9B6-2EE138A911D2}"/>
                </a:ext>
              </a:extLst>
            </p:cNvPr>
            <p:cNvSpPr txBox="1"/>
            <p:nvPr/>
          </p:nvSpPr>
          <p:spPr>
            <a:xfrm>
              <a:off x="1269120" y="4063365"/>
              <a:ext cx="1021080" cy="230833"/>
            </a:xfrm>
            <a:prstGeom prst="rect">
              <a:avLst/>
            </a:prstGeom>
            <a:noFill/>
          </p:spPr>
          <p:txBody>
            <a:bodyPr wrap="square" rtlCol="0">
              <a:spAutoFit/>
            </a:bodyPr>
            <a:lstStyle/>
            <a:p>
              <a:r>
                <a:rPr lang="en-US" sz="1400" dirty="0" err="1">
                  <a:solidFill>
                    <a:schemeClr val="bg1"/>
                  </a:solidFill>
                  <a:latin typeface="Arial Nova" panose="020B0504020202020204" pitchFamily="34" charset="0"/>
                </a:rPr>
                <a:t>cloud@core</a:t>
              </a:r>
              <a:r>
                <a:rPr lang="en-US" sz="1067" baseline="30000" dirty="0" err="1">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
        <p:nvSpPr>
          <p:cNvPr id="23" name="Content Placeholder 2">
            <a:extLst>
              <a:ext uri="{FF2B5EF4-FFF2-40B4-BE49-F238E27FC236}">
                <a16:creationId xmlns:a16="http://schemas.microsoft.com/office/drawing/2014/main" id="{92F6F289-D211-D20F-3A65-822A87F45E59}"/>
              </a:ext>
            </a:extLst>
          </p:cNvPr>
          <p:cNvSpPr>
            <a:spLocks noGrp="1"/>
          </p:cNvSpPr>
          <p:nvPr>
            <p:ph idx="1"/>
          </p:nvPr>
        </p:nvSpPr>
        <p:spPr>
          <a:xfrm>
            <a:off x="432000" y="1316568"/>
            <a:ext cx="11328200" cy="4993217"/>
          </a:xfrm>
        </p:spPr>
        <p:txBody>
          <a:bodyPr/>
          <a:lstStyle>
            <a:lvl1pPr marL="302355" indent="-302355">
              <a:buFont typeface="Wingdings" panose="05000000000000000000" pitchFamily="2" charset="2"/>
              <a:buChar char="§"/>
              <a:defRPr>
                <a:solidFill>
                  <a:schemeClr val="bg1"/>
                </a:solidFill>
                <a:latin typeface="Arial Nova" panose="020B0504020202020204" pitchFamily="34" charset="0"/>
              </a:defRPr>
            </a:lvl1pPr>
            <a:lvl2pPr>
              <a:defRPr sz="2133">
                <a:solidFill>
                  <a:schemeClr val="bg1"/>
                </a:solidFill>
                <a:latin typeface="Arial Nova" panose="020B0504020202020204" pitchFamily="34" charset="0"/>
              </a:defRPr>
            </a:lvl2pPr>
            <a:lvl3pPr marL="1055974">
              <a:defRPr sz="2133">
                <a:solidFill>
                  <a:schemeClr val="bg1"/>
                </a:solidFill>
                <a:latin typeface="Arial Nova" panose="020B0504020202020204" pitchFamily="34" charset="0"/>
              </a:defRPr>
            </a:lvl3pPr>
            <a:lvl4pPr marL="1439964">
              <a:defRPr sz="1867">
                <a:solidFill>
                  <a:schemeClr val="bg1"/>
                </a:solidFill>
                <a:latin typeface="Arial Nova" panose="020B0504020202020204" pitchFamily="34" charset="0"/>
              </a:defRPr>
            </a:lvl4pPr>
            <a:lvl5pPr marL="1775956">
              <a:defRPr sz="1867">
                <a:solidFill>
                  <a:schemeClr val="bg1"/>
                </a:solidFill>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Slide Number Placeholder 5">
            <a:extLst>
              <a:ext uri="{FF2B5EF4-FFF2-40B4-BE49-F238E27FC236}">
                <a16:creationId xmlns:a16="http://schemas.microsoft.com/office/drawing/2014/main" id="{34C5C8D7-7D0B-50E8-E3B3-54DC0EF794B7}"/>
              </a:ext>
            </a:extLst>
          </p:cNvPr>
          <p:cNvSpPr>
            <a:spLocks noGrp="1"/>
          </p:cNvSpPr>
          <p:nvPr>
            <p:ph type="sldNum" sz="quarter" idx="12"/>
          </p:nvPr>
        </p:nvSpPr>
        <p:spPr>
          <a:xfrm>
            <a:off x="11048577" y="6356353"/>
            <a:ext cx="650240" cy="366183"/>
          </a:xfrm>
        </p:spPr>
        <p:txBody>
          <a:bodyPr/>
          <a:lstStyle>
            <a:lvl1pPr>
              <a:defRPr>
                <a:latin typeface="Arial Nova" panose="020B050402020202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91209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1801" y="1316568"/>
            <a:ext cx="5425017" cy="4993216"/>
          </a:xfrm>
        </p:spPr>
        <p:txBody>
          <a:bodyPr>
            <a:normAutofit/>
          </a:bodyPr>
          <a:lstStyle>
            <a:lvl1pPr marL="302355" indent="-302355">
              <a:buFont typeface="Wingdings" panose="05000000000000000000" pitchFamily="2" charset="2"/>
              <a:buChar cha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35184" y="1316568"/>
            <a:ext cx="5425016" cy="4993216"/>
          </a:xfrm>
        </p:spPr>
        <p:txBody>
          <a:bodyPr>
            <a:normAutofit/>
          </a:bodyPr>
          <a:lstStyle>
            <a:lvl1pPr marL="302355" indent="-302355">
              <a:buFont typeface="Wingdings" panose="05000000000000000000" pitchFamily="2" charset="2"/>
              <a:buChar cha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31800" y="359035"/>
            <a:ext cx="11328400" cy="461655"/>
          </a:xfrm>
          <a:prstGeom prst="rect">
            <a:avLst/>
          </a:prstGeom>
        </p:spPr>
        <p:txBody>
          <a:bodyPr/>
          <a:lstStyle>
            <a:lvl1pPr>
              <a:defRPr baseline="0"/>
            </a:lvl1pPr>
          </a:lstStyle>
          <a:p>
            <a:r>
              <a:rPr lang="en-US" dirty="0"/>
              <a:t>TITLE OF THE SLIDE GOES HERE</a:t>
            </a:r>
          </a:p>
        </p:txBody>
      </p:sp>
      <p:sp>
        <p:nvSpPr>
          <p:cNvPr id="7" name="Slide Number Placeholder 6"/>
          <p:cNvSpPr>
            <a:spLocks noGrp="1"/>
          </p:cNvSpPr>
          <p:nvPr>
            <p:ph type="sldNum" sz="quarter" idx="12"/>
          </p:nvPr>
        </p:nvSpPr>
        <p:spPr/>
        <p:txBody>
          <a:bodyPr/>
          <a:lstStyle/>
          <a:p>
            <a:fld id="{D6AB342A-830E-438F-A6A8-BEDF509AB0A8}" type="slidenum">
              <a:rPr lang="en-US" smtClean="0"/>
              <a:t>‹#›</a:t>
            </a:fld>
            <a:endParaRPr lang="en-US" dirty="0"/>
          </a:p>
        </p:txBody>
      </p:sp>
    </p:spTree>
    <p:extLst>
      <p:ext uri="{BB962C8B-B14F-4D97-AF65-F5344CB8AC3E}">
        <p14:creationId xmlns:p14="http://schemas.microsoft.com/office/powerpoint/2010/main" val="361686993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DEAEFD-1C1C-4705-A7B4-C18700C0D051}"/>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Title 4">
            <a:extLst>
              <a:ext uri="{FF2B5EF4-FFF2-40B4-BE49-F238E27FC236}">
                <a16:creationId xmlns:a16="http://schemas.microsoft.com/office/drawing/2014/main" id="{32A6F2CD-2248-4E26-805E-67B423ABE9CA}"/>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9" name="Group 8">
            <a:extLst>
              <a:ext uri="{FF2B5EF4-FFF2-40B4-BE49-F238E27FC236}">
                <a16:creationId xmlns:a16="http://schemas.microsoft.com/office/drawing/2014/main" id="{7529C921-18CF-4A1E-BB95-922460B5DC60}"/>
              </a:ext>
            </a:extLst>
          </p:cNvPr>
          <p:cNvGrpSpPr/>
          <p:nvPr/>
        </p:nvGrpSpPr>
        <p:grpSpPr>
          <a:xfrm>
            <a:off x="85840" y="6516891"/>
            <a:ext cx="1631200" cy="307777"/>
            <a:chOff x="1066800" y="4063365"/>
            <a:chExt cx="1223400" cy="230833"/>
          </a:xfrm>
        </p:grpSpPr>
        <p:pic>
          <p:nvPicPr>
            <p:cNvPr id="10" name="Picture 9">
              <a:extLst>
                <a:ext uri="{FF2B5EF4-FFF2-40B4-BE49-F238E27FC236}">
                  <a16:creationId xmlns:a16="http://schemas.microsoft.com/office/drawing/2014/main" id="{8E64CED7-404C-42CF-AE0F-95F58C51F909}"/>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1" name="TextBox 10">
              <a:extLst>
                <a:ext uri="{FF2B5EF4-FFF2-40B4-BE49-F238E27FC236}">
                  <a16:creationId xmlns:a16="http://schemas.microsoft.com/office/drawing/2014/main" id="{B5172F8D-805D-48CD-85FF-0ECF78909EF2}"/>
                </a:ext>
              </a:extLst>
            </p:cNvPr>
            <p:cNvSpPr txBox="1"/>
            <p:nvPr/>
          </p:nvSpPr>
          <p:spPr>
            <a:xfrm>
              <a:off x="1269120" y="4063365"/>
              <a:ext cx="1021080" cy="230833"/>
            </a:xfrm>
            <a:prstGeom prst="rect">
              <a:avLst/>
            </a:prstGeom>
            <a:noFill/>
          </p:spPr>
          <p:txBody>
            <a:bodyPr wrap="square" rtlCol="0">
              <a:spAutoFit/>
            </a:bodyPr>
            <a:lstStyle/>
            <a:p>
              <a:r>
                <a:rPr lang="en-US" sz="1400" dirty="0" err="1">
                  <a:solidFill>
                    <a:schemeClr val="bg1"/>
                  </a:solidFill>
                  <a:latin typeface="Arial Nova" panose="020B0504020202020204" pitchFamily="34" charset="0"/>
                </a:rPr>
                <a:t>cloud@core</a:t>
              </a:r>
              <a:r>
                <a:rPr lang="en-US" sz="1067" baseline="30000" dirty="0" err="1">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
        <p:nvSpPr>
          <p:cNvPr id="3" name="Content Placeholder 2"/>
          <p:cNvSpPr>
            <a:spLocks noGrp="1"/>
          </p:cNvSpPr>
          <p:nvPr>
            <p:ph sz="half" idx="1" hasCustomPrompt="1"/>
          </p:nvPr>
        </p:nvSpPr>
        <p:spPr>
          <a:xfrm>
            <a:off x="431801" y="1316568"/>
            <a:ext cx="5425017" cy="4993216"/>
          </a:xfrm>
        </p:spPr>
        <p:txBody>
          <a:bodyPr>
            <a:normAutofit/>
          </a:bodyPr>
          <a:lstStyle>
            <a:lvl1pPr marL="302355" indent="-302355">
              <a:buFont typeface="Wingdings" panose="05000000000000000000" pitchFamily="2" charset="2"/>
              <a:buChar char="§"/>
              <a:defRPr sz="2133">
                <a:solidFill>
                  <a:schemeClr val="bg1"/>
                </a:solidFill>
                <a:latin typeface="Arial Nova" panose="020B0504020202020204" pitchFamily="34" charset="0"/>
              </a:defRPr>
            </a:lvl1pPr>
            <a:lvl2pPr>
              <a:defRPr sz="1867">
                <a:solidFill>
                  <a:schemeClr val="bg1"/>
                </a:solidFill>
                <a:latin typeface="Arial Nova" panose="020B0504020202020204" pitchFamily="34" charset="0"/>
              </a:defRPr>
            </a:lvl2pPr>
            <a:lvl3pPr>
              <a:defRPr sz="1600">
                <a:solidFill>
                  <a:schemeClr val="bg1"/>
                </a:solidFill>
                <a:latin typeface="Arial Nova" panose="020B0504020202020204" pitchFamily="34" charset="0"/>
              </a:defRPr>
            </a:lvl3pPr>
            <a:lvl4pPr>
              <a:defRPr sz="1467">
                <a:solidFill>
                  <a:schemeClr val="bg1"/>
                </a:solidFill>
                <a:latin typeface="Arial Nova" panose="020B0504020202020204" pitchFamily="34" charset="0"/>
              </a:defRPr>
            </a:lvl4pPr>
            <a:lvl5pPr>
              <a:defRPr sz="1467">
                <a:solidFill>
                  <a:schemeClr val="bg1"/>
                </a:solidFill>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35184" y="1316568"/>
            <a:ext cx="5425016" cy="4993216"/>
          </a:xfrm>
        </p:spPr>
        <p:txBody>
          <a:bodyPr>
            <a:normAutofit/>
          </a:bodyPr>
          <a:lstStyle>
            <a:lvl1pPr marL="302355" indent="-302355">
              <a:buFont typeface="Wingdings" panose="05000000000000000000" pitchFamily="2" charset="2"/>
              <a:buChar char="§"/>
              <a:defRPr sz="2133">
                <a:solidFill>
                  <a:schemeClr val="bg1"/>
                </a:solidFill>
                <a:latin typeface="Arial Nova" panose="020B0504020202020204" pitchFamily="34" charset="0"/>
              </a:defRPr>
            </a:lvl1pPr>
            <a:lvl2pPr>
              <a:defRPr sz="1867">
                <a:solidFill>
                  <a:schemeClr val="bg1"/>
                </a:solidFill>
                <a:latin typeface="Arial Nova" panose="020B0504020202020204" pitchFamily="34" charset="0"/>
              </a:defRPr>
            </a:lvl2pPr>
            <a:lvl3pPr>
              <a:defRPr sz="1600">
                <a:solidFill>
                  <a:schemeClr val="bg1"/>
                </a:solidFill>
                <a:latin typeface="Arial Nova" panose="020B0504020202020204" pitchFamily="34" charset="0"/>
              </a:defRPr>
            </a:lvl3pPr>
            <a:lvl4pPr>
              <a:defRPr sz="1467">
                <a:solidFill>
                  <a:schemeClr val="bg1"/>
                </a:solidFill>
                <a:latin typeface="Arial Nova" panose="020B0504020202020204" pitchFamily="34" charset="0"/>
              </a:defRPr>
            </a:lvl4pPr>
            <a:lvl5pPr>
              <a:defRPr sz="1467">
                <a:solidFill>
                  <a:schemeClr val="bg1"/>
                </a:solidFill>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36847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809321-F4FE-46F7-A660-052C72F578F8}"/>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1" name="Title 4">
            <a:extLst>
              <a:ext uri="{FF2B5EF4-FFF2-40B4-BE49-F238E27FC236}">
                <a16:creationId xmlns:a16="http://schemas.microsoft.com/office/drawing/2014/main" id="{F18CE42A-829A-4A80-B49F-B0C1924DA30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2" name="Group 11">
            <a:extLst>
              <a:ext uri="{FF2B5EF4-FFF2-40B4-BE49-F238E27FC236}">
                <a16:creationId xmlns:a16="http://schemas.microsoft.com/office/drawing/2014/main" id="{45CC5F23-F015-48C5-97CD-211FF0369FA1}"/>
              </a:ext>
            </a:extLst>
          </p:cNvPr>
          <p:cNvGrpSpPr/>
          <p:nvPr/>
        </p:nvGrpSpPr>
        <p:grpSpPr>
          <a:xfrm>
            <a:off x="85840" y="6516891"/>
            <a:ext cx="1631200" cy="307777"/>
            <a:chOff x="1066800" y="4063365"/>
            <a:chExt cx="1223400" cy="230833"/>
          </a:xfrm>
        </p:grpSpPr>
        <p:pic>
          <p:nvPicPr>
            <p:cNvPr id="13" name="Picture 12">
              <a:extLst>
                <a:ext uri="{FF2B5EF4-FFF2-40B4-BE49-F238E27FC236}">
                  <a16:creationId xmlns:a16="http://schemas.microsoft.com/office/drawing/2014/main" id="{7430729C-85AD-42AF-B6D9-796498187CDE}"/>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4" name="TextBox 13">
              <a:extLst>
                <a:ext uri="{FF2B5EF4-FFF2-40B4-BE49-F238E27FC236}">
                  <a16:creationId xmlns:a16="http://schemas.microsoft.com/office/drawing/2014/main" id="{5756C6CF-97A7-492A-A27D-5647BF61341C}"/>
                </a:ext>
              </a:extLst>
            </p:cNvPr>
            <p:cNvSpPr txBox="1"/>
            <p:nvPr/>
          </p:nvSpPr>
          <p:spPr>
            <a:xfrm>
              <a:off x="1269120" y="4063365"/>
              <a:ext cx="1021080" cy="230833"/>
            </a:xfrm>
            <a:prstGeom prst="rect">
              <a:avLst/>
            </a:prstGeom>
            <a:noFill/>
          </p:spPr>
          <p:txBody>
            <a:bodyPr wrap="square" rtlCol="0">
              <a:spAutoFit/>
            </a:bodyPr>
            <a:lstStyle/>
            <a:p>
              <a:r>
                <a:rPr lang="en-US" sz="1400" dirty="0" err="1">
                  <a:solidFill>
                    <a:schemeClr val="bg1"/>
                  </a:solidFill>
                  <a:latin typeface="Arial Nova" panose="020B0504020202020204" pitchFamily="34" charset="0"/>
                </a:rPr>
                <a:t>cloud@core</a:t>
              </a:r>
              <a:r>
                <a:rPr lang="en-US" sz="1067" baseline="30000" dirty="0" err="1">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
        <p:nvSpPr>
          <p:cNvPr id="3" name="Text Placeholder 2"/>
          <p:cNvSpPr>
            <a:spLocks noGrp="1"/>
          </p:cNvSpPr>
          <p:nvPr>
            <p:ph type="body" idx="1" hasCustomPrompt="1"/>
          </p:nvPr>
        </p:nvSpPr>
        <p:spPr>
          <a:xfrm>
            <a:off x="432001" y="1366801"/>
            <a:ext cx="5424817"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chemeClr val="bg1"/>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Column heading goes here</a:t>
            </a:r>
          </a:p>
        </p:txBody>
      </p:sp>
      <p:sp>
        <p:nvSpPr>
          <p:cNvPr id="4" name="Content Placeholder 3"/>
          <p:cNvSpPr>
            <a:spLocks noGrp="1"/>
          </p:cNvSpPr>
          <p:nvPr>
            <p:ph sz="half" idx="2" hasCustomPrompt="1"/>
          </p:nvPr>
        </p:nvSpPr>
        <p:spPr>
          <a:xfrm>
            <a:off x="431999" y="1778002"/>
            <a:ext cx="5424819" cy="4531783"/>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chemeClr val="bg1"/>
                </a:solidFill>
                <a:latin typeface="Arial Nova" panose="020B0504020202020204" pitchFamily="34" charset="0"/>
                <a:ea typeface="+mn-ea"/>
                <a:cs typeface="+mn-cs"/>
              </a:defRPr>
            </a:lvl1pPr>
            <a:lvl2pPr marL="758286">
              <a:lnSpc>
                <a:spcPct val="100000"/>
              </a:lnSpc>
              <a:spcBef>
                <a:spcPts val="533"/>
              </a:spcBef>
              <a:defRPr sz="1600">
                <a:solidFill>
                  <a:schemeClr val="bg1"/>
                </a:solidFill>
                <a:latin typeface="Arial Nova" panose="020B0504020202020204" pitchFamily="34" charset="0"/>
              </a:defRPr>
            </a:lvl2pPr>
            <a:lvl3pPr>
              <a:defRPr sz="1867">
                <a:solidFill>
                  <a:schemeClr val="bg1"/>
                </a:solidFill>
                <a:latin typeface="Arial Nova" panose="020B0504020202020204" pitchFamily="34" charset="0"/>
              </a:defRPr>
            </a:lvl3pPr>
            <a:lvl4pPr>
              <a:defRPr sz="1600">
                <a:solidFill>
                  <a:schemeClr val="bg1"/>
                </a:solidFill>
                <a:latin typeface="Arial Nova" panose="020B0504020202020204" pitchFamily="34" charset="0"/>
              </a:defRPr>
            </a:lvl4pPr>
            <a:lvl5pPr>
              <a:defRPr sz="1600">
                <a:solidFill>
                  <a:schemeClr val="bg1"/>
                </a:solidFill>
                <a:latin typeface="Arial Nova" panose="020B0504020202020204"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35184" y="1373721"/>
            <a:ext cx="5426835"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chemeClr val="bg1"/>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Column heading goes here</a:t>
            </a:r>
          </a:p>
        </p:txBody>
      </p:sp>
      <p:sp>
        <p:nvSpPr>
          <p:cNvPr id="6" name="Content Placeholder 5"/>
          <p:cNvSpPr>
            <a:spLocks noGrp="1"/>
          </p:cNvSpPr>
          <p:nvPr>
            <p:ph sz="quarter" idx="4" hasCustomPrompt="1"/>
          </p:nvPr>
        </p:nvSpPr>
        <p:spPr>
          <a:xfrm>
            <a:off x="6335184" y="1778002"/>
            <a:ext cx="5426833" cy="4531783"/>
          </a:xfrm>
        </p:spPr>
        <p:txBody>
          <a:bodyPr tIns="0"/>
          <a:lstStyle>
            <a:lvl1pPr marL="380990" indent="-380990">
              <a:buFont typeface="Wingdings" panose="05000000000000000000" pitchFamily="2" charset="2"/>
              <a:buChar char="§"/>
              <a:defRPr lang="en-US" sz="1867" kern="1200" dirty="0" smtClean="0">
                <a:solidFill>
                  <a:schemeClr val="bg1"/>
                </a:solidFill>
                <a:latin typeface="Arial Nova" panose="020B0504020202020204" pitchFamily="34" charset="0"/>
                <a:ea typeface="+mn-ea"/>
                <a:cs typeface="+mn-cs"/>
              </a:defRPr>
            </a:lvl1pPr>
            <a:lvl2pPr marL="758286" indent="-380942">
              <a:defRPr lang="en-US" sz="1600" kern="1200" dirty="0" smtClean="0">
                <a:solidFill>
                  <a:schemeClr val="bg1"/>
                </a:solidFill>
                <a:latin typeface="Arial Nova" panose="020B0504020202020204" pitchFamily="34" charset="0"/>
                <a:ea typeface="+mn-ea"/>
                <a:cs typeface="+mn-cs"/>
              </a:defRPr>
            </a:lvl2pPr>
            <a:lvl3pPr marL="1523771" indent="-304754">
              <a:defRPr lang="en-US" sz="1867" kern="1200" dirty="0" smtClean="0">
                <a:solidFill>
                  <a:schemeClr val="bg1"/>
                </a:solidFill>
                <a:latin typeface="Arial Nova" panose="020B0504020202020204" pitchFamily="34" charset="0"/>
                <a:ea typeface="+mn-ea"/>
                <a:cs typeface="+mn-cs"/>
              </a:defRPr>
            </a:lvl3pPr>
            <a:lvl4pPr marL="2133280" indent="-304754">
              <a:defRPr lang="en-US" sz="1600" kern="1200" dirty="0" smtClean="0">
                <a:solidFill>
                  <a:schemeClr val="bg1"/>
                </a:solidFill>
                <a:latin typeface="Arial Nova" panose="020B0504020202020204" pitchFamily="34" charset="0"/>
                <a:ea typeface="+mn-ea"/>
                <a:cs typeface="+mn-cs"/>
              </a:defRPr>
            </a:lvl4pPr>
            <a:lvl5pPr marL="2742789" indent="-304754">
              <a:defRPr lang="en-US" sz="1600" kern="1200" dirty="0">
                <a:solidFill>
                  <a:schemeClr val="bg1"/>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dirty="0"/>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dirty="0"/>
              <a:t>Second level</a:t>
            </a:r>
          </a:p>
          <a:p>
            <a:pPr marL="1523771" lvl="2" indent="-304754" algn="l" defTabSz="1219018" rtl="0" eaLnBrk="1" latinLnBrk="0" hangingPunct="1">
              <a:lnSpc>
                <a:spcPct val="90000"/>
              </a:lnSpc>
              <a:spcBef>
                <a:spcPts val="800"/>
              </a:spcBef>
              <a:buFont typeface="Arial" pitchFamily="34" charset="0"/>
              <a:buChar char="•"/>
            </a:pPr>
            <a:r>
              <a:rPr lang="en-US" dirty="0"/>
              <a:t>Third level</a:t>
            </a:r>
          </a:p>
          <a:p>
            <a:pPr marL="2133280" lvl="3" indent="-304754" algn="l" defTabSz="1219018" rtl="0" eaLnBrk="1" latinLnBrk="0" hangingPunct="1">
              <a:lnSpc>
                <a:spcPct val="90000"/>
              </a:lnSpc>
              <a:spcBef>
                <a:spcPts val="800"/>
              </a:spcBef>
              <a:buFont typeface="Arial" pitchFamily="34" charset="0"/>
              <a:buChar char="–"/>
            </a:pPr>
            <a:r>
              <a:rPr lang="en-US" dirty="0"/>
              <a:t>Fourth level</a:t>
            </a:r>
          </a:p>
          <a:p>
            <a:pPr marL="2742789" lvl="4" indent="-304754" algn="l" defTabSz="1219018" rtl="0" eaLnBrk="1" latinLnBrk="0" hangingPunct="1">
              <a:lnSpc>
                <a:spcPct val="90000"/>
              </a:lnSpc>
              <a:spcBef>
                <a:spcPts val="800"/>
              </a:spcBef>
              <a:buFont typeface="Arial" pitchFamily="34" charset="0"/>
              <a:buChar char="»"/>
            </a:pPr>
            <a:r>
              <a:rPr lang="en-US" dirty="0"/>
              <a:t>Fifth level</a:t>
            </a:r>
          </a:p>
        </p:txBody>
      </p:sp>
      <p:sp>
        <p:nvSpPr>
          <p:cNvPr id="9" name="Slide Number Placeholder 8"/>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135353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Blank with Title Log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6D05EC-EEE1-E81F-D43E-78C0CFAB37A1}"/>
              </a:ext>
            </a:extLst>
          </p:cNvPr>
          <p:cNvSpPr/>
          <p:nvPr/>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2" name="Slide Number Placeholder 3">
            <a:extLst>
              <a:ext uri="{FF2B5EF4-FFF2-40B4-BE49-F238E27FC236}">
                <a16:creationId xmlns:a16="http://schemas.microsoft.com/office/drawing/2014/main" id="{8CDDDB13-EAF7-B104-7B6B-7FF5F8556F13}"/>
              </a:ext>
            </a:extLst>
          </p:cNvPr>
          <p:cNvSpPr>
            <a:spLocks noGrp="1"/>
          </p:cNvSpPr>
          <p:nvPr>
            <p:ph type="sldNum" sz="quarter" idx="12"/>
          </p:nvPr>
        </p:nvSpPr>
        <p:spPr>
          <a:xfrm>
            <a:off x="11048577" y="6356353"/>
            <a:ext cx="650240" cy="366183"/>
          </a:xfrm>
        </p:spPr>
        <p:txBody>
          <a:bodyPr/>
          <a:lstStyle/>
          <a:p>
            <a:fld id="{D6AB342A-830E-438F-A6A8-BEDF509AB0A8}" type="slidenum">
              <a:rPr lang="en-US" smtClean="0"/>
              <a:t>‹#›</a:t>
            </a:fld>
            <a:endParaRPr lang="en-US"/>
          </a:p>
        </p:txBody>
      </p:sp>
      <p:sp>
        <p:nvSpPr>
          <p:cNvPr id="13" name="Title 4">
            <a:extLst>
              <a:ext uri="{FF2B5EF4-FFF2-40B4-BE49-F238E27FC236}">
                <a16:creationId xmlns:a16="http://schemas.microsoft.com/office/drawing/2014/main" id="{81623AC4-0B62-2693-8758-8D9B9FB246DA}"/>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4" name="Group 13">
            <a:extLst>
              <a:ext uri="{FF2B5EF4-FFF2-40B4-BE49-F238E27FC236}">
                <a16:creationId xmlns:a16="http://schemas.microsoft.com/office/drawing/2014/main" id="{8F1A8391-CA81-EB89-3311-0C98D06110B2}"/>
              </a:ext>
            </a:extLst>
          </p:cNvPr>
          <p:cNvGrpSpPr/>
          <p:nvPr/>
        </p:nvGrpSpPr>
        <p:grpSpPr>
          <a:xfrm>
            <a:off x="85840" y="6516891"/>
            <a:ext cx="1631200" cy="307777"/>
            <a:chOff x="1066800" y="4063365"/>
            <a:chExt cx="1223400" cy="230833"/>
          </a:xfrm>
        </p:grpSpPr>
        <p:pic>
          <p:nvPicPr>
            <p:cNvPr id="15" name="Picture 14">
              <a:extLst>
                <a:ext uri="{FF2B5EF4-FFF2-40B4-BE49-F238E27FC236}">
                  <a16:creationId xmlns:a16="http://schemas.microsoft.com/office/drawing/2014/main" id="{79128528-62CA-0955-7886-DE8F673906B8}"/>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6" name="TextBox 15">
              <a:extLst>
                <a:ext uri="{FF2B5EF4-FFF2-40B4-BE49-F238E27FC236}">
                  <a16:creationId xmlns:a16="http://schemas.microsoft.com/office/drawing/2014/main" id="{C6DFD918-14B1-81BC-98BA-D21F82C161E4}"/>
                </a:ext>
              </a:extLst>
            </p:cNvPr>
            <p:cNvSpPr txBox="1"/>
            <p:nvPr/>
          </p:nvSpPr>
          <p:spPr>
            <a:xfrm>
              <a:off x="1269120" y="4063365"/>
              <a:ext cx="1021080" cy="230833"/>
            </a:xfrm>
            <a:prstGeom prst="rect">
              <a:avLst/>
            </a:prstGeom>
            <a:noFill/>
          </p:spPr>
          <p:txBody>
            <a:bodyPr wrap="square" rtlCol="0">
              <a:spAutoFit/>
            </a:bodyPr>
            <a:lstStyle/>
            <a:p>
              <a:r>
                <a:rPr lang="en-US" sz="1400" dirty="0" err="1">
                  <a:solidFill>
                    <a:schemeClr val="bg1"/>
                  </a:solidFill>
                  <a:latin typeface="Arial Nova" panose="020B0504020202020204" pitchFamily="34" charset="0"/>
                </a:rPr>
                <a:t>cloud@core</a:t>
              </a:r>
              <a:r>
                <a:rPr lang="en-US" sz="1067" baseline="30000" dirty="0" err="1">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247042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1_Blank with Title Log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C91AF66-B8CE-4A9F-B639-EED934F06292}"/>
              </a:ext>
            </a:extLst>
          </p:cNvPr>
          <p:cNvSpPr/>
          <p:nvPr/>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8" name="Slide Number Placeholder 3">
            <a:extLst>
              <a:ext uri="{FF2B5EF4-FFF2-40B4-BE49-F238E27FC236}">
                <a16:creationId xmlns:a16="http://schemas.microsoft.com/office/drawing/2014/main" id="{61AB2B98-6F00-B4E9-EFAD-1C8E18F45228}"/>
              </a:ext>
            </a:extLst>
          </p:cNvPr>
          <p:cNvSpPr>
            <a:spLocks noGrp="1"/>
          </p:cNvSpPr>
          <p:nvPr>
            <p:ph type="sldNum" sz="quarter" idx="12"/>
          </p:nvPr>
        </p:nvSpPr>
        <p:spPr>
          <a:xfrm>
            <a:off x="11048577" y="6356353"/>
            <a:ext cx="650240" cy="366183"/>
          </a:xfrm>
        </p:spPr>
        <p:txBody>
          <a:bodyPr/>
          <a:lstStyle/>
          <a:p>
            <a:fld id="{D6AB342A-830E-438F-A6A8-BEDF509AB0A8}" type="slidenum">
              <a:rPr lang="en-US" smtClean="0"/>
              <a:t>‹#›</a:t>
            </a:fld>
            <a:endParaRPr lang="en-US"/>
          </a:p>
        </p:txBody>
      </p:sp>
      <p:sp>
        <p:nvSpPr>
          <p:cNvPr id="19" name="Title 4">
            <a:extLst>
              <a:ext uri="{FF2B5EF4-FFF2-40B4-BE49-F238E27FC236}">
                <a16:creationId xmlns:a16="http://schemas.microsoft.com/office/drawing/2014/main" id="{3E20365D-D0CD-076C-1477-64EB6D1F6D9A}"/>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20" name="Group 19">
            <a:extLst>
              <a:ext uri="{FF2B5EF4-FFF2-40B4-BE49-F238E27FC236}">
                <a16:creationId xmlns:a16="http://schemas.microsoft.com/office/drawing/2014/main" id="{4F83A61B-8F17-D29E-C719-DA9D7B3914C5}"/>
              </a:ext>
            </a:extLst>
          </p:cNvPr>
          <p:cNvGrpSpPr/>
          <p:nvPr/>
        </p:nvGrpSpPr>
        <p:grpSpPr>
          <a:xfrm>
            <a:off x="85840" y="6516891"/>
            <a:ext cx="1631200" cy="307777"/>
            <a:chOff x="1066800" y="4063365"/>
            <a:chExt cx="1223400" cy="230833"/>
          </a:xfrm>
        </p:grpSpPr>
        <p:pic>
          <p:nvPicPr>
            <p:cNvPr id="21" name="Picture 20">
              <a:extLst>
                <a:ext uri="{FF2B5EF4-FFF2-40B4-BE49-F238E27FC236}">
                  <a16:creationId xmlns:a16="http://schemas.microsoft.com/office/drawing/2014/main" id="{2735C5AF-9311-D1AA-5589-EDD9A26E88F3}"/>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22" name="TextBox 21">
              <a:extLst>
                <a:ext uri="{FF2B5EF4-FFF2-40B4-BE49-F238E27FC236}">
                  <a16:creationId xmlns:a16="http://schemas.microsoft.com/office/drawing/2014/main" id="{5BF90201-2B3B-0F49-F459-BF40A371AF18}"/>
                </a:ext>
              </a:extLst>
            </p:cNvPr>
            <p:cNvSpPr txBox="1"/>
            <p:nvPr/>
          </p:nvSpPr>
          <p:spPr>
            <a:xfrm>
              <a:off x="1269120" y="4063365"/>
              <a:ext cx="1021080" cy="230833"/>
            </a:xfrm>
            <a:prstGeom prst="rect">
              <a:avLst/>
            </a:prstGeom>
            <a:noFill/>
          </p:spPr>
          <p:txBody>
            <a:bodyPr wrap="square" rtlCol="0">
              <a:spAutoFit/>
            </a:bodyPr>
            <a:lstStyle/>
            <a:p>
              <a:r>
                <a:rPr lang="en-US" sz="1400" dirty="0" err="1">
                  <a:solidFill>
                    <a:schemeClr val="bg1"/>
                  </a:solidFill>
                  <a:latin typeface="Arial Nova" panose="020B0504020202020204" pitchFamily="34" charset="0"/>
                </a:rPr>
                <a:t>cloud@core</a:t>
              </a:r>
              <a:r>
                <a:rPr lang="en-US" sz="1067" baseline="30000" dirty="0" err="1">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47583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6" name="Rectangle 5">
            <a:extLst>
              <a:ext uri="{FF2B5EF4-FFF2-40B4-BE49-F238E27FC236}">
                <a16:creationId xmlns:a16="http://schemas.microsoft.com/office/drawing/2014/main" id="{B8124DD0-F413-4142-9FCF-239BA62189AE}"/>
              </a:ext>
            </a:extLst>
          </p:cNvPr>
          <p:cNvSpPr/>
          <p:nvPr/>
        </p:nvSpPr>
        <p:spPr>
          <a:xfrm>
            <a:off x="10501747" y="0"/>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9C6B9338-5E3A-452C-A2B2-9AC19C783982}"/>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Title 4">
            <a:extLst>
              <a:ext uri="{FF2B5EF4-FFF2-40B4-BE49-F238E27FC236}">
                <a16:creationId xmlns:a16="http://schemas.microsoft.com/office/drawing/2014/main" id="{CD50EC3F-9D5B-4093-99F7-508D77C7957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spTree>
    <p:extLst>
      <p:ext uri="{BB962C8B-B14F-4D97-AF65-F5344CB8AC3E}">
        <p14:creationId xmlns:p14="http://schemas.microsoft.com/office/powerpoint/2010/main" val="336066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2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p:nvGrpSpPr>
        <p:grpSpPr>
          <a:xfrm>
            <a:off x="8584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dirty="0" err="1">
                  <a:solidFill>
                    <a:schemeClr val="bg1"/>
                  </a:solidFill>
                  <a:latin typeface="Arial Nova" panose="020B0504020202020204" pitchFamily="34" charset="0"/>
                </a:rPr>
                <a:t>cloud@core</a:t>
              </a:r>
              <a:r>
                <a:rPr lang="en-US" sz="1067" baseline="30000" dirty="0" err="1">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299612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3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p:nvGrpSpPr>
        <p:grpSpPr>
          <a:xfrm>
            <a:off x="60960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dirty="0" err="1">
                  <a:solidFill>
                    <a:schemeClr val="bg1"/>
                  </a:solidFill>
                  <a:latin typeface="Arial Nova" panose="020B0504020202020204" pitchFamily="34" charset="0"/>
                </a:rPr>
                <a:t>cloud@core</a:t>
              </a:r>
              <a:r>
                <a:rPr lang="en-US" sz="1067" baseline="30000" dirty="0" err="1">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205929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2_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4557FD-5713-4984-9A0E-03A4B760CE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p:nvSpPr>
        <p:spPr>
          <a:xfrm>
            <a:off x="1" y="0"/>
            <a:ext cx="12192001" cy="6858000"/>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7" name="Rectangle 26">
            <a:extLst>
              <a:ext uri="{FF2B5EF4-FFF2-40B4-BE49-F238E27FC236}">
                <a16:creationId xmlns:a16="http://schemas.microsoft.com/office/drawing/2014/main" id="{77DEEFF8-DA08-4F45-9434-BB7AA3A1EA70}"/>
              </a:ext>
            </a:extLst>
          </p:cNvPr>
          <p:cNvSpPr/>
          <p:nvPr/>
        </p:nvSpPr>
        <p:spPr>
          <a:xfrm>
            <a:off x="-4334" y="499571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1" name="Rectangle 40">
            <a:extLst>
              <a:ext uri="{FF2B5EF4-FFF2-40B4-BE49-F238E27FC236}">
                <a16:creationId xmlns:a16="http://schemas.microsoft.com/office/drawing/2014/main" id="{8AE5952E-D6B0-4781-B308-23BA2AAD329D}"/>
              </a:ext>
            </a:extLst>
          </p:cNvPr>
          <p:cNvSpPr/>
          <p:nvPr/>
        </p:nvSpPr>
        <p:spPr>
          <a:xfrm>
            <a:off x="-4334" y="681167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Flowchart: Connector 8">
            <a:extLst>
              <a:ext uri="{FF2B5EF4-FFF2-40B4-BE49-F238E27FC236}">
                <a16:creationId xmlns:a16="http://schemas.microsoft.com/office/drawing/2014/main" id="{27F25071-BBB9-47AC-A5E5-4FA1422313E0}"/>
              </a:ext>
            </a:extLst>
          </p:cNvPr>
          <p:cNvSpPr/>
          <p:nvPr/>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Flowchart: Connector 9">
            <a:extLst>
              <a:ext uri="{FF2B5EF4-FFF2-40B4-BE49-F238E27FC236}">
                <a16:creationId xmlns:a16="http://schemas.microsoft.com/office/drawing/2014/main" id="{14FA2173-C01F-499E-9EC4-47F068652B3F}"/>
              </a:ext>
            </a:extLst>
          </p:cNvPr>
          <p:cNvSpPr/>
          <p:nvPr/>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1" name="Rectangle 10">
            <a:extLst>
              <a:ext uri="{FF2B5EF4-FFF2-40B4-BE49-F238E27FC236}">
                <a16:creationId xmlns:a16="http://schemas.microsoft.com/office/drawing/2014/main" id="{99D3431D-4776-4E72-8183-E70F4FBB8B40}"/>
              </a:ext>
            </a:extLst>
          </p:cNvPr>
          <p:cNvSpPr/>
          <p:nvPr/>
        </p:nvSpPr>
        <p:spPr>
          <a:xfrm>
            <a:off x="-8673" y="5050776"/>
            <a:ext cx="12200673" cy="1760897"/>
          </a:xfrm>
          <a:prstGeom prst="rect">
            <a:avLst/>
          </a:prstGeom>
          <a:solidFill>
            <a:schemeClr val="tx2">
              <a:lumMod val="50000"/>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Arial Nova" panose="020B0504020202020204" pitchFamily="34" charset="0"/>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Section </a:t>
            </a:r>
            <a:r>
              <a:rPr lang="en-US" err="1"/>
              <a:t>seperator</a:t>
            </a:r>
            <a:endParaRPr lang="en-US"/>
          </a:p>
        </p:txBody>
      </p:sp>
    </p:spTree>
    <p:extLst>
      <p:ext uri="{BB962C8B-B14F-4D97-AF65-F5344CB8AC3E}">
        <p14:creationId xmlns:p14="http://schemas.microsoft.com/office/powerpoint/2010/main" val="105549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 name="Rectangle 2">
            <a:extLst>
              <a:ext uri="{FF2B5EF4-FFF2-40B4-BE49-F238E27FC236}">
                <a16:creationId xmlns:a16="http://schemas.microsoft.com/office/drawing/2014/main" id="{F1537751-3942-4783-9212-4A763A64B904}"/>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 name="Rectangle 3">
            <a:extLst>
              <a:ext uri="{FF2B5EF4-FFF2-40B4-BE49-F238E27FC236}">
                <a16:creationId xmlns:a16="http://schemas.microsoft.com/office/drawing/2014/main" id="{D4B98732-4813-B51E-E51C-1781ED79D624}"/>
              </a:ext>
            </a:extLst>
          </p:cNvPr>
          <p:cNvSpPr/>
          <p:nvPr/>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Tree>
    <p:extLst>
      <p:ext uri="{BB962C8B-B14F-4D97-AF65-F5344CB8AC3E}">
        <p14:creationId xmlns:p14="http://schemas.microsoft.com/office/powerpoint/2010/main" val="363121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hank You New">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74156F-A07A-47DD-A98A-14707D4897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52031C83-E40D-4038-958F-45A64DCB1F43}"/>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431800" y="154952"/>
            <a:ext cx="1207144" cy="1013251"/>
          </a:xfrm>
          <a:prstGeom prst="rect">
            <a:avLst/>
          </a:prstGeom>
        </p:spPr>
      </p:pic>
      <p:cxnSp>
        <p:nvCxnSpPr>
          <p:cNvPr id="30" name="Straight Connector 29">
            <a:extLst>
              <a:ext uri="{FF2B5EF4-FFF2-40B4-BE49-F238E27FC236}">
                <a16:creationId xmlns:a16="http://schemas.microsoft.com/office/drawing/2014/main" id="{F3B979FE-0BC0-4175-85EA-2B1394483AE3}"/>
              </a:ext>
            </a:extLst>
          </p:cNvPr>
          <p:cNvCxnSpPr>
            <a:cxnSpLocks/>
          </p:cNvCxnSpPr>
          <p:nvPr/>
        </p:nvCxnSpPr>
        <p:spPr>
          <a:xfrm>
            <a:off x="1" y="3626089"/>
            <a:ext cx="5856815" cy="0"/>
          </a:xfrm>
          <a:prstGeom prst="line">
            <a:avLst/>
          </a:prstGeom>
          <a:ln w="952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4975466-2ECA-4BF9-8C37-CB396AF78CE3}"/>
              </a:ext>
            </a:extLst>
          </p:cNvPr>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427463" y="2761674"/>
            <a:ext cx="5429355" cy="663877"/>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THANK YOU</a:t>
            </a:r>
          </a:p>
        </p:txBody>
      </p:sp>
    </p:spTree>
    <p:extLst>
      <p:ext uri="{BB962C8B-B14F-4D97-AF65-F5344CB8AC3E}">
        <p14:creationId xmlns:p14="http://schemas.microsoft.com/office/powerpoint/2010/main" val="237665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04995"/>
            <a:ext cx="10051200" cy="461655"/>
          </a:xfrm>
          <a:prstGeom prst="rect">
            <a:avLst/>
          </a:prstGeom>
        </p:spPr>
        <p:txBody>
          <a:bodyPr/>
          <a:lstStyle>
            <a:lvl1pPr>
              <a:defRPr baseline="0"/>
            </a:lvl1pPr>
          </a:lstStyle>
          <a:p>
            <a:r>
              <a:rPr lang="en-US"/>
              <a:t>TITLE OF THE SLIDE GOES HERE</a:t>
            </a:r>
          </a:p>
        </p:txBody>
      </p:sp>
      <p:sp>
        <p:nvSpPr>
          <p:cNvPr id="3" name="Content Placeholder 2"/>
          <p:cNvSpPr>
            <a:spLocks noGrp="1"/>
          </p:cNvSpPr>
          <p:nvPr>
            <p:ph idx="1"/>
          </p:nvPr>
        </p:nvSpPr>
        <p:spPr>
          <a:xfrm>
            <a:off x="482602" y="1368215"/>
            <a:ext cx="11216217" cy="4878071"/>
          </a:xfrm>
        </p:spPr>
        <p:txBody>
          <a:bodyPr/>
          <a:lstStyle>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111649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32001" y="1366801"/>
            <a:ext cx="5424817"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Column heading goes here</a:t>
            </a:r>
          </a:p>
        </p:txBody>
      </p:sp>
      <p:sp>
        <p:nvSpPr>
          <p:cNvPr id="4" name="Content Placeholder 3"/>
          <p:cNvSpPr>
            <a:spLocks noGrp="1"/>
          </p:cNvSpPr>
          <p:nvPr>
            <p:ph sz="half" idx="2" hasCustomPrompt="1"/>
          </p:nvPr>
        </p:nvSpPr>
        <p:spPr>
          <a:xfrm>
            <a:off x="431999" y="1778002"/>
            <a:ext cx="5424819" cy="4531783"/>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rgbClr val="595959"/>
                </a:solidFill>
                <a:latin typeface="Trebuchet MS" pitchFamily="34" charset="0"/>
                <a:ea typeface="+mn-ea"/>
                <a:cs typeface="+mn-cs"/>
              </a:defRPr>
            </a:lvl1pPr>
            <a:lvl2pPr marL="758286">
              <a:lnSpc>
                <a:spcPct val="100000"/>
              </a:lnSpc>
              <a:spcBef>
                <a:spcPts val="533"/>
              </a:spcBef>
              <a:defRPr sz="1600"/>
            </a:lvl2pPr>
            <a:lvl3pPr>
              <a:defRPr sz="1867"/>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35184" y="1373721"/>
            <a:ext cx="5426835"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Column heading goes here</a:t>
            </a:r>
          </a:p>
        </p:txBody>
      </p:sp>
      <p:sp>
        <p:nvSpPr>
          <p:cNvPr id="6" name="Content Placeholder 5"/>
          <p:cNvSpPr>
            <a:spLocks noGrp="1"/>
          </p:cNvSpPr>
          <p:nvPr>
            <p:ph sz="quarter" idx="4" hasCustomPrompt="1"/>
          </p:nvPr>
        </p:nvSpPr>
        <p:spPr>
          <a:xfrm>
            <a:off x="6335184" y="1778002"/>
            <a:ext cx="5426833" cy="4531783"/>
          </a:xfrm>
        </p:spPr>
        <p:txBody>
          <a:bodyPr tIns="0"/>
          <a:lstStyle>
            <a:lvl1pPr marL="380990" indent="-380990">
              <a:buFont typeface="Wingdings" panose="05000000000000000000" pitchFamily="2" charset="2"/>
              <a:buChar char="§"/>
              <a:defRPr lang="en-US" sz="1867" kern="1200" dirty="0" smtClean="0">
                <a:solidFill>
                  <a:srgbClr val="595959"/>
                </a:solidFill>
                <a:latin typeface="Trebuchet MS" pitchFamily="34" charset="0"/>
                <a:ea typeface="+mn-ea"/>
                <a:cs typeface="+mn-cs"/>
              </a:defRPr>
            </a:lvl1pPr>
            <a:lvl2pPr marL="758286" indent="-380942">
              <a:defRPr lang="en-US" sz="1600" kern="1200" dirty="0" smtClean="0">
                <a:solidFill>
                  <a:srgbClr val="595959"/>
                </a:solidFill>
                <a:latin typeface="Trebuchet MS" pitchFamily="34" charset="0"/>
                <a:ea typeface="+mn-ea"/>
                <a:cs typeface="+mn-cs"/>
              </a:defRPr>
            </a:lvl2pPr>
            <a:lvl3pPr marL="1523771" indent="-304754">
              <a:defRPr lang="en-US" sz="1867" kern="1200" dirty="0" smtClean="0">
                <a:solidFill>
                  <a:srgbClr val="595959"/>
                </a:solidFill>
                <a:latin typeface="Trebuchet MS" pitchFamily="34" charset="0"/>
                <a:ea typeface="+mn-ea"/>
                <a:cs typeface="+mn-cs"/>
              </a:defRPr>
            </a:lvl3pPr>
            <a:lvl4pPr marL="2133280" indent="-304754">
              <a:defRPr lang="en-US" sz="1600" kern="1200" dirty="0" smtClean="0">
                <a:solidFill>
                  <a:srgbClr val="595959"/>
                </a:solidFill>
                <a:latin typeface="Trebuchet MS" pitchFamily="34" charset="0"/>
                <a:ea typeface="+mn-ea"/>
                <a:cs typeface="+mn-cs"/>
              </a:defRPr>
            </a:lvl4pPr>
            <a:lvl5pPr marL="2742789" indent="-304754">
              <a:defRPr lang="en-US" sz="1600" kern="1200" dirty="0">
                <a:solidFill>
                  <a:srgbClr val="595959"/>
                </a:solidFill>
                <a:latin typeface="Trebuchet MS"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dirty="0"/>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dirty="0"/>
              <a:t>Second level</a:t>
            </a:r>
          </a:p>
          <a:p>
            <a:pPr marL="1523771" lvl="2" indent="-304754" algn="l" defTabSz="1219018" rtl="0" eaLnBrk="1" latinLnBrk="0" hangingPunct="1">
              <a:lnSpc>
                <a:spcPct val="90000"/>
              </a:lnSpc>
              <a:spcBef>
                <a:spcPts val="800"/>
              </a:spcBef>
              <a:buFont typeface="Arial" pitchFamily="34" charset="0"/>
              <a:buChar char="•"/>
            </a:pPr>
            <a:r>
              <a:rPr lang="en-US" dirty="0"/>
              <a:t>Third level</a:t>
            </a:r>
          </a:p>
          <a:p>
            <a:pPr marL="2133280" lvl="3" indent="-304754" algn="l" defTabSz="1219018" rtl="0" eaLnBrk="1" latinLnBrk="0" hangingPunct="1">
              <a:lnSpc>
                <a:spcPct val="90000"/>
              </a:lnSpc>
              <a:spcBef>
                <a:spcPts val="800"/>
              </a:spcBef>
              <a:buFont typeface="Arial" pitchFamily="34" charset="0"/>
              <a:buChar char="–"/>
            </a:pPr>
            <a:r>
              <a:rPr lang="en-US" dirty="0"/>
              <a:t>Fourth level</a:t>
            </a:r>
          </a:p>
          <a:p>
            <a:pPr marL="2742789" lvl="4" indent="-304754" algn="l" defTabSz="1219018" rtl="0" eaLnBrk="1" latinLnBrk="0" hangingPunct="1">
              <a:lnSpc>
                <a:spcPct val="90000"/>
              </a:lnSpc>
              <a:spcBef>
                <a:spcPts val="800"/>
              </a:spcBef>
              <a:buFont typeface="Arial" pitchFamily="34" charset="0"/>
              <a:buChar char="»"/>
            </a:pPr>
            <a:r>
              <a:rPr lang="en-US" dirty="0"/>
              <a:t>Fifth level</a:t>
            </a:r>
          </a:p>
        </p:txBody>
      </p:sp>
      <p:sp>
        <p:nvSpPr>
          <p:cNvPr id="9" name="Slide Number Placeholder 8"/>
          <p:cNvSpPr>
            <a:spLocks noGrp="1"/>
          </p:cNvSpPr>
          <p:nvPr>
            <p:ph type="sldNum" sz="quarter" idx="12"/>
          </p:nvPr>
        </p:nvSpPr>
        <p:spPr/>
        <p:txBody>
          <a:bodyPr/>
          <a:lstStyle/>
          <a:p>
            <a:fld id="{D6AB342A-830E-438F-A6A8-BEDF509AB0A8}" type="slidenum">
              <a:rPr lang="en-US" smtClean="0"/>
              <a:t>‹#›</a:t>
            </a:fld>
            <a:endParaRPr lang="en-US" dirty="0"/>
          </a:p>
        </p:txBody>
      </p:sp>
      <p:sp>
        <p:nvSpPr>
          <p:cNvPr id="8" name="Title 1">
            <a:extLst>
              <a:ext uri="{FF2B5EF4-FFF2-40B4-BE49-F238E27FC236}">
                <a16:creationId xmlns:a16="http://schemas.microsoft.com/office/drawing/2014/main" id="{E99D03EB-57A9-4FE6-8E52-835EF245DAFE}"/>
              </a:ext>
            </a:extLst>
          </p:cNvPr>
          <p:cNvSpPr>
            <a:spLocks noGrp="1"/>
          </p:cNvSpPr>
          <p:nvPr>
            <p:ph type="title" hasCustomPrompt="1"/>
          </p:nvPr>
        </p:nvSpPr>
        <p:spPr>
          <a:xfrm>
            <a:off x="431800" y="359035"/>
            <a:ext cx="11328400" cy="461655"/>
          </a:xfrm>
          <a:prstGeom prst="rect">
            <a:avLst/>
          </a:prstGeom>
        </p:spPr>
        <p:txBody>
          <a:bodyPr/>
          <a:lstStyle>
            <a:lvl1pPr>
              <a:defRPr baseline="0"/>
            </a:lvl1pPr>
          </a:lstStyle>
          <a:p>
            <a:r>
              <a:rPr lang="en-US" dirty="0"/>
              <a:t>TITLE OF THE SLIDE GOES HERE</a:t>
            </a:r>
          </a:p>
        </p:txBody>
      </p:sp>
    </p:spTree>
    <p:extLst>
      <p:ext uri="{BB962C8B-B14F-4D97-AF65-F5344CB8AC3E}">
        <p14:creationId xmlns:p14="http://schemas.microsoft.com/office/powerpoint/2010/main" val="31736341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155DAF-9519-DE0B-02F1-37A92562FD97}"/>
              </a:ext>
            </a:extLst>
          </p:cNvPr>
          <p:cNvSpPr/>
          <p:nvPr/>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1">
            <a:extLst>
              <a:ext uri="{FF2B5EF4-FFF2-40B4-BE49-F238E27FC236}">
                <a16:creationId xmlns:a16="http://schemas.microsoft.com/office/drawing/2014/main" id="{7B7C8FD1-5D0A-5274-9D68-0ED32358D6FE}"/>
              </a:ext>
            </a:extLst>
          </p:cNvPr>
          <p:cNvSpPr>
            <a:spLocks noGrp="1"/>
          </p:cNvSpPr>
          <p:nvPr>
            <p:ph type="title"/>
          </p:nvPr>
        </p:nvSpPr>
        <p:spPr>
          <a:xfrm>
            <a:off x="432000" y="359035"/>
            <a:ext cx="11328200" cy="461655"/>
          </a:xfrm>
        </p:spPr>
        <p:txBody>
          <a:bodyPr/>
          <a:lstStyle>
            <a:lvl1pPr>
              <a:defRPr>
                <a:solidFill>
                  <a:schemeClr val="bg1"/>
                </a:solidFill>
              </a:defRPr>
            </a:lvl1pPr>
          </a:lstStyle>
          <a:p>
            <a:r>
              <a:rPr lang="en-US"/>
              <a:t>Click to edit Master title style</a:t>
            </a:r>
            <a:endParaRPr lang="en-IN" dirty="0"/>
          </a:p>
        </p:txBody>
      </p:sp>
      <p:sp>
        <p:nvSpPr>
          <p:cNvPr id="6" name="Slide Number Placeholder 2">
            <a:extLst>
              <a:ext uri="{FF2B5EF4-FFF2-40B4-BE49-F238E27FC236}">
                <a16:creationId xmlns:a16="http://schemas.microsoft.com/office/drawing/2014/main" id="{D7EF872D-1DDB-FD6B-9A78-58086EF7BF5A}"/>
              </a:ext>
            </a:extLst>
          </p:cNvPr>
          <p:cNvSpPr>
            <a:spLocks noGrp="1"/>
          </p:cNvSpPr>
          <p:nvPr>
            <p:ph type="sldNum" sz="quarter" idx="10"/>
          </p:nvPr>
        </p:nvSpPr>
        <p:spPr>
          <a:xfrm>
            <a:off x="11048577" y="6356353"/>
            <a:ext cx="650240" cy="366183"/>
          </a:xfrm>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65361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2C8242-A235-C5D9-306C-4AF3F12DEAAC}"/>
              </a:ext>
            </a:extLst>
          </p:cNvPr>
          <p:cNvSpPr/>
          <p:nvPr/>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1">
            <a:extLst>
              <a:ext uri="{FF2B5EF4-FFF2-40B4-BE49-F238E27FC236}">
                <a16:creationId xmlns:a16="http://schemas.microsoft.com/office/drawing/2014/main" id="{F4109782-223D-A72D-1EF3-EC45CCD026CF}"/>
              </a:ext>
            </a:extLst>
          </p:cNvPr>
          <p:cNvSpPr>
            <a:spLocks noGrp="1"/>
          </p:cNvSpPr>
          <p:nvPr>
            <p:ph type="title"/>
          </p:nvPr>
        </p:nvSpPr>
        <p:spPr>
          <a:xfrm>
            <a:off x="432000" y="359035"/>
            <a:ext cx="11328200" cy="461655"/>
          </a:xfrm>
        </p:spPr>
        <p:txBody>
          <a:bodyPr/>
          <a:lstStyle>
            <a:lvl1pPr>
              <a:defRPr>
                <a:solidFill>
                  <a:schemeClr val="bg1"/>
                </a:solidFill>
              </a:defRPr>
            </a:lvl1pPr>
          </a:lstStyle>
          <a:p>
            <a:r>
              <a:rPr lang="en-US"/>
              <a:t>Click to edit Master title style</a:t>
            </a:r>
            <a:endParaRPr lang="en-IN" dirty="0"/>
          </a:p>
        </p:txBody>
      </p:sp>
      <p:sp>
        <p:nvSpPr>
          <p:cNvPr id="6" name="Slide Number Placeholder 2">
            <a:extLst>
              <a:ext uri="{FF2B5EF4-FFF2-40B4-BE49-F238E27FC236}">
                <a16:creationId xmlns:a16="http://schemas.microsoft.com/office/drawing/2014/main" id="{0EFBEF28-BF78-9B5B-EFDA-3F139E0F9FFC}"/>
              </a:ext>
            </a:extLst>
          </p:cNvPr>
          <p:cNvSpPr>
            <a:spLocks noGrp="1"/>
          </p:cNvSpPr>
          <p:nvPr>
            <p:ph type="sldNum" sz="quarter" idx="10"/>
          </p:nvPr>
        </p:nvSpPr>
        <p:spPr>
          <a:xfrm>
            <a:off x="11048577" y="6356353"/>
            <a:ext cx="650240" cy="366183"/>
          </a:xfrm>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33697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31302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pPr/>
              <a:t>‹#›</a:t>
            </a:fld>
            <a:endParaRPr lang="en-US"/>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spTree>
    <p:extLst>
      <p:ext uri="{BB962C8B-B14F-4D97-AF65-F5344CB8AC3E}">
        <p14:creationId xmlns:p14="http://schemas.microsoft.com/office/powerpoint/2010/main" val="7705742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32pt Title Only - Center Navy">
    <p:bg>
      <p:bgPr>
        <a:solidFill>
          <a:schemeClr val="bg2"/>
        </a:solidFill>
        <a:effectLst/>
      </p:bgPr>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7EE3E17C-EC80-E6BB-EF14-A74EC7613597}"/>
              </a:ext>
            </a:extLst>
          </p:cNvPr>
          <p:cNvSpPr>
            <a:spLocks noGrp="1"/>
          </p:cNvSpPr>
          <p:nvPr>
            <p:ph type="sldNum" sz="quarter" idx="4"/>
          </p:nvPr>
        </p:nvSpPr>
        <p:spPr>
          <a:xfrm>
            <a:off x="10714592" y="6263437"/>
            <a:ext cx="962246" cy="365125"/>
          </a:xfrm>
          <a:prstGeom prst="rect">
            <a:avLst/>
          </a:prstGeom>
        </p:spPr>
        <p:txBody>
          <a:bodyPr vert="horz" lIns="91440" tIns="45720" rIns="91440" bIns="45720" rtlCol="0" anchor="ctr"/>
          <a:lstStyle>
            <a:lvl1pPr algn="r">
              <a:defRPr sz="800">
                <a:solidFill>
                  <a:schemeClr val="bg1"/>
                </a:solidFill>
              </a:defRPr>
            </a:lvl1pPr>
          </a:lstStyle>
          <a:p>
            <a:fld id="{EE7F7F6E-908D-4D7B-AEA2-670BE81D75B9}" type="slidenum">
              <a:rPr lang="en-US" smtClean="0"/>
              <a:pPr/>
              <a:t>‹#›</a:t>
            </a:fld>
            <a:endParaRPr lang="en-US"/>
          </a:p>
        </p:txBody>
      </p:sp>
      <p:sp>
        <p:nvSpPr>
          <p:cNvPr id="4" name="Footer Placeholder 5">
            <a:extLst>
              <a:ext uri="{FF2B5EF4-FFF2-40B4-BE49-F238E27FC236}">
                <a16:creationId xmlns:a16="http://schemas.microsoft.com/office/drawing/2014/main" id="{AED7D62F-C600-B6F7-78A0-24FC8D9710C7}"/>
              </a:ext>
            </a:extLst>
          </p:cNvPr>
          <p:cNvSpPr>
            <a:spLocks noGrp="1"/>
          </p:cNvSpPr>
          <p:nvPr>
            <p:ph type="ftr" sz="quarter" idx="3"/>
          </p:nvPr>
        </p:nvSpPr>
        <p:spPr>
          <a:xfrm>
            <a:off x="1106106" y="6339623"/>
            <a:ext cx="6984664" cy="201913"/>
          </a:xfrm>
          <a:prstGeom prst="rect">
            <a:avLst/>
          </a:prstGeom>
        </p:spPr>
        <p:txBody>
          <a:bodyPr vert="horz" lIns="0" tIns="45720" rIns="0" bIns="45720" rtlCol="0" anchor="ctr"/>
          <a:lstStyle>
            <a:lvl1pPr algn="l">
              <a:defRPr sz="700">
                <a:solidFill>
                  <a:schemeClr val="bg1"/>
                </a:solidFill>
                <a:latin typeface="+mj-lt"/>
              </a:defRPr>
            </a:lvl1pPr>
          </a:lstStyle>
          <a:p>
            <a:r>
              <a:rPr lang="en-US"/>
              <a:t>Sify Internal [Confidential]</a:t>
            </a:r>
          </a:p>
        </p:txBody>
      </p:sp>
      <p:sp>
        <p:nvSpPr>
          <p:cNvPr id="14" name="Text Placeholder 2">
            <a:extLst>
              <a:ext uri="{FF2B5EF4-FFF2-40B4-BE49-F238E27FC236}">
                <a16:creationId xmlns:a16="http://schemas.microsoft.com/office/drawing/2014/main" id="{2762F028-2DE4-8B6F-1795-DEC0C62C8578}"/>
              </a:ext>
            </a:extLst>
          </p:cNvPr>
          <p:cNvSpPr>
            <a:spLocks noGrp="1"/>
          </p:cNvSpPr>
          <p:nvPr>
            <p:ph type="body" sz="quarter" idx="14" hasCustomPrompt="1"/>
          </p:nvPr>
        </p:nvSpPr>
        <p:spPr>
          <a:xfrm>
            <a:off x="612834" y="431801"/>
            <a:ext cx="3502329" cy="304800"/>
          </a:xfrm>
          <a:prstGeom prst="rect">
            <a:avLst/>
          </a:prstGeom>
        </p:spPr>
        <p:txBody>
          <a:bodyPr lIns="0" tIns="0" rIns="0" bIns="0"/>
          <a:lstStyle>
            <a:lvl1pPr marL="0" indent="0">
              <a:spcBef>
                <a:spcPts val="0"/>
              </a:spcBef>
              <a:buFont typeface="Arial" panose="020B0604020202020204" pitchFamily="34" charset="0"/>
              <a:buNone/>
              <a:defRPr sz="1200" b="0" i="0" baseline="0">
                <a:solidFill>
                  <a:schemeClr val="bg1"/>
                </a:solidFill>
                <a:latin typeface="CiscoSansTT Light" panose="020B0503020201020303" pitchFamily="34" charset="0"/>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a:t>Section title</a:t>
            </a:r>
          </a:p>
        </p:txBody>
      </p:sp>
      <p:sp>
        <p:nvSpPr>
          <p:cNvPr id="2" name="Title 2">
            <a:extLst>
              <a:ext uri="{FF2B5EF4-FFF2-40B4-BE49-F238E27FC236}">
                <a16:creationId xmlns:a16="http://schemas.microsoft.com/office/drawing/2014/main" id="{2A8BB8E8-9CE1-24E0-E6E9-15D6964B565B}"/>
              </a:ext>
            </a:extLst>
          </p:cNvPr>
          <p:cNvSpPr>
            <a:spLocks noGrp="1"/>
          </p:cNvSpPr>
          <p:nvPr>
            <p:ph type="title"/>
          </p:nvPr>
        </p:nvSpPr>
        <p:spPr>
          <a:xfrm>
            <a:off x="582522" y="762445"/>
            <a:ext cx="11014456" cy="894153"/>
          </a:xfrm>
        </p:spPr>
        <p:txBody>
          <a:bodyPr anchor="t"/>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978757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Use Case with photo - NO stat ">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300C2D5-4DDF-E562-6B7A-945F5C308A30}"/>
              </a:ext>
            </a:extLst>
          </p:cNvPr>
          <p:cNvSpPr>
            <a:spLocks noGrp="1"/>
          </p:cNvSpPr>
          <p:nvPr>
            <p:ph type="pic" sz="quarter" idx="10"/>
          </p:nvPr>
        </p:nvSpPr>
        <p:spPr>
          <a:xfrm>
            <a:off x="-20698" y="2"/>
            <a:ext cx="4287898" cy="6874564"/>
          </a:xfrm>
          <a:custGeom>
            <a:avLst/>
            <a:gdLst>
              <a:gd name="connsiteX0" fmla="*/ 1566695 w 5863784"/>
              <a:gd name="connsiteY0" fmla="*/ 2 h 6858002"/>
              <a:gd name="connsiteX1" fmla="*/ 5863784 w 5863784"/>
              <a:gd name="connsiteY1" fmla="*/ 2 h 6858002"/>
              <a:gd name="connsiteX2" fmla="*/ 5863784 w 5863784"/>
              <a:gd name="connsiteY2" fmla="*/ 6858002 h 6858002"/>
              <a:gd name="connsiteX3" fmla="*/ 1566695 w 5863784"/>
              <a:gd name="connsiteY3" fmla="*/ 6858002 h 6858002"/>
              <a:gd name="connsiteX4" fmla="*/ 1566528 w 5863784"/>
              <a:gd name="connsiteY4" fmla="*/ 0 h 6858002"/>
              <a:gd name="connsiteX5" fmla="*/ 1566528 w 5863784"/>
              <a:gd name="connsiteY5" fmla="*/ 6858001 h 6858002"/>
              <a:gd name="connsiteX6" fmla="*/ 0 w 5863784"/>
              <a:gd name="connsiteY6" fmla="*/ 6858001 h 6858002"/>
              <a:gd name="connsiteX0" fmla="*/ 1566695 w 5863784"/>
              <a:gd name="connsiteY0" fmla="*/ 23542 h 6881542"/>
              <a:gd name="connsiteX1" fmla="*/ 5863784 w 5863784"/>
              <a:gd name="connsiteY1" fmla="*/ 23542 h 6881542"/>
              <a:gd name="connsiteX2" fmla="*/ 5863784 w 5863784"/>
              <a:gd name="connsiteY2" fmla="*/ 6881542 h 6881542"/>
              <a:gd name="connsiteX3" fmla="*/ 1566695 w 5863784"/>
              <a:gd name="connsiteY3" fmla="*/ 6881542 h 6881542"/>
              <a:gd name="connsiteX4" fmla="*/ 1566695 w 5863784"/>
              <a:gd name="connsiteY4" fmla="*/ 23542 h 6881542"/>
              <a:gd name="connsiteX5" fmla="*/ 2298048 w 5863784"/>
              <a:gd name="connsiteY5" fmla="*/ 0 h 6881542"/>
              <a:gd name="connsiteX6" fmla="*/ 1566528 w 5863784"/>
              <a:gd name="connsiteY6" fmla="*/ 6881541 h 6881542"/>
              <a:gd name="connsiteX7" fmla="*/ 0 w 5863784"/>
              <a:gd name="connsiteY7" fmla="*/ 6881541 h 6881542"/>
              <a:gd name="connsiteX8" fmla="*/ 2298048 w 5863784"/>
              <a:gd name="connsiteY8" fmla="*/ 0 h 6881542"/>
              <a:gd name="connsiteX0" fmla="*/ 1566695 w 5863784"/>
              <a:gd name="connsiteY0" fmla="*/ 23542 h 6881542"/>
              <a:gd name="connsiteX1" fmla="*/ 5863784 w 5863784"/>
              <a:gd name="connsiteY1" fmla="*/ 23542 h 6881542"/>
              <a:gd name="connsiteX2" fmla="*/ 5863784 w 5863784"/>
              <a:gd name="connsiteY2" fmla="*/ 6881542 h 6881542"/>
              <a:gd name="connsiteX3" fmla="*/ 1566695 w 5863784"/>
              <a:gd name="connsiteY3" fmla="*/ 6881542 h 6881542"/>
              <a:gd name="connsiteX4" fmla="*/ 1566695 w 5863784"/>
              <a:gd name="connsiteY4" fmla="*/ 23542 h 6881542"/>
              <a:gd name="connsiteX5" fmla="*/ 2298048 w 5863784"/>
              <a:gd name="connsiteY5" fmla="*/ 0 h 6881542"/>
              <a:gd name="connsiteX6" fmla="*/ 0 w 5863784"/>
              <a:gd name="connsiteY6" fmla="*/ 6881541 h 6881542"/>
              <a:gd name="connsiteX7" fmla="*/ 2298048 w 5863784"/>
              <a:gd name="connsiteY7" fmla="*/ 0 h 6881542"/>
              <a:gd name="connsiteX0" fmla="*/ 2298215 w 5863784"/>
              <a:gd name="connsiteY0" fmla="*/ 17657 h 6881542"/>
              <a:gd name="connsiteX1" fmla="*/ 5863784 w 5863784"/>
              <a:gd name="connsiteY1" fmla="*/ 23542 h 6881542"/>
              <a:gd name="connsiteX2" fmla="*/ 5863784 w 5863784"/>
              <a:gd name="connsiteY2" fmla="*/ 6881542 h 6881542"/>
              <a:gd name="connsiteX3" fmla="*/ 1566695 w 5863784"/>
              <a:gd name="connsiteY3" fmla="*/ 6881542 h 6881542"/>
              <a:gd name="connsiteX4" fmla="*/ 2298215 w 5863784"/>
              <a:gd name="connsiteY4" fmla="*/ 17657 h 6881542"/>
              <a:gd name="connsiteX5" fmla="*/ 2298048 w 5863784"/>
              <a:gd name="connsiteY5" fmla="*/ 0 h 6881542"/>
              <a:gd name="connsiteX6" fmla="*/ 0 w 5863784"/>
              <a:gd name="connsiteY6" fmla="*/ 6881541 h 6881542"/>
              <a:gd name="connsiteX7" fmla="*/ 2298048 w 5863784"/>
              <a:gd name="connsiteY7" fmla="*/ 0 h 6881542"/>
              <a:gd name="connsiteX0" fmla="*/ 2298215 w 5863784"/>
              <a:gd name="connsiteY0" fmla="*/ 17657 h 6881542"/>
              <a:gd name="connsiteX1" fmla="*/ 5863784 w 5863784"/>
              <a:gd name="connsiteY1" fmla="*/ 23542 h 6881542"/>
              <a:gd name="connsiteX2" fmla="*/ 5863784 w 5863784"/>
              <a:gd name="connsiteY2" fmla="*/ 6881542 h 6881542"/>
              <a:gd name="connsiteX3" fmla="*/ 174447 w 5863784"/>
              <a:gd name="connsiteY3" fmla="*/ 6881542 h 6881542"/>
              <a:gd name="connsiteX4" fmla="*/ 2298215 w 5863784"/>
              <a:gd name="connsiteY4" fmla="*/ 17657 h 6881542"/>
              <a:gd name="connsiteX5" fmla="*/ 2298048 w 5863784"/>
              <a:gd name="connsiteY5" fmla="*/ 0 h 6881542"/>
              <a:gd name="connsiteX6" fmla="*/ 0 w 5863784"/>
              <a:gd name="connsiteY6" fmla="*/ 6881541 h 6881542"/>
              <a:gd name="connsiteX7" fmla="*/ 2298048 w 5863784"/>
              <a:gd name="connsiteY7" fmla="*/ 0 h 6881542"/>
              <a:gd name="connsiteX0" fmla="*/ 0 w 5863784"/>
              <a:gd name="connsiteY0" fmla="*/ 6881541 h 6972761"/>
              <a:gd name="connsiteX1" fmla="*/ 2298048 w 5863784"/>
              <a:gd name="connsiteY1" fmla="*/ 0 h 6972761"/>
              <a:gd name="connsiteX2" fmla="*/ 5863784 w 5863784"/>
              <a:gd name="connsiteY2" fmla="*/ 23542 h 6972761"/>
              <a:gd name="connsiteX3" fmla="*/ 5863784 w 5863784"/>
              <a:gd name="connsiteY3" fmla="*/ 6881542 h 6972761"/>
              <a:gd name="connsiteX4" fmla="*/ 174447 w 5863784"/>
              <a:gd name="connsiteY4" fmla="*/ 6881542 h 6972761"/>
              <a:gd name="connsiteX5" fmla="*/ 2298215 w 5863784"/>
              <a:gd name="connsiteY5" fmla="*/ 17657 h 6972761"/>
              <a:gd name="connsiteX6" fmla="*/ 2298048 w 5863784"/>
              <a:gd name="connsiteY6" fmla="*/ 0 h 6972761"/>
              <a:gd name="connsiteX7" fmla="*/ 91440 w 5863784"/>
              <a:gd name="connsiteY7" fmla="*/ 6972761 h 6972761"/>
              <a:gd name="connsiteX0" fmla="*/ 0 w 5863784"/>
              <a:gd name="connsiteY0" fmla="*/ 6881541 h 6881542"/>
              <a:gd name="connsiteX1" fmla="*/ 2298048 w 5863784"/>
              <a:gd name="connsiteY1" fmla="*/ 0 h 6881542"/>
              <a:gd name="connsiteX2" fmla="*/ 5863784 w 5863784"/>
              <a:gd name="connsiteY2" fmla="*/ 23542 h 6881542"/>
              <a:gd name="connsiteX3" fmla="*/ 5863784 w 5863784"/>
              <a:gd name="connsiteY3" fmla="*/ 6881542 h 6881542"/>
              <a:gd name="connsiteX4" fmla="*/ 174447 w 5863784"/>
              <a:gd name="connsiteY4" fmla="*/ 6881542 h 6881542"/>
              <a:gd name="connsiteX5" fmla="*/ 2298215 w 5863784"/>
              <a:gd name="connsiteY5" fmla="*/ 17657 h 6881542"/>
              <a:gd name="connsiteX6" fmla="*/ 0 w 5863784"/>
              <a:gd name="connsiteY6" fmla="*/ 6881541 h 6881542"/>
              <a:gd name="connsiteX0" fmla="*/ 2123768 w 5689337"/>
              <a:gd name="connsiteY0" fmla="*/ 17657 h 6881542"/>
              <a:gd name="connsiteX1" fmla="*/ 2123601 w 5689337"/>
              <a:gd name="connsiteY1" fmla="*/ 0 h 6881542"/>
              <a:gd name="connsiteX2" fmla="*/ 5689337 w 5689337"/>
              <a:gd name="connsiteY2" fmla="*/ 23542 h 6881542"/>
              <a:gd name="connsiteX3" fmla="*/ 5689337 w 5689337"/>
              <a:gd name="connsiteY3" fmla="*/ 6881542 h 6881542"/>
              <a:gd name="connsiteX4" fmla="*/ 0 w 5689337"/>
              <a:gd name="connsiteY4" fmla="*/ 6881542 h 6881542"/>
              <a:gd name="connsiteX5" fmla="*/ 2123768 w 5689337"/>
              <a:gd name="connsiteY5" fmla="*/ 17657 h 6881542"/>
              <a:gd name="connsiteX0" fmla="*/ 2926081 w 5689337"/>
              <a:gd name="connsiteY0" fmla="*/ 23542 h 6881542"/>
              <a:gd name="connsiteX1" fmla="*/ 2123601 w 5689337"/>
              <a:gd name="connsiteY1" fmla="*/ 0 h 6881542"/>
              <a:gd name="connsiteX2" fmla="*/ 5689337 w 5689337"/>
              <a:gd name="connsiteY2" fmla="*/ 23542 h 6881542"/>
              <a:gd name="connsiteX3" fmla="*/ 5689337 w 5689337"/>
              <a:gd name="connsiteY3" fmla="*/ 6881542 h 6881542"/>
              <a:gd name="connsiteX4" fmla="*/ 0 w 5689337"/>
              <a:gd name="connsiteY4" fmla="*/ 6881542 h 6881542"/>
              <a:gd name="connsiteX5" fmla="*/ 2926081 w 5689337"/>
              <a:gd name="connsiteY5" fmla="*/ 23542 h 6881542"/>
              <a:gd name="connsiteX0" fmla="*/ 2926081 w 5689337"/>
              <a:gd name="connsiteY0" fmla="*/ 857250 h 7715250"/>
              <a:gd name="connsiteX1" fmla="*/ 5689337 w 5689337"/>
              <a:gd name="connsiteY1" fmla="*/ 857250 h 7715250"/>
              <a:gd name="connsiteX2" fmla="*/ 5689337 w 5689337"/>
              <a:gd name="connsiteY2" fmla="*/ 7715250 h 7715250"/>
              <a:gd name="connsiteX3" fmla="*/ 0 w 5689337"/>
              <a:gd name="connsiteY3" fmla="*/ 7715250 h 7715250"/>
              <a:gd name="connsiteX4" fmla="*/ 2926081 w 5689337"/>
              <a:gd name="connsiteY4" fmla="*/ 857250 h 7715250"/>
              <a:gd name="connsiteX0" fmla="*/ 2926081 w 5689337"/>
              <a:gd name="connsiteY0" fmla="*/ 508000 h 7366000"/>
              <a:gd name="connsiteX1" fmla="*/ 5689337 w 5689337"/>
              <a:gd name="connsiteY1" fmla="*/ 508000 h 7366000"/>
              <a:gd name="connsiteX2" fmla="*/ 5689337 w 5689337"/>
              <a:gd name="connsiteY2" fmla="*/ 7366000 h 7366000"/>
              <a:gd name="connsiteX3" fmla="*/ 0 w 5689337"/>
              <a:gd name="connsiteY3" fmla="*/ 7366000 h 7366000"/>
              <a:gd name="connsiteX4" fmla="*/ 2926081 w 5689337"/>
              <a:gd name="connsiteY4" fmla="*/ 508000 h 7366000"/>
              <a:gd name="connsiteX0" fmla="*/ 2926081 w 5689337"/>
              <a:gd name="connsiteY0" fmla="*/ 0 h 6858000"/>
              <a:gd name="connsiteX1" fmla="*/ 5689337 w 5689337"/>
              <a:gd name="connsiteY1" fmla="*/ 0 h 6858000"/>
              <a:gd name="connsiteX2" fmla="*/ 5689337 w 5689337"/>
              <a:gd name="connsiteY2" fmla="*/ 6858000 h 6858000"/>
              <a:gd name="connsiteX3" fmla="*/ 0 w 5689337"/>
              <a:gd name="connsiteY3" fmla="*/ 6858000 h 6858000"/>
              <a:gd name="connsiteX4" fmla="*/ 2926081 w 5689337"/>
              <a:gd name="connsiteY4" fmla="*/ 0 h 6858000"/>
              <a:gd name="connsiteX0" fmla="*/ 2182762 w 5689337"/>
              <a:gd name="connsiteY0" fmla="*/ 0 h 6863885"/>
              <a:gd name="connsiteX1" fmla="*/ 5689337 w 5689337"/>
              <a:gd name="connsiteY1" fmla="*/ 5885 h 6863885"/>
              <a:gd name="connsiteX2" fmla="*/ 5689337 w 5689337"/>
              <a:gd name="connsiteY2" fmla="*/ 6863885 h 6863885"/>
              <a:gd name="connsiteX3" fmla="*/ 0 w 5689337"/>
              <a:gd name="connsiteY3" fmla="*/ 6863885 h 6863885"/>
              <a:gd name="connsiteX4" fmla="*/ 2182762 w 5689337"/>
              <a:gd name="connsiteY4" fmla="*/ 0 h 6863885"/>
              <a:gd name="connsiteX0" fmla="*/ 1610524 w 5117099"/>
              <a:gd name="connsiteY0" fmla="*/ 0 h 6863885"/>
              <a:gd name="connsiteX1" fmla="*/ 5117099 w 5117099"/>
              <a:gd name="connsiteY1" fmla="*/ 5885 h 6863885"/>
              <a:gd name="connsiteX2" fmla="*/ 5117099 w 5117099"/>
              <a:gd name="connsiteY2" fmla="*/ 6863885 h 6863885"/>
              <a:gd name="connsiteX3" fmla="*/ 0 w 5117099"/>
              <a:gd name="connsiteY3" fmla="*/ 6846230 h 6863885"/>
              <a:gd name="connsiteX4" fmla="*/ 1610524 w 5117099"/>
              <a:gd name="connsiteY4" fmla="*/ 0 h 6863885"/>
              <a:gd name="connsiteX0" fmla="*/ 1557430 w 5117099"/>
              <a:gd name="connsiteY0" fmla="*/ 0 h 6863885"/>
              <a:gd name="connsiteX1" fmla="*/ 5117099 w 5117099"/>
              <a:gd name="connsiteY1" fmla="*/ 5885 h 6863885"/>
              <a:gd name="connsiteX2" fmla="*/ 5117099 w 5117099"/>
              <a:gd name="connsiteY2" fmla="*/ 6863885 h 6863885"/>
              <a:gd name="connsiteX3" fmla="*/ 0 w 5117099"/>
              <a:gd name="connsiteY3" fmla="*/ 6846230 h 6863885"/>
              <a:gd name="connsiteX4" fmla="*/ 1557430 w 5117099"/>
              <a:gd name="connsiteY4" fmla="*/ 0 h 6863885"/>
              <a:gd name="connsiteX0" fmla="*/ 2125558 w 5117099"/>
              <a:gd name="connsiteY0" fmla="*/ 11770 h 6858000"/>
              <a:gd name="connsiteX1" fmla="*/ 5117099 w 5117099"/>
              <a:gd name="connsiteY1" fmla="*/ 0 h 6858000"/>
              <a:gd name="connsiteX2" fmla="*/ 5117099 w 5117099"/>
              <a:gd name="connsiteY2" fmla="*/ 6858000 h 6858000"/>
              <a:gd name="connsiteX3" fmla="*/ 0 w 5117099"/>
              <a:gd name="connsiteY3" fmla="*/ 6840345 h 6858000"/>
              <a:gd name="connsiteX4" fmla="*/ 2125558 w 5117099"/>
              <a:gd name="connsiteY4" fmla="*/ 11770 h 6858000"/>
              <a:gd name="connsiteX0" fmla="*/ 1521922 w 4513463"/>
              <a:gd name="connsiteY0" fmla="*/ 11770 h 6858000"/>
              <a:gd name="connsiteX1" fmla="*/ 4513463 w 4513463"/>
              <a:gd name="connsiteY1" fmla="*/ 0 h 6858000"/>
              <a:gd name="connsiteX2" fmla="*/ 4513463 w 4513463"/>
              <a:gd name="connsiteY2" fmla="*/ 6858000 h 6858000"/>
              <a:gd name="connsiteX3" fmla="*/ 0 w 4513463"/>
              <a:gd name="connsiteY3" fmla="*/ 6852116 h 6858000"/>
              <a:gd name="connsiteX4" fmla="*/ 1521922 w 4513463"/>
              <a:gd name="connsiteY4" fmla="*/ 11770 h 6858000"/>
              <a:gd name="connsiteX0" fmla="*/ 622386 w 4513463"/>
              <a:gd name="connsiteY0" fmla="*/ 11770 h 6858000"/>
              <a:gd name="connsiteX1" fmla="*/ 4513463 w 4513463"/>
              <a:gd name="connsiteY1" fmla="*/ 0 h 6858000"/>
              <a:gd name="connsiteX2" fmla="*/ 4513463 w 4513463"/>
              <a:gd name="connsiteY2" fmla="*/ 6858000 h 6858000"/>
              <a:gd name="connsiteX3" fmla="*/ 0 w 4513463"/>
              <a:gd name="connsiteY3" fmla="*/ 6852116 h 6858000"/>
              <a:gd name="connsiteX4" fmla="*/ 622386 w 4513463"/>
              <a:gd name="connsiteY4" fmla="*/ 11770 h 6858000"/>
              <a:gd name="connsiteX0" fmla="*/ 1521922 w 5412999"/>
              <a:gd name="connsiteY0" fmla="*/ 11770 h 6863886"/>
              <a:gd name="connsiteX1" fmla="*/ 5412999 w 5412999"/>
              <a:gd name="connsiteY1" fmla="*/ 0 h 6863886"/>
              <a:gd name="connsiteX2" fmla="*/ 5412999 w 5412999"/>
              <a:gd name="connsiteY2" fmla="*/ 6858000 h 6863886"/>
              <a:gd name="connsiteX3" fmla="*/ 0 w 5412999"/>
              <a:gd name="connsiteY3" fmla="*/ 6863886 h 6863886"/>
              <a:gd name="connsiteX4" fmla="*/ 1521922 w 5412999"/>
              <a:gd name="connsiteY4" fmla="*/ 11770 h 6863886"/>
              <a:gd name="connsiteX0" fmla="*/ 1397643 w 5288720"/>
              <a:gd name="connsiteY0" fmla="*/ 11770 h 6875656"/>
              <a:gd name="connsiteX1" fmla="*/ 5288720 w 5288720"/>
              <a:gd name="connsiteY1" fmla="*/ 0 h 6875656"/>
              <a:gd name="connsiteX2" fmla="*/ 5288720 w 5288720"/>
              <a:gd name="connsiteY2" fmla="*/ 6858000 h 6875656"/>
              <a:gd name="connsiteX3" fmla="*/ 0 w 5288720"/>
              <a:gd name="connsiteY3" fmla="*/ 6875656 h 6875656"/>
              <a:gd name="connsiteX4" fmla="*/ 1397643 w 5288720"/>
              <a:gd name="connsiteY4" fmla="*/ 11770 h 6875656"/>
              <a:gd name="connsiteX0" fmla="*/ 1510086 w 5288720"/>
              <a:gd name="connsiteY0" fmla="*/ 11770 h 6875656"/>
              <a:gd name="connsiteX1" fmla="*/ 5288720 w 5288720"/>
              <a:gd name="connsiteY1" fmla="*/ 0 h 6875656"/>
              <a:gd name="connsiteX2" fmla="*/ 5288720 w 5288720"/>
              <a:gd name="connsiteY2" fmla="*/ 6858000 h 6875656"/>
              <a:gd name="connsiteX3" fmla="*/ 0 w 5288720"/>
              <a:gd name="connsiteY3" fmla="*/ 6875656 h 6875656"/>
              <a:gd name="connsiteX4" fmla="*/ 1510086 w 5288720"/>
              <a:gd name="connsiteY4" fmla="*/ 11770 h 6875656"/>
              <a:gd name="connsiteX0" fmla="*/ 0 w 3778634"/>
              <a:gd name="connsiteY0" fmla="*/ 11770 h 6899197"/>
              <a:gd name="connsiteX1" fmla="*/ 3778634 w 3778634"/>
              <a:gd name="connsiteY1" fmla="*/ 0 h 6899197"/>
              <a:gd name="connsiteX2" fmla="*/ 3778634 w 3778634"/>
              <a:gd name="connsiteY2" fmla="*/ 6858000 h 6899197"/>
              <a:gd name="connsiteX3" fmla="*/ 803852 w 3778634"/>
              <a:gd name="connsiteY3" fmla="*/ 6899197 h 6899197"/>
              <a:gd name="connsiteX4" fmla="*/ 0 w 3778634"/>
              <a:gd name="connsiteY4" fmla="*/ 11770 h 6899197"/>
              <a:gd name="connsiteX0" fmla="*/ 0 w 4583482"/>
              <a:gd name="connsiteY0" fmla="*/ 0 h 6899197"/>
              <a:gd name="connsiteX1" fmla="*/ 4583482 w 4583482"/>
              <a:gd name="connsiteY1" fmla="*/ 0 h 6899197"/>
              <a:gd name="connsiteX2" fmla="*/ 4583482 w 4583482"/>
              <a:gd name="connsiteY2" fmla="*/ 6858000 h 6899197"/>
              <a:gd name="connsiteX3" fmla="*/ 1608700 w 4583482"/>
              <a:gd name="connsiteY3" fmla="*/ 6899197 h 6899197"/>
              <a:gd name="connsiteX4" fmla="*/ 0 w 4583482"/>
              <a:gd name="connsiteY4" fmla="*/ 0 h 6899197"/>
              <a:gd name="connsiteX0" fmla="*/ 0 w 4583482"/>
              <a:gd name="connsiteY0" fmla="*/ 0 h 6858000"/>
              <a:gd name="connsiteX1" fmla="*/ 4583482 w 4583482"/>
              <a:gd name="connsiteY1" fmla="*/ 0 h 6858000"/>
              <a:gd name="connsiteX2" fmla="*/ 4583482 w 4583482"/>
              <a:gd name="connsiteY2" fmla="*/ 6858000 h 6858000"/>
              <a:gd name="connsiteX3" fmla="*/ 1010982 w 4583482"/>
              <a:gd name="connsiteY3" fmla="*/ 6852116 h 6858000"/>
              <a:gd name="connsiteX4" fmla="*/ 0 w 4583482"/>
              <a:gd name="connsiteY4" fmla="*/ 0 h 6858000"/>
              <a:gd name="connsiteX0" fmla="*/ 0 w 4583482"/>
              <a:gd name="connsiteY0" fmla="*/ 0 h 6858000"/>
              <a:gd name="connsiteX1" fmla="*/ 4583482 w 4583482"/>
              <a:gd name="connsiteY1" fmla="*/ 0 h 6858000"/>
              <a:gd name="connsiteX2" fmla="*/ 4583482 w 4583482"/>
              <a:gd name="connsiteY2" fmla="*/ 6858000 h 6858000"/>
              <a:gd name="connsiteX3" fmla="*/ 45130 w 4583482"/>
              <a:gd name="connsiteY3" fmla="*/ 6846750 h 6858000"/>
              <a:gd name="connsiteX4" fmla="*/ 0 w 4583482"/>
              <a:gd name="connsiteY4" fmla="*/ 0 h 6858000"/>
              <a:gd name="connsiteX0" fmla="*/ 0 w 4583482"/>
              <a:gd name="connsiteY0" fmla="*/ 0 h 6858000"/>
              <a:gd name="connsiteX1" fmla="*/ 4583482 w 4583482"/>
              <a:gd name="connsiteY1" fmla="*/ 0 h 6858000"/>
              <a:gd name="connsiteX2" fmla="*/ 4583482 w 4583482"/>
              <a:gd name="connsiteY2" fmla="*/ 6858000 h 6858000"/>
              <a:gd name="connsiteX3" fmla="*/ 45130 w 4583482"/>
              <a:gd name="connsiteY3" fmla="*/ 6846750 h 6858000"/>
              <a:gd name="connsiteX4" fmla="*/ 0 w 4583482"/>
              <a:gd name="connsiteY4" fmla="*/ 0 h 6858000"/>
              <a:gd name="connsiteX0" fmla="*/ 0 w 4583482"/>
              <a:gd name="connsiteY0" fmla="*/ 0 h 6858000"/>
              <a:gd name="connsiteX1" fmla="*/ 4583482 w 4583482"/>
              <a:gd name="connsiteY1" fmla="*/ 0 h 6858000"/>
              <a:gd name="connsiteX2" fmla="*/ 4583482 w 4583482"/>
              <a:gd name="connsiteY2" fmla="*/ 6858000 h 6858000"/>
              <a:gd name="connsiteX3" fmla="*/ 45130 w 4583482"/>
              <a:gd name="connsiteY3" fmla="*/ 6846750 h 6858000"/>
              <a:gd name="connsiteX4" fmla="*/ 0 w 4583482"/>
              <a:gd name="connsiteY4" fmla="*/ 0 h 6858000"/>
              <a:gd name="connsiteX0" fmla="*/ 0 w 4583482"/>
              <a:gd name="connsiteY0" fmla="*/ 0 h 6858000"/>
              <a:gd name="connsiteX1" fmla="*/ 4583482 w 4583482"/>
              <a:gd name="connsiteY1" fmla="*/ 0 h 6858000"/>
              <a:gd name="connsiteX2" fmla="*/ 4583482 w 4583482"/>
              <a:gd name="connsiteY2" fmla="*/ 6858000 h 6858000"/>
              <a:gd name="connsiteX3" fmla="*/ 18151 w 4583482"/>
              <a:gd name="connsiteY3" fmla="*/ 6852116 h 6858000"/>
              <a:gd name="connsiteX4" fmla="*/ 0 w 4583482"/>
              <a:gd name="connsiteY4" fmla="*/ 0 h 6858000"/>
              <a:gd name="connsiteX0" fmla="*/ 0 w 4583482"/>
              <a:gd name="connsiteY0" fmla="*/ 0 h 6858000"/>
              <a:gd name="connsiteX1" fmla="*/ 4583482 w 4583482"/>
              <a:gd name="connsiteY1" fmla="*/ 0 h 6858000"/>
              <a:gd name="connsiteX2" fmla="*/ 4583482 w 4583482"/>
              <a:gd name="connsiteY2" fmla="*/ 6858000 h 6858000"/>
              <a:gd name="connsiteX3" fmla="*/ 12756 w 4583482"/>
              <a:gd name="connsiteY3" fmla="*/ 6857482 h 6858000"/>
              <a:gd name="connsiteX4" fmla="*/ 0 w 4583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3482" h="6858000">
                <a:moveTo>
                  <a:pt x="0" y="0"/>
                </a:moveTo>
                <a:lnTo>
                  <a:pt x="4583482" y="0"/>
                </a:lnTo>
                <a:lnTo>
                  <a:pt x="4583482" y="6858000"/>
                </a:lnTo>
                <a:lnTo>
                  <a:pt x="12756" y="6857482"/>
                </a:lnTo>
                <a:cubicBezTo>
                  <a:pt x="6706" y="4573443"/>
                  <a:pt x="6050" y="2284039"/>
                  <a:pt x="0" y="0"/>
                </a:cubicBezTo>
                <a:close/>
              </a:path>
            </a:pathLst>
          </a:custGeom>
          <a:solidFill>
            <a:schemeClr val="tx1">
              <a:lumMod val="60000"/>
              <a:lumOff val="40000"/>
            </a:schemeClr>
          </a:solidFill>
        </p:spPr>
        <p:txBody>
          <a:bodyPr wrap="square" anchor="ctr" anchorCtr="0">
            <a:noAutofit/>
          </a:bodyPr>
          <a:lstStyle>
            <a:lvl1pPr marL="0" indent="0" algn="ctr">
              <a:buNone/>
              <a:defRPr>
                <a:solidFill>
                  <a:schemeClr val="tx1"/>
                </a:solidFill>
              </a:defRPr>
            </a:lvl1pPr>
          </a:lstStyle>
          <a:p>
            <a:endParaRPr lang="en-US"/>
          </a:p>
        </p:txBody>
      </p:sp>
      <p:sp>
        <p:nvSpPr>
          <p:cNvPr id="14" name="Text Placeholder 2">
            <a:extLst>
              <a:ext uri="{FF2B5EF4-FFF2-40B4-BE49-F238E27FC236}">
                <a16:creationId xmlns:a16="http://schemas.microsoft.com/office/drawing/2014/main" id="{39E0DAAB-B12B-D73A-BFD5-E3645B1EFF04}"/>
              </a:ext>
            </a:extLst>
          </p:cNvPr>
          <p:cNvSpPr>
            <a:spLocks noGrp="1"/>
          </p:cNvSpPr>
          <p:nvPr>
            <p:ph type="body" sz="quarter" idx="14" hasCustomPrompt="1"/>
          </p:nvPr>
        </p:nvSpPr>
        <p:spPr>
          <a:xfrm>
            <a:off x="612835" y="431800"/>
            <a:ext cx="2743552" cy="304800"/>
          </a:xfrm>
          <a:prstGeom prst="rect">
            <a:avLst/>
          </a:prstGeom>
        </p:spPr>
        <p:txBody>
          <a:bodyPr lIns="0" tIns="0" rIns="0" bIns="0"/>
          <a:lstStyle>
            <a:lvl1pPr marL="0" indent="0">
              <a:buFont typeface="Arial" panose="020B0604020202020204" pitchFamily="34" charset="0"/>
              <a:buNone/>
              <a:defRPr sz="1200" b="0" i="0" baseline="0">
                <a:solidFill>
                  <a:schemeClr val="bg1"/>
                </a:solidFill>
                <a:latin typeface="CiscoSansTT Light" panose="020B0503020201020303" pitchFamily="34" charset="0"/>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a:t>Section title</a:t>
            </a:r>
          </a:p>
        </p:txBody>
      </p:sp>
      <p:sp>
        <p:nvSpPr>
          <p:cNvPr id="19" name="Slide Number Placeholder 1">
            <a:extLst>
              <a:ext uri="{FF2B5EF4-FFF2-40B4-BE49-F238E27FC236}">
                <a16:creationId xmlns:a16="http://schemas.microsoft.com/office/drawing/2014/main" id="{8CA65C26-4528-EE9A-15DD-E2D8EFF75C23}"/>
              </a:ext>
            </a:extLst>
          </p:cNvPr>
          <p:cNvSpPr>
            <a:spLocks noGrp="1"/>
          </p:cNvSpPr>
          <p:nvPr>
            <p:ph type="sldNum" sz="quarter" idx="4"/>
          </p:nvPr>
        </p:nvSpPr>
        <p:spPr>
          <a:xfrm>
            <a:off x="10714592" y="6263437"/>
            <a:ext cx="962246" cy="365125"/>
          </a:xfrm>
          <a:prstGeom prst="rect">
            <a:avLst/>
          </a:prstGeom>
        </p:spPr>
        <p:txBody>
          <a:bodyPr vert="horz" lIns="91440" tIns="45720" rIns="91440" bIns="45720" rtlCol="0" anchor="ctr"/>
          <a:lstStyle>
            <a:lvl1pPr algn="r">
              <a:defRPr sz="800">
                <a:solidFill>
                  <a:schemeClr val="tx1"/>
                </a:solidFill>
              </a:defRPr>
            </a:lvl1pPr>
          </a:lstStyle>
          <a:p>
            <a:fld id="{EE7F7F6E-908D-4D7B-AEA2-670BE81D75B9}" type="slidenum">
              <a:rPr lang="en-US" smtClean="0"/>
              <a:pPr/>
              <a:t>‹#›</a:t>
            </a:fld>
            <a:endParaRPr lang="en-US"/>
          </a:p>
        </p:txBody>
      </p:sp>
      <p:sp>
        <p:nvSpPr>
          <p:cNvPr id="22" name="Footer Placeholder 5">
            <a:extLst>
              <a:ext uri="{FF2B5EF4-FFF2-40B4-BE49-F238E27FC236}">
                <a16:creationId xmlns:a16="http://schemas.microsoft.com/office/drawing/2014/main" id="{BBF5DCBB-EE66-966E-7D3E-B385EA8F3321}"/>
              </a:ext>
            </a:extLst>
          </p:cNvPr>
          <p:cNvSpPr>
            <a:spLocks noGrp="1"/>
          </p:cNvSpPr>
          <p:nvPr>
            <p:ph type="ftr" sz="quarter" idx="3"/>
          </p:nvPr>
        </p:nvSpPr>
        <p:spPr>
          <a:xfrm>
            <a:off x="1106106" y="6339623"/>
            <a:ext cx="6984664" cy="201913"/>
          </a:xfrm>
          <a:prstGeom prst="rect">
            <a:avLst/>
          </a:prstGeom>
        </p:spPr>
        <p:txBody>
          <a:bodyPr vert="horz" lIns="0" tIns="45720" rIns="0" bIns="45720" rtlCol="0" anchor="ctr"/>
          <a:lstStyle>
            <a:lvl1pPr algn="l">
              <a:defRPr sz="700">
                <a:solidFill>
                  <a:schemeClr val="bg1"/>
                </a:solidFill>
                <a:latin typeface="+mj-lt"/>
              </a:defRPr>
            </a:lvl1pPr>
          </a:lstStyle>
          <a:p>
            <a:r>
              <a:rPr lang="en-US"/>
              <a:t>Sify Internal [Confidential]</a:t>
            </a:r>
          </a:p>
        </p:txBody>
      </p:sp>
      <p:sp>
        <p:nvSpPr>
          <p:cNvPr id="2" name="Title 1">
            <a:extLst>
              <a:ext uri="{FF2B5EF4-FFF2-40B4-BE49-F238E27FC236}">
                <a16:creationId xmlns:a16="http://schemas.microsoft.com/office/drawing/2014/main" id="{B5D42A53-06D5-7CAE-0E2C-E8C2F535F855}"/>
              </a:ext>
            </a:extLst>
          </p:cNvPr>
          <p:cNvSpPr>
            <a:spLocks noGrp="1"/>
          </p:cNvSpPr>
          <p:nvPr>
            <p:ph type="ctrTitle"/>
          </p:nvPr>
        </p:nvSpPr>
        <p:spPr>
          <a:xfrm>
            <a:off x="4808244" y="685800"/>
            <a:ext cx="6774156" cy="1624030"/>
          </a:xfrm>
          <a:prstGeom prst="rect">
            <a:avLst/>
          </a:prstGeom>
        </p:spPr>
        <p:txBody>
          <a:bodyPr lIns="0" tIns="0" rIns="0" bIns="0" anchor="b"/>
          <a:lstStyle>
            <a:lvl1pPr marL="0" indent="0" algn="l">
              <a:lnSpc>
                <a:spcPct val="90000"/>
              </a:lnSpc>
              <a:buFont typeface="Arial" panose="020B0604020202020204" pitchFamily="34" charset="0"/>
              <a:buNone/>
              <a:defRPr sz="3200" b="0" i="0" spc="0" baseline="0">
                <a:solidFill>
                  <a:schemeClr val="bg2"/>
                </a:solidFill>
                <a:latin typeface="CiscoSansTT ExtraLight" panose="020B0303020201020303" pitchFamily="34" charset="0"/>
                <a:cs typeface="CiscoSansTT ExtraLight" panose="020B0303020201020303" pitchFamily="34" charset="0"/>
              </a:defRPr>
            </a:lvl1pPr>
          </a:lstStyle>
          <a:p>
            <a:r>
              <a:rPr lang="en-US"/>
              <a:t>Click to edit Master title</a:t>
            </a:r>
            <a:r>
              <a:rPr lang="en-GB"/>
              <a:t> </a:t>
            </a:r>
            <a:endParaRPr lang="en-US"/>
          </a:p>
        </p:txBody>
      </p:sp>
      <p:sp>
        <p:nvSpPr>
          <p:cNvPr id="3" name="Text Placeholder 2">
            <a:extLst>
              <a:ext uri="{FF2B5EF4-FFF2-40B4-BE49-F238E27FC236}">
                <a16:creationId xmlns:a16="http://schemas.microsoft.com/office/drawing/2014/main" id="{FDDC6E3B-F76C-2003-CB0C-53ADD9DF239E}"/>
              </a:ext>
            </a:extLst>
          </p:cNvPr>
          <p:cNvSpPr>
            <a:spLocks noGrp="1"/>
          </p:cNvSpPr>
          <p:nvPr>
            <p:ph type="body" sz="quarter" idx="16" hasCustomPrompt="1"/>
          </p:nvPr>
        </p:nvSpPr>
        <p:spPr>
          <a:xfrm>
            <a:off x="4831569" y="2552700"/>
            <a:ext cx="2742400" cy="259458"/>
          </a:xfrm>
          <a:prstGeom prst="rect">
            <a:avLst/>
          </a:prstGeom>
        </p:spPr>
        <p:txBody>
          <a:bodyPr lIns="0" tIns="0" rIns="0" bIns="0" anchor="b"/>
          <a:lstStyle>
            <a:lvl1pPr marL="0" indent="0">
              <a:lnSpc>
                <a:spcPct val="100000"/>
              </a:lnSpc>
              <a:buFont typeface="Arial" panose="020B0604020202020204" pitchFamily="34" charset="0"/>
              <a:buNone/>
              <a:defRPr sz="1400" b="0" i="0" baseline="0">
                <a:solidFill>
                  <a:schemeClr val="tx1"/>
                </a:solidFill>
                <a:latin typeface="CiscoSansTT Medium" panose="020B0604020202020204" charset="0"/>
                <a:cs typeface="CiscoSansTT Medium" panose="020B060402020202020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a:t>Challenge</a:t>
            </a:r>
          </a:p>
        </p:txBody>
      </p:sp>
      <p:sp>
        <p:nvSpPr>
          <p:cNvPr id="5" name="Text Placeholder 2">
            <a:extLst>
              <a:ext uri="{FF2B5EF4-FFF2-40B4-BE49-F238E27FC236}">
                <a16:creationId xmlns:a16="http://schemas.microsoft.com/office/drawing/2014/main" id="{7565131F-A9CC-8308-5786-AB049A7918AF}"/>
              </a:ext>
            </a:extLst>
          </p:cNvPr>
          <p:cNvSpPr>
            <a:spLocks noGrp="1"/>
          </p:cNvSpPr>
          <p:nvPr>
            <p:ph type="body" sz="quarter" idx="30" hasCustomPrompt="1"/>
          </p:nvPr>
        </p:nvSpPr>
        <p:spPr>
          <a:xfrm>
            <a:off x="4832370" y="2951776"/>
            <a:ext cx="2742400" cy="967445"/>
          </a:xfrm>
          <a:prstGeom prst="rect">
            <a:avLst/>
          </a:prstGeom>
        </p:spPr>
        <p:txBody>
          <a:bodyPr lIns="0" tIns="0" rIns="0" bIns="0"/>
          <a:lstStyle>
            <a:lvl1pPr marL="171450" marR="0" indent="-171450" algn="l" defTabSz="912276" rtl="0" eaLnBrk="1" fontAlgn="base" latinLnBrk="0" hangingPunct="1">
              <a:lnSpc>
                <a:spcPct val="110000"/>
              </a:lnSpc>
              <a:spcBef>
                <a:spcPts val="0"/>
              </a:spcBef>
              <a:spcAft>
                <a:spcPts val="1200"/>
              </a:spcAft>
              <a:buClr>
                <a:schemeClr val="tx1"/>
              </a:buClr>
              <a:buSzPct val="90000"/>
              <a:buFont typeface="CiscoSansTT Light" panose="020B0604020202020204" charset="0"/>
              <a:buChar char="–"/>
              <a:tabLst/>
              <a:defRPr sz="1200" b="0" i="0" baseline="0">
                <a:solidFill>
                  <a:schemeClr val="tx1"/>
                </a:solidFill>
                <a:latin typeface="CiscoSansTT Light" panose="020B0503020201020303" pitchFamily="34" charset="0"/>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r>
              <a:rPr lang="en-US"/>
              <a:t>Lorem ipsum dolor sit </a:t>
            </a:r>
            <a:r>
              <a:rPr lang="en-US" err="1"/>
              <a:t>amet</a:t>
            </a:r>
            <a:endParaRPr lang="en-US"/>
          </a:p>
          <a:p>
            <a:r>
              <a:rPr lang="en-US"/>
              <a:t>Sed do </a:t>
            </a:r>
            <a:r>
              <a:rPr lang="en-US" err="1"/>
              <a:t>eiusmod</a:t>
            </a:r>
            <a:r>
              <a:rPr lang="en-US"/>
              <a:t> </a:t>
            </a:r>
            <a:r>
              <a:rPr lang="en-US" err="1"/>
              <a:t>tempor</a:t>
            </a:r>
            <a:r>
              <a:rPr lang="en-US"/>
              <a:t> </a:t>
            </a:r>
            <a:r>
              <a:rPr lang="en-US" err="1"/>
              <a:t>incididunt</a:t>
            </a:r>
            <a:r>
              <a:rPr lang="en-US"/>
              <a:t> </a:t>
            </a:r>
          </a:p>
          <a:p>
            <a:pPr lvl="0"/>
            <a:endParaRPr lang="en-GB"/>
          </a:p>
        </p:txBody>
      </p:sp>
      <p:sp>
        <p:nvSpPr>
          <p:cNvPr id="8" name="Text Placeholder 2">
            <a:extLst>
              <a:ext uri="{FF2B5EF4-FFF2-40B4-BE49-F238E27FC236}">
                <a16:creationId xmlns:a16="http://schemas.microsoft.com/office/drawing/2014/main" id="{07BCFE09-8F60-695A-5272-DC2557C98BF9}"/>
              </a:ext>
            </a:extLst>
          </p:cNvPr>
          <p:cNvSpPr>
            <a:spLocks noGrp="1"/>
          </p:cNvSpPr>
          <p:nvPr>
            <p:ph type="body" sz="quarter" idx="31" hasCustomPrompt="1"/>
          </p:nvPr>
        </p:nvSpPr>
        <p:spPr>
          <a:xfrm>
            <a:off x="4832370" y="4149093"/>
            <a:ext cx="2743201" cy="259458"/>
          </a:xfrm>
          <a:prstGeom prst="rect">
            <a:avLst/>
          </a:prstGeom>
        </p:spPr>
        <p:txBody>
          <a:bodyPr lIns="0" tIns="0" rIns="0" bIns="0" anchor="b"/>
          <a:lstStyle>
            <a:lvl1pPr marL="0" indent="0">
              <a:lnSpc>
                <a:spcPct val="100000"/>
              </a:lnSpc>
              <a:buFont typeface="Arial" panose="020B0604020202020204" pitchFamily="34" charset="0"/>
              <a:buNone/>
              <a:defRPr sz="1400" b="0" i="0" baseline="0">
                <a:solidFill>
                  <a:schemeClr val="tx1"/>
                </a:solidFill>
                <a:latin typeface="CiscoSansTT Medium" panose="020B0604020202020204" charset="0"/>
                <a:cs typeface="CiscoSansTT Medium" panose="020B060402020202020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a:t>Result</a:t>
            </a:r>
          </a:p>
        </p:txBody>
      </p:sp>
      <p:sp>
        <p:nvSpPr>
          <p:cNvPr id="9" name="Text Placeholder 2">
            <a:extLst>
              <a:ext uri="{FF2B5EF4-FFF2-40B4-BE49-F238E27FC236}">
                <a16:creationId xmlns:a16="http://schemas.microsoft.com/office/drawing/2014/main" id="{821413A6-E5AC-3667-033E-73226D6E37A5}"/>
              </a:ext>
            </a:extLst>
          </p:cNvPr>
          <p:cNvSpPr>
            <a:spLocks noGrp="1"/>
          </p:cNvSpPr>
          <p:nvPr>
            <p:ph type="body" sz="quarter" idx="32" hasCustomPrompt="1"/>
          </p:nvPr>
        </p:nvSpPr>
        <p:spPr>
          <a:xfrm>
            <a:off x="4833171" y="4548169"/>
            <a:ext cx="2742400" cy="1687444"/>
          </a:xfrm>
          <a:prstGeom prst="rect">
            <a:avLst/>
          </a:prstGeom>
        </p:spPr>
        <p:txBody>
          <a:bodyPr lIns="0" tIns="0" rIns="0" bIns="0"/>
          <a:lstStyle>
            <a:lvl1pPr marL="171450" marR="0" indent="-171450" algn="l" defTabSz="912276" rtl="0" eaLnBrk="1" fontAlgn="base" latinLnBrk="0" hangingPunct="1">
              <a:lnSpc>
                <a:spcPct val="110000"/>
              </a:lnSpc>
              <a:spcBef>
                <a:spcPts val="0"/>
              </a:spcBef>
              <a:spcAft>
                <a:spcPts val="1200"/>
              </a:spcAft>
              <a:buClr>
                <a:schemeClr val="tx1"/>
              </a:buClr>
              <a:buSzPct val="90000"/>
              <a:buFont typeface="CiscoSansTT Light" panose="020B0604020202020204" charset="0"/>
              <a:buChar char="+"/>
              <a:tabLst/>
              <a:defRPr sz="1200" b="0" i="0" baseline="0">
                <a:solidFill>
                  <a:schemeClr val="tx1"/>
                </a:solidFill>
                <a:latin typeface="CiscoSansTT Light" panose="020B0503020201020303" pitchFamily="34" charset="0"/>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r>
              <a:rPr lang="en-US"/>
              <a:t>Lorem ipsum dolor sit </a:t>
            </a:r>
            <a:r>
              <a:rPr lang="en-US" err="1"/>
              <a:t>amet</a:t>
            </a:r>
            <a:endParaRPr lang="en-US"/>
          </a:p>
          <a:p>
            <a:r>
              <a:rPr lang="en-US"/>
              <a:t>Sed do </a:t>
            </a:r>
            <a:r>
              <a:rPr lang="en-US" err="1"/>
              <a:t>eiusmod</a:t>
            </a:r>
            <a:r>
              <a:rPr lang="en-US"/>
              <a:t> </a:t>
            </a:r>
            <a:r>
              <a:rPr lang="en-US" err="1"/>
              <a:t>tempor</a:t>
            </a:r>
            <a:r>
              <a:rPr lang="en-US"/>
              <a:t> </a:t>
            </a:r>
            <a:r>
              <a:rPr lang="en-US" err="1"/>
              <a:t>incididunt</a:t>
            </a:r>
            <a:r>
              <a:rPr lang="en-US"/>
              <a:t> </a:t>
            </a:r>
          </a:p>
          <a:p>
            <a:r>
              <a:rPr lang="en-US"/>
              <a:t>Ut </a:t>
            </a:r>
            <a:r>
              <a:rPr lang="en-US" err="1"/>
              <a:t>enim</a:t>
            </a:r>
            <a:r>
              <a:rPr lang="en-US"/>
              <a:t> ad minim </a:t>
            </a:r>
            <a:r>
              <a:rPr lang="en-US" err="1"/>
              <a:t>veniam</a:t>
            </a:r>
            <a:r>
              <a:rPr lang="en-US"/>
              <a:t>, </a:t>
            </a:r>
            <a:r>
              <a:rPr lang="en-US" err="1"/>
              <a:t>quis</a:t>
            </a:r>
            <a:r>
              <a:rPr lang="en-US"/>
              <a:t> </a:t>
            </a:r>
          </a:p>
          <a:p>
            <a:r>
              <a:rPr lang="en-US" err="1"/>
              <a:t>Nostrud</a:t>
            </a:r>
            <a:r>
              <a:rPr lang="en-US"/>
              <a:t> exercitation </a:t>
            </a:r>
            <a:r>
              <a:rPr lang="en-US" err="1"/>
              <a:t>ullamco</a:t>
            </a:r>
            <a:r>
              <a:rPr lang="en-US"/>
              <a:t> </a:t>
            </a:r>
            <a:r>
              <a:rPr lang="en-US" err="1"/>
              <a:t>laboris</a:t>
            </a:r>
            <a:r>
              <a:rPr lang="en-US"/>
              <a:t> </a:t>
            </a:r>
            <a:endParaRPr lang="en-US">
              <a:sym typeface="Arial"/>
            </a:endParaRPr>
          </a:p>
          <a:p>
            <a:pPr lvl="0"/>
            <a:endParaRPr lang="en-GB"/>
          </a:p>
        </p:txBody>
      </p:sp>
      <p:sp>
        <p:nvSpPr>
          <p:cNvPr id="12" name="Text Placeholder 11">
            <a:extLst>
              <a:ext uri="{FF2B5EF4-FFF2-40B4-BE49-F238E27FC236}">
                <a16:creationId xmlns:a16="http://schemas.microsoft.com/office/drawing/2014/main" id="{C64867D5-1085-3C5A-EA19-900FA6CAFFD1}"/>
              </a:ext>
            </a:extLst>
          </p:cNvPr>
          <p:cNvSpPr>
            <a:spLocks noGrp="1"/>
          </p:cNvSpPr>
          <p:nvPr>
            <p:ph type="body" sz="quarter" idx="33"/>
          </p:nvPr>
        </p:nvSpPr>
        <p:spPr>
          <a:xfrm>
            <a:off x="8486384" y="2951776"/>
            <a:ext cx="3832964" cy="2953724"/>
          </a:xfrm>
          <a:prstGeom prst="roundRect">
            <a:avLst>
              <a:gd name="adj" fmla="val 2582"/>
            </a:avLst>
          </a:prstGeom>
          <a:solidFill>
            <a:schemeClr val="bg2"/>
          </a:solidFill>
        </p:spPr>
        <p:txBody>
          <a:bodyPr lIns="457200" tIns="365760" rIns="457200" bIns="457200" anchor="ctr"/>
          <a:lstStyle>
            <a:lvl1pPr marL="0" indent="0">
              <a:buNone/>
              <a:defRPr sz="2400">
                <a:solidFill>
                  <a:schemeClr val="bg1"/>
                </a:solidFill>
                <a:latin typeface="+mj-lt"/>
              </a:defRPr>
            </a:lvl1pPr>
          </a:lstStyle>
          <a:p>
            <a:pPr lvl="0"/>
            <a:r>
              <a:rPr lang="en-US"/>
              <a:t>Click to edit Master text styles</a:t>
            </a:r>
          </a:p>
        </p:txBody>
      </p:sp>
      <p:grpSp>
        <p:nvGrpSpPr>
          <p:cNvPr id="21" name="Graphic 17">
            <a:extLst>
              <a:ext uri="{FF2B5EF4-FFF2-40B4-BE49-F238E27FC236}">
                <a16:creationId xmlns:a16="http://schemas.microsoft.com/office/drawing/2014/main" id="{CC10D589-144F-AAB9-6C5A-246CC471CFA2}"/>
              </a:ext>
            </a:extLst>
          </p:cNvPr>
          <p:cNvGrpSpPr/>
          <p:nvPr userDrawn="1"/>
        </p:nvGrpSpPr>
        <p:grpSpPr>
          <a:xfrm>
            <a:off x="612834" y="6342787"/>
            <a:ext cx="345726" cy="247589"/>
            <a:chOff x="675464" y="6365091"/>
            <a:chExt cx="345726" cy="247589"/>
          </a:xfrm>
          <a:solidFill>
            <a:srgbClr val="FFFFFF">
              <a:alpha val="69804"/>
            </a:srgbClr>
          </a:solidFill>
        </p:grpSpPr>
        <p:sp>
          <p:nvSpPr>
            <p:cNvPr id="23" name="Freeform: Shape 5">
              <a:extLst>
                <a:ext uri="{FF2B5EF4-FFF2-40B4-BE49-F238E27FC236}">
                  <a16:creationId xmlns:a16="http://schemas.microsoft.com/office/drawing/2014/main" id="{06123B5A-13E9-5A55-5DA5-27DE469CDFF6}"/>
                </a:ext>
              </a:extLst>
            </p:cNvPr>
            <p:cNvSpPr/>
            <p:nvPr/>
          </p:nvSpPr>
          <p:spPr>
            <a:xfrm>
              <a:off x="861900" y="6410707"/>
              <a:ext cx="99856" cy="101188"/>
            </a:xfrm>
            <a:custGeom>
              <a:avLst/>
              <a:gdLst>
                <a:gd name="connsiteX0" fmla="*/ 2561 w 99856"/>
                <a:gd name="connsiteY0" fmla="*/ 100514 h 101188"/>
                <a:gd name="connsiteX1" fmla="*/ 65383 w 99856"/>
                <a:gd name="connsiteY1" fmla="*/ 50142 h 101188"/>
                <a:gd name="connsiteX2" fmla="*/ 0 w 99856"/>
                <a:gd name="connsiteY2" fmla="*/ 1524 h 101188"/>
                <a:gd name="connsiteX3" fmla="*/ 88746 w 99856"/>
                <a:gd name="connsiteY3" fmla="*/ 38047 h 101188"/>
                <a:gd name="connsiteX4" fmla="*/ 99857 w 99856"/>
                <a:gd name="connsiteY4" fmla="*/ 50300 h 101188"/>
                <a:gd name="connsiteX5" fmla="*/ 88904 w 99856"/>
                <a:gd name="connsiteY5" fmla="*/ 62691 h 101188"/>
                <a:gd name="connsiteX6" fmla="*/ 2561 w 99856"/>
                <a:gd name="connsiteY6" fmla="*/ 100494 h 10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6" h="101188">
                  <a:moveTo>
                    <a:pt x="2561" y="100514"/>
                  </a:moveTo>
                  <a:cubicBezTo>
                    <a:pt x="22320" y="89462"/>
                    <a:pt x="45998" y="74786"/>
                    <a:pt x="65383" y="50142"/>
                  </a:cubicBezTo>
                  <a:cubicBezTo>
                    <a:pt x="46215" y="26306"/>
                    <a:pt x="19640" y="12300"/>
                    <a:pt x="0" y="1524"/>
                  </a:cubicBezTo>
                  <a:cubicBezTo>
                    <a:pt x="47436" y="-8956"/>
                    <a:pt x="88746" y="38047"/>
                    <a:pt x="88746" y="38047"/>
                  </a:cubicBezTo>
                  <a:lnTo>
                    <a:pt x="99857" y="50300"/>
                  </a:lnTo>
                  <a:lnTo>
                    <a:pt x="88904" y="62691"/>
                  </a:lnTo>
                  <a:cubicBezTo>
                    <a:pt x="45585" y="109497"/>
                    <a:pt x="2561" y="100494"/>
                    <a:pt x="2561" y="100494"/>
                  </a:cubicBezTo>
                  <a:close/>
                </a:path>
              </a:pathLst>
            </a:custGeom>
            <a:grpFill/>
            <a:ln w="1954" cap="flat">
              <a:noFill/>
              <a:prstDash val="solid"/>
              <a:miter/>
            </a:ln>
          </p:spPr>
          <p:txBody>
            <a:bodyPr rtlCol="0" anchor="ctr"/>
            <a:lstStyle/>
            <a:p>
              <a:endParaRPr lang="en-US"/>
            </a:p>
          </p:txBody>
        </p:sp>
        <p:sp>
          <p:nvSpPr>
            <p:cNvPr id="24" name="Freeform: Shape 9">
              <a:extLst>
                <a:ext uri="{FF2B5EF4-FFF2-40B4-BE49-F238E27FC236}">
                  <a16:creationId xmlns:a16="http://schemas.microsoft.com/office/drawing/2014/main" id="{8EC3864D-DA18-FAD5-746A-EAD9E6F34FB4}"/>
                </a:ext>
              </a:extLst>
            </p:cNvPr>
            <p:cNvSpPr/>
            <p:nvPr/>
          </p:nvSpPr>
          <p:spPr>
            <a:xfrm>
              <a:off x="823742" y="6439417"/>
              <a:ext cx="44383" cy="44520"/>
            </a:xfrm>
            <a:custGeom>
              <a:avLst/>
              <a:gdLst>
                <a:gd name="connsiteX0" fmla="*/ 44383 w 44383"/>
                <a:gd name="connsiteY0" fmla="*/ 22260 h 44520"/>
                <a:gd name="connsiteX1" fmla="*/ 22182 w 44383"/>
                <a:gd name="connsiteY1" fmla="*/ 44521 h 44520"/>
                <a:gd name="connsiteX2" fmla="*/ 0 w 44383"/>
                <a:gd name="connsiteY2" fmla="*/ 22260 h 44520"/>
                <a:gd name="connsiteX3" fmla="*/ 22182 w 44383"/>
                <a:gd name="connsiteY3" fmla="*/ 0 h 44520"/>
                <a:gd name="connsiteX4" fmla="*/ 44383 w 44383"/>
                <a:gd name="connsiteY4" fmla="*/ 22260 h 4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3" h="44520">
                  <a:moveTo>
                    <a:pt x="44383" y="22260"/>
                  </a:moveTo>
                  <a:cubicBezTo>
                    <a:pt x="44383" y="34573"/>
                    <a:pt x="34435" y="44521"/>
                    <a:pt x="22182" y="44521"/>
                  </a:cubicBezTo>
                  <a:cubicBezTo>
                    <a:pt x="9929" y="44521"/>
                    <a:pt x="0" y="34573"/>
                    <a:pt x="0" y="22260"/>
                  </a:cubicBezTo>
                  <a:cubicBezTo>
                    <a:pt x="0" y="9948"/>
                    <a:pt x="9948" y="0"/>
                    <a:pt x="22182" y="0"/>
                  </a:cubicBezTo>
                  <a:cubicBezTo>
                    <a:pt x="34415" y="0"/>
                    <a:pt x="44383" y="9968"/>
                    <a:pt x="44383" y="22260"/>
                  </a:cubicBezTo>
                  <a:close/>
                </a:path>
              </a:pathLst>
            </a:custGeom>
            <a:grpFill/>
            <a:ln w="1954" cap="flat">
              <a:noFill/>
              <a:prstDash val="solid"/>
              <a:miter/>
            </a:ln>
          </p:spPr>
          <p:txBody>
            <a:bodyPr rtlCol="0" anchor="ctr"/>
            <a:lstStyle/>
            <a:p>
              <a:endParaRPr lang="en-US"/>
            </a:p>
          </p:txBody>
        </p:sp>
        <p:sp>
          <p:nvSpPr>
            <p:cNvPr id="25" name="Freeform: Shape 10">
              <a:extLst>
                <a:ext uri="{FF2B5EF4-FFF2-40B4-BE49-F238E27FC236}">
                  <a16:creationId xmlns:a16="http://schemas.microsoft.com/office/drawing/2014/main" id="{7AB120D4-5C09-E796-8ED9-1735DD7D4057}"/>
                </a:ext>
              </a:extLst>
            </p:cNvPr>
            <p:cNvSpPr/>
            <p:nvPr/>
          </p:nvSpPr>
          <p:spPr>
            <a:xfrm>
              <a:off x="731785" y="6365091"/>
              <a:ext cx="289405" cy="193172"/>
            </a:xfrm>
            <a:custGeom>
              <a:avLst/>
              <a:gdLst>
                <a:gd name="connsiteX0" fmla="*/ 144693 w 289405"/>
                <a:gd name="connsiteY0" fmla="*/ 193153 h 193172"/>
                <a:gd name="connsiteX1" fmla="*/ 5201 w 289405"/>
                <a:gd name="connsiteY1" fmla="*/ 103796 h 193172"/>
                <a:gd name="connsiteX2" fmla="*/ 0 w 289405"/>
                <a:gd name="connsiteY2" fmla="*/ 95542 h 193172"/>
                <a:gd name="connsiteX3" fmla="*/ 5319 w 289405"/>
                <a:gd name="connsiteY3" fmla="*/ 87347 h 193172"/>
                <a:gd name="connsiteX4" fmla="*/ 144693 w 289405"/>
                <a:gd name="connsiteY4" fmla="*/ 0 h 193172"/>
                <a:gd name="connsiteX5" fmla="*/ 282590 w 289405"/>
                <a:gd name="connsiteY5" fmla="*/ 86441 h 193172"/>
                <a:gd name="connsiteX6" fmla="*/ 289406 w 289405"/>
                <a:gd name="connsiteY6" fmla="*/ 95542 h 193172"/>
                <a:gd name="connsiteX7" fmla="*/ 282669 w 289405"/>
                <a:gd name="connsiteY7" fmla="*/ 104703 h 193172"/>
                <a:gd name="connsiteX8" fmla="*/ 144693 w 289405"/>
                <a:gd name="connsiteY8" fmla="*/ 193173 h 193172"/>
                <a:gd name="connsiteX9" fmla="*/ 36779 w 289405"/>
                <a:gd name="connsiteY9" fmla="*/ 95759 h 193172"/>
                <a:gd name="connsiteX10" fmla="*/ 144673 w 289405"/>
                <a:gd name="connsiteY10" fmla="*/ 162619 h 193172"/>
                <a:gd name="connsiteX11" fmla="*/ 251189 w 289405"/>
                <a:gd name="connsiteY11" fmla="*/ 95759 h 193172"/>
                <a:gd name="connsiteX12" fmla="*/ 144673 w 289405"/>
                <a:gd name="connsiteY12" fmla="*/ 30554 h 193172"/>
                <a:gd name="connsiteX13" fmla="*/ 36779 w 289405"/>
                <a:gd name="connsiteY13" fmla="*/ 95759 h 19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405" h="193172">
                  <a:moveTo>
                    <a:pt x="144693" y="193153"/>
                  </a:moveTo>
                  <a:cubicBezTo>
                    <a:pt x="62467" y="193153"/>
                    <a:pt x="7506" y="107461"/>
                    <a:pt x="5201" y="103796"/>
                  </a:cubicBezTo>
                  <a:lnTo>
                    <a:pt x="0" y="95542"/>
                  </a:lnTo>
                  <a:lnTo>
                    <a:pt x="5319" y="87347"/>
                  </a:lnTo>
                  <a:cubicBezTo>
                    <a:pt x="7604" y="83782"/>
                    <a:pt x="62585" y="0"/>
                    <a:pt x="144693" y="0"/>
                  </a:cubicBezTo>
                  <a:cubicBezTo>
                    <a:pt x="193154" y="0"/>
                    <a:pt x="239527" y="29076"/>
                    <a:pt x="282590" y="86441"/>
                  </a:cubicBezTo>
                  <a:lnTo>
                    <a:pt x="289406" y="95542"/>
                  </a:lnTo>
                  <a:lnTo>
                    <a:pt x="282669" y="104703"/>
                  </a:lnTo>
                  <a:cubicBezTo>
                    <a:pt x="239645" y="163407"/>
                    <a:pt x="193193" y="193173"/>
                    <a:pt x="144693" y="193173"/>
                  </a:cubicBezTo>
                  <a:close/>
                  <a:moveTo>
                    <a:pt x="36779" y="95759"/>
                  </a:moveTo>
                  <a:cubicBezTo>
                    <a:pt x="51534" y="115301"/>
                    <a:pt x="92568" y="162619"/>
                    <a:pt x="144673" y="162619"/>
                  </a:cubicBezTo>
                  <a:cubicBezTo>
                    <a:pt x="180605" y="162619"/>
                    <a:pt x="216399" y="140122"/>
                    <a:pt x="251189" y="95759"/>
                  </a:cubicBezTo>
                  <a:cubicBezTo>
                    <a:pt x="216419" y="52479"/>
                    <a:pt x="180605" y="30554"/>
                    <a:pt x="144673" y="30554"/>
                  </a:cubicBezTo>
                  <a:cubicBezTo>
                    <a:pt x="92608" y="30554"/>
                    <a:pt x="51593" y="76572"/>
                    <a:pt x="36779" y="95759"/>
                  </a:cubicBezTo>
                  <a:close/>
                </a:path>
              </a:pathLst>
            </a:custGeom>
            <a:grpFill/>
            <a:ln w="1954" cap="flat">
              <a:noFill/>
              <a:prstDash val="solid"/>
              <a:miter/>
            </a:ln>
          </p:spPr>
          <p:txBody>
            <a:bodyPr rtlCol="0" anchor="ctr"/>
            <a:lstStyle/>
            <a:p>
              <a:endParaRPr lang="en-US"/>
            </a:p>
          </p:txBody>
        </p:sp>
        <p:sp>
          <p:nvSpPr>
            <p:cNvPr id="26" name="Freeform: Shape 12">
              <a:extLst>
                <a:ext uri="{FF2B5EF4-FFF2-40B4-BE49-F238E27FC236}">
                  <a16:creationId xmlns:a16="http://schemas.microsoft.com/office/drawing/2014/main" id="{B815D52B-8D81-6C25-E92E-D5348043A6D8}"/>
                </a:ext>
              </a:extLst>
            </p:cNvPr>
            <p:cNvSpPr/>
            <p:nvPr/>
          </p:nvSpPr>
          <p:spPr>
            <a:xfrm>
              <a:off x="675464" y="6365189"/>
              <a:ext cx="138408" cy="192995"/>
            </a:xfrm>
            <a:custGeom>
              <a:avLst/>
              <a:gdLst>
                <a:gd name="connsiteX0" fmla="*/ 138389 w 138408"/>
                <a:gd name="connsiteY0" fmla="*/ 192996 h 192995"/>
                <a:gd name="connsiteX1" fmla="*/ 4255 w 138408"/>
                <a:gd name="connsiteY1" fmla="*/ 103048 h 192995"/>
                <a:gd name="connsiteX2" fmla="*/ 0 w 138408"/>
                <a:gd name="connsiteY2" fmla="*/ 94715 h 192995"/>
                <a:gd name="connsiteX3" fmla="*/ 4964 w 138408"/>
                <a:gd name="connsiteY3" fmla="*/ 86599 h 192995"/>
                <a:gd name="connsiteX4" fmla="*/ 137739 w 138408"/>
                <a:gd name="connsiteY4" fmla="*/ 0 h 192995"/>
                <a:gd name="connsiteX5" fmla="*/ 32760 w 138408"/>
                <a:gd name="connsiteY5" fmla="*/ 96271 h 192995"/>
                <a:gd name="connsiteX6" fmla="*/ 138409 w 138408"/>
                <a:gd name="connsiteY6" fmla="*/ 192996 h 19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408" h="192995">
                  <a:moveTo>
                    <a:pt x="138389" y="192996"/>
                  </a:moveTo>
                  <a:cubicBezTo>
                    <a:pt x="58232" y="190494"/>
                    <a:pt x="6501" y="106633"/>
                    <a:pt x="4255" y="103048"/>
                  </a:cubicBezTo>
                  <a:lnTo>
                    <a:pt x="0" y="94715"/>
                  </a:lnTo>
                  <a:lnTo>
                    <a:pt x="4964" y="86599"/>
                  </a:lnTo>
                  <a:cubicBezTo>
                    <a:pt x="7230" y="83092"/>
                    <a:pt x="58015" y="2856"/>
                    <a:pt x="137739" y="0"/>
                  </a:cubicBezTo>
                  <a:cubicBezTo>
                    <a:pt x="75824" y="28485"/>
                    <a:pt x="32760" y="96271"/>
                    <a:pt x="32760" y="96271"/>
                  </a:cubicBezTo>
                  <a:cubicBezTo>
                    <a:pt x="32760" y="96271"/>
                    <a:pt x="68889" y="157064"/>
                    <a:pt x="138409" y="192996"/>
                  </a:cubicBezTo>
                  <a:close/>
                </a:path>
              </a:pathLst>
            </a:custGeom>
            <a:grpFill/>
            <a:ln w="1954" cap="flat">
              <a:noFill/>
              <a:prstDash val="solid"/>
              <a:miter/>
            </a:ln>
          </p:spPr>
          <p:txBody>
            <a:bodyPr rtlCol="0" anchor="ctr"/>
            <a:lstStyle/>
            <a:p>
              <a:endParaRPr lang="en-US"/>
            </a:p>
          </p:txBody>
        </p:sp>
      </p:grpSp>
    </p:spTree>
    <p:extLst>
      <p:ext uri="{BB962C8B-B14F-4D97-AF65-F5344CB8AC3E}">
        <p14:creationId xmlns:p14="http://schemas.microsoft.com/office/powerpoint/2010/main" val="3873986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4" pos="3567">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_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3" name="Rectangle 2">
            <a:extLst>
              <a:ext uri="{FF2B5EF4-FFF2-40B4-BE49-F238E27FC236}">
                <a16:creationId xmlns:a16="http://schemas.microsoft.com/office/drawing/2014/main" id="{F1537751-3942-4783-9212-4A763A64B904}"/>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4" name="Rectangle 3">
            <a:extLst>
              <a:ext uri="{FF2B5EF4-FFF2-40B4-BE49-F238E27FC236}">
                <a16:creationId xmlns:a16="http://schemas.microsoft.com/office/drawing/2014/main" id="{D4B98732-4813-B51E-E51C-1781ED79D624}"/>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pic>
        <p:nvPicPr>
          <p:cNvPr id="5" name="Picture 4">
            <a:extLst>
              <a:ext uri="{FF2B5EF4-FFF2-40B4-BE49-F238E27FC236}">
                <a16:creationId xmlns:a16="http://schemas.microsoft.com/office/drawing/2014/main" id="{EA0619C6-0C7C-D498-1777-DAFE3AC101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DD26CF4-3815-A830-BBE9-5BDB9C39E04D}"/>
              </a:ext>
            </a:extLst>
          </p:cNvPr>
          <p:cNvSpPr/>
          <p:nvPr userDrawn="1"/>
        </p:nvSpPr>
        <p:spPr>
          <a:xfrm>
            <a:off x="0" y="0"/>
            <a:ext cx="12219355" cy="6462137"/>
          </a:xfrm>
          <a:prstGeom prst="rect">
            <a:avLst/>
          </a:prstGeom>
          <a:solidFill>
            <a:srgbClr val="1B314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Rectangle 6">
            <a:extLst>
              <a:ext uri="{FF2B5EF4-FFF2-40B4-BE49-F238E27FC236}">
                <a16:creationId xmlns:a16="http://schemas.microsoft.com/office/drawing/2014/main" id="{CB685A94-3A06-7C73-EA22-984DFAEBC667}"/>
              </a:ext>
            </a:extLst>
          </p:cNvPr>
          <p:cNvSpPr/>
          <p:nvPr userDrawn="1"/>
        </p:nvSpPr>
        <p:spPr>
          <a:xfrm>
            <a:off x="0" y="6407373"/>
            <a:ext cx="12219355" cy="454483"/>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1" name="Title 1">
            <a:extLst>
              <a:ext uri="{FF2B5EF4-FFF2-40B4-BE49-F238E27FC236}">
                <a16:creationId xmlns:a16="http://schemas.microsoft.com/office/drawing/2014/main" id="{9A2003F5-2C36-33FA-ACE6-4D37B39E35F1}"/>
              </a:ext>
            </a:extLst>
          </p:cNvPr>
          <p:cNvSpPr txBox="1">
            <a:spLocks/>
          </p:cNvSpPr>
          <p:nvPr userDrawn="1"/>
        </p:nvSpPr>
        <p:spPr>
          <a:xfrm>
            <a:off x="432000" y="282094"/>
            <a:ext cx="9758104" cy="615540"/>
          </a:xfrm>
          <a:prstGeom prst="rect">
            <a:avLst/>
          </a:prstGeom>
        </p:spPr>
        <p:txBody>
          <a:bodyPr/>
          <a:lstStyle>
            <a:lvl1pPr algn="l" defTabSz="914286" rtl="0" eaLnBrk="1" latinLnBrk="0" hangingPunct="1">
              <a:spcBef>
                <a:spcPct val="0"/>
              </a:spcBef>
              <a:buNone/>
              <a:defRPr kumimoji="0" lang="en-US" sz="18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a:lstStyle>
          <a:p>
            <a:endParaRPr lang="en-IN" sz="3200" dirty="0">
              <a:solidFill>
                <a:schemeClr val="bg1"/>
              </a:solidFill>
            </a:endParaRPr>
          </a:p>
        </p:txBody>
      </p:sp>
      <p:cxnSp>
        <p:nvCxnSpPr>
          <p:cNvPr id="12" name="Straight Connector 11">
            <a:extLst>
              <a:ext uri="{FF2B5EF4-FFF2-40B4-BE49-F238E27FC236}">
                <a16:creationId xmlns:a16="http://schemas.microsoft.com/office/drawing/2014/main" id="{C205715A-9F71-DECC-303C-EDBB517F94BA}"/>
              </a:ext>
            </a:extLst>
          </p:cNvPr>
          <p:cNvCxnSpPr>
            <a:cxnSpLocks/>
          </p:cNvCxnSpPr>
          <p:nvPr userDrawn="1"/>
        </p:nvCxnSpPr>
        <p:spPr>
          <a:xfrm>
            <a:off x="-1" y="6462137"/>
            <a:ext cx="12219356"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itle 4">
            <a:extLst>
              <a:ext uri="{FF2B5EF4-FFF2-40B4-BE49-F238E27FC236}">
                <a16:creationId xmlns:a16="http://schemas.microsoft.com/office/drawing/2014/main" id="{10CE64D8-9D7C-25DC-85C3-F4373242EF08}"/>
              </a:ext>
            </a:extLst>
          </p:cNvPr>
          <p:cNvSpPr>
            <a:spLocks noGrp="1"/>
          </p:cNvSpPr>
          <p:nvPr>
            <p:ph type="title" hasCustomPrompt="1"/>
          </p:nvPr>
        </p:nvSpPr>
        <p:spPr>
          <a:xfrm>
            <a:off x="432000" y="297481"/>
            <a:ext cx="10049933" cy="584765"/>
          </a:xfrm>
          <a:prstGeom prst="rect">
            <a:avLst/>
          </a:prstGeom>
        </p:spPr>
        <p:txBody>
          <a:bodyPr/>
          <a:lstStyle>
            <a:lvl1pPr>
              <a:defRPr sz="3200" baseline="0">
                <a:solidFill>
                  <a:schemeClr val="bg1"/>
                </a:solidFill>
                <a:latin typeface="TheSansOffice" panose="020B0503040302060204" pitchFamily="34" charset="0"/>
              </a:defRPr>
            </a:lvl1pPr>
          </a:lstStyle>
          <a:p>
            <a:r>
              <a:rPr lang="en-US" dirty="0"/>
              <a:t>TITLE OF THE SLIDE GOES HERE</a:t>
            </a:r>
          </a:p>
        </p:txBody>
      </p:sp>
      <p:pic>
        <p:nvPicPr>
          <p:cNvPr id="15" name="Picture 2" descr="Image result for sify logo">
            <a:extLst>
              <a:ext uri="{FF2B5EF4-FFF2-40B4-BE49-F238E27FC236}">
                <a16:creationId xmlns:a16="http://schemas.microsoft.com/office/drawing/2014/main" id="{BC05AF31-1D43-328A-BBF8-88D059097B66}"/>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12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A99E-2C4F-4BF2-1F98-D0FC33150A5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C102009F-526E-6028-FA94-4A36D8101E50}"/>
              </a:ext>
            </a:extLst>
          </p:cNvPr>
          <p:cNvSpPr>
            <a:spLocks noGrp="1"/>
          </p:cNvSpPr>
          <p:nvPr>
            <p:ph type="dt" sz="half" idx="10"/>
          </p:nvPr>
        </p:nvSpPr>
        <p:spPr/>
        <p:txBody>
          <a:bodyPr/>
          <a:lstStyle/>
          <a:p>
            <a:fld id="{23CE8D2B-5CF6-4328-B711-326EA3E6D957}" type="datetimeFigureOut">
              <a:rPr lang="en-IN" smtClean="0"/>
              <a:t>19-11-2024</a:t>
            </a:fld>
            <a:endParaRPr lang="en-IN"/>
          </a:p>
        </p:txBody>
      </p:sp>
      <p:sp>
        <p:nvSpPr>
          <p:cNvPr id="4" name="Footer Placeholder 3">
            <a:extLst>
              <a:ext uri="{FF2B5EF4-FFF2-40B4-BE49-F238E27FC236}">
                <a16:creationId xmlns:a16="http://schemas.microsoft.com/office/drawing/2014/main" id="{8B68CD74-F5DE-02CF-617F-1626557376EF}"/>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82AF2327-C257-7CF7-398D-2290F7F583DF}"/>
              </a:ext>
            </a:extLst>
          </p:cNvPr>
          <p:cNvSpPr>
            <a:spLocks noGrp="1"/>
          </p:cNvSpPr>
          <p:nvPr>
            <p:ph type="sldNum" sz="quarter" idx="12"/>
          </p:nvPr>
        </p:nvSpPr>
        <p:spPr/>
        <p:txBody>
          <a:bodyPr/>
          <a:lstStyle/>
          <a:p>
            <a:fld id="{381FCB4E-1BA7-4FEE-825B-D36E7D327E0F}" type="slidenum">
              <a:rPr lang="en-IN" smtClean="0"/>
              <a:t>‹#›</a:t>
            </a:fld>
            <a:endParaRPr lang="en-IN"/>
          </a:p>
        </p:txBody>
      </p:sp>
    </p:spTree>
    <p:extLst>
      <p:ext uri="{BB962C8B-B14F-4D97-AF65-F5344CB8AC3E}">
        <p14:creationId xmlns:p14="http://schemas.microsoft.com/office/powerpoint/2010/main" val="395557278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1_Intro">
  <p:cSld name="1_Intro">
    <p:spTree>
      <p:nvGrpSpPr>
        <p:cNvPr id="1" name="Shape 534"/>
        <p:cNvGrpSpPr/>
        <p:nvPr/>
      </p:nvGrpSpPr>
      <p:grpSpPr>
        <a:xfrm>
          <a:off x="0" y="0"/>
          <a:ext cx="0" cy="0"/>
          <a:chOff x="0" y="0"/>
          <a:chExt cx="0" cy="0"/>
        </a:xfrm>
      </p:grpSpPr>
      <p:sp>
        <p:nvSpPr>
          <p:cNvPr id="535" name="Google Shape;535;p26"/>
          <p:cNvSpPr txBox="1">
            <a:spLocks noGrp="1"/>
          </p:cNvSpPr>
          <p:nvPr>
            <p:ph type="title"/>
          </p:nvPr>
        </p:nvSpPr>
        <p:spPr>
          <a:xfrm>
            <a:off x="310671" y="4829175"/>
            <a:ext cx="11576530" cy="1246574"/>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800"/>
              <a:buNone/>
              <a:defRPr sz="2100" b="0" i="0">
                <a:solidFill>
                  <a:schemeClr val="accent5"/>
                </a:solidFill>
                <a:latin typeface="Roboto Light"/>
                <a:ea typeface="Roboto Light"/>
                <a:cs typeface="Roboto Light"/>
                <a:sym typeface="Roboto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36" name="Google Shape;536;p26"/>
          <p:cNvSpPr>
            <a:spLocks noGrp="1"/>
          </p:cNvSpPr>
          <p:nvPr>
            <p:ph type="pic" idx="2"/>
          </p:nvPr>
        </p:nvSpPr>
        <p:spPr>
          <a:xfrm>
            <a:off x="0" y="0"/>
            <a:ext cx="4043363" cy="4343400"/>
          </a:xfrm>
          <a:prstGeom prst="rect">
            <a:avLst/>
          </a:prstGeom>
          <a:noFill/>
          <a:ln>
            <a:noFill/>
          </a:ln>
        </p:spPr>
      </p:sp>
      <p:sp>
        <p:nvSpPr>
          <p:cNvPr id="537" name="Google Shape;537;p26"/>
          <p:cNvSpPr>
            <a:spLocks noGrp="1"/>
          </p:cNvSpPr>
          <p:nvPr>
            <p:ph type="pic" idx="3"/>
          </p:nvPr>
        </p:nvSpPr>
        <p:spPr>
          <a:xfrm>
            <a:off x="4074318" y="0"/>
            <a:ext cx="4043363" cy="4343400"/>
          </a:xfrm>
          <a:prstGeom prst="rect">
            <a:avLst/>
          </a:prstGeom>
          <a:noFill/>
          <a:ln>
            <a:noFill/>
          </a:ln>
        </p:spPr>
      </p:sp>
      <p:sp>
        <p:nvSpPr>
          <p:cNvPr id="538" name="Google Shape;538;p26"/>
          <p:cNvSpPr>
            <a:spLocks noGrp="1"/>
          </p:cNvSpPr>
          <p:nvPr>
            <p:ph type="pic" idx="4"/>
          </p:nvPr>
        </p:nvSpPr>
        <p:spPr>
          <a:xfrm>
            <a:off x="8148637" y="0"/>
            <a:ext cx="4043363" cy="4343400"/>
          </a:xfrm>
          <a:prstGeom prst="rect">
            <a:avLst/>
          </a:prstGeom>
          <a:noFill/>
          <a:ln>
            <a:noFill/>
          </a:ln>
        </p:spPr>
      </p:sp>
    </p:spTree>
    <p:extLst>
      <p:ext uri="{BB962C8B-B14F-4D97-AF65-F5344CB8AC3E}">
        <p14:creationId xmlns:p14="http://schemas.microsoft.com/office/powerpoint/2010/main" val="19713903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1_6 Meraki benefits">
  <p:cSld name="1_6 Meraki benefits">
    <p:spTree>
      <p:nvGrpSpPr>
        <p:cNvPr id="1" name="Shape 69"/>
        <p:cNvGrpSpPr/>
        <p:nvPr/>
      </p:nvGrpSpPr>
      <p:grpSpPr>
        <a:xfrm>
          <a:off x="0" y="0"/>
          <a:ext cx="0" cy="0"/>
          <a:chOff x="0" y="0"/>
          <a:chExt cx="0" cy="0"/>
        </a:xfrm>
      </p:grpSpPr>
      <p:sp>
        <p:nvSpPr>
          <p:cNvPr id="70" name="Google Shape;70;p13"/>
          <p:cNvSpPr txBox="1">
            <a:spLocks noGrp="1"/>
          </p:cNvSpPr>
          <p:nvPr>
            <p:ph type="title"/>
          </p:nvPr>
        </p:nvSpPr>
        <p:spPr>
          <a:xfrm>
            <a:off x="310671" y="604908"/>
            <a:ext cx="11576400" cy="7635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800"/>
              <a:buNone/>
              <a:defRPr sz="3800">
                <a:solidFill>
                  <a:schemeClr val="accent5"/>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 name="Google Shape;71;p13"/>
          <p:cNvSpPr>
            <a:spLocks noGrp="1"/>
          </p:cNvSpPr>
          <p:nvPr>
            <p:ph type="pic" idx="2"/>
          </p:nvPr>
        </p:nvSpPr>
        <p:spPr>
          <a:xfrm>
            <a:off x="2146123" y="1792073"/>
            <a:ext cx="1235100" cy="1075800"/>
          </a:xfrm>
          <a:prstGeom prst="rect">
            <a:avLst/>
          </a:prstGeom>
          <a:noFill/>
          <a:ln>
            <a:noFill/>
          </a:ln>
        </p:spPr>
      </p:sp>
      <p:sp>
        <p:nvSpPr>
          <p:cNvPr id="72" name="Google Shape;72;p13"/>
          <p:cNvSpPr>
            <a:spLocks noGrp="1"/>
          </p:cNvSpPr>
          <p:nvPr>
            <p:ph type="pic" idx="3"/>
          </p:nvPr>
        </p:nvSpPr>
        <p:spPr>
          <a:xfrm>
            <a:off x="5478386" y="1792073"/>
            <a:ext cx="1235100" cy="1075800"/>
          </a:xfrm>
          <a:prstGeom prst="rect">
            <a:avLst/>
          </a:prstGeom>
          <a:noFill/>
          <a:ln>
            <a:noFill/>
          </a:ln>
        </p:spPr>
      </p:sp>
      <p:sp>
        <p:nvSpPr>
          <p:cNvPr id="73" name="Google Shape;73;p13"/>
          <p:cNvSpPr>
            <a:spLocks noGrp="1"/>
          </p:cNvSpPr>
          <p:nvPr>
            <p:ph type="pic" idx="4"/>
          </p:nvPr>
        </p:nvSpPr>
        <p:spPr>
          <a:xfrm>
            <a:off x="8806581" y="1792073"/>
            <a:ext cx="1235100" cy="1075800"/>
          </a:xfrm>
          <a:prstGeom prst="rect">
            <a:avLst/>
          </a:prstGeom>
          <a:noFill/>
          <a:ln>
            <a:noFill/>
          </a:ln>
        </p:spPr>
      </p:sp>
      <p:sp>
        <p:nvSpPr>
          <p:cNvPr id="74" name="Google Shape;74;p13"/>
          <p:cNvSpPr txBox="1">
            <a:spLocks noGrp="1"/>
          </p:cNvSpPr>
          <p:nvPr>
            <p:ph type="body" idx="1"/>
          </p:nvPr>
        </p:nvSpPr>
        <p:spPr>
          <a:xfrm>
            <a:off x="1845207" y="3031495"/>
            <a:ext cx="1845300" cy="763500"/>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0"/>
              </a:spcBef>
              <a:spcAft>
                <a:spcPts val="0"/>
              </a:spcAft>
              <a:buSzPts val="1800"/>
              <a:buFont typeface="Roboto Light"/>
              <a:buNone/>
              <a:defRPr sz="1600">
                <a:solidFill>
                  <a:schemeClr val="accent5"/>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75" name="Google Shape;75;p13"/>
          <p:cNvSpPr txBox="1">
            <a:spLocks noGrp="1"/>
          </p:cNvSpPr>
          <p:nvPr>
            <p:ph type="body" idx="5"/>
          </p:nvPr>
        </p:nvSpPr>
        <p:spPr>
          <a:xfrm>
            <a:off x="5173401" y="3031495"/>
            <a:ext cx="1845300" cy="763500"/>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0"/>
              </a:spcBef>
              <a:spcAft>
                <a:spcPts val="0"/>
              </a:spcAft>
              <a:buSzPts val="1800"/>
              <a:buFont typeface="Roboto Light"/>
              <a:buNone/>
              <a:defRPr sz="1600">
                <a:solidFill>
                  <a:schemeClr val="accent5"/>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76" name="Google Shape;76;p13"/>
          <p:cNvSpPr txBox="1">
            <a:spLocks noGrp="1"/>
          </p:cNvSpPr>
          <p:nvPr>
            <p:ph type="body" idx="6"/>
          </p:nvPr>
        </p:nvSpPr>
        <p:spPr>
          <a:xfrm>
            <a:off x="8501595" y="3031495"/>
            <a:ext cx="1845300" cy="763500"/>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0"/>
              </a:spcBef>
              <a:spcAft>
                <a:spcPts val="0"/>
              </a:spcAft>
              <a:buSzPts val="1800"/>
              <a:buFont typeface="Roboto Light"/>
              <a:buNone/>
              <a:defRPr sz="1600">
                <a:solidFill>
                  <a:schemeClr val="accent5"/>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77" name="Google Shape;77;p13"/>
          <p:cNvSpPr>
            <a:spLocks noGrp="1"/>
          </p:cNvSpPr>
          <p:nvPr>
            <p:ph type="pic" idx="7"/>
          </p:nvPr>
        </p:nvSpPr>
        <p:spPr>
          <a:xfrm>
            <a:off x="2146123" y="4100972"/>
            <a:ext cx="1235100" cy="1075800"/>
          </a:xfrm>
          <a:prstGeom prst="rect">
            <a:avLst/>
          </a:prstGeom>
          <a:noFill/>
          <a:ln>
            <a:noFill/>
          </a:ln>
        </p:spPr>
      </p:sp>
      <p:sp>
        <p:nvSpPr>
          <p:cNvPr id="78" name="Google Shape;78;p13"/>
          <p:cNvSpPr>
            <a:spLocks noGrp="1"/>
          </p:cNvSpPr>
          <p:nvPr>
            <p:ph type="pic" idx="8"/>
          </p:nvPr>
        </p:nvSpPr>
        <p:spPr>
          <a:xfrm>
            <a:off x="5478386" y="4100972"/>
            <a:ext cx="1235100" cy="1075800"/>
          </a:xfrm>
          <a:prstGeom prst="rect">
            <a:avLst/>
          </a:prstGeom>
          <a:noFill/>
          <a:ln>
            <a:noFill/>
          </a:ln>
        </p:spPr>
      </p:sp>
      <p:sp>
        <p:nvSpPr>
          <p:cNvPr id="79" name="Google Shape;79;p13"/>
          <p:cNvSpPr>
            <a:spLocks noGrp="1"/>
          </p:cNvSpPr>
          <p:nvPr>
            <p:ph type="pic" idx="9"/>
          </p:nvPr>
        </p:nvSpPr>
        <p:spPr>
          <a:xfrm>
            <a:off x="8806581" y="4100972"/>
            <a:ext cx="1235100" cy="1075800"/>
          </a:xfrm>
          <a:prstGeom prst="rect">
            <a:avLst/>
          </a:prstGeom>
          <a:noFill/>
          <a:ln>
            <a:noFill/>
          </a:ln>
        </p:spPr>
      </p:sp>
      <p:sp>
        <p:nvSpPr>
          <p:cNvPr id="80" name="Google Shape;80;p13"/>
          <p:cNvSpPr txBox="1">
            <a:spLocks noGrp="1"/>
          </p:cNvSpPr>
          <p:nvPr>
            <p:ph type="body" idx="13"/>
          </p:nvPr>
        </p:nvSpPr>
        <p:spPr>
          <a:xfrm>
            <a:off x="1845207" y="5352920"/>
            <a:ext cx="1845300" cy="763500"/>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0"/>
              </a:spcBef>
              <a:spcAft>
                <a:spcPts val="0"/>
              </a:spcAft>
              <a:buSzPts val="1800"/>
              <a:buFont typeface="Roboto Light"/>
              <a:buNone/>
              <a:defRPr sz="1600">
                <a:solidFill>
                  <a:schemeClr val="accent5"/>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1" name="Google Shape;81;p13"/>
          <p:cNvSpPr txBox="1">
            <a:spLocks noGrp="1"/>
          </p:cNvSpPr>
          <p:nvPr>
            <p:ph type="body" idx="14"/>
          </p:nvPr>
        </p:nvSpPr>
        <p:spPr>
          <a:xfrm>
            <a:off x="5173401" y="5352920"/>
            <a:ext cx="1845300" cy="763500"/>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0"/>
              </a:spcBef>
              <a:spcAft>
                <a:spcPts val="0"/>
              </a:spcAft>
              <a:buSzPts val="1800"/>
              <a:buFont typeface="Roboto Light"/>
              <a:buNone/>
              <a:defRPr sz="1600">
                <a:solidFill>
                  <a:schemeClr val="accent5"/>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2" name="Google Shape;82;p13"/>
          <p:cNvSpPr txBox="1">
            <a:spLocks noGrp="1"/>
          </p:cNvSpPr>
          <p:nvPr>
            <p:ph type="body" idx="15"/>
          </p:nvPr>
        </p:nvSpPr>
        <p:spPr>
          <a:xfrm>
            <a:off x="8501595" y="5352920"/>
            <a:ext cx="1845300" cy="763500"/>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0"/>
              </a:spcBef>
              <a:spcAft>
                <a:spcPts val="0"/>
              </a:spcAft>
              <a:buSzPts val="1800"/>
              <a:buFont typeface="Roboto Light"/>
              <a:buNone/>
              <a:defRPr sz="1600">
                <a:solidFill>
                  <a:schemeClr val="accent5"/>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80639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with Title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dirty="0"/>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spTree>
    <p:extLst>
      <p:ext uri="{BB962C8B-B14F-4D97-AF65-F5344CB8AC3E}">
        <p14:creationId xmlns:p14="http://schemas.microsoft.com/office/powerpoint/2010/main" val="38768213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4" name="Picture 4" descr="Image result for digital transformation shutterstock">
            <a:extLst>
              <a:ext uri="{FF2B5EF4-FFF2-40B4-BE49-F238E27FC236}">
                <a16:creationId xmlns:a16="http://schemas.microsoft.com/office/drawing/2014/main" id="{83E8CBA3-0592-4CC5-B192-E3E39F1705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53" t="19260" r="142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6D69DAA-50B0-490B-B879-A9AFA26B8029}"/>
              </a:ext>
            </a:extLst>
          </p:cNvPr>
          <p:cNvSpPr/>
          <p:nvPr/>
        </p:nvSpPr>
        <p:spPr>
          <a:xfrm>
            <a:off x="1" y="0"/>
            <a:ext cx="12192001" cy="685800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Rectangle 4">
            <a:extLst>
              <a:ext uri="{FF2B5EF4-FFF2-40B4-BE49-F238E27FC236}">
                <a16:creationId xmlns:a16="http://schemas.microsoft.com/office/drawing/2014/main" id="{BA100332-FD9E-43B4-A5EA-D655F50E55C6}"/>
              </a:ext>
            </a:extLst>
          </p:cNvPr>
          <p:cNvSpPr/>
          <p:nvPr/>
        </p:nvSpPr>
        <p:spPr>
          <a:xfrm>
            <a:off x="-1" y="4037932"/>
            <a:ext cx="9105417" cy="2455333"/>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4862DC76-2326-4337-A09D-F6B09741B5C5}"/>
              </a:ext>
            </a:extLst>
          </p:cNvPr>
          <p:cNvSpPr/>
          <p:nvPr/>
        </p:nvSpPr>
        <p:spPr>
          <a:xfrm>
            <a:off x="0" y="4037932"/>
            <a:ext cx="9105416" cy="118533"/>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Rectangle 7">
            <a:extLst>
              <a:ext uri="{FF2B5EF4-FFF2-40B4-BE49-F238E27FC236}">
                <a16:creationId xmlns:a16="http://schemas.microsoft.com/office/drawing/2014/main" id="{D44349FB-3EFD-45E8-9741-7BB218BE08AE}"/>
              </a:ext>
            </a:extLst>
          </p:cNvPr>
          <p:cNvSpPr/>
          <p:nvPr/>
        </p:nvSpPr>
        <p:spPr>
          <a:xfrm>
            <a:off x="11836361" y="0"/>
            <a:ext cx="355639" cy="68580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Rectangle 8">
            <a:extLst>
              <a:ext uri="{FF2B5EF4-FFF2-40B4-BE49-F238E27FC236}">
                <a16:creationId xmlns:a16="http://schemas.microsoft.com/office/drawing/2014/main" id="{B2E0560B-C8EC-45DE-AE89-65A343A6FE8A}"/>
              </a:ext>
            </a:extLst>
          </p:cNvPr>
          <p:cNvSpPr/>
          <p:nvPr/>
        </p:nvSpPr>
        <p:spPr>
          <a:xfrm>
            <a:off x="11484609" y="0"/>
            <a:ext cx="355639" cy="68580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Rectangle 9">
            <a:extLst>
              <a:ext uri="{FF2B5EF4-FFF2-40B4-BE49-F238E27FC236}">
                <a16:creationId xmlns:a16="http://schemas.microsoft.com/office/drawing/2014/main" id="{C673730A-509F-4C18-8764-173CF6818E38}"/>
              </a:ext>
            </a:extLst>
          </p:cNvPr>
          <p:cNvSpPr/>
          <p:nvPr/>
        </p:nvSpPr>
        <p:spPr>
          <a:xfrm>
            <a:off x="11136403" y="0"/>
            <a:ext cx="355639" cy="68580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nvGrpSpPr>
          <p:cNvPr id="13" name="Group 12">
            <a:extLst>
              <a:ext uri="{FF2B5EF4-FFF2-40B4-BE49-F238E27FC236}">
                <a16:creationId xmlns:a16="http://schemas.microsoft.com/office/drawing/2014/main" id="{AF74E99E-CF72-4D8E-A24E-0DAC4860C504}"/>
              </a:ext>
            </a:extLst>
          </p:cNvPr>
          <p:cNvGrpSpPr/>
          <p:nvPr/>
        </p:nvGrpSpPr>
        <p:grpSpPr>
          <a:xfrm>
            <a:off x="9742013" y="1"/>
            <a:ext cx="1954179" cy="1106663"/>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27">
            <a:extLst>
              <a:ext uri="{FF2B5EF4-FFF2-40B4-BE49-F238E27FC236}">
                <a16:creationId xmlns:a16="http://schemas.microsoft.com/office/drawing/2014/main" id="{83D9CD19-34E8-4942-B632-FFBD3669E4B3}"/>
              </a:ext>
            </a:extLst>
          </p:cNvPr>
          <p:cNvSpPr txBox="1">
            <a:spLocks/>
          </p:cNvSpPr>
          <p:nvPr/>
        </p:nvSpPr>
        <p:spPr>
          <a:xfrm>
            <a:off x="4287815" y="6356352"/>
            <a:ext cx="2743200" cy="365125"/>
          </a:xfrm>
          <a:prstGeom prst="rect">
            <a:avLst/>
          </a:prstGeom>
        </p:spPr>
        <p:txBody>
          <a:bodyPr vert="horz" lIns="121904" tIns="60953" rIns="0" bIns="60953"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408A3319-5104-4E46-B7BB-4F68F196E486}" type="slidenum">
              <a:rPr lang="en-IN" sz="1333" smtClean="0">
                <a:latin typeface="Arial Nova" panose="020B0504020202020204" pitchFamily="34" charset="0"/>
              </a:rPr>
              <a:pPr/>
              <a:t>‹#›</a:t>
            </a:fld>
            <a:endParaRPr lang="en-IN" sz="1333" dirty="0">
              <a:latin typeface="Arial Nova" panose="020B0504020202020204" pitchFamily="34" charset="0"/>
            </a:endParaRPr>
          </a:p>
        </p:txBody>
      </p:sp>
      <p:sp>
        <p:nvSpPr>
          <p:cNvPr id="17" name="Text Placeholder 16">
            <a:extLst>
              <a:ext uri="{FF2B5EF4-FFF2-40B4-BE49-F238E27FC236}">
                <a16:creationId xmlns:a16="http://schemas.microsoft.com/office/drawing/2014/main" id="{2E64CF6D-2EC1-4E99-9509-ABE945C9B924}"/>
              </a:ext>
            </a:extLst>
          </p:cNvPr>
          <p:cNvSpPr>
            <a:spLocks noGrp="1"/>
          </p:cNvSpPr>
          <p:nvPr>
            <p:ph type="body" sz="quarter" idx="13" hasCustomPrompt="1"/>
          </p:nvPr>
        </p:nvSpPr>
        <p:spPr>
          <a:xfrm>
            <a:off x="488041" y="4464464"/>
            <a:ext cx="6816328" cy="454763"/>
          </a:xfrm>
        </p:spPr>
        <p:txBody>
          <a:bodyPr>
            <a:noAutofit/>
          </a:bodyPr>
          <a:lstStyle>
            <a:lvl1pPr marL="0" indent="0">
              <a:buNone/>
              <a:defRPr sz="3200" b="1">
                <a:solidFill>
                  <a:srgbClr val="10253F"/>
                </a:solidFill>
              </a:defRPr>
            </a:lvl1pPr>
          </a:lstStyle>
          <a:p>
            <a:pPr lvl="0"/>
            <a:r>
              <a:rPr lang="en-US" dirty="0"/>
              <a:t>TITLE OF THE SLIDE - LINE ONE</a:t>
            </a:r>
            <a:endParaRPr lang="en-IN" dirty="0"/>
          </a:p>
        </p:txBody>
      </p:sp>
      <p:sp>
        <p:nvSpPr>
          <p:cNvPr id="18" name="Text Placeholder 16">
            <a:extLst>
              <a:ext uri="{FF2B5EF4-FFF2-40B4-BE49-F238E27FC236}">
                <a16:creationId xmlns:a16="http://schemas.microsoft.com/office/drawing/2014/main" id="{B8F72929-D74C-4BDB-9B56-6937C3360D9C}"/>
              </a:ext>
            </a:extLst>
          </p:cNvPr>
          <p:cNvSpPr>
            <a:spLocks noGrp="1"/>
          </p:cNvSpPr>
          <p:nvPr>
            <p:ph type="body" sz="quarter" idx="14" hasCustomPrompt="1"/>
          </p:nvPr>
        </p:nvSpPr>
        <p:spPr>
          <a:xfrm>
            <a:off x="488041" y="5005853"/>
            <a:ext cx="6816328" cy="454763"/>
          </a:xfrm>
        </p:spPr>
        <p:txBody>
          <a:bodyPr>
            <a:noAutofit/>
          </a:bodyPr>
          <a:lstStyle>
            <a:lvl1pPr marL="0" indent="0">
              <a:buNone/>
              <a:defRPr sz="3200" b="1">
                <a:solidFill>
                  <a:schemeClr val="bg1"/>
                </a:solidFill>
              </a:defRPr>
            </a:lvl1pPr>
          </a:lstStyle>
          <a:p>
            <a:pPr lvl="0"/>
            <a:r>
              <a:rPr lang="en-US" dirty="0"/>
              <a:t>LINE TWO</a:t>
            </a:r>
          </a:p>
        </p:txBody>
      </p:sp>
      <p:sp>
        <p:nvSpPr>
          <p:cNvPr id="20" name="Text Placeholder 16">
            <a:extLst>
              <a:ext uri="{FF2B5EF4-FFF2-40B4-BE49-F238E27FC236}">
                <a16:creationId xmlns:a16="http://schemas.microsoft.com/office/drawing/2014/main" id="{2E4206FC-F25B-4090-B5DC-00954F9FF892}"/>
              </a:ext>
            </a:extLst>
          </p:cNvPr>
          <p:cNvSpPr>
            <a:spLocks noGrp="1"/>
          </p:cNvSpPr>
          <p:nvPr>
            <p:ph type="body" sz="quarter" idx="15" hasCustomPrompt="1"/>
          </p:nvPr>
        </p:nvSpPr>
        <p:spPr>
          <a:xfrm>
            <a:off x="488041" y="5823917"/>
            <a:ext cx="6816328" cy="454763"/>
          </a:xfrm>
        </p:spPr>
        <p:txBody>
          <a:bodyPr>
            <a:noAutofit/>
          </a:bodyPr>
          <a:lstStyle>
            <a:lvl1pPr marL="0" indent="0">
              <a:buNone/>
              <a:defRPr sz="2133" b="1">
                <a:solidFill>
                  <a:srgbClr val="595959"/>
                </a:solidFill>
              </a:defRPr>
            </a:lvl1pPr>
          </a:lstStyle>
          <a:p>
            <a:pPr lvl="0"/>
            <a:r>
              <a:rPr lang="en-US" dirty="0"/>
              <a:t>Month ‘18</a:t>
            </a:r>
          </a:p>
        </p:txBody>
      </p:sp>
    </p:spTree>
    <p:extLst>
      <p:ext uri="{BB962C8B-B14F-4D97-AF65-F5344CB8AC3E}">
        <p14:creationId xmlns:p14="http://schemas.microsoft.com/office/powerpoint/2010/main" val="53950976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dirty="0"/>
              <a:t>AGENDA</a:t>
            </a:r>
          </a:p>
        </p:txBody>
      </p:sp>
      <p:grpSp>
        <p:nvGrpSpPr>
          <p:cNvPr id="30" name="Group 29">
            <a:extLst>
              <a:ext uri="{FF2B5EF4-FFF2-40B4-BE49-F238E27FC236}">
                <a16:creationId xmlns:a16="http://schemas.microsoft.com/office/drawing/2014/main" id="{62D161BB-E9A0-4C84-B81C-680E9D201940}"/>
              </a:ext>
            </a:extLst>
          </p:cNvPr>
          <p:cNvGrpSpPr/>
          <p:nvPr/>
        </p:nvGrpSpPr>
        <p:grpSpPr>
          <a:xfrm>
            <a:off x="432000" y="1293851"/>
            <a:ext cx="985731" cy="748988"/>
            <a:chOff x="324000" y="970388"/>
            <a:chExt cx="739298" cy="561741"/>
          </a:xfrm>
        </p:grpSpPr>
        <p:sp>
          <p:nvSpPr>
            <p:cNvPr id="8" name="Rectangle 7">
              <a:extLst>
                <a:ext uri="{FF2B5EF4-FFF2-40B4-BE49-F238E27FC236}">
                  <a16:creationId xmlns:a16="http://schemas.microsoft.com/office/drawing/2014/main" id="{1C3166A6-F41B-45A4-92DF-F0B509EE8458}"/>
                </a:ext>
              </a:extLst>
            </p:cNvPr>
            <p:cNvSpPr/>
            <p:nvPr/>
          </p:nvSpPr>
          <p:spPr>
            <a:xfrm>
              <a:off x="324000" y="1034175"/>
              <a:ext cx="122382" cy="457200"/>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9" name="TextBox 8">
              <a:extLst>
                <a:ext uri="{FF2B5EF4-FFF2-40B4-BE49-F238E27FC236}">
                  <a16:creationId xmlns:a16="http://schemas.microsoft.com/office/drawing/2014/main" id="{552D2382-F5C6-45FF-9C5D-E8E26A951AC0}"/>
                </a:ext>
              </a:extLst>
            </p:cNvPr>
            <p:cNvSpPr txBox="1"/>
            <p:nvPr/>
          </p:nvSpPr>
          <p:spPr>
            <a:xfrm>
              <a:off x="462934" y="970388"/>
              <a:ext cx="600364" cy="561741"/>
            </a:xfrm>
            <a:prstGeom prst="rect">
              <a:avLst/>
            </a:prstGeom>
            <a:noFill/>
          </p:spPr>
          <p:txBody>
            <a:bodyPr wrap="square" rtlCol="0">
              <a:spAutoFit/>
            </a:bodyPr>
            <a:lstStyle/>
            <a:p>
              <a:r>
                <a:rPr lang="en-US" sz="4267" dirty="0">
                  <a:solidFill>
                    <a:schemeClr val="accent1"/>
                  </a:solidFill>
                  <a:latin typeface="Impact" pitchFamily="34" charset="0"/>
                </a:rPr>
                <a:t>01</a:t>
              </a:r>
            </a:p>
          </p:txBody>
        </p:sp>
      </p:grpSp>
      <p:grpSp>
        <p:nvGrpSpPr>
          <p:cNvPr id="31" name="Group 30">
            <a:extLst>
              <a:ext uri="{FF2B5EF4-FFF2-40B4-BE49-F238E27FC236}">
                <a16:creationId xmlns:a16="http://schemas.microsoft.com/office/drawing/2014/main" id="{F7DA82C5-F2E2-482A-A2A1-3CF744413BA8}"/>
              </a:ext>
            </a:extLst>
          </p:cNvPr>
          <p:cNvGrpSpPr/>
          <p:nvPr/>
        </p:nvGrpSpPr>
        <p:grpSpPr>
          <a:xfrm>
            <a:off x="432000" y="2146373"/>
            <a:ext cx="1034989" cy="748988"/>
            <a:chOff x="324000" y="1609779"/>
            <a:chExt cx="776242" cy="561741"/>
          </a:xfrm>
        </p:grpSpPr>
        <p:sp>
          <p:nvSpPr>
            <p:cNvPr id="12" name="Rectangle 11">
              <a:extLst>
                <a:ext uri="{FF2B5EF4-FFF2-40B4-BE49-F238E27FC236}">
                  <a16:creationId xmlns:a16="http://schemas.microsoft.com/office/drawing/2014/main" id="{C8AA51CE-5F59-4296-B4EA-B308738960AB}"/>
                </a:ext>
              </a:extLst>
            </p:cNvPr>
            <p:cNvSpPr/>
            <p:nvPr/>
          </p:nvSpPr>
          <p:spPr>
            <a:xfrm>
              <a:off x="324000" y="1673566"/>
              <a:ext cx="122382" cy="457200"/>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13" name="TextBox 12">
              <a:extLst>
                <a:ext uri="{FF2B5EF4-FFF2-40B4-BE49-F238E27FC236}">
                  <a16:creationId xmlns:a16="http://schemas.microsoft.com/office/drawing/2014/main" id="{891A4343-C193-4CFA-8372-2E43A07B1845}"/>
                </a:ext>
              </a:extLst>
            </p:cNvPr>
            <p:cNvSpPr txBox="1"/>
            <p:nvPr/>
          </p:nvSpPr>
          <p:spPr>
            <a:xfrm>
              <a:off x="462934" y="1609779"/>
              <a:ext cx="637308" cy="561741"/>
            </a:xfrm>
            <a:prstGeom prst="rect">
              <a:avLst/>
            </a:prstGeom>
            <a:noFill/>
          </p:spPr>
          <p:txBody>
            <a:bodyPr wrap="square" rtlCol="0">
              <a:spAutoFit/>
            </a:bodyPr>
            <a:lstStyle/>
            <a:p>
              <a:r>
                <a:rPr lang="en-US" sz="4267" dirty="0">
                  <a:solidFill>
                    <a:schemeClr val="accent2"/>
                  </a:solidFill>
                  <a:latin typeface="Impact" pitchFamily="34" charset="0"/>
                </a:rPr>
                <a:t>02</a:t>
              </a:r>
            </a:p>
          </p:txBody>
        </p:sp>
      </p:grpSp>
      <p:grpSp>
        <p:nvGrpSpPr>
          <p:cNvPr id="32" name="Group 31">
            <a:extLst>
              <a:ext uri="{FF2B5EF4-FFF2-40B4-BE49-F238E27FC236}">
                <a16:creationId xmlns:a16="http://schemas.microsoft.com/office/drawing/2014/main" id="{3DF5479A-D744-420E-865C-9CEE11BBC7E3}"/>
              </a:ext>
            </a:extLst>
          </p:cNvPr>
          <p:cNvGrpSpPr/>
          <p:nvPr/>
        </p:nvGrpSpPr>
        <p:grpSpPr>
          <a:xfrm>
            <a:off x="432000" y="2998894"/>
            <a:ext cx="1034989" cy="748988"/>
            <a:chOff x="324000" y="2249170"/>
            <a:chExt cx="776242" cy="561741"/>
          </a:xfrm>
        </p:grpSpPr>
        <p:sp>
          <p:nvSpPr>
            <p:cNvPr id="16" name="Rectangle 15">
              <a:extLst>
                <a:ext uri="{FF2B5EF4-FFF2-40B4-BE49-F238E27FC236}">
                  <a16:creationId xmlns:a16="http://schemas.microsoft.com/office/drawing/2014/main" id="{3C680145-B3AD-4B2A-9E40-F5094E133BFE}"/>
                </a:ext>
              </a:extLst>
            </p:cNvPr>
            <p:cNvSpPr/>
            <p:nvPr/>
          </p:nvSpPr>
          <p:spPr>
            <a:xfrm>
              <a:off x="324000" y="2312957"/>
              <a:ext cx="122382" cy="45720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17" name="TextBox 16">
              <a:extLst>
                <a:ext uri="{FF2B5EF4-FFF2-40B4-BE49-F238E27FC236}">
                  <a16:creationId xmlns:a16="http://schemas.microsoft.com/office/drawing/2014/main" id="{DDF48DF7-6E11-486A-8FE6-AEE948204566}"/>
                </a:ext>
              </a:extLst>
            </p:cNvPr>
            <p:cNvSpPr txBox="1"/>
            <p:nvPr/>
          </p:nvSpPr>
          <p:spPr>
            <a:xfrm>
              <a:off x="462934" y="2249170"/>
              <a:ext cx="637308" cy="561741"/>
            </a:xfrm>
            <a:prstGeom prst="rect">
              <a:avLst/>
            </a:prstGeom>
            <a:noFill/>
          </p:spPr>
          <p:txBody>
            <a:bodyPr wrap="square" rtlCol="0">
              <a:spAutoFit/>
            </a:bodyPr>
            <a:lstStyle/>
            <a:p>
              <a:r>
                <a:rPr lang="en-US" sz="4267" dirty="0">
                  <a:solidFill>
                    <a:schemeClr val="accent3"/>
                  </a:solidFill>
                  <a:latin typeface="Impact" pitchFamily="34" charset="0"/>
                </a:rPr>
                <a:t>03</a:t>
              </a:r>
            </a:p>
          </p:txBody>
        </p:sp>
      </p:grpSp>
      <p:grpSp>
        <p:nvGrpSpPr>
          <p:cNvPr id="33" name="Group 32">
            <a:extLst>
              <a:ext uri="{FF2B5EF4-FFF2-40B4-BE49-F238E27FC236}">
                <a16:creationId xmlns:a16="http://schemas.microsoft.com/office/drawing/2014/main" id="{D3AB779D-C36B-449A-90A1-4B9C9A8AB11D}"/>
              </a:ext>
            </a:extLst>
          </p:cNvPr>
          <p:cNvGrpSpPr/>
          <p:nvPr/>
        </p:nvGrpSpPr>
        <p:grpSpPr>
          <a:xfrm>
            <a:off x="432000" y="3851415"/>
            <a:ext cx="1034989" cy="748988"/>
            <a:chOff x="324000" y="2888561"/>
            <a:chExt cx="776242" cy="561741"/>
          </a:xfrm>
        </p:grpSpPr>
        <p:sp>
          <p:nvSpPr>
            <p:cNvPr id="20" name="Rectangle 19">
              <a:extLst>
                <a:ext uri="{FF2B5EF4-FFF2-40B4-BE49-F238E27FC236}">
                  <a16:creationId xmlns:a16="http://schemas.microsoft.com/office/drawing/2014/main" id="{8140F5ED-12D8-43D6-B130-3C4F403121C1}"/>
                </a:ext>
              </a:extLst>
            </p:cNvPr>
            <p:cNvSpPr/>
            <p:nvPr/>
          </p:nvSpPr>
          <p:spPr>
            <a:xfrm>
              <a:off x="324000" y="2952348"/>
              <a:ext cx="122382" cy="457200"/>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21" name="TextBox 20">
              <a:extLst>
                <a:ext uri="{FF2B5EF4-FFF2-40B4-BE49-F238E27FC236}">
                  <a16:creationId xmlns:a16="http://schemas.microsoft.com/office/drawing/2014/main" id="{174EFB40-188F-4F11-AF25-AA94EF9E5756}"/>
                </a:ext>
              </a:extLst>
            </p:cNvPr>
            <p:cNvSpPr txBox="1"/>
            <p:nvPr/>
          </p:nvSpPr>
          <p:spPr>
            <a:xfrm>
              <a:off x="462934" y="2888561"/>
              <a:ext cx="637308" cy="561741"/>
            </a:xfrm>
            <a:prstGeom prst="rect">
              <a:avLst/>
            </a:prstGeom>
            <a:noFill/>
          </p:spPr>
          <p:txBody>
            <a:bodyPr wrap="square" rtlCol="0">
              <a:spAutoFit/>
            </a:bodyPr>
            <a:lstStyle/>
            <a:p>
              <a:r>
                <a:rPr lang="en-US" sz="4267" dirty="0">
                  <a:solidFill>
                    <a:schemeClr val="accent4"/>
                  </a:solidFill>
                  <a:latin typeface="Impact" pitchFamily="34" charset="0"/>
                </a:rPr>
                <a:t>04</a:t>
              </a:r>
            </a:p>
          </p:txBody>
        </p:sp>
      </p:grpSp>
      <p:sp>
        <p:nvSpPr>
          <p:cNvPr id="3" name="Text Placeholder 2">
            <a:extLst>
              <a:ext uri="{FF2B5EF4-FFF2-40B4-BE49-F238E27FC236}">
                <a16:creationId xmlns:a16="http://schemas.microsoft.com/office/drawing/2014/main" id="{4A32CE3C-896B-46F3-AA80-7C8037C973EB}"/>
              </a:ext>
            </a:extLst>
          </p:cNvPr>
          <p:cNvSpPr>
            <a:spLocks noGrp="1"/>
          </p:cNvSpPr>
          <p:nvPr>
            <p:ph type="body" sz="quarter" idx="13" hasCustomPrompt="1"/>
          </p:nvPr>
        </p:nvSpPr>
        <p:spPr>
          <a:xfrm>
            <a:off x="1638800" y="1527411"/>
            <a:ext cx="6529149" cy="312579"/>
          </a:xfrm>
        </p:spPr>
        <p:txBody>
          <a:bodyPr rIns="0" bIns="0" anchor="ctr">
            <a:normAutofit/>
          </a:bodyPr>
          <a:lstStyle>
            <a:lvl1pPr marL="0" indent="0">
              <a:buNone/>
              <a:defRPr sz="1867"/>
            </a:lvl1pPr>
          </a:lstStyle>
          <a:p>
            <a:pPr lvl="0"/>
            <a:r>
              <a:rPr lang="en-US" dirty="0"/>
              <a:t>SECTION DIVIDER 1</a:t>
            </a:r>
          </a:p>
        </p:txBody>
      </p:sp>
      <p:sp>
        <p:nvSpPr>
          <p:cNvPr id="36" name="Text Placeholder 2">
            <a:extLst>
              <a:ext uri="{FF2B5EF4-FFF2-40B4-BE49-F238E27FC236}">
                <a16:creationId xmlns:a16="http://schemas.microsoft.com/office/drawing/2014/main" id="{27522565-96B8-44DB-AB59-310E11A6DE8C}"/>
              </a:ext>
            </a:extLst>
          </p:cNvPr>
          <p:cNvSpPr>
            <a:spLocks noGrp="1"/>
          </p:cNvSpPr>
          <p:nvPr>
            <p:ph type="body" sz="quarter" idx="14" hasCustomPrompt="1"/>
          </p:nvPr>
        </p:nvSpPr>
        <p:spPr>
          <a:xfrm>
            <a:off x="1638800" y="2379932"/>
            <a:ext cx="6529149" cy="312579"/>
          </a:xfrm>
        </p:spPr>
        <p:txBody>
          <a:bodyPr rIns="0" bIns="0" anchor="ctr">
            <a:normAutofit/>
          </a:bodyPr>
          <a:lstStyle>
            <a:lvl1pPr marL="0" indent="0">
              <a:buNone/>
              <a:defRPr sz="1867"/>
            </a:lvl1pPr>
          </a:lstStyle>
          <a:p>
            <a:pPr lvl="0"/>
            <a:r>
              <a:rPr lang="en-US" dirty="0"/>
              <a:t>SECTION DIVIDER 2</a:t>
            </a:r>
          </a:p>
        </p:txBody>
      </p:sp>
      <p:sp>
        <p:nvSpPr>
          <p:cNvPr id="37" name="Text Placeholder 2">
            <a:extLst>
              <a:ext uri="{FF2B5EF4-FFF2-40B4-BE49-F238E27FC236}">
                <a16:creationId xmlns:a16="http://schemas.microsoft.com/office/drawing/2014/main" id="{D20B090F-D8BF-414D-90A1-D2DBE446D49D}"/>
              </a:ext>
            </a:extLst>
          </p:cNvPr>
          <p:cNvSpPr>
            <a:spLocks noGrp="1"/>
          </p:cNvSpPr>
          <p:nvPr>
            <p:ph type="body" sz="quarter" idx="15" hasCustomPrompt="1"/>
          </p:nvPr>
        </p:nvSpPr>
        <p:spPr>
          <a:xfrm>
            <a:off x="1638800" y="3232453"/>
            <a:ext cx="6529149" cy="312579"/>
          </a:xfrm>
        </p:spPr>
        <p:txBody>
          <a:bodyPr rIns="0" bIns="0" anchor="ctr">
            <a:normAutofit/>
          </a:bodyPr>
          <a:lstStyle>
            <a:lvl1pPr marL="0" indent="0">
              <a:buNone/>
              <a:defRPr sz="1867"/>
            </a:lvl1pPr>
          </a:lstStyle>
          <a:p>
            <a:pPr lvl="0"/>
            <a:r>
              <a:rPr lang="en-US" dirty="0"/>
              <a:t>SECTION DIVIDER 3</a:t>
            </a:r>
          </a:p>
        </p:txBody>
      </p:sp>
      <p:sp>
        <p:nvSpPr>
          <p:cNvPr id="38" name="Text Placeholder 2">
            <a:extLst>
              <a:ext uri="{FF2B5EF4-FFF2-40B4-BE49-F238E27FC236}">
                <a16:creationId xmlns:a16="http://schemas.microsoft.com/office/drawing/2014/main" id="{FD56B850-8139-4412-AA48-5B3080C68A55}"/>
              </a:ext>
            </a:extLst>
          </p:cNvPr>
          <p:cNvSpPr>
            <a:spLocks noGrp="1"/>
          </p:cNvSpPr>
          <p:nvPr>
            <p:ph type="body" sz="quarter" idx="16" hasCustomPrompt="1"/>
          </p:nvPr>
        </p:nvSpPr>
        <p:spPr>
          <a:xfrm>
            <a:off x="1638800" y="4084975"/>
            <a:ext cx="6529149" cy="312579"/>
          </a:xfrm>
        </p:spPr>
        <p:txBody>
          <a:bodyPr rIns="0" bIns="0" anchor="ctr">
            <a:normAutofit/>
          </a:bodyPr>
          <a:lstStyle>
            <a:lvl1pPr marL="0" indent="0">
              <a:buNone/>
              <a:defRPr sz="1867"/>
            </a:lvl1pPr>
          </a:lstStyle>
          <a:p>
            <a:pPr lvl="0"/>
            <a:r>
              <a:rPr lang="en-US" dirty="0"/>
              <a:t>SECTION DIVIDER 4</a:t>
            </a:r>
          </a:p>
        </p:txBody>
      </p:sp>
      <p:sp>
        <p:nvSpPr>
          <p:cNvPr id="39" name="Text Placeholder 2">
            <a:extLst>
              <a:ext uri="{FF2B5EF4-FFF2-40B4-BE49-F238E27FC236}">
                <a16:creationId xmlns:a16="http://schemas.microsoft.com/office/drawing/2014/main" id="{BBAD39C6-C5BE-4DA1-BBBB-C5DDFB535840}"/>
              </a:ext>
            </a:extLst>
          </p:cNvPr>
          <p:cNvSpPr>
            <a:spLocks noGrp="1"/>
          </p:cNvSpPr>
          <p:nvPr>
            <p:ph type="body" sz="quarter" idx="17" hasCustomPrompt="1"/>
          </p:nvPr>
        </p:nvSpPr>
        <p:spPr>
          <a:xfrm>
            <a:off x="1638800" y="4937496"/>
            <a:ext cx="6529149" cy="312579"/>
          </a:xfrm>
        </p:spPr>
        <p:txBody>
          <a:bodyPr rIns="0" bIns="0" anchor="ctr">
            <a:normAutofit/>
          </a:bodyPr>
          <a:lstStyle>
            <a:lvl1pPr marL="0" indent="0">
              <a:buNone/>
              <a:defRPr sz="1867"/>
            </a:lvl1pPr>
          </a:lstStyle>
          <a:p>
            <a:pPr lvl="0"/>
            <a:r>
              <a:rPr lang="en-US" dirty="0"/>
              <a:t>SECTION DIVIDER 5</a:t>
            </a:r>
          </a:p>
        </p:txBody>
      </p:sp>
    </p:spTree>
    <p:extLst>
      <p:ext uri="{BB962C8B-B14F-4D97-AF65-F5344CB8AC3E}">
        <p14:creationId xmlns:p14="http://schemas.microsoft.com/office/powerpoint/2010/main" val="40681041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dirty="0"/>
              <a:t>TITLE OF THE SLIDE GOES HERE</a:t>
            </a:r>
          </a:p>
        </p:txBody>
      </p:sp>
      <p:sp>
        <p:nvSpPr>
          <p:cNvPr id="3" name="Content Placeholder 2"/>
          <p:cNvSpPr>
            <a:spLocks noGrp="1"/>
          </p:cNvSpPr>
          <p:nvPr>
            <p:ph idx="1"/>
          </p:nvPr>
        </p:nvSpPr>
        <p:spPr>
          <a:xfrm>
            <a:off x="432001" y="1368215"/>
            <a:ext cx="11216217" cy="4878071"/>
          </a:xfrm>
        </p:spPr>
        <p:txBody>
          <a:bodyPr/>
          <a:lstStyle>
            <a:lvl1pPr marL="302355" indent="-302355">
              <a:buFont typeface="Wingdings" panose="05000000000000000000" pitchFamily="2" charset="2"/>
              <a:buChar char="§"/>
              <a:defRPr/>
            </a:lvl1pPr>
            <a:lvl2pPr>
              <a:defRPr sz="2133"/>
            </a:lvl2pPr>
            <a:lvl3pPr marL="1055974">
              <a:defRPr sz="2133">
                <a:latin typeface="Arial Nova" panose="020B0504020202020204" pitchFamily="34" charset="0"/>
              </a:defRPr>
            </a:lvl3pPr>
            <a:lvl4pPr marL="1439964">
              <a:defRPr sz="1867">
                <a:latin typeface="Arial Nova" panose="020B0504020202020204" pitchFamily="34" charset="0"/>
              </a:defRPr>
            </a:lvl4pPr>
            <a:lvl5pPr marL="1775956">
              <a:defRPr sz="1867">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262221507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1800" y="1368638"/>
            <a:ext cx="5471584"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14018" y="1368638"/>
            <a:ext cx="5446183"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31800" y="504995"/>
            <a:ext cx="10104200" cy="461655"/>
          </a:xfrm>
          <a:prstGeom prst="rect">
            <a:avLst/>
          </a:prstGeom>
        </p:spPr>
        <p:txBody>
          <a:bodyPr/>
          <a:lstStyle>
            <a:lvl1pPr>
              <a:defRPr baseline="0"/>
            </a:lvl1pPr>
          </a:lstStyle>
          <a:p>
            <a:r>
              <a:rPr lang="en-US" dirty="0"/>
              <a:t>TITLE OF THE SLIDE GOES HERE</a:t>
            </a:r>
          </a:p>
        </p:txBody>
      </p:sp>
      <p:sp>
        <p:nvSpPr>
          <p:cNvPr id="7" name="Slide Number Placeholder 6"/>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7377706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20390"/>
            <a:ext cx="10051200" cy="461655"/>
          </a:xfrm>
          <a:prstGeom prst="rect">
            <a:avLst/>
          </a:prstGeom>
        </p:spPr>
        <p:txBody>
          <a:bodyPr anchor="b"/>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3" name="Text Placeholder 2"/>
          <p:cNvSpPr>
            <a:spLocks noGrp="1"/>
          </p:cNvSpPr>
          <p:nvPr>
            <p:ph type="body" idx="1" hasCustomPrompt="1"/>
          </p:nvPr>
        </p:nvSpPr>
        <p:spPr>
          <a:xfrm>
            <a:off x="432000" y="1366801"/>
            <a:ext cx="5472000"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4" name="Content Placeholder 3"/>
          <p:cNvSpPr>
            <a:spLocks noGrp="1"/>
          </p:cNvSpPr>
          <p:nvPr>
            <p:ph sz="half" idx="2" hasCustomPrompt="1"/>
          </p:nvPr>
        </p:nvSpPr>
        <p:spPr>
          <a:xfrm>
            <a:off x="431999" y="1778002"/>
            <a:ext cx="5472000" cy="4468284"/>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a:lnSpc>
                <a:spcPct val="100000"/>
              </a:lnSpc>
              <a:spcBef>
                <a:spcPts val="533"/>
              </a:spcBef>
              <a:defRPr sz="1600"/>
            </a:lvl2pPr>
            <a:lvl3pPr>
              <a:defRPr sz="1867">
                <a:latin typeface="Arial Nova" panose="020B0504020202020204" pitchFamily="34" charset="0"/>
              </a:defRPr>
            </a:lvl3pPr>
            <a:lvl4pPr>
              <a:defRPr sz="1600">
                <a:latin typeface="Arial Nova" panose="020B0504020202020204" pitchFamily="34" charset="0"/>
              </a:defRPr>
            </a:lvl4pPr>
            <a:lvl5pPr>
              <a:defRPr sz="1600">
                <a:latin typeface="Arial Nova" panose="020B0504020202020204"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14019" y="1366801"/>
            <a:ext cx="54480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6" name="Content Placeholder 5"/>
          <p:cNvSpPr>
            <a:spLocks noGrp="1"/>
          </p:cNvSpPr>
          <p:nvPr>
            <p:ph sz="quarter" idx="4" hasCustomPrompt="1"/>
          </p:nvPr>
        </p:nvSpPr>
        <p:spPr>
          <a:xfrm>
            <a:off x="6314017" y="1778002"/>
            <a:ext cx="5448000" cy="4468284"/>
          </a:xfrm>
        </p:spPr>
        <p:txBody>
          <a:bodyPr tIns="0"/>
          <a:lstStyle>
            <a:lvl1pPr marL="380990" indent="-380990">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indent="-380942">
              <a:defRPr lang="en-US" sz="1600" kern="1200" dirty="0" smtClean="0">
                <a:solidFill>
                  <a:srgbClr val="595959"/>
                </a:solidFill>
                <a:latin typeface="Arial Nova" panose="020B0504020202020204" pitchFamily="34" charset="0"/>
                <a:ea typeface="+mn-ea"/>
                <a:cs typeface="+mn-cs"/>
              </a:defRPr>
            </a:lvl2pPr>
            <a:lvl3pPr marL="1523771" indent="-304754">
              <a:defRPr lang="en-US" sz="1867" kern="1200" dirty="0" smtClean="0">
                <a:solidFill>
                  <a:srgbClr val="595959"/>
                </a:solidFill>
                <a:latin typeface="Arial Nova" panose="020B0504020202020204" pitchFamily="34" charset="0"/>
                <a:ea typeface="+mn-ea"/>
                <a:cs typeface="+mn-cs"/>
              </a:defRPr>
            </a:lvl3pPr>
            <a:lvl4pPr marL="2133280" indent="-304754">
              <a:defRPr lang="en-US" sz="1600" kern="1200" dirty="0" smtClean="0">
                <a:solidFill>
                  <a:srgbClr val="595959"/>
                </a:solidFill>
                <a:latin typeface="Arial Nova" panose="020B0504020202020204" pitchFamily="34" charset="0"/>
                <a:ea typeface="+mn-ea"/>
                <a:cs typeface="+mn-cs"/>
              </a:defRPr>
            </a:lvl4pPr>
            <a:lvl5pPr marL="2742789" indent="-304754">
              <a:defRPr lang="en-US" sz="1600" kern="1200" dirty="0">
                <a:solidFill>
                  <a:srgbClr val="595959"/>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dirty="0"/>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dirty="0"/>
              <a:t>Second level</a:t>
            </a:r>
          </a:p>
          <a:p>
            <a:pPr marL="1523771" lvl="2" indent="-304754" algn="l" defTabSz="1219018" rtl="0" eaLnBrk="1" latinLnBrk="0" hangingPunct="1">
              <a:lnSpc>
                <a:spcPct val="90000"/>
              </a:lnSpc>
              <a:spcBef>
                <a:spcPts val="800"/>
              </a:spcBef>
              <a:buFont typeface="Arial" pitchFamily="34" charset="0"/>
              <a:buChar char="•"/>
            </a:pPr>
            <a:r>
              <a:rPr lang="en-US" dirty="0"/>
              <a:t>Third level</a:t>
            </a:r>
          </a:p>
          <a:p>
            <a:pPr marL="2133280" lvl="3" indent="-304754" algn="l" defTabSz="1219018" rtl="0" eaLnBrk="1" latinLnBrk="0" hangingPunct="1">
              <a:lnSpc>
                <a:spcPct val="90000"/>
              </a:lnSpc>
              <a:spcBef>
                <a:spcPts val="800"/>
              </a:spcBef>
              <a:buFont typeface="Arial" pitchFamily="34" charset="0"/>
              <a:buChar char="–"/>
            </a:pPr>
            <a:r>
              <a:rPr lang="en-US" dirty="0"/>
              <a:t>Fourth level</a:t>
            </a:r>
          </a:p>
          <a:p>
            <a:pPr marL="2742789" lvl="4" indent="-304754" algn="l" defTabSz="1219018" rtl="0" eaLnBrk="1" latinLnBrk="0" hangingPunct="1">
              <a:lnSpc>
                <a:spcPct val="90000"/>
              </a:lnSpc>
              <a:spcBef>
                <a:spcPts val="800"/>
              </a:spcBef>
              <a:buFont typeface="Arial" pitchFamily="34" charset="0"/>
              <a:buChar char="»"/>
            </a:pPr>
            <a:r>
              <a:rPr lang="en-US" dirty="0"/>
              <a:t>Fifth level</a:t>
            </a:r>
          </a:p>
        </p:txBody>
      </p:sp>
      <p:sp>
        <p:nvSpPr>
          <p:cNvPr id="9" name="Slide Number Placeholder 8"/>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214805116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dirty="0"/>
              <a:t>Color Palette</a:t>
            </a:r>
          </a:p>
        </p:txBody>
      </p:sp>
      <p:sp>
        <p:nvSpPr>
          <p:cNvPr id="5" name="Slide Number Placeholder 4"/>
          <p:cNvSpPr>
            <a:spLocks noGrp="1"/>
          </p:cNvSpPr>
          <p:nvPr>
            <p:ph type="sldNum" sz="quarter" idx="12"/>
          </p:nvPr>
        </p:nvSpPr>
        <p:spPr/>
        <p:txBody>
          <a:bodyPr/>
          <a:lstStyle/>
          <a:p>
            <a:fld id="{D6AB342A-830E-438F-A6A8-BEDF509AB0A8}" type="slidenum">
              <a:rPr lang="en-US" smtClean="0"/>
              <a:t>‹#›</a:t>
            </a:fld>
            <a:endParaRPr lang="en-US"/>
          </a:p>
        </p:txBody>
      </p:sp>
      <p:sp>
        <p:nvSpPr>
          <p:cNvPr id="4" name="Rectangle 3">
            <a:extLst>
              <a:ext uri="{FF2B5EF4-FFF2-40B4-BE49-F238E27FC236}">
                <a16:creationId xmlns:a16="http://schemas.microsoft.com/office/drawing/2014/main" id="{B7E4328B-D13C-42AE-AE8E-10B47BAE4610}"/>
              </a:ext>
            </a:extLst>
          </p:cNvPr>
          <p:cNvSpPr/>
          <p:nvPr/>
        </p:nvSpPr>
        <p:spPr>
          <a:xfrm>
            <a:off x="447027" y="1912703"/>
            <a:ext cx="1483843" cy="590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6" name="Rectangle 5">
            <a:extLst>
              <a:ext uri="{FF2B5EF4-FFF2-40B4-BE49-F238E27FC236}">
                <a16:creationId xmlns:a16="http://schemas.microsoft.com/office/drawing/2014/main" id="{D5CFE044-BA97-42C4-9069-A63FF4388E19}"/>
              </a:ext>
            </a:extLst>
          </p:cNvPr>
          <p:cNvSpPr/>
          <p:nvPr/>
        </p:nvSpPr>
        <p:spPr>
          <a:xfrm>
            <a:off x="2413373" y="1912703"/>
            <a:ext cx="1483843" cy="590207"/>
          </a:xfrm>
          <a:prstGeom prst="rect">
            <a:avLst/>
          </a:prstGeom>
          <a:solidFill>
            <a:srgbClr val="E7B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FC51BB78-6515-40CB-83F1-5E6A75ACED06}"/>
              </a:ext>
            </a:extLst>
          </p:cNvPr>
          <p:cNvSpPr/>
          <p:nvPr/>
        </p:nvSpPr>
        <p:spPr>
          <a:xfrm>
            <a:off x="4379720" y="1912703"/>
            <a:ext cx="1483843" cy="590207"/>
          </a:xfrm>
          <a:prstGeom prst="rect">
            <a:avLst/>
          </a:prstGeom>
          <a:solidFill>
            <a:srgbClr val="B3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Rectangle 7">
            <a:extLst>
              <a:ext uri="{FF2B5EF4-FFF2-40B4-BE49-F238E27FC236}">
                <a16:creationId xmlns:a16="http://schemas.microsoft.com/office/drawing/2014/main" id="{9B1B22CD-BDE0-4F9E-8DBD-474744ADF3E8}"/>
              </a:ext>
            </a:extLst>
          </p:cNvPr>
          <p:cNvSpPr/>
          <p:nvPr/>
        </p:nvSpPr>
        <p:spPr>
          <a:xfrm>
            <a:off x="6346066" y="1912703"/>
            <a:ext cx="1483843" cy="590207"/>
          </a:xfrm>
          <a:prstGeom prst="rect">
            <a:avLst/>
          </a:prstGeom>
          <a:solidFill>
            <a:srgbClr val="FDD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Rectangle 8">
            <a:extLst>
              <a:ext uri="{FF2B5EF4-FFF2-40B4-BE49-F238E27FC236}">
                <a16:creationId xmlns:a16="http://schemas.microsoft.com/office/drawing/2014/main" id="{998742DC-982D-4662-9434-A248A25BD175}"/>
              </a:ext>
            </a:extLst>
          </p:cNvPr>
          <p:cNvSpPr/>
          <p:nvPr/>
        </p:nvSpPr>
        <p:spPr>
          <a:xfrm>
            <a:off x="8312413" y="1912703"/>
            <a:ext cx="1483843" cy="590207"/>
          </a:xfrm>
          <a:prstGeom prst="rect">
            <a:avLst/>
          </a:prstGeom>
          <a:solidFill>
            <a:srgbClr val="93C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Rectangle 9">
            <a:extLst>
              <a:ext uri="{FF2B5EF4-FFF2-40B4-BE49-F238E27FC236}">
                <a16:creationId xmlns:a16="http://schemas.microsoft.com/office/drawing/2014/main" id="{4D898B4F-2DAB-49EA-AF24-A869636DFC83}"/>
              </a:ext>
            </a:extLst>
          </p:cNvPr>
          <p:cNvSpPr/>
          <p:nvPr/>
        </p:nvSpPr>
        <p:spPr>
          <a:xfrm>
            <a:off x="10278760" y="1912703"/>
            <a:ext cx="1483843" cy="590207"/>
          </a:xfrm>
          <a:prstGeom prst="rect">
            <a:avLst/>
          </a:prstGeom>
          <a:solidFill>
            <a:srgbClr val="C3D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1" name="TextBox 10">
            <a:extLst>
              <a:ext uri="{FF2B5EF4-FFF2-40B4-BE49-F238E27FC236}">
                <a16:creationId xmlns:a16="http://schemas.microsoft.com/office/drawing/2014/main" id="{F4547637-0770-4AAA-93A5-EBEA61797A46}"/>
              </a:ext>
            </a:extLst>
          </p:cNvPr>
          <p:cNvSpPr txBox="1"/>
          <p:nvPr/>
        </p:nvSpPr>
        <p:spPr>
          <a:xfrm>
            <a:off x="447026"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1</a:t>
            </a:r>
          </a:p>
          <a:p>
            <a:pPr>
              <a:spcBef>
                <a:spcPts val="800"/>
              </a:spcBef>
            </a:pPr>
            <a:r>
              <a:rPr lang="en-IN" sz="1600" dirty="0">
                <a:solidFill>
                  <a:srgbClr val="595959"/>
                </a:solidFill>
                <a:latin typeface="Arial Nova" panose="020B0504020202020204" pitchFamily="34" charset="0"/>
              </a:rPr>
              <a:t>R: 142</a:t>
            </a:r>
          </a:p>
          <a:p>
            <a:r>
              <a:rPr lang="en-IN" sz="1600" dirty="0">
                <a:solidFill>
                  <a:srgbClr val="595959"/>
                </a:solidFill>
                <a:latin typeface="Arial Nova" panose="020B0504020202020204" pitchFamily="34" charset="0"/>
              </a:rPr>
              <a:t>G: 180</a:t>
            </a:r>
          </a:p>
          <a:p>
            <a:r>
              <a:rPr lang="en-IN" sz="1600" dirty="0">
                <a:solidFill>
                  <a:srgbClr val="595959"/>
                </a:solidFill>
                <a:latin typeface="Arial Nova" panose="020B0504020202020204" pitchFamily="34" charset="0"/>
              </a:rPr>
              <a:t>B: 227</a:t>
            </a:r>
          </a:p>
        </p:txBody>
      </p:sp>
      <p:sp>
        <p:nvSpPr>
          <p:cNvPr id="12" name="TextBox 11">
            <a:extLst>
              <a:ext uri="{FF2B5EF4-FFF2-40B4-BE49-F238E27FC236}">
                <a16:creationId xmlns:a16="http://schemas.microsoft.com/office/drawing/2014/main" id="{82C2F1AA-F8F7-4BF2-A2FC-645DA7181D85}"/>
              </a:ext>
            </a:extLst>
          </p:cNvPr>
          <p:cNvSpPr txBox="1"/>
          <p:nvPr/>
        </p:nvSpPr>
        <p:spPr>
          <a:xfrm>
            <a:off x="434328" y="1370158"/>
            <a:ext cx="2118978"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PRIMARY COLORS</a:t>
            </a:r>
          </a:p>
        </p:txBody>
      </p:sp>
      <p:sp>
        <p:nvSpPr>
          <p:cNvPr id="13" name="TextBox 12">
            <a:extLst>
              <a:ext uri="{FF2B5EF4-FFF2-40B4-BE49-F238E27FC236}">
                <a16:creationId xmlns:a16="http://schemas.microsoft.com/office/drawing/2014/main" id="{ED21CFA7-B0A8-404A-8755-747CC477C574}"/>
              </a:ext>
            </a:extLst>
          </p:cNvPr>
          <p:cNvSpPr txBox="1"/>
          <p:nvPr/>
        </p:nvSpPr>
        <p:spPr>
          <a:xfrm>
            <a:off x="2413373"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2</a:t>
            </a:r>
          </a:p>
          <a:p>
            <a:pPr>
              <a:spcBef>
                <a:spcPts val="800"/>
              </a:spcBef>
            </a:pPr>
            <a:r>
              <a:rPr lang="en-IN" sz="1600" dirty="0">
                <a:solidFill>
                  <a:srgbClr val="595959"/>
                </a:solidFill>
                <a:latin typeface="Arial Nova" panose="020B0504020202020204" pitchFamily="34" charset="0"/>
              </a:rPr>
              <a:t>R: 230</a:t>
            </a:r>
          </a:p>
          <a:p>
            <a:r>
              <a:rPr lang="en-IN" sz="1600" dirty="0">
                <a:solidFill>
                  <a:srgbClr val="595959"/>
                </a:solidFill>
                <a:latin typeface="Arial Nova" panose="020B0504020202020204" pitchFamily="34" charset="0"/>
              </a:rPr>
              <a:t>G: 185</a:t>
            </a:r>
          </a:p>
          <a:p>
            <a:r>
              <a:rPr lang="en-IN" sz="1600" dirty="0">
                <a:solidFill>
                  <a:srgbClr val="595959"/>
                </a:solidFill>
                <a:latin typeface="Arial Nova" panose="020B0504020202020204" pitchFamily="34" charset="0"/>
              </a:rPr>
              <a:t>B: 184</a:t>
            </a:r>
          </a:p>
        </p:txBody>
      </p:sp>
      <p:sp>
        <p:nvSpPr>
          <p:cNvPr id="14" name="TextBox 13">
            <a:extLst>
              <a:ext uri="{FF2B5EF4-FFF2-40B4-BE49-F238E27FC236}">
                <a16:creationId xmlns:a16="http://schemas.microsoft.com/office/drawing/2014/main" id="{452E051D-C9B6-4A62-8278-1A977BAD6E75}"/>
              </a:ext>
            </a:extLst>
          </p:cNvPr>
          <p:cNvSpPr txBox="1"/>
          <p:nvPr/>
        </p:nvSpPr>
        <p:spPr>
          <a:xfrm>
            <a:off x="4379720"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3</a:t>
            </a:r>
          </a:p>
          <a:p>
            <a:pPr>
              <a:spcBef>
                <a:spcPts val="800"/>
              </a:spcBef>
            </a:pPr>
            <a:r>
              <a:rPr lang="en-IN" sz="1600" dirty="0">
                <a:solidFill>
                  <a:srgbClr val="595959"/>
                </a:solidFill>
                <a:latin typeface="Arial Nova" panose="020B0504020202020204" pitchFamily="34" charset="0"/>
              </a:rPr>
              <a:t>R: 179</a:t>
            </a:r>
          </a:p>
          <a:p>
            <a:r>
              <a:rPr lang="en-IN" sz="1600" dirty="0">
                <a:solidFill>
                  <a:srgbClr val="595959"/>
                </a:solidFill>
                <a:latin typeface="Arial Nova" panose="020B0504020202020204" pitchFamily="34" charset="0"/>
              </a:rPr>
              <a:t>G: 162</a:t>
            </a:r>
          </a:p>
          <a:p>
            <a:r>
              <a:rPr lang="en-IN" sz="1600" dirty="0">
                <a:solidFill>
                  <a:srgbClr val="595959"/>
                </a:solidFill>
                <a:latin typeface="Arial Nova" panose="020B0504020202020204" pitchFamily="34" charset="0"/>
              </a:rPr>
              <a:t>B: 199</a:t>
            </a:r>
          </a:p>
        </p:txBody>
      </p:sp>
      <p:sp>
        <p:nvSpPr>
          <p:cNvPr id="15" name="TextBox 14">
            <a:extLst>
              <a:ext uri="{FF2B5EF4-FFF2-40B4-BE49-F238E27FC236}">
                <a16:creationId xmlns:a16="http://schemas.microsoft.com/office/drawing/2014/main" id="{0D37B8BC-A0D4-4C30-9A1F-8AEE177F92FD}"/>
              </a:ext>
            </a:extLst>
          </p:cNvPr>
          <p:cNvSpPr txBox="1"/>
          <p:nvPr/>
        </p:nvSpPr>
        <p:spPr>
          <a:xfrm>
            <a:off x="6346067"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4</a:t>
            </a:r>
          </a:p>
          <a:p>
            <a:pPr>
              <a:spcBef>
                <a:spcPts val="800"/>
              </a:spcBef>
            </a:pPr>
            <a:r>
              <a:rPr lang="en-IN" sz="1600" dirty="0">
                <a:solidFill>
                  <a:srgbClr val="595959"/>
                </a:solidFill>
                <a:latin typeface="Arial Nova" panose="020B0504020202020204" pitchFamily="34" charset="0"/>
              </a:rPr>
              <a:t>R: 252</a:t>
            </a:r>
          </a:p>
          <a:p>
            <a:r>
              <a:rPr lang="en-IN" sz="1600" dirty="0">
                <a:solidFill>
                  <a:srgbClr val="595959"/>
                </a:solidFill>
                <a:latin typeface="Arial Nova" panose="020B0504020202020204" pitchFamily="34" charset="0"/>
              </a:rPr>
              <a:t>G: 213</a:t>
            </a:r>
          </a:p>
          <a:p>
            <a:r>
              <a:rPr lang="en-IN" sz="1600" dirty="0">
                <a:solidFill>
                  <a:srgbClr val="595959"/>
                </a:solidFill>
                <a:latin typeface="Arial Nova" panose="020B0504020202020204" pitchFamily="34" charset="0"/>
              </a:rPr>
              <a:t>B: 181</a:t>
            </a:r>
          </a:p>
        </p:txBody>
      </p:sp>
      <p:sp>
        <p:nvSpPr>
          <p:cNvPr id="16" name="TextBox 15">
            <a:extLst>
              <a:ext uri="{FF2B5EF4-FFF2-40B4-BE49-F238E27FC236}">
                <a16:creationId xmlns:a16="http://schemas.microsoft.com/office/drawing/2014/main" id="{086E4FFB-75D5-4AB4-B44D-3F33F1CF891D}"/>
              </a:ext>
            </a:extLst>
          </p:cNvPr>
          <p:cNvSpPr txBox="1"/>
          <p:nvPr/>
        </p:nvSpPr>
        <p:spPr>
          <a:xfrm>
            <a:off x="8312413"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5</a:t>
            </a:r>
          </a:p>
          <a:p>
            <a:pPr>
              <a:spcBef>
                <a:spcPts val="800"/>
              </a:spcBef>
            </a:pPr>
            <a:r>
              <a:rPr lang="en-IN" sz="1600" dirty="0">
                <a:solidFill>
                  <a:srgbClr val="595959"/>
                </a:solidFill>
                <a:latin typeface="Arial Nova" panose="020B0504020202020204" pitchFamily="34" charset="0"/>
              </a:rPr>
              <a:t>R: 147</a:t>
            </a:r>
          </a:p>
          <a:p>
            <a:r>
              <a:rPr lang="en-IN" sz="1600" dirty="0">
                <a:solidFill>
                  <a:srgbClr val="595959"/>
                </a:solidFill>
                <a:latin typeface="Arial Nova" panose="020B0504020202020204" pitchFamily="34" charset="0"/>
              </a:rPr>
              <a:t>G: 205</a:t>
            </a:r>
          </a:p>
          <a:p>
            <a:r>
              <a:rPr lang="en-IN" sz="1600" dirty="0">
                <a:solidFill>
                  <a:srgbClr val="595959"/>
                </a:solidFill>
                <a:latin typeface="Arial Nova" panose="020B0504020202020204" pitchFamily="34" charset="0"/>
              </a:rPr>
              <a:t>B: 221</a:t>
            </a:r>
          </a:p>
        </p:txBody>
      </p:sp>
      <p:sp>
        <p:nvSpPr>
          <p:cNvPr id="17" name="TextBox 16">
            <a:extLst>
              <a:ext uri="{FF2B5EF4-FFF2-40B4-BE49-F238E27FC236}">
                <a16:creationId xmlns:a16="http://schemas.microsoft.com/office/drawing/2014/main" id="{5D56B14C-8C7C-4B3F-B3C5-1BD1E37D9293}"/>
              </a:ext>
            </a:extLst>
          </p:cNvPr>
          <p:cNvSpPr txBox="1"/>
          <p:nvPr/>
        </p:nvSpPr>
        <p:spPr>
          <a:xfrm>
            <a:off x="10278760"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6</a:t>
            </a:r>
          </a:p>
          <a:p>
            <a:pPr>
              <a:spcBef>
                <a:spcPts val="800"/>
              </a:spcBef>
            </a:pPr>
            <a:r>
              <a:rPr lang="en-IN" sz="1600" dirty="0">
                <a:solidFill>
                  <a:srgbClr val="595959"/>
                </a:solidFill>
                <a:latin typeface="Arial Nova" panose="020B0504020202020204" pitchFamily="34" charset="0"/>
              </a:rPr>
              <a:t>R: 195</a:t>
            </a:r>
          </a:p>
          <a:p>
            <a:r>
              <a:rPr lang="en-IN" sz="1600" dirty="0">
                <a:solidFill>
                  <a:srgbClr val="595959"/>
                </a:solidFill>
                <a:latin typeface="Arial Nova" panose="020B0504020202020204" pitchFamily="34" charset="0"/>
              </a:rPr>
              <a:t>G: 214</a:t>
            </a:r>
          </a:p>
          <a:p>
            <a:r>
              <a:rPr lang="en-IN" sz="1600" dirty="0">
                <a:solidFill>
                  <a:srgbClr val="595959"/>
                </a:solidFill>
                <a:latin typeface="Arial Nova" panose="020B0504020202020204" pitchFamily="34" charset="0"/>
              </a:rPr>
              <a:t>B: 155</a:t>
            </a:r>
          </a:p>
        </p:txBody>
      </p:sp>
      <p:sp>
        <p:nvSpPr>
          <p:cNvPr id="18" name="TextBox 17">
            <a:extLst>
              <a:ext uri="{FF2B5EF4-FFF2-40B4-BE49-F238E27FC236}">
                <a16:creationId xmlns:a16="http://schemas.microsoft.com/office/drawing/2014/main" id="{F40EFAAB-F6AD-44D1-A61D-2A4AE33D9654}"/>
              </a:ext>
            </a:extLst>
          </p:cNvPr>
          <p:cNvSpPr txBox="1"/>
          <p:nvPr/>
        </p:nvSpPr>
        <p:spPr>
          <a:xfrm>
            <a:off x="434327" y="4005081"/>
            <a:ext cx="1539139"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FONT COLOR</a:t>
            </a:r>
          </a:p>
        </p:txBody>
      </p:sp>
      <p:sp>
        <p:nvSpPr>
          <p:cNvPr id="19" name="Rectangle 18">
            <a:extLst>
              <a:ext uri="{FF2B5EF4-FFF2-40B4-BE49-F238E27FC236}">
                <a16:creationId xmlns:a16="http://schemas.microsoft.com/office/drawing/2014/main" id="{890443EB-8948-4923-9AF9-844BAF7527C2}"/>
              </a:ext>
            </a:extLst>
          </p:cNvPr>
          <p:cNvSpPr/>
          <p:nvPr/>
        </p:nvSpPr>
        <p:spPr>
          <a:xfrm>
            <a:off x="447027" y="4402390"/>
            <a:ext cx="1483843" cy="590207"/>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solidFill>
                <a:srgbClr val="595959"/>
              </a:solidFill>
              <a:latin typeface="Arial Nova" panose="020B0504020202020204" pitchFamily="34" charset="0"/>
            </a:endParaRPr>
          </a:p>
        </p:txBody>
      </p:sp>
      <p:sp>
        <p:nvSpPr>
          <p:cNvPr id="20" name="TextBox 19">
            <a:extLst>
              <a:ext uri="{FF2B5EF4-FFF2-40B4-BE49-F238E27FC236}">
                <a16:creationId xmlns:a16="http://schemas.microsoft.com/office/drawing/2014/main" id="{06B40338-43E9-4740-A9B1-0E02C6306CA7}"/>
              </a:ext>
            </a:extLst>
          </p:cNvPr>
          <p:cNvSpPr txBox="1"/>
          <p:nvPr/>
        </p:nvSpPr>
        <p:spPr>
          <a:xfrm>
            <a:off x="447027" y="5159890"/>
            <a:ext cx="1299138"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FONT COLOR</a:t>
            </a:r>
          </a:p>
          <a:p>
            <a:pPr>
              <a:spcBef>
                <a:spcPts val="800"/>
              </a:spcBef>
            </a:pPr>
            <a:r>
              <a:rPr lang="en-IN" sz="1600" dirty="0">
                <a:solidFill>
                  <a:srgbClr val="595959"/>
                </a:solidFill>
                <a:latin typeface="Arial Nova" panose="020B0504020202020204" pitchFamily="34" charset="0"/>
              </a:rPr>
              <a:t>R: 89</a:t>
            </a:r>
          </a:p>
          <a:p>
            <a:r>
              <a:rPr lang="en-IN" sz="1600" dirty="0">
                <a:solidFill>
                  <a:srgbClr val="595959"/>
                </a:solidFill>
                <a:latin typeface="Arial Nova" panose="020B0504020202020204" pitchFamily="34" charset="0"/>
              </a:rPr>
              <a:t>G: 89</a:t>
            </a:r>
          </a:p>
          <a:p>
            <a:r>
              <a:rPr lang="en-IN" sz="1600" dirty="0">
                <a:solidFill>
                  <a:srgbClr val="595959"/>
                </a:solidFill>
                <a:latin typeface="Arial Nova" panose="020B0504020202020204" pitchFamily="34" charset="0"/>
              </a:rPr>
              <a:t>B: 89</a:t>
            </a:r>
          </a:p>
        </p:txBody>
      </p:sp>
      <p:grpSp>
        <p:nvGrpSpPr>
          <p:cNvPr id="21" name="Group 20">
            <a:extLst>
              <a:ext uri="{FF2B5EF4-FFF2-40B4-BE49-F238E27FC236}">
                <a16:creationId xmlns:a16="http://schemas.microsoft.com/office/drawing/2014/main" id="{263411DD-BA76-41C7-ADF0-7E43D09A1DB2}"/>
              </a:ext>
            </a:extLst>
          </p:cNvPr>
          <p:cNvGrpSpPr/>
          <p:nvPr/>
        </p:nvGrpSpPr>
        <p:grpSpPr>
          <a:xfrm>
            <a:off x="4368607" y="4348045"/>
            <a:ext cx="2217020" cy="505591"/>
            <a:chOff x="3197275" y="3272707"/>
            <a:chExt cx="1662765" cy="379193"/>
          </a:xfrm>
        </p:grpSpPr>
        <p:sp>
          <p:nvSpPr>
            <p:cNvPr id="22" name="Rectangle 21">
              <a:extLst>
                <a:ext uri="{FF2B5EF4-FFF2-40B4-BE49-F238E27FC236}">
                  <a16:creationId xmlns:a16="http://schemas.microsoft.com/office/drawing/2014/main" id="{31A47A36-E381-483C-B833-139D75F81B28}"/>
                </a:ext>
              </a:extLst>
            </p:cNvPr>
            <p:cNvSpPr/>
            <p:nvPr/>
          </p:nvSpPr>
          <p:spPr>
            <a:xfrm>
              <a:off x="3197275" y="3272707"/>
              <a:ext cx="1662765" cy="3791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3" name="TextBox 22">
              <a:extLst>
                <a:ext uri="{FF2B5EF4-FFF2-40B4-BE49-F238E27FC236}">
                  <a16:creationId xmlns:a16="http://schemas.microsoft.com/office/drawing/2014/main" id="{2FAAE967-B4D3-43BC-B9D0-69A413DEC89C}"/>
                </a:ext>
              </a:extLst>
            </p:cNvPr>
            <p:cNvSpPr txBox="1"/>
            <p:nvPr/>
          </p:nvSpPr>
          <p:spPr>
            <a:xfrm>
              <a:off x="3299099" y="3323804"/>
              <a:ext cx="1502768" cy="276999"/>
            </a:xfrm>
            <a:prstGeom prst="rect">
              <a:avLst/>
            </a:prstGeom>
            <a:noFill/>
          </p:spPr>
          <p:txBody>
            <a:bodyPr wrap="none" lIns="0" tIns="0" rIns="0" bIns="0" rtlCol="0">
              <a:spAutoFit/>
            </a:bodyPr>
            <a:lstStyle/>
            <a:p>
              <a:r>
                <a:rPr lang="en-IN" sz="2400" b="1" dirty="0">
                  <a:solidFill>
                    <a:schemeClr val="bg1"/>
                  </a:solidFill>
                  <a:latin typeface="Arial Nova" panose="020B0504020202020204" pitchFamily="34" charset="0"/>
                </a:rPr>
                <a:t>Trebuchet MS</a:t>
              </a:r>
              <a:endParaRPr lang="en-IN" sz="1600" b="1" dirty="0">
                <a:solidFill>
                  <a:schemeClr val="bg1"/>
                </a:solidFill>
                <a:latin typeface="Arial Nova" panose="020B0504020202020204" pitchFamily="34" charset="0"/>
              </a:endParaRPr>
            </a:p>
          </p:txBody>
        </p:sp>
      </p:grpSp>
      <p:sp>
        <p:nvSpPr>
          <p:cNvPr id="24" name="TextBox 23">
            <a:extLst>
              <a:ext uri="{FF2B5EF4-FFF2-40B4-BE49-F238E27FC236}">
                <a16:creationId xmlns:a16="http://schemas.microsoft.com/office/drawing/2014/main" id="{97428E92-6A13-4EEE-A66B-9981CC127020}"/>
              </a:ext>
            </a:extLst>
          </p:cNvPr>
          <p:cNvSpPr txBox="1"/>
          <p:nvPr/>
        </p:nvSpPr>
        <p:spPr>
          <a:xfrm>
            <a:off x="4368605" y="4005081"/>
            <a:ext cx="1308692"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FONT TYPE</a:t>
            </a:r>
          </a:p>
        </p:txBody>
      </p:sp>
    </p:spTree>
    <p:extLst>
      <p:ext uri="{BB962C8B-B14F-4D97-AF65-F5344CB8AC3E}">
        <p14:creationId xmlns:p14="http://schemas.microsoft.com/office/powerpoint/2010/main" val="65292548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spTree>
    <p:extLst>
      <p:ext uri="{BB962C8B-B14F-4D97-AF65-F5344CB8AC3E}">
        <p14:creationId xmlns:p14="http://schemas.microsoft.com/office/powerpoint/2010/main" val="12616411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p:nvGrpSpPr>
        <p:grpSpPr>
          <a:xfrm rot="16200000">
            <a:off x="5159304" y="2280919"/>
            <a:ext cx="1873392" cy="241124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dirty="0">
                <a:solidFill>
                  <a:prstClr val="white">
                    <a:lumMod val="65000"/>
                  </a:prstClr>
                </a:solidFill>
                <a:latin typeface="Arial Nova" panose="020B0504020202020204" pitchFamily="34" charset="0"/>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dirty="0">
                <a:solidFill>
                  <a:prstClr val="white"/>
                </a:solidFill>
                <a:latin typeface="Arial Nova" panose="020B0504020202020204" pitchFamily="34" charset="0"/>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p:nvSpPr>
        <p:spPr bwMode="auto">
          <a:xfrm>
            <a:off x="3534222" y="2696297"/>
            <a:ext cx="5123559" cy="1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15" tIns="46457" rIns="92915" bIns="46457" numCol="1" anchor="t" anchorCtr="0" compatLnSpc="1">
            <a:prstTxWarp prst="textNoShape">
              <a:avLst/>
            </a:prstTxWarp>
          </a:bodyPr>
          <a:lstStyle/>
          <a:p>
            <a:pPr algn="ctr" defTabSz="929129"/>
            <a:r>
              <a:rPr lang="en-IN" sz="8133" dirty="0">
                <a:solidFill>
                  <a:srgbClr val="595959"/>
                </a:solidFill>
                <a:latin typeface="Arial Nova" panose="020B0504020202020204" pitchFamily="34" charset="0"/>
              </a:rPr>
              <a:t>Thank you</a:t>
            </a:r>
          </a:p>
        </p:txBody>
      </p:sp>
      <p:grpSp>
        <p:nvGrpSpPr>
          <p:cNvPr id="8" name="Group 7">
            <a:extLst>
              <a:ext uri="{FF2B5EF4-FFF2-40B4-BE49-F238E27FC236}">
                <a16:creationId xmlns:a16="http://schemas.microsoft.com/office/drawing/2014/main" id="{7F8B8839-2DE8-4E32-AACE-5718126A1761}"/>
              </a:ext>
            </a:extLst>
          </p:cNvPr>
          <p:cNvGrpSpPr/>
          <p:nvPr/>
        </p:nvGrpSpPr>
        <p:grpSpPr>
          <a:xfrm>
            <a:off x="388419" y="4989095"/>
            <a:ext cx="11353773" cy="1010795"/>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2292" y="472819"/>
            <a:ext cx="2276797" cy="1911095"/>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7775" y="472819"/>
            <a:ext cx="2276797" cy="1911095"/>
          </a:xfrm>
          <a:prstGeom prst="rect">
            <a:avLst/>
          </a:prstGeom>
        </p:spPr>
      </p:pic>
    </p:spTree>
    <p:extLst>
      <p:ext uri="{BB962C8B-B14F-4D97-AF65-F5344CB8AC3E}">
        <p14:creationId xmlns:p14="http://schemas.microsoft.com/office/powerpoint/2010/main" val="35919641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28" name="Picture 2" descr="Image result for digital transformation shutterstock">
            <a:extLst>
              <a:ext uri="{FF2B5EF4-FFF2-40B4-BE49-F238E27FC236}">
                <a16:creationId xmlns:a16="http://schemas.microsoft.com/office/drawing/2014/main" id="{AA07EBF4-94A2-4E29-AA44-A3BFCABC33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57" b="6657"/>
          <a:stretch/>
        </p:blipFill>
        <p:spPr bwMode="auto">
          <a:xfrm>
            <a:off x="2"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p:nvSpPr>
        <p:spPr>
          <a:xfrm>
            <a:off x="2117" y="0"/>
            <a:ext cx="12192001" cy="68580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nvGrpSpPr>
          <p:cNvPr id="30" name="Group 29">
            <a:extLst>
              <a:ext uri="{FF2B5EF4-FFF2-40B4-BE49-F238E27FC236}">
                <a16:creationId xmlns:a16="http://schemas.microsoft.com/office/drawing/2014/main" id="{9492AEFE-BAE5-4A16-8046-1CC388A1137A}"/>
              </a:ext>
            </a:extLst>
          </p:cNvPr>
          <p:cNvGrpSpPr/>
          <p:nvPr/>
        </p:nvGrpSpPr>
        <p:grpSpPr>
          <a:xfrm>
            <a:off x="8810985" y="2875669"/>
            <a:ext cx="1954179" cy="1106663"/>
            <a:chOff x="9753598" y="1"/>
            <a:chExt cx="1739885" cy="985307"/>
          </a:xfrm>
        </p:grpSpPr>
        <p:sp>
          <p:nvSpPr>
            <p:cNvPr id="31" name="Round Same Side Corner Rectangle 72">
              <a:extLst>
                <a:ext uri="{FF2B5EF4-FFF2-40B4-BE49-F238E27FC236}">
                  <a16:creationId xmlns:a16="http://schemas.microsoft.com/office/drawing/2014/main" id="{04D70802-0F35-4919-BE7E-3D566C9A8826}"/>
                </a:ext>
              </a:extLst>
            </p:cNvPr>
            <p:cNvSpPr/>
            <p:nvPr/>
          </p:nvSpPr>
          <p:spPr>
            <a:xfrm rot="10800000">
              <a:off x="9753598" y="1"/>
              <a:ext cx="1739885" cy="985307"/>
            </a:xfrm>
            <a:prstGeom prst="roundRect">
              <a:avLst/>
            </a:prstGeom>
            <a:solidFill>
              <a:schemeClr val="bg1"/>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32" name="Picture 2" descr="Image result for sify logo">
              <a:extLst>
                <a:ext uri="{FF2B5EF4-FFF2-40B4-BE49-F238E27FC236}">
                  <a16:creationId xmlns:a16="http://schemas.microsoft.com/office/drawing/2014/main" id="{F03FB8CE-A55B-45E9-9801-70D3FA9DB09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3529B0A5-3478-40ED-8C29-787110A9C1CE}"/>
              </a:ext>
            </a:extLst>
          </p:cNvPr>
          <p:cNvGrpSpPr/>
          <p:nvPr/>
        </p:nvGrpSpPr>
        <p:grpSpPr>
          <a:xfrm>
            <a:off x="-1" y="2173323"/>
            <a:ext cx="8466668" cy="2525040"/>
            <a:chOff x="-1" y="1629992"/>
            <a:chExt cx="6829063" cy="1893780"/>
          </a:xfrm>
        </p:grpSpPr>
        <p:sp>
          <p:nvSpPr>
            <p:cNvPr id="34" name="Rectangle 33">
              <a:extLst>
                <a:ext uri="{FF2B5EF4-FFF2-40B4-BE49-F238E27FC236}">
                  <a16:creationId xmlns:a16="http://schemas.microsoft.com/office/drawing/2014/main" id="{41A53F10-CBC5-444F-AA00-64BF461C9C71}"/>
                </a:ext>
              </a:extLst>
            </p:cNvPr>
            <p:cNvSpPr/>
            <p:nvPr/>
          </p:nvSpPr>
          <p:spPr>
            <a:xfrm>
              <a:off x="-1" y="1710769"/>
              <a:ext cx="6829063" cy="172513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5" name="Rectangle 34">
              <a:extLst>
                <a:ext uri="{FF2B5EF4-FFF2-40B4-BE49-F238E27FC236}">
                  <a16:creationId xmlns:a16="http://schemas.microsoft.com/office/drawing/2014/main" id="{24102996-43D2-4531-8F28-25FFF42A8FE6}"/>
                </a:ext>
              </a:extLst>
            </p:cNvPr>
            <p:cNvSpPr/>
            <p:nvPr/>
          </p:nvSpPr>
          <p:spPr>
            <a:xfrm>
              <a:off x="0" y="1629992"/>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6" name="Rectangle 35">
              <a:extLst>
                <a:ext uri="{FF2B5EF4-FFF2-40B4-BE49-F238E27FC236}">
                  <a16:creationId xmlns:a16="http://schemas.microsoft.com/office/drawing/2014/main" id="{D688A12A-52FF-434F-8992-444C36B493C3}"/>
                </a:ext>
              </a:extLst>
            </p:cNvPr>
            <p:cNvSpPr/>
            <p:nvPr/>
          </p:nvSpPr>
          <p:spPr>
            <a:xfrm>
              <a:off x="0" y="3475856"/>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grpSp>
        <p:nvGrpSpPr>
          <p:cNvPr id="37" name="Group 36">
            <a:extLst>
              <a:ext uri="{FF2B5EF4-FFF2-40B4-BE49-F238E27FC236}">
                <a16:creationId xmlns:a16="http://schemas.microsoft.com/office/drawing/2014/main" id="{87697701-4197-44C5-9DF6-DCE8EB7667A7}"/>
              </a:ext>
            </a:extLst>
          </p:cNvPr>
          <p:cNvGrpSpPr/>
          <p:nvPr/>
        </p:nvGrpSpPr>
        <p:grpSpPr>
          <a:xfrm>
            <a:off x="11136403" y="2281025"/>
            <a:ext cx="1055596" cy="2300187"/>
            <a:chOff x="8352302" y="0"/>
            <a:chExt cx="791697" cy="5143500"/>
          </a:xfrm>
        </p:grpSpPr>
        <p:sp>
          <p:nvSpPr>
            <p:cNvPr id="38" name="Rectangle 37">
              <a:extLst>
                <a:ext uri="{FF2B5EF4-FFF2-40B4-BE49-F238E27FC236}">
                  <a16:creationId xmlns:a16="http://schemas.microsoft.com/office/drawing/2014/main" id="{583C2F58-9D3E-4A33-9620-E2862F764A2C}"/>
                </a:ext>
              </a:extLst>
            </p:cNvPr>
            <p:cNvSpPr/>
            <p:nvPr/>
          </p:nvSpPr>
          <p:spPr>
            <a:xfrm>
              <a:off x="8877270" y="0"/>
              <a:ext cx="266729" cy="51435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9" name="Rectangle 38">
              <a:extLst>
                <a:ext uri="{FF2B5EF4-FFF2-40B4-BE49-F238E27FC236}">
                  <a16:creationId xmlns:a16="http://schemas.microsoft.com/office/drawing/2014/main" id="{E2590226-D46A-48CE-A2DA-6A9297A288BE}"/>
                </a:ext>
              </a:extLst>
            </p:cNvPr>
            <p:cNvSpPr/>
            <p:nvPr/>
          </p:nvSpPr>
          <p:spPr>
            <a:xfrm>
              <a:off x="8613456" y="0"/>
              <a:ext cx="266729" cy="51435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0" name="Rectangle 39">
              <a:extLst>
                <a:ext uri="{FF2B5EF4-FFF2-40B4-BE49-F238E27FC236}">
                  <a16:creationId xmlns:a16="http://schemas.microsoft.com/office/drawing/2014/main" id="{C61AEADA-3FE1-4B34-BF61-100EEBD93869}"/>
                </a:ext>
              </a:extLst>
            </p:cNvPr>
            <p:cNvSpPr/>
            <p:nvPr/>
          </p:nvSpPr>
          <p:spPr>
            <a:xfrm>
              <a:off x="8352302" y="0"/>
              <a:ext cx="266729" cy="51435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sp>
        <p:nvSpPr>
          <p:cNvPr id="4" name="Text Placeholder 3">
            <a:extLst>
              <a:ext uri="{FF2B5EF4-FFF2-40B4-BE49-F238E27FC236}">
                <a16:creationId xmlns:a16="http://schemas.microsoft.com/office/drawing/2014/main" id="{DE1DF722-DBE4-4E6D-BFCC-DE5D388C6978}"/>
              </a:ext>
            </a:extLst>
          </p:cNvPr>
          <p:cNvSpPr>
            <a:spLocks noGrp="1"/>
          </p:cNvSpPr>
          <p:nvPr>
            <p:ph type="body" sz="quarter" idx="11" hasCustomPrompt="1"/>
          </p:nvPr>
        </p:nvSpPr>
        <p:spPr>
          <a:xfrm>
            <a:off x="488041" y="3086437"/>
            <a:ext cx="7267200" cy="698815"/>
          </a:xfrm>
        </p:spPr>
        <p:txBody>
          <a:bodyPr anchor="ctr">
            <a:normAutofit/>
          </a:bodyPr>
          <a:lstStyle>
            <a:lvl1pPr marL="0" indent="0">
              <a:buNone/>
              <a:defRPr sz="3200" b="1">
                <a:solidFill>
                  <a:schemeClr val="tx2">
                    <a:lumMod val="50000"/>
                  </a:schemeClr>
                </a:solidFill>
              </a:defRPr>
            </a:lvl1pPr>
          </a:lstStyle>
          <a:p>
            <a:pPr lvl="0"/>
            <a:r>
              <a:rPr lang="en-US" dirty="0"/>
              <a:t>SECTION DIVIDER</a:t>
            </a:r>
          </a:p>
        </p:txBody>
      </p:sp>
    </p:spTree>
    <p:extLst>
      <p:ext uri="{BB962C8B-B14F-4D97-AF65-F5344CB8AC3E}">
        <p14:creationId xmlns:p14="http://schemas.microsoft.com/office/powerpoint/2010/main" val="32657110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84" indent="-228589">
              <a:lnSpc>
                <a:spcPct val="95000"/>
              </a:lnSpc>
              <a:spcBef>
                <a:spcPts val="1480"/>
              </a:spcBef>
              <a:buClr>
                <a:schemeClr val="tx1"/>
              </a:buClr>
              <a:buSzPct val="80000"/>
              <a:buFont typeface="Arial"/>
              <a:buChar char="•"/>
              <a:defRPr sz="2667" b="0" i="0">
                <a:solidFill>
                  <a:schemeClr val="tx1"/>
                </a:solidFill>
                <a:latin typeface="Arial Nova" panose="020B0504020202020204" pitchFamily="34" charset="0"/>
                <a:ea typeface="CiscoSansTT Thin" charset="0"/>
                <a:cs typeface="CiscoSansTT Thin" charset="0"/>
              </a:defRPr>
            </a:lvl1pPr>
            <a:lvl2pPr marL="609570" indent="-220122">
              <a:lnSpc>
                <a:spcPct val="95000"/>
              </a:lnSpc>
              <a:spcBef>
                <a:spcPts val="600"/>
              </a:spcBef>
              <a:buClr>
                <a:schemeClr val="tx1"/>
              </a:buClr>
              <a:buSzPct val="80000"/>
              <a:buFont typeface="Arial"/>
              <a:buChar char="•"/>
              <a:defRPr sz="2400" b="0" i="0">
                <a:solidFill>
                  <a:schemeClr val="tx1"/>
                </a:solidFill>
                <a:latin typeface="Arial Nova" panose="020B0504020202020204" pitchFamily="34" charset="0"/>
                <a:ea typeface="CiscoSansTT Thin" charset="0"/>
                <a:cs typeface="CiscoSansTT Thin" charset="0"/>
              </a:defRPr>
            </a:lvl2pPr>
            <a:lvl3pPr marL="914354" indent="-146043">
              <a:buClr>
                <a:schemeClr val="tx1"/>
              </a:buClr>
              <a:buSzPct val="80000"/>
              <a:buFont typeface="Arial"/>
              <a:buChar char="•"/>
              <a:defRPr sz="2133" b="0" i="0">
                <a:solidFill>
                  <a:schemeClr val="tx1"/>
                </a:solidFill>
                <a:latin typeface="Arial Nova" panose="020B0504020202020204" pitchFamily="34" charset="0"/>
                <a:ea typeface="CiscoSansTT Thin" charset="0"/>
                <a:cs typeface="CiscoSansTT Thin" charset="0"/>
              </a:defRPr>
            </a:lvl3pPr>
            <a:lvl4pPr marL="1214652" indent="-228542">
              <a:buClr>
                <a:schemeClr val="tx1"/>
              </a:buClr>
              <a:buSzPct val="80000"/>
              <a:buFont typeface="Arial"/>
              <a:buChar char="•"/>
              <a:defRPr sz="1867" b="0" i="0">
                <a:solidFill>
                  <a:schemeClr val="tx1"/>
                </a:solidFill>
                <a:latin typeface="Arial Nova" panose="020B0504020202020204" pitchFamily="34" charset="0"/>
                <a:ea typeface="CiscoSansTT Thin" charset="0"/>
                <a:cs typeface="CiscoSansTT Thin" charset="0"/>
              </a:defRPr>
            </a:lvl4pPr>
            <a:lvl5pPr marL="1443195" indent="-224309">
              <a:buClr>
                <a:schemeClr val="tx1"/>
              </a:buClr>
              <a:buSzPct val="80000"/>
              <a:buFont typeface="Arial"/>
              <a:buChar char="•"/>
              <a:defRPr sz="1600" b="0" i="0">
                <a:solidFill>
                  <a:schemeClr val="tx1"/>
                </a:solidFill>
                <a:latin typeface="Arial Nova" panose="020B0504020202020204" pitchFamily="34" charset="0"/>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609592"/>
            <a:ext cx="11127317" cy="66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572949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dirty="0"/>
          </a:p>
        </p:txBody>
      </p:sp>
      <p:sp>
        <p:nvSpPr>
          <p:cNvPr id="6" name="Rectangle 5">
            <a:extLst>
              <a:ext uri="{FF2B5EF4-FFF2-40B4-BE49-F238E27FC236}">
                <a16:creationId xmlns:a16="http://schemas.microsoft.com/office/drawing/2014/main" id="{B8124DD0-F413-4142-9FCF-239BA62189AE}"/>
              </a:ext>
            </a:extLst>
          </p:cNvPr>
          <p:cNvSpPr/>
          <p:nvPr userDrawn="1"/>
        </p:nvSpPr>
        <p:spPr>
          <a:xfrm>
            <a:off x="10501747" y="0"/>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spTree>
    <p:extLst>
      <p:ext uri="{BB962C8B-B14F-4D97-AF65-F5344CB8AC3E}">
        <p14:creationId xmlns:p14="http://schemas.microsoft.com/office/powerpoint/2010/main" val="13790867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4257"/>
            <a:ext cx="12192000" cy="6858000"/>
          </a:xfrm>
          <a:prstGeom prst="rect">
            <a:avLst/>
          </a:prstGeom>
        </p:spPr>
      </p:pic>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0B1CF07-5E87-417C-B723-5860BE4C9865}"/>
              </a:ext>
            </a:extLst>
          </p:cNvPr>
          <p:cNvSpPr txBox="1"/>
          <p:nvPr/>
        </p:nvSpPr>
        <p:spPr>
          <a:xfrm>
            <a:off x="431801" y="5694231"/>
            <a:ext cx="11328399" cy="584775"/>
          </a:xfrm>
          <a:prstGeom prst="rect">
            <a:avLst/>
          </a:prstGeom>
          <a:noFill/>
        </p:spPr>
        <p:txBody>
          <a:bodyPr wrap="square" rtlCol="0">
            <a:spAutoFit/>
          </a:bodyPr>
          <a:lstStyle/>
          <a:p>
            <a:pPr marL="0" marR="0" lvl="0" indent="0" algn="ctr" defTabSz="1218988" rtl="0" eaLnBrk="1" fontAlgn="auto" latinLnBrk="0" hangingPunct="1">
              <a:lnSpc>
                <a:spcPct val="100000"/>
              </a:lnSpc>
              <a:spcBef>
                <a:spcPts val="0"/>
              </a:spcBef>
              <a:spcAft>
                <a:spcPts val="0"/>
              </a:spcAft>
              <a:buClrTx/>
              <a:buSzTx/>
              <a:buFontTx/>
              <a:buNone/>
              <a:tabLst/>
              <a:defRPr/>
            </a:pPr>
            <a:r>
              <a:rPr kumimoji="0" lang="en-IN" sz="1600" b="1" i="0" u="none" strike="noStrike" kern="0" cap="none" spc="0" normalizeH="0" baseline="0" noProof="0" dirty="0">
                <a:ln>
                  <a:noFill/>
                </a:ln>
                <a:solidFill>
                  <a:schemeClr val="bg1"/>
                </a:solidFill>
                <a:effectLst/>
                <a:uLnTx/>
                <a:uFillTx/>
                <a:latin typeface="Arial Narrow" panose="020B0606020202030204" pitchFamily="34" charset="0"/>
                <a:cs typeface="Arial"/>
                <a:sym typeface="Arial"/>
                <a:rtl val="0"/>
              </a:rPr>
              <a:t>Sify</a:t>
            </a:r>
            <a:r>
              <a:rPr kumimoji="0" lang="en-IN" sz="1600" i="0" u="none" strike="noStrike" kern="0" cap="none" spc="0" normalizeH="0" baseline="0" noProof="0" dirty="0">
                <a:ln>
                  <a:noFill/>
                </a:ln>
                <a:solidFill>
                  <a:schemeClr val="bg1"/>
                </a:solidFill>
                <a:effectLst/>
                <a:uLnTx/>
                <a:uFillTx/>
                <a:latin typeface="Arial Narrow" panose="020B0606020202030204" pitchFamily="34" charset="0"/>
                <a:cs typeface="Arial"/>
                <a:sym typeface="Arial"/>
                <a:rtl val="0"/>
              </a:rPr>
              <a:t> is a leading </a:t>
            </a:r>
            <a:r>
              <a:rPr kumimoji="0" lang="en-IN" sz="1600" i="0" u="none" strike="noStrike" kern="0" cap="none" spc="0" normalizeH="0" baseline="0" noProof="0" dirty="0">
                <a:ln>
                  <a:noFill/>
                </a:ln>
                <a:solidFill>
                  <a:prstClr val="white"/>
                </a:solidFill>
                <a:effectLst/>
                <a:uLnTx/>
                <a:uFillTx/>
                <a:latin typeface="Arial Narrow" panose="020B0606020202030204" pitchFamily="34" charset="0"/>
                <a:cs typeface="Arial"/>
                <a:sym typeface="Arial"/>
                <a:rtl val="0"/>
              </a:rPr>
              <a:t>integrated </a:t>
            </a:r>
            <a:r>
              <a:rPr kumimoji="0" lang="en-IN" sz="1600" i="0" u="none" strike="noStrike" kern="0" cap="none" spc="0" normalizeH="0" baseline="0" noProof="0" dirty="0">
                <a:ln>
                  <a:noFill/>
                </a:ln>
                <a:solidFill>
                  <a:srgbClr val="00FFFF"/>
                </a:solidFill>
                <a:effectLst/>
                <a:uLnTx/>
                <a:uFillTx/>
                <a:latin typeface="Arial Narrow" panose="020B0606020202030204" pitchFamily="34" charset="0"/>
                <a:cs typeface="Arial"/>
                <a:sym typeface="Arial"/>
                <a:rtl val="0"/>
              </a:rPr>
              <a:t>ICT player </a:t>
            </a:r>
            <a:r>
              <a:rPr kumimoji="0" lang="en-IN" sz="1600" i="0" u="none" strike="noStrike" kern="0" cap="none" spc="0" normalizeH="0" baseline="0" noProof="0" dirty="0">
                <a:ln>
                  <a:noFill/>
                </a:ln>
                <a:solidFill>
                  <a:prstClr val="white"/>
                </a:solidFill>
                <a:effectLst/>
                <a:uLnTx/>
                <a:uFillTx/>
                <a:latin typeface="Arial Narrow" panose="020B0606020202030204" pitchFamily="34" charset="0"/>
                <a:cs typeface="Arial"/>
                <a:sym typeface="Arial"/>
                <a:rtl val="0"/>
              </a:rPr>
              <a:t>in India, helping customers to achieve their digital ambition through </a:t>
            </a:r>
            <a:r>
              <a:rPr kumimoji="0" lang="en-IN" sz="1600" i="0" u="none" strike="noStrike" kern="0" cap="none" spc="0" normalizeH="0" baseline="0" noProof="0" dirty="0">
                <a:ln>
                  <a:noFill/>
                </a:ln>
                <a:solidFill>
                  <a:srgbClr val="00FFFF"/>
                </a:solidFill>
                <a:effectLst/>
                <a:uLnTx/>
                <a:uFillTx/>
                <a:latin typeface="Arial Narrow" panose="020B0606020202030204" pitchFamily="34" charset="0"/>
                <a:cs typeface="Arial"/>
                <a:sym typeface="Arial"/>
                <a:rtl val="0"/>
              </a:rPr>
              <a:t>cloud@core products and services, </a:t>
            </a:r>
          </a:p>
          <a:p>
            <a:pPr marL="0" marR="0" lvl="0" indent="0" algn="ctr" defTabSz="1218988" rtl="0" eaLnBrk="1" fontAlgn="auto" latinLnBrk="0" hangingPunct="1">
              <a:lnSpc>
                <a:spcPct val="100000"/>
              </a:lnSpc>
              <a:spcBef>
                <a:spcPts val="0"/>
              </a:spcBef>
              <a:spcAft>
                <a:spcPts val="0"/>
              </a:spcAft>
              <a:buClrTx/>
              <a:buSzTx/>
              <a:buFontTx/>
              <a:buNone/>
              <a:tabLst/>
              <a:defRPr/>
            </a:pPr>
            <a:r>
              <a:rPr kumimoji="0" lang="en-IN" sz="1600" i="0" u="none" strike="noStrike" kern="0" cap="none" spc="0" normalizeH="0" baseline="0" noProof="0" dirty="0">
                <a:ln>
                  <a:noFill/>
                </a:ln>
                <a:solidFill>
                  <a:prstClr val="white"/>
                </a:solidFill>
                <a:effectLst/>
                <a:uLnTx/>
                <a:uFillTx/>
                <a:latin typeface="Arial Narrow" panose="020B0606020202030204" pitchFamily="34" charset="0"/>
                <a:cs typeface="Arial"/>
                <a:sym typeface="Arial"/>
                <a:rtl val="0"/>
              </a:rPr>
              <a:t>built on its world class </a:t>
            </a:r>
            <a:r>
              <a:rPr kumimoji="0" lang="en-IN" sz="1600" i="0" u="none" strike="noStrike" kern="0" cap="none" spc="0" normalizeH="0" baseline="0" noProof="0" dirty="0">
                <a:ln>
                  <a:noFill/>
                </a:ln>
                <a:solidFill>
                  <a:srgbClr val="00FFFF"/>
                </a:solidFill>
                <a:effectLst/>
                <a:uLnTx/>
                <a:uFillTx/>
                <a:latin typeface="Arial Narrow" panose="020B0606020202030204" pitchFamily="34" charset="0"/>
                <a:cs typeface="Arial"/>
                <a:sym typeface="Arial"/>
                <a:rtl val="0"/>
              </a:rPr>
              <a:t>Data Centers, Cloud &amp; Network </a:t>
            </a:r>
            <a:r>
              <a:rPr kumimoji="0" lang="en-IN" sz="1600" i="0" u="none" strike="noStrike" kern="0" cap="none" spc="0" normalizeH="0" baseline="0" noProof="0" dirty="0">
                <a:ln>
                  <a:noFill/>
                </a:ln>
                <a:solidFill>
                  <a:prstClr val="white"/>
                </a:solidFill>
                <a:effectLst/>
                <a:uLnTx/>
                <a:uFillTx/>
                <a:latin typeface="Arial Narrow" panose="020B0606020202030204" pitchFamily="34" charset="0"/>
                <a:cs typeface="Arial"/>
                <a:sym typeface="Arial"/>
                <a:rtl val="0"/>
              </a:rPr>
              <a:t>assets and wide portfolio of </a:t>
            </a:r>
            <a:r>
              <a:rPr kumimoji="0" lang="en-IN" sz="1600" i="0" u="none" strike="noStrike" kern="0" cap="none" spc="0" normalizeH="0" baseline="0" noProof="0" dirty="0">
                <a:ln>
                  <a:noFill/>
                </a:ln>
                <a:solidFill>
                  <a:srgbClr val="00FFFF"/>
                </a:solidFill>
                <a:effectLst/>
                <a:uLnTx/>
                <a:uFillTx/>
                <a:latin typeface="Arial Narrow" panose="020B0606020202030204" pitchFamily="34" charset="0"/>
                <a:cs typeface="Arial"/>
                <a:sym typeface="Arial"/>
                <a:rtl val="0"/>
              </a:rPr>
              <a:t>professional and digital services</a:t>
            </a:r>
            <a:endParaRPr kumimoji="0" lang="en-US" sz="1600" i="0" u="none" strike="noStrike" kern="0" cap="none" spc="-76" normalizeH="0" baseline="0" noProof="0" dirty="0">
              <a:ln>
                <a:noFill/>
              </a:ln>
              <a:solidFill>
                <a:srgbClr val="00FFFF"/>
              </a:solidFill>
              <a:effectLst/>
              <a:uLnTx/>
              <a:uFillTx/>
              <a:latin typeface="Arial Narrow" panose="020B0606020202030204" pitchFamily="34" charset="0"/>
              <a:cs typeface="Arial" panose="020B0604020202020204" pitchFamily="34" charset="0"/>
              <a:sym typeface="Arial"/>
              <a:rtl val="0"/>
            </a:endParaRPr>
          </a:p>
        </p:txBody>
      </p:sp>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6" y="1465755"/>
            <a:ext cx="5408709" cy="1938988"/>
          </a:xfrm>
        </p:spPr>
        <p:txBody>
          <a:bodyPr>
            <a:noAutofit/>
          </a:bodyPr>
          <a:lstStyle>
            <a:lvl1pPr marL="0" indent="0" algn="l">
              <a:lnSpc>
                <a:spcPts val="4000"/>
              </a:lnSpc>
              <a:spcBef>
                <a:spcPts val="0"/>
              </a:spcBef>
              <a:buNone/>
              <a:defRPr sz="3733" b="1" cap="all" baseline="0">
                <a:solidFill>
                  <a:srgbClr val="00FFFF"/>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66" y="3404743"/>
            <a:ext cx="9755085" cy="454763"/>
          </a:xfrm>
        </p:spPr>
        <p:txBody>
          <a:bodyPr>
            <a:noAutofit/>
          </a:bodyPr>
          <a:lstStyle>
            <a:lvl1pPr marL="0" indent="0">
              <a:lnSpc>
                <a:spcPts val="2667"/>
              </a:lnSpc>
              <a:spcBef>
                <a:spcPts val="0"/>
              </a:spcBef>
              <a:buNone/>
              <a:defRPr sz="2400" b="0" baseline="0">
                <a:solidFill>
                  <a:schemeClr val="bg1"/>
                </a:solidFill>
              </a:defRPr>
            </a:lvl1pPr>
          </a:lstStyle>
          <a:p>
            <a:pPr lvl="0"/>
            <a:r>
              <a:rPr lang="en-US"/>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5" y="3995281"/>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a:t>Month 2021</a:t>
            </a:r>
          </a:p>
        </p:txBody>
      </p:sp>
    </p:spTree>
    <p:extLst>
      <p:ext uri="{BB962C8B-B14F-4D97-AF65-F5344CB8AC3E}">
        <p14:creationId xmlns:p14="http://schemas.microsoft.com/office/powerpoint/2010/main" val="175430352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5F2C51-22FF-4E32-AD34-F0CCA451A8EF}"/>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Title 4">
            <a:extLst>
              <a:ext uri="{FF2B5EF4-FFF2-40B4-BE49-F238E27FC236}">
                <a16:creationId xmlns:a16="http://schemas.microsoft.com/office/drawing/2014/main" id="{A2FB823F-6961-4B9A-80AC-CFF66BA11E63}"/>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8" name="Group 7">
            <a:extLst>
              <a:ext uri="{FF2B5EF4-FFF2-40B4-BE49-F238E27FC236}">
                <a16:creationId xmlns:a16="http://schemas.microsoft.com/office/drawing/2014/main" id="{648329CD-DDB5-4D8C-8424-F53018124232}"/>
              </a:ext>
            </a:extLst>
          </p:cNvPr>
          <p:cNvGrpSpPr/>
          <p:nvPr/>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73EEE93B-2A3C-4D7B-A512-ADEDBCF31518}"/>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F729BEA4-D322-4EFB-960C-F651CF84A409}"/>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rPr>
                <a:t>cloud@core</a:t>
              </a:r>
              <a:r>
                <a:rPr lang="en-US" sz="1067" baseline="30000" dirty="0">
                  <a:solidFill>
                    <a:schemeClr val="bg1"/>
                  </a:solidFill>
                </a:rPr>
                <a:t>TM</a:t>
              </a:r>
              <a:endParaRPr lang="en-US" sz="1400" baseline="30000" dirty="0">
                <a:solidFill>
                  <a:schemeClr val="bg1"/>
                </a:solidFill>
              </a:endParaRPr>
            </a:p>
          </p:txBody>
        </p:sp>
      </p:grpSp>
    </p:spTree>
    <p:extLst>
      <p:ext uri="{BB962C8B-B14F-4D97-AF65-F5344CB8AC3E}">
        <p14:creationId xmlns:p14="http://schemas.microsoft.com/office/powerpoint/2010/main" val="29053281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98580F-B55F-45C3-BF73-796A62CD2707}"/>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Title 4">
            <a:extLst>
              <a:ext uri="{FF2B5EF4-FFF2-40B4-BE49-F238E27FC236}">
                <a16:creationId xmlns:a16="http://schemas.microsoft.com/office/drawing/2014/main" id="{80AB11FA-7A2E-4435-87AF-1B9AD03715CC}"/>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8" name="Group 7">
            <a:extLst>
              <a:ext uri="{FF2B5EF4-FFF2-40B4-BE49-F238E27FC236}">
                <a16:creationId xmlns:a16="http://schemas.microsoft.com/office/drawing/2014/main" id="{7E1830AA-888D-429F-A0B3-7985C459007E}"/>
              </a:ext>
            </a:extLst>
          </p:cNvPr>
          <p:cNvGrpSpPr/>
          <p:nvPr/>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D6CF50AE-69C2-4EE4-AB6B-07D8680E7B97}"/>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1BE4665D-AC01-4335-8538-112E3A4E0754}"/>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TheSansOffice" panose="020B0503040302060204" pitchFamily="34" charset="0"/>
                </a:rPr>
                <a:t>cloud@core</a:t>
              </a:r>
              <a:r>
                <a:rPr lang="en-US" sz="1067" baseline="30000" dirty="0">
                  <a:solidFill>
                    <a:schemeClr val="bg1"/>
                  </a:solidFill>
                  <a:latin typeface="TheSansOffice" panose="020B0503040302060204" pitchFamily="34" charset="0"/>
                </a:rPr>
                <a:t>TM</a:t>
              </a:r>
              <a:endParaRPr lang="en-US" sz="1400" baseline="30000" dirty="0">
                <a:solidFill>
                  <a:schemeClr val="bg1"/>
                </a:solidFill>
                <a:latin typeface="TheSansOffice" panose="020B0503040302060204" pitchFamily="34" charset="0"/>
              </a:endParaRPr>
            </a:p>
          </p:txBody>
        </p:sp>
      </p:grpSp>
      <p:sp>
        <p:nvSpPr>
          <p:cNvPr id="3" name="Content Placeholder 2"/>
          <p:cNvSpPr>
            <a:spLocks noGrp="1"/>
          </p:cNvSpPr>
          <p:nvPr>
            <p:ph idx="1"/>
          </p:nvPr>
        </p:nvSpPr>
        <p:spPr>
          <a:xfrm>
            <a:off x="432000" y="1316568"/>
            <a:ext cx="11328200" cy="4993217"/>
          </a:xfrm>
        </p:spPr>
        <p:txBody>
          <a:bodyPr/>
          <a:lstStyle>
            <a:lvl1pPr marL="302355" indent="-302355">
              <a:buFont typeface="Wingdings" panose="05000000000000000000" pitchFamily="2" charset="2"/>
              <a:buChar char="§"/>
              <a:defRPr>
                <a:solidFill>
                  <a:schemeClr val="bg1"/>
                </a:solidFill>
                <a:latin typeface="TheSansOffice" panose="020B0503040302060204" pitchFamily="34" charset="0"/>
              </a:defRPr>
            </a:lvl1pPr>
            <a:lvl2pPr>
              <a:defRPr sz="2133">
                <a:solidFill>
                  <a:schemeClr val="bg1"/>
                </a:solidFill>
                <a:latin typeface="TheSansOffice" panose="020B0503040302060204" pitchFamily="34" charset="0"/>
              </a:defRPr>
            </a:lvl2pPr>
            <a:lvl3pPr marL="1055974">
              <a:defRPr sz="2133">
                <a:solidFill>
                  <a:schemeClr val="bg1"/>
                </a:solidFill>
                <a:latin typeface="TheSansOffice" panose="020B0503040302060204" pitchFamily="34" charset="0"/>
              </a:defRPr>
            </a:lvl3pPr>
            <a:lvl4pPr marL="1439964">
              <a:defRPr sz="1867">
                <a:solidFill>
                  <a:schemeClr val="bg1"/>
                </a:solidFill>
                <a:latin typeface="TheSansOffice" panose="020B0503040302060204" pitchFamily="34" charset="0"/>
              </a:defRPr>
            </a:lvl4pPr>
            <a:lvl5pPr marL="1775956">
              <a:defRPr sz="1867">
                <a:solidFill>
                  <a:schemeClr val="bg1"/>
                </a:solidFill>
                <a:latin typeface="TheSansOffice" panose="020B050304030206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197166005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DEAEFD-1C1C-4705-A7B4-C18700C0D051}"/>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8" name="Title 4">
            <a:extLst>
              <a:ext uri="{FF2B5EF4-FFF2-40B4-BE49-F238E27FC236}">
                <a16:creationId xmlns:a16="http://schemas.microsoft.com/office/drawing/2014/main" id="{32A6F2CD-2248-4E26-805E-67B423ABE9CA}"/>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9" name="Group 8">
            <a:extLst>
              <a:ext uri="{FF2B5EF4-FFF2-40B4-BE49-F238E27FC236}">
                <a16:creationId xmlns:a16="http://schemas.microsoft.com/office/drawing/2014/main" id="{7529C921-18CF-4A1E-BB95-922460B5DC60}"/>
              </a:ext>
            </a:extLst>
          </p:cNvPr>
          <p:cNvGrpSpPr/>
          <p:nvPr/>
        </p:nvGrpSpPr>
        <p:grpSpPr>
          <a:xfrm>
            <a:off x="85840" y="6516891"/>
            <a:ext cx="1631200" cy="307777"/>
            <a:chOff x="1066800" y="4063365"/>
            <a:chExt cx="1223400" cy="230833"/>
          </a:xfrm>
        </p:grpSpPr>
        <p:pic>
          <p:nvPicPr>
            <p:cNvPr id="10" name="Picture 9">
              <a:extLst>
                <a:ext uri="{FF2B5EF4-FFF2-40B4-BE49-F238E27FC236}">
                  <a16:creationId xmlns:a16="http://schemas.microsoft.com/office/drawing/2014/main" id="{8E64CED7-404C-42CF-AE0F-95F58C51F909}"/>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1" name="TextBox 10">
              <a:extLst>
                <a:ext uri="{FF2B5EF4-FFF2-40B4-BE49-F238E27FC236}">
                  <a16:creationId xmlns:a16="http://schemas.microsoft.com/office/drawing/2014/main" id="{B5172F8D-805D-48CD-85FF-0ECF78909EF2}"/>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TheSansOffice" panose="020B0503040302060204" pitchFamily="34" charset="0"/>
                </a:rPr>
                <a:t>cloud@core</a:t>
              </a:r>
              <a:r>
                <a:rPr lang="en-US" sz="1067" baseline="30000" dirty="0">
                  <a:solidFill>
                    <a:schemeClr val="bg1"/>
                  </a:solidFill>
                  <a:latin typeface="TheSansOffice" panose="020B0503040302060204" pitchFamily="34" charset="0"/>
                </a:rPr>
                <a:t>TM</a:t>
              </a:r>
              <a:endParaRPr lang="en-US" sz="1400" baseline="30000" dirty="0">
                <a:solidFill>
                  <a:schemeClr val="bg1"/>
                </a:solidFill>
                <a:latin typeface="TheSansOffice" panose="020B0503040302060204" pitchFamily="34" charset="0"/>
              </a:endParaRPr>
            </a:p>
          </p:txBody>
        </p:sp>
      </p:grpSp>
      <p:sp>
        <p:nvSpPr>
          <p:cNvPr id="3" name="Content Placeholder 2"/>
          <p:cNvSpPr>
            <a:spLocks noGrp="1"/>
          </p:cNvSpPr>
          <p:nvPr>
            <p:ph sz="half" idx="1" hasCustomPrompt="1"/>
          </p:nvPr>
        </p:nvSpPr>
        <p:spPr>
          <a:xfrm>
            <a:off x="431801" y="1316568"/>
            <a:ext cx="5425017" cy="4993216"/>
          </a:xfrm>
        </p:spPr>
        <p:txBody>
          <a:bodyPr>
            <a:normAutofit/>
          </a:bodyPr>
          <a:lstStyle>
            <a:lvl1pPr marL="302355" indent="-302355">
              <a:buFont typeface="Wingdings" panose="05000000000000000000" pitchFamily="2" charset="2"/>
              <a:buChar char="§"/>
              <a:defRPr sz="2133">
                <a:solidFill>
                  <a:schemeClr val="bg1"/>
                </a:solidFill>
                <a:latin typeface="TheSansOffice" panose="020B0503040302060204" pitchFamily="34" charset="0"/>
              </a:defRPr>
            </a:lvl1pPr>
            <a:lvl2pPr>
              <a:defRPr sz="1867">
                <a:solidFill>
                  <a:schemeClr val="bg1"/>
                </a:solidFill>
                <a:latin typeface="TheSansOffice" panose="020B0503040302060204" pitchFamily="34" charset="0"/>
              </a:defRPr>
            </a:lvl2pPr>
            <a:lvl3pPr>
              <a:defRPr sz="1600">
                <a:solidFill>
                  <a:schemeClr val="bg1"/>
                </a:solidFill>
                <a:latin typeface="TheSansOffice" panose="020B0503040302060204" pitchFamily="34" charset="0"/>
              </a:defRPr>
            </a:lvl3pPr>
            <a:lvl4pPr>
              <a:defRPr sz="1467">
                <a:solidFill>
                  <a:schemeClr val="bg1"/>
                </a:solidFill>
                <a:latin typeface="TheSansOffice" panose="020B0503040302060204" pitchFamily="34" charset="0"/>
              </a:defRPr>
            </a:lvl4pPr>
            <a:lvl5pPr>
              <a:defRPr sz="1467">
                <a:solidFill>
                  <a:schemeClr val="bg1"/>
                </a:solidFill>
                <a:latin typeface="TheSansOffice" panose="020B050304030206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35184" y="1316568"/>
            <a:ext cx="5425016" cy="4993216"/>
          </a:xfrm>
        </p:spPr>
        <p:txBody>
          <a:bodyPr>
            <a:normAutofit/>
          </a:bodyPr>
          <a:lstStyle>
            <a:lvl1pPr marL="302355" indent="-302355">
              <a:buFont typeface="Wingdings" panose="05000000000000000000" pitchFamily="2" charset="2"/>
              <a:buChar char="§"/>
              <a:defRPr sz="2133">
                <a:solidFill>
                  <a:schemeClr val="bg1"/>
                </a:solidFill>
                <a:latin typeface="TheSansOffice" panose="020B0503040302060204" pitchFamily="34" charset="0"/>
              </a:defRPr>
            </a:lvl1pPr>
            <a:lvl2pPr>
              <a:defRPr sz="1867">
                <a:solidFill>
                  <a:schemeClr val="bg1"/>
                </a:solidFill>
                <a:latin typeface="TheSansOffice" panose="020B0503040302060204" pitchFamily="34" charset="0"/>
              </a:defRPr>
            </a:lvl2pPr>
            <a:lvl3pPr>
              <a:defRPr sz="1600">
                <a:solidFill>
                  <a:schemeClr val="bg1"/>
                </a:solidFill>
                <a:latin typeface="TheSansOffice" panose="020B0503040302060204" pitchFamily="34" charset="0"/>
              </a:defRPr>
            </a:lvl3pPr>
            <a:lvl4pPr>
              <a:defRPr sz="1467">
                <a:solidFill>
                  <a:schemeClr val="bg1"/>
                </a:solidFill>
                <a:latin typeface="TheSansOffice" panose="020B0503040302060204" pitchFamily="34" charset="0"/>
              </a:defRPr>
            </a:lvl4pPr>
            <a:lvl5pPr>
              <a:defRPr sz="1467">
                <a:solidFill>
                  <a:schemeClr val="bg1"/>
                </a:solidFill>
                <a:latin typeface="TheSansOffice" panose="020B050304030206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51732521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809321-F4FE-46F7-A660-052C72F578F8}"/>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11" name="Title 4">
            <a:extLst>
              <a:ext uri="{FF2B5EF4-FFF2-40B4-BE49-F238E27FC236}">
                <a16:creationId xmlns:a16="http://schemas.microsoft.com/office/drawing/2014/main" id="{F18CE42A-829A-4A80-B49F-B0C1924DA30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12" name="Group 11">
            <a:extLst>
              <a:ext uri="{FF2B5EF4-FFF2-40B4-BE49-F238E27FC236}">
                <a16:creationId xmlns:a16="http://schemas.microsoft.com/office/drawing/2014/main" id="{45CC5F23-F015-48C5-97CD-211FF0369FA1}"/>
              </a:ext>
            </a:extLst>
          </p:cNvPr>
          <p:cNvGrpSpPr/>
          <p:nvPr/>
        </p:nvGrpSpPr>
        <p:grpSpPr>
          <a:xfrm>
            <a:off x="85840" y="6516891"/>
            <a:ext cx="1631200" cy="307777"/>
            <a:chOff x="1066800" y="4063365"/>
            <a:chExt cx="1223400" cy="230833"/>
          </a:xfrm>
        </p:grpSpPr>
        <p:pic>
          <p:nvPicPr>
            <p:cNvPr id="13" name="Picture 12">
              <a:extLst>
                <a:ext uri="{FF2B5EF4-FFF2-40B4-BE49-F238E27FC236}">
                  <a16:creationId xmlns:a16="http://schemas.microsoft.com/office/drawing/2014/main" id="{7430729C-85AD-42AF-B6D9-796498187CDE}"/>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4" name="TextBox 13">
              <a:extLst>
                <a:ext uri="{FF2B5EF4-FFF2-40B4-BE49-F238E27FC236}">
                  <a16:creationId xmlns:a16="http://schemas.microsoft.com/office/drawing/2014/main" id="{5756C6CF-97A7-492A-A27D-5647BF61341C}"/>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TheSansOffice" panose="020B0503040302060204" pitchFamily="34" charset="0"/>
                </a:rPr>
                <a:t>cloud@core</a:t>
              </a:r>
              <a:r>
                <a:rPr lang="en-US" sz="1067" baseline="30000" dirty="0">
                  <a:solidFill>
                    <a:schemeClr val="bg1"/>
                  </a:solidFill>
                  <a:latin typeface="TheSansOffice" panose="020B0503040302060204" pitchFamily="34" charset="0"/>
                </a:rPr>
                <a:t>TM</a:t>
              </a:r>
              <a:endParaRPr lang="en-US" sz="1400" baseline="30000" dirty="0">
                <a:solidFill>
                  <a:schemeClr val="bg1"/>
                </a:solidFill>
                <a:latin typeface="TheSansOffice" panose="020B0503040302060204" pitchFamily="34" charset="0"/>
              </a:endParaRPr>
            </a:p>
          </p:txBody>
        </p:sp>
      </p:grpSp>
      <p:sp>
        <p:nvSpPr>
          <p:cNvPr id="3" name="Text Placeholder 2"/>
          <p:cNvSpPr>
            <a:spLocks noGrp="1"/>
          </p:cNvSpPr>
          <p:nvPr>
            <p:ph type="body" idx="1" hasCustomPrompt="1"/>
          </p:nvPr>
        </p:nvSpPr>
        <p:spPr>
          <a:xfrm>
            <a:off x="432001" y="1366801"/>
            <a:ext cx="5424817"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chemeClr val="bg1"/>
                </a:solidFill>
                <a:effectLst/>
                <a:uLnTx/>
                <a:uFillTx/>
                <a:latin typeface="TheSansOffice" panose="020B050304030206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Column heading goes here</a:t>
            </a:r>
          </a:p>
        </p:txBody>
      </p:sp>
      <p:sp>
        <p:nvSpPr>
          <p:cNvPr id="4" name="Content Placeholder 3"/>
          <p:cNvSpPr>
            <a:spLocks noGrp="1"/>
          </p:cNvSpPr>
          <p:nvPr>
            <p:ph sz="half" idx="2" hasCustomPrompt="1"/>
          </p:nvPr>
        </p:nvSpPr>
        <p:spPr>
          <a:xfrm>
            <a:off x="431999" y="1778002"/>
            <a:ext cx="5424819" cy="4531783"/>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chemeClr val="bg1"/>
                </a:solidFill>
                <a:latin typeface="TheSansOffice" panose="020B0503040302060204" pitchFamily="34" charset="0"/>
                <a:ea typeface="+mn-ea"/>
                <a:cs typeface="+mn-cs"/>
              </a:defRPr>
            </a:lvl1pPr>
            <a:lvl2pPr marL="758286">
              <a:lnSpc>
                <a:spcPct val="100000"/>
              </a:lnSpc>
              <a:spcBef>
                <a:spcPts val="533"/>
              </a:spcBef>
              <a:defRPr sz="1600">
                <a:solidFill>
                  <a:schemeClr val="bg1"/>
                </a:solidFill>
                <a:latin typeface="TheSansOffice" panose="020B0503040302060204" pitchFamily="34" charset="0"/>
              </a:defRPr>
            </a:lvl2pPr>
            <a:lvl3pPr>
              <a:defRPr sz="1867">
                <a:solidFill>
                  <a:schemeClr val="bg1"/>
                </a:solidFill>
                <a:latin typeface="TheSansOffice" panose="020B0503040302060204" pitchFamily="34" charset="0"/>
              </a:defRPr>
            </a:lvl3pPr>
            <a:lvl4pPr>
              <a:defRPr sz="1600">
                <a:solidFill>
                  <a:schemeClr val="bg1"/>
                </a:solidFill>
                <a:latin typeface="TheSansOffice" panose="020B0503040302060204" pitchFamily="34" charset="0"/>
              </a:defRPr>
            </a:lvl4pPr>
            <a:lvl5pPr>
              <a:defRPr sz="1600">
                <a:solidFill>
                  <a:schemeClr val="bg1"/>
                </a:solidFill>
                <a:latin typeface="TheSansOffice" panose="020B050304030206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35184" y="1373721"/>
            <a:ext cx="5426835"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chemeClr val="bg1"/>
                </a:solidFill>
                <a:effectLst/>
                <a:uLnTx/>
                <a:uFillTx/>
                <a:latin typeface="TheSansOffice" panose="020B050304030206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Column heading goes here</a:t>
            </a:r>
          </a:p>
        </p:txBody>
      </p:sp>
      <p:sp>
        <p:nvSpPr>
          <p:cNvPr id="6" name="Content Placeholder 5"/>
          <p:cNvSpPr>
            <a:spLocks noGrp="1"/>
          </p:cNvSpPr>
          <p:nvPr>
            <p:ph sz="quarter" idx="4" hasCustomPrompt="1"/>
          </p:nvPr>
        </p:nvSpPr>
        <p:spPr>
          <a:xfrm>
            <a:off x="6335184" y="1778002"/>
            <a:ext cx="5426833" cy="4531783"/>
          </a:xfrm>
        </p:spPr>
        <p:txBody>
          <a:bodyPr tIns="0"/>
          <a:lstStyle>
            <a:lvl1pPr marL="380990" indent="-380990">
              <a:buFont typeface="Wingdings" panose="05000000000000000000" pitchFamily="2" charset="2"/>
              <a:buChar char="§"/>
              <a:defRPr lang="en-US" sz="1867" kern="1200" dirty="0" smtClean="0">
                <a:solidFill>
                  <a:schemeClr val="bg1"/>
                </a:solidFill>
                <a:latin typeface="TheSansOffice" panose="020B0503040302060204" pitchFamily="34" charset="0"/>
                <a:ea typeface="+mn-ea"/>
                <a:cs typeface="+mn-cs"/>
              </a:defRPr>
            </a:lvl1pPr>
            <a:lvl2pPr marL="758286" indent="-380942">
              <a:defRPr lang="en-US" sz="1600" kern="1200" dirty="0" smtClean="0">
                <a:solidFill>
                  <a:schemeClr val="bg1"/>
                </a:solidFill>
                <a:latin typeface="TheSansOffice" panose="020B0503040302060204" pitchFamily="34" charset="0"/>
                <a:ea typeface="+mn-ea"/>
                <a:cs typeface="+mn-cs"/>
              </a:defRPr>
            </a:lvl2pPr>
            <a:lvl3pPr marL="1523771" indent="-304754">
              <a:defRPr lang="en-US" sz="1867" kern="1200" dirty="0" smtClean="0">
                <a:solidFill>
                  <a:schemeClr val="bg1"/>
                </a:solidFill>
                <a:latin typeface="TheSansOffice" panose="020B0503040302060204" pitchFamily="34" charset="0"/>
                <a:ea typeface="+mn-ea"/>
                <a:cs typeface="+mn-cs"/>
              </a:defRPr>
            </a:lvl3pPr>
            <a:lvl4pPr marL="2133280" indent="-304754">
              <a:defRPr lang="en-US" sz="1600" kern="1200" dirty="0" smtClean="0">
                <a:solidFill>
                  <a:schemeClr val="bg1"/>
                </a:solidFill>
                <a:latin typeface="TheSansOffice" panose="020B0503040302060204" pitchFamily="34" charset="0"/>
                <a:ea typeface="+mn-ea"/>
                <a:cs typeface="+mn-cs"/>
              </a:defRPr>
            </a:lvl4pPr>
            <a:lvl5pPr marL="2742789" indent="-304754">
              <a:defRPr lang="en-US" sz="1600" kern="1200" dirty="0">
                <a:solidFill>
                  <a:schemeClr val="bg1"/>
                </a:solidFill>
                <a:latin typeface="TheSansOffice" panose="020B050304030206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a:t>Second level</a:t>
            </a:r>
          </a:p>
          <a:p>
            <a:pPr marL="1523771" lvl="2" indent="-304754" algn="l" defTabSz="1219018" rtl="0" eaLnBrk="1" latinLnBrk="0" hangingPunct="1">
              <a:lnSpc>
                <a:spcPct val="90000"/>
              </a:lnSpc>
              <a:spcBef>
                <a:spcPts val="800"/>
              </a:spcBef>
              <a:buFont typeface="Arial" pitchFamily="34" charset="0"/>
              <a:buChar char="•"/>
            </a:pPr>
            <a:r>
              <a:rPr lang="en-US"/>
              <a:t>Third level</a:t>
            </a:r>
          </a:p>
          <a:p>
            <a:pPr marL="2133280" lvl="3" indent="-304754" algn="l" defTabSz="1219018" rtl="0" eaLnBrk="1" latinLnBrk="0" hangingPunct="1">
              <a:lnSpc>
                <a:spcPct val="90000"/>
              </a:lnSpc>
              <a:spcBef>
                <a:spcPts val="800"/>
              </a:spcBef>
              <a:buFont typeface="Arial" pitchFamily="34" charset="0"/>
              <a:buChar char="–"/>
            </a:pPr>
            <a:r>
              <a:rPr lang="en-US"/>
              <a:t>Fourth level</a:t>
            </a:r>
          </a:p>
          <a:p>
            <a:pPr marL="2742789" lvl="4" indent="-304754" algn="l" defTabSz="1219018" rtl="0" eaLnBrk="1" latinLnBrk="0" hangingPunct="1">
              <a:lnSpc>
                <a:spcPct val="90000"/>
              </a:lnSpc>
              <a:spcBef>
                <a:spcPts val="800"/>
              </a:spcBef>
              <a:buFont typeface="Arial" pitchFamily="34" charset="0"/>
              <a:buChar char="»"/>
            </a:pPr>
            <a:r>
              <a:rPr lang="en-US"/>
              <a:t>Fifth level</a:t>
            </a:r>
          </a:p>
        </p:txBody>
      </p:sp>
      <p:sp>
        <p:nvSpPr>
          <p:cNvPr id="9" name="Slide Number Placeholder 8"/>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281468459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Blank with Title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dirty="0"/>
          </a:p>
        </p:txBody>
      </p:sp>
      <p:sp>
        <p:nvSpPr>
          <p:cNvPr id="6" name="Rectangle 5">
            <a:extLst>
              <a:ext uri="{FF2B5EF4-FFF2-40B4-BE49-F238E27FC236}">
                <a16:creationId xmlns:a16="http://schemas.microsoft.com/office/drawing/2014/main" id="{8EAD2E31-B1D0-417A-9A9A-AE35547152DC}"/>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8" name="Group 7">
            <a:extLst>
              <a:ext uri="{FF2B5EF4-FFF2-40B4-BE49-F238E27FC236}">
                <a16:creationId xmlns:a16="http://schemas.microsoft.com/office/drawing/2014/main" id="{6FA2BF2A-DC40-4E69-B5EE-9EAEC1CBB70D}"/>
              </a:ext>
            </a:extLst>
          </p:cNvPr>
          <p:cNvGrpSpPr/>
          <p:nvPr/>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48B2F8DD-497E-4C1E-9B49-365DCEA87C76}"/>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74F0EAD1-980D-4C83-AB32-DEF5DBEE6874}"/>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rPr>
                <a:t>cloud@core</a:t>
              </a:r>
              <a:r>
                <a:rPr lang="en-US" sz="1067" baseline="30000" dirty="0">
                  <a:solidFill>
                    <a:schemeClr val="bg1"/>
                  </a:solidFill>
                </a:rPr>
                <a:t>TM</a:t>
              </a:r>
              <a:endParaRPr lang="en-US" sz="1400" baseline="30000" dirty="0">
                <a:solidFill>
                  <a:schemeClr val="bg1"/>
                </a:solidFill>
              </a:endParaRPr>
            </a:p>
          </p:txBody>
        </p:sp>
      </p:grpSp>
    </p:spTree>
    <p:extLst>
      <p:ext uri="{BB962C8B-B14F-4D97-AF65-F5344CB8AC3E}">
        <p14:creationId xmlns:p14="http://schemas.microsoft.com/office/powerpoint/2010/main" val="16730504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dirty="0"/>
          </a:p>
        </p:txBody>
      </p:sp>
      <p:sp>
        <p:nvSpPr>
          <p:cNvPr id="6" name="Rectangle 5">
            <a:extLst>
              <a:ext uri="{FF2B5EF4-FFF2-40B4-BE49-F238E27FC236}">
                <a16:creationId xmlns:a16="http://schemas.microsoft.com/office/drawing/2014/main" id="{B8124DD0-F413-4142-9FCF-239BA62189AE}"/>
              </a:ext>
            </a:extLst>
          </p:cNvPr>
          <p:cNvSpPr/>
          <p:nvPr/>
        </p:nvSpPr>
        <p:spPr>
          <a:xfrm>
            <a:off x="10501747" y="0"/>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7" name="Rectangle 6">
            <a:extLst>
              <a:ext uri="{FF2B5EF4-FFF2-40B4-BE49-F238E27FC236}">
                <a16:creationId xmlns:a16="http://schemas.microsoft.com/office/drawing/2014/main" id="{9C6B9338-5E3A-452C-A2B2-9AC19C783982}"/>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8" name="Title 4">
            <a:extLst>
              <a:ext uri="{FF2B5EF4-FFF2-40B4-BE49-F238E27FC236}">
                <a16:creationId xmlns:a16="http://schemas.microsoft.com/office/drawing/2014/main" id="{CD50EC3F-9D5B-4093-99F7-508D77C7957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23236111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2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p:nvGrpSpPr>
        <p:grpSpPr>
          <a:xfrm>
            <a:off x="8584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rPr>
                <a:t>cloud@core</a:t>
              </a:r>
              <a:r>
                <a:rPr lang="en-US" sz="1067" baseline="30000" dirty="0">
                  <a:solidFill>
                    <a:schemeClr val="bg1"/>
                  </a:solidFill>
                </a:rPr>
                <a:t>TM</a:t>
              </a:r>
              <a:endParaRPr lang="en-US" sz="1400" baseline="30000" dirty="0">
                <a:solidFill>
                  <a:schemeClr val="bg1"/>
                </a:solidFill>
              </a:endParaRPr>
            </a:p>
          </p:txBody>
        </p:sp>
      </p:grpSp>
    </p:spTree>
    <p:extLst>
      <p:ext uri="{BB962C8B-B14F-4D97-AF65-F5344CB8AC3E}">
        <p14:creationId xmlns:p14="http://schemas.microsoft.com/office/powerpoint/2010/main" val="21253361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3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p:nvGrpSpPr>
        <p:grpSpPr>
          <a:xfrm>
            <a:off x="60960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rPr>
                <a:t>cloud@core</a:t>
              </a:r>
              <a:r>
                <a:rPr lang="en-US" sz="1067" baseline="30000" dirty="0">
                  <a:solidFill>
                    <a:schemeClr val="bg1"/>
                  </a:solidFill>
                </a:rPr>
                <a:t>TM</a:t>
              </a:r>
              <a:endParaRPr lang="en-US" sz="1400" baseline="30000" dirty="0">
                <a:solidFill>
                  <a:schemeClr val="bg1"/>
                </a:solidFill>
              </a:endParaRPr>
            </a:p>
          </p:txBody>
        </p:sp>
      </p:grpSp>
    </p:spTree>
    <p:extLst>
      <p:ext uri="{BB962C8B-B14F-4D97-AF65-F5344CB8AC3E}">
        <p14:creationId xmlns:p14="http://schemas.microsoft.com/office/powerpoint/2010/main" val="70999181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2_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4557FD-5713-4984-9A0E-03A4B760CE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p:nvSpPr>
        <p:spPr>
          <a:xfrm>
            <a:off x="1" y="0"/>
            <a:ext cx="12192001" cy="6858000"/>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27" name="Rectangle 26">
            <a:extLst>
              <a:ext uri="{FF2B5EF4-FFF2-40B4-BE49-F238E27FC236}">
                <a16:creationId xmlns:a16="http://schemas.microsoft.com/office/drawing/2014/main" id="{77DEEFF8-DA08-4F45-9434-BB7AA3A1EA70}"/>
              </a:ext>
            </a:extLst>
          </p:cNvPr>
          <p:cNvSpPr/>
          <p:nvPr/>
        </p:nvSpPr>
        <p:spPr>
          <a:xfrm>
            <a:off x="-4334" y="499571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41" name="Rectangle 40">
            <a:extLst>
              <a:ext uri="{FF2B5EF4-FFF2-40B4-BE49-F238E27FC236}">
                <a16:creationId xmlns:a16="http://schemas.microsoft.com/office/drawing/2014/main" id="{8AE5952E-D6B0-4781-B308-23BA2AAD329D}"/>
              </a:ext>
            </a:extLst>
          </p:cNvPr>
          <p:cNvSpPr/>
          <p:nvPr/>
        </p:nvSpPr>
        <p:spPr>
          <a:xfrm>
            <a:off x="-4334" y="681167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p:nvSpPr>
        <p:spPr>
          <a:xfrm>
            <a:off x="-8673" y="5050776"/>
            <a:ext cx="12200673" cy="1760897"/>
          </a:xfrm>
          <a:prstGeom prst="rect">
            <a:avLst/>
          </a:prstGeom>
          <a:solidFill>
            <a:schemeClr val="tx2">
              <a:lumMod val="50000"/>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Section </a:t>
            </a:r>
            <a:r>
              <a:rPr lang="en-US" err="1"/>
              <a:t>seperator</a:t>
            </a:r>
            <a:endParaRPr lang="en-US"/>
          </a:p>
        </p:txBody>
      </p:sp>
    </p:spTree>
    <p:extLst>
      <p:ext uri="{BB962C8B-B14F-4D97-AF65-F5344CB8AC3E}">
        <p14:creationId xmlns:p14="http://schemas.microsoft.com/office/powerpoint/2010/main" val="3018662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BB6E70D6-915F-4961-A357-B2B16078E8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1" y="0"/>
            <a:ext cx="12192001" cy="6858000"/>
          </a:xfrm>
          <a:prstGeom prst="rect">
            <a:avLst/>
          </a:prstGeom>
          <a:solidFill>
            <a:schemeClr val="accent1">
              <a:lumMod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27" name="Rectangle 26">
            <a:extLst>
              <a:ext uri="{FF2B5EF4-FFF2-40B4-BE49-F238E27FC236}">
                <a16:creationId xmlns:a16="http://schemas.microsoft.com/office/drawing/2014/main" id="{77DEEFF8-DA08-4F45-9434-BB7AA3A1EA70}"/>
              </a:ext>
            </a:extLst>
          </p:cNvPr>
          <p:cNvSpPr/>
          <p:nvPr/>
        </p:nvSpPr>
        <p:spPr>
          <a:xfrm>
            <a:off x="1" y="4995714"/>
            <a:ext cx="12191996" cy="46327"/>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41" name="Rectangle 40">
            <a:extLst>
              <a:ext uri="{FF2B5EF4-FFF2-40B4-BE49-F238E27FC236}">
                <a16:creationId xmlns:a16="http://schemas.microsoft.com/office/drawing/2014/main" id="{8AE5952E-D6B0-4781-B308-23BA2AAD329D}"/>
              </a:ext>
            </a:extLst>
          </p:cNvPr>
          <p:cNvSpPr/>
          <p:nvPr/>
        </p:nvSpPr>
        <p:spPr>
          <a:xfrm>
            <a:off x="1" y="6811674"/>
            <a:ext cx="12191996" cy="46327"/>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13" name="Picture 2" descr="Image result for sify logo">
            <a:extLst>
              <a:ext uri="{FF2B5EF4-FFF2-40B4-BE49-F238E27FC236}">
                <a16:creationId xmlns:a16="http://schemas.microsoft.com/office/drawing/2014/main" id="{C8120123-9D44-4463-BEE4-1126EC8E06E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58763" y="285048"/>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50776"/>
            <a:ext cx="12200673" cy="1760897"/>
          </a:xfrm>
          <a:prstGeom prst="rect">
            <a:avLst/>
          </a:prstGeom>
          <a:solidFill>
            <a:schemeClr val="tx2">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431800" y="5144655"/>
            <a:ext cx="11328400" cy="1570181"/>
          </a:xfrm>
        </p:spPr>
        <p:txBody>
          <a:bodyPr anchor="ctr">
            <a:normAutofit/>
          </a:bodyPr>
          <a:lstStyle>
            <a:lvl1pPr marL="0" indent="0" algn="ctr">
              <a:lnSpc>
                <a:spcPts val="4000"/>
              </a:lnSpc>
              <a:spcBef>
                <a:spcPts val="0"/>
              </a:spcBef>
              <a:buNone/>
              <a:defRPr sz="3200" b="1" cap="all" baseline="0">
                <a:solidFill>
                  <a:schemeClr val="bg1"/>
                </a:solidFill>
              </a:defRPr>
            </a:lvl1pPr>
          </a:lstStyle>
          <a:p>
            <a:pPr lvl="0"/>
            <a:r>
              <a:rPr lang="en-US" dirty="0"/>
              <a:t>SECTION DIVIDER</a:t>
            </a:r>
          </a:p>
        </p:txBody>
      </p:sp>
    </p:spTree>
    <p:extLst>
      <p:ext uri="{BB962C8B-B14F-4D97-AF65-F5344CB8AC3E}">
        <p14:creationId xmlns:p14="http://schemas.microsoft.com/office/powerpoint/2010/main" val="84804110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3" name="Rectangle 2">
            <a:extLst>
              <a:ext uri="{FF2B5EF4-FFF2-40B4-BE49-F238E27FC236}">
                <a16:creationId xmlns:a16="http://schemas.microsoft.com/office/drawing/2014/main" id="{F1537751-3942-4783-9212-4A763A64B904}"/>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3730947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hank You New">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74156F-A07A-47DD-A98A-14707D4897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52031C83-E40D-4038-958F-45A64DCB1F43}"/>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431800" y="154952"/>
            <a:ext cx="1207144" cy="1013251"/>
          </a:xfrm>
          <a:prstGeom prst="rect">
            <a:avLst/>
          </a:prstGeom>
        </p:spPr>
      </p:pic>
      <p:cxnSp>
        <p:nvCxnSpPr>
          <p:cNvPr id="30" name="Straight Connector 29">
            <a:extLst>
              <a:ext uri="{FF2B5EF4-FFF2-40B4-BE49-F238E27FC236}">
                <a16:creationId xmlns:a16="http://schemas.microsoft.com/office/drawing/2014/main" id="{F3B979FE-0BC0-4175-85EA-2B1394483AE3}"/>
              </a:ext>
            </a:extLst>
          </p:cNvPr>
          <p:cNvCxnSpPr>
            <a:cxnSpLocks/>
          </p:cNvCxnSpPr>
          <p:nvPr/>
        </p:nvCxnSpPr>
        <p:spPr>
          <a:xfrm>
            <a:off x="1" y="3626089"/>
            <a:ext cx="5856815" cy="0"/>
          </a:xfrm>
          <a:prstGeom prst="line">
            <a:avLst/>
          </a:prstGeom>
          <a:ln w="952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4975466-2ECA-4BF9-8C37-CB396AF78CE3}"/>
              </a:ext>
            </a:extLst>
          </p:cNvPr>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427463" y="2761674"/>
            <a:ext cx="5429355" cy="663877"/>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THANK YOU</a:t>
            </a:r>
          </a:p>
        </p:txBody>
      </p:sp>
    </p:spTree>
    <p:extLst>
      <p:ext uri="{BB962C8B-B14F-4D97-AF65-F5344CB8AC3E}">
        <p14:creationId xmlns:p14="http://schemas.microsoft.com/office/powerpoint/2010/main" val="41774772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A715-CF26-4BFF-8B3F-894401EBA040}"/>
              </a:ext>
            </a:extLst>
          </p:cNvPr>
          <p:cNvSpPr>
            <a:spLocks noGrp="1"/>
          </p:cNvSpPr>
          <p:nvPr>
            <p:ph type="title"/>
          </p:nvPr>
        </p:nvSpPr>
        <p:spPr/>
        <p:txBody>
          <a:bodyPr/>
          <a:lstStyle/>
          <a:p>
            <a:r>
              <a:rPr lang="en-US"/>
              <a:t>Click to edit Master title style</a:t>
            </a:r>
            <a:endParaRPr lang="en-IN"/>
          </a:p>
        </p:txBody>
      </p:sp>
      <p:sp>
        <p:nvSpPr>
          <p:cNvPr id="3" name="Slide Number Placeholder 2">
            <a:extLst>
              <a:ext uri="{FF2B5EF4-FFF2-40B4-BE49-F238E27FC236}">
                <a16:creationId xmlns:a16="http://schemas.microsoft.com/office/drawing/2014/main" id="{40AB2D9E-1078-4956-B9B7-FC9341E2588F}"/>
              </a:ext>
            </a:extLst>
          </p:cNvPr>
          <p:cNvSpPr>
            <a:spLocks noGrp="1"/>
          </p:cNvSpPr>
          <p:nvPr>
            <p:ph type="sldNum" sz="quarter" idx="10"/>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413864907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6921023C-A013-47C8-9119-8A9AE84FBC40}"/>
              </a:ext>
            </a:extLst>
          </p:cNvPr>
          <p:cNvSpPr>
            <a:spLocks noGrp="1"/>
          </p:cNvSpPr>
          <p:nvPr>
            <p:ph type="sldNum" sz="quarter" idx="4"/>
          </p:nvPr>
        </p:nvSpPr>
        <p:spPr>
          <a:xfrm>
            <a:off x="925068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528DF-D215-450C-9DB5-2AB96B301B6B}" type="slidenum">
              <a:rPr lang="en-US" smtClean="0"/>
              <a:pPr/>
              <a:t>‹#›</a:t>
            </a:fld>
            <a:endParaRPr lang="en-US" dirty="0"/>
          </a:p>
        </p:txBody>
      </p:sp>
      <p:pic>
        <p:nvPicPr>
          <p:cNvPr id="11"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0769" y="-129720"/>
            <a:ext cx="1592939" cy="159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8588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0574180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800" y="504996"/>
            <a:ext cx="10051200" cy="461655"/>
          </a:xfrm>
          <a:prstGeom prst="rect">
            <a:avLst/>
          </a:prstGeom>
        </p:spPr>
        <p:txBody>
          <a:bodyP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6" name="Slide Number Placeholder 5"/>
          <p:cNvSpPr>
            <a:spLocks noGrp="1"/>
          </p:cNvSpPr>
          <p:nvPr>
            <p:ph type="sldNum" sz="quarter" idx="12"/>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352246154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04995"/>
            <a:ext cx="10051200" cy="461655"/>
          </a:xfrm>
          <a:prstGeom prst="rect">
            <a:avLst/>
          </a:prstGeom>
        </p:spPr>
        <p:txBody>
          <a:bodyPr/>
          <a:lstStyle>
            <a:lvl1pPr>
              <a:defRPr baseline="0"/>
            </a:lvl1pPr>
          </a:lstStyle>
          <a:p>
            <a:r>
              <a:rPr lang="en-US" dirty="0"/>
              <a:t>TITLE OF THE SLIDE GOES HERE</a:t>
            </a:r>
          </a:p>
        </p:txBody>
      </p:sp>
      <p:sp>
        <p:nvSpPr>
          <p:cNvPr id="3" name="Content Placeholder 2"/>
          <p:cNvSpPr>
            <a:spLocks noGrp="1"/>
          </p:cNvSpPr>
          <p:nvPr>
            <p:ph idx="1"/>
          </p:nvPr>
        </p:nvSpPr>
        <p:spPr>
          <a:xfrm>
            <a:off x="482602" y="1368215"/>
            <a:ext cx="11216217" cy="4878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365872051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04995"/>
            <a:ext cx="10051200" cy="461655"/>
          </a:xfrm>
          <a:prstGeom prst="rect">
            <a:avLst/>
          </a:prstGeom>
        </p:spPr>
        <p:txBody>
          <a:bodyPr/>
          <a:lstStyle>
            <a:lvl1pPr>
              <a:defRPr baseline="0"/>
            </a:lvl1pPr>
          </a:lstStyle>
          <a:p>
            <a:r>
              <a:rPr lang="en-US" dirty="0"/>
              <a:t>TITLE OF THE SLIDE GOES HERE</a:t>
            </a:r>
          </a:p>
        </p:txBody>
      </p:sp>
      <p:sp>
        <p:nvSpPr>
          <p:cNvPr id="3" name="Content Placeholder 2"/>
          <p:cNvSpPr>
            <a:spLocks noGrp="1"/>
          </p:cNvSpPr>
          <p:nvPr>
            <p:ph sz="half" idx="1"/>
          </p:nvPr>
        </p:nvSpPr>
        <p:spPr>
          <a:xfrm>
            <a:off x="482600" y="1368638"/>
            <a:ext cx="5384800" cy="4864100"/>
          </a:xfrm>
        </p:spPr>
        <p:txBody>
          <a:bodyPr>
            <a:normAutofit/>
          </a:bodyPr>
          <a:lstStyle>
            <a:lvl1pP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4017" y="1368638"/>
            <a:ext cx="5384800" cy="4864100"/>
          </a:xfrm>
        </p:spPr>
        <p:txBody>
          <a:bodyPr>
            <a:normAutofit/>
          </a:bodyPr>
          <a:lstStyle>
            <a:lvl1pP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281754586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20390"/>
            <a:ext cx="10051200" cy="461655"/>
          </a:xfrm>
          <a:prstGeom prst="rect">
            <a:avLst/>
          </a:prstGeom>
        </p:spPr>
        <p:txBody>
          <a:bodyPr anchor="b"/>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dirty="0" smtClean="0">
                <a:ln>
                  <a:noFill/>
                </a:ln>
                <a:solidFill>
                  <a:srgbClr val="595959"/>
                </a:solidFill>
                <a:effectLst/>
                <a:uLnTx/>
                <a:uFillTx/>
                <a:latin typeface="Trebuchet MS"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3" name="Text Placeholder 2"/>
          <p:cNvSpPr>
            <a:spLocks noGrp="1"/>
          </p:cNvSpPr>
          <p:nvPr>
            <p:ph type="body" idx="1" hasCustomPrompt="1"/>
          </p:nvPr>
        </p:nvSpPr>
        <p:spPr>
          <a:xfrm>
            <a:off x="495300" y="1366801"/>
            <a:ext cx="5386917"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4" name="Content Placeholder 3"/>
          <p:cNvSpPr>
            <a:spLocks noGrp="1"/>
          </p:cNvSpPr>
          <p:nvPr>
            <p:ph sz="half" idx="2"/>
          </p:nvPr>
        </p:nvSpPr>
        <p:spPr>
          <a:xfrm>
            <a:off x="495303" y="1778002"/>
            <a:ext cx="5386916" cy="4468284"/>
          </a:xfrm>
        </p:spPr>
        <p:txBody>
          <a:bodyPr>
            <a:normAutofit/>
          </a:bodyPr>
          <a:lstStyle>
            <a:lvl1pPr>
              <a:lnSpc>
                <a:spcPct val="100000"/>
              </a:lnSpc>
              <a:spcBef>
                <a:spcPts val="533"/>
              </a:spcBef>
              <a:defRPr lang="en-US" sz="1867" kern="1200" dirty="0" smtClean="0">
                <a:solidFill>
                  <a:srgbClr val="595959"/>
                </a:solidFill>
                <a:latin typeface="Trebuchet MS" pitchFamily="34" charset="0"/>
                <a:ea typeface="+mn-ea"/>
                <a:cs typeface="+mn-cs"/>
              </a:defRPr>
            </a:lvl1pPr>
            <a:lvl2pPr marL="758286">
              <a:lnSpc>
                <a:spcPct val="100000"/>
              </a:lnSpc>
              <a:spcBef>
                <a:spcPts val="533"/>
              </a:spcBef>
              <a:defRPr sz="1600"/>
            </a:lvl2pPr>
            <a:lvl3pPr>
              <a:defRPr sz="1867"/>
            </a:lvl3pPr>
            <a:lvl4pPr>
              <a:defRPr sz="1600"/>
            </a:lvl4pPr>
            <a:lvl5pPr>
              <a:defRPr sz="1600"/>
            </a:lvl5pPr>
            <a:lvl6pPr>
              <a:defRPr sz="2133"/>
            </a:lvl6pPr>
            <a:lvl7pPr>
              <a:defRPr sz="2133"/>
            </a:lvl7pPr>
            <a:lvl8pPr>
              <a:defRPr sz="2133"/>
            </a:lvl8pPr>
            <a:lvl9pPr>
              <a:defRPr sz="2133"/>
            </a:lvl9pPr>
          </a:lstStyle>
          <a:p>
            <a:pPr marL="302355" lvl="0" indent="-302355" algn="l" defTabSz="1219018" rtl="0" eaLnBrk="1" latinLnBrk="0" hangingPunct="1">
              <a:lnSpc>
                <a:spcPct val="90000"/>
              </a:lnSpc>
              <a:spcBef>
                <a:spcPts val="800"/>
              </a:spcBef>
              <a:buFont typeface="Arial" pitchFamily="34" charset="0"/>
              <a:buChar char="•"/>
            </a:pPr>
            <a:r>
              <a:rPr lang="en-US"/>
              <a:t>Click to edit Master text styles</a:t>
            </a:r>
          </a:p>
          <a:p>
            <a:pPr marL="302355" lvl="1" indent="-302355" algn="l" defTabSz="1219018" rtl="0" eaLnBrk="1" latinLnBrk="0" hangingPunct="1">
              <a:lnSpc>
                <a:spcPct val="90000"/>
              </a:lnSpc>
              <a:spcBef>
                <a:spcPts val="800"/>
              </a:spcBef>
              <a:buFont typeface="Arial" pitchFamily="34" charset="0"/>
              <a:buChar char="•"/>
            </a:pPr>
            <a:r>
              <a:rPr lang="en-US"/>
              <a:t>Second level</a:t>
            </a:r>
          </a:p>
        </p:txBody>
      </p:sp>
      <p:sp>
        <p:nvSpPr>
          <p:cNvPr id="5" name="Text Placeholder 4"/>
          <p:cNvSpPr>
            <a:spLocks noGrp="1"/>
          </p:cNvSpPr>
          <p:nvPr>
            <p:ph type="body" sz="quarter" idx="3" hasCustomPrompt="1"/>
          </p:nvPr>
        </p:nvSpPr>
        <p:spPr>
          <a:xfrm>
            <a:off x="6314019" y="1366801"/>
            <a:ext cx="53848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6" name="Content Placeholder 5"/>
          <p:cNvSpPr>
            <a:spLocks noGrp="1"/>
          </p:cNvSpPr>
          <p:nvPr>
            <p:ph sz="quarter" idx="4"/>
          </p:nvPr>
        </p:nvSpPr>
        <p:spPr>
          <a:xfrm>
            <a:off x="6314017" y="1778002"/>
            <a:ext cx="5384800" cy="4468284"/>
          </a:xfrm>
        </p:spPr>
        <p:txBody>
          <a:bodyPr/>
          <a:lstStyle>
            <a:lvl1pPr>
              <a:defRPr lang="en-US" sz="1867" kern="1200" dirty="0" smtClean="0">
                <a:solidFill>
                  <a:srgbClr val="595959"/>
                </a:solidFill>
                <a:latin typeface="Trebuchet MS" pitchFamily="34" charset="0"/>
                <a:ea typeface="+mn-ea"/>
                <a:cs typeface="+mn-cs"/>
              </a:defRPr>
            </a:lvl1pPr>
            <a:lvl2pPr>
              <a:defRPr lang="en-US" sz="1600" kern="1200" dirty="0" smtClean="0">
                <a:solidFill>
                  <a:srgbClr val="595959"/>
                </a:solidFill>
                <a:latin typeface="Trebuchet MS" pitchFamily="34" charset="0"/>
                <a:ea typeface="+mn-ea"/>
                <a:cs typeface="+mn-cs"/>
              </a:defRPr>
            </a:lvl2pPr>
            <a:lvl3pPr>
              <a:defRPr sz="2400"/>
            </a:lvl3pPr>
            <a:lvl4pPr>
              <a:defRPr sz="2133"/>
            </a:lvl4pPr>
            <a:lvl5pPr>
              <a:defRPr sz="2133"/>
            </a:lvl5pPr>
            <a:lvl6pPr>
              <a:defRPr sz="2133"/>
            </a:lvl6pPr>
            <a:lvl7pPr>
              <a:defRPr sz="2133"/>
            </a:lvl7pPr>
            <a:lvl8pPr>
              <a:defRPr sz="2133"/>
            </a:lvl8pPr>
            <a:lvl9pPr>
              <a:defRPr sz="2133"/>
            </a:lvl9pPr>
          </a:lstStyle>
          <a:p>
            <a:pPr marL="302355" lvl="0" indent="-302355" algn="l" defTabSz="1219018" rtl="0" eaLnBrk="1" latinLnBrk="0" hangingPunct="1">
              <a:lnSpc>
                <a:spcPct val="90000"/>
              </a:lnSpc>
              <a:spcBef>
                <a:spcPts val="800"/>
              </a:spcBef>
              <a:buFont typeface="Arial" pitchFamily="34" charset="0"/>
              <a:buChar char="•"/>
            </a:pPr>
            <a:r>
              <a:rPr lang="en-US"/>
              <a:t>Click to edit Master text styles</a:t>
            </a:r>
          </a:p>
          <a:p>
            <a:pPr marL="302355" lvl="1" indent="-302355" algn="l" defTabSz="1219018" rtl="0" eaLnBrk="1" latinLnBrk="0" hangingPunct="1">
              <a:lnSpc>
                <a:spcPct val="90000"/>
              </a:lnSpc>
              <a:spcBef>
                <a:spcPts val="800"/>
              </a:spcBef>
              <a:buFont typeface="Arial" pitchFamily="34" charset="0"/>
              <a:buChar char="•"/>
            </a:pPr>
            <a:r>
              <a:rPr lang="en-US"/>
              <a:t>Second level</a:t>
            </a:r>
          </a:p>
        </p:txBody>
      </p:sp>
      <p:sp>
        <p:nvSpPr>
          <p:cNvPr id="9" name="Slide Number Placeholder 8"/>
          <p:cNvSpPr>
            <a:spLocks noGrp="1"/>
          </p:cNvSpPr>
          <p:nvPr>
            <p:ph type="sldNum" sz="quarter" idx="12"/>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158108405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04995"/>
            <a:ext cx="10051200" cy="461655"/>
          </a:xfrm>
          <a:prstGeom prst="rect">
            <a:avLst/>
          </a:prstGeom>
        </p:spPr>
        <p:txBody>
          <a:bodyPr/>
          <a:lstStyle>
            <a:lvl1pPr>
              <a:defRPr baseline="0"/>
            </a:lvl1pPr>
          </a:lstStyle>
          <a:p>
            <a:r>
              <a:rPr lang="en-US" dirty="0"/>
              <a:t>TITLE OF THE SLIDE GOES HERE</a:t>
            </a:r>
          </a:p>
        </p:txBody>
      </p:sp>
      <p:sp>
        <p:nvSpPr>
          <p:cNvPr id="5" name="Slide Number Placeholder 4"/>
          <p:cNvSpPr>
            <a:spLocks noGrp="1"/>
          </p:cNvSpPr>
          <p:nvPr>
            <p:ph type="sldNum" sz="quarter" idx="12"/>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10875717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Colo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51707"/>
            <a:ext cx="11330603" cy="461655"/>
          </a:xfrm>
          <a:prstGeom prst="rect">
            <a:avLst/>
          </a:prstGeom>
        </p:spPr>
        <p:txBody>
          <a:bodyPr/>
          <a:lstStyle>
            <a:lvl1pPr>
              <a:defRPr baseline="0"/>
            </a:lvl1pPr>
          </a:lstStyle>
          <a:p>
            <a:r>
              <a:rPr lang="en-US" dirty="0"/>
              <a:t>Color Palette</a:t>
            </a:r>
          </a:p>
        </p:txBody>
      </p:sp>
      <p:sp>
        <p:nvSpPr>
          <p:cNvPr id="5" name="Slide Number Placeholder 4"/>
          <p:cNvSpPr>
            <a:spLocks noGrp="1"/>
          </p:cNvSpPr>
          <p:nvPr>
            <p:ph type="sldNum" sz="quarter" idx="12"/>
          </p:nvPr>
        </p:nvSpPr>
        <p:spPr/>
        <p:txBody>
          <a:bodyPr/>
          <a:lstStyle/>
          <a:p>
            <a:fld id="{D6AB342A-830E-438F-A6A8-BEDF509AB0A8}" type="slidenum">
              <a:rPr lang="en-US" smtClean="0"/>
              <a:t>‹#›</a:t>
            </a:fld>
            <a:endParaRPr lang="en-US" dirty="0"/>
          </a:p>
        </p:txBody>
      </p:sp>
      <p:sp>
        <p:nvSpPr>
          <p:cNvPr id="4" name="Rectangle 3">
            <a:extLst>
              <a:ext uri="{FF2B5EF4-FFF2-40B4-BE49-F238E27FC236}">
                <a16:creationId xmlns:a16="http://schemas.microsoft.com/office/drawing/2014/main" id="{B7E4328B-D13C-42AE-AE8E-10B47BAE4610}"/>
              </a:ext>
            </a:extLst>
          </p:cNvPr>
          <p:cNvSpPr/>
          <p:nvPr/>
        </p:nvSpPr>
        <p:spPr>
          <a:xfrm>
            <a:off x="447027" y="1912703"/>
            <a:ext cx="1483843" cy="59020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6" name="Rectangle 5">
            <a:extLst>
              <a:ext uri="{FF2B5EF4-FFF2-40B4-BE49-F238E27FC236}">
                <a16:creationId xmlns:a16="http://schemas.microsoft.com/office/drawing/2014/main" id="{D5CFE044-BA97-42C4-9069-A63FF4388E19}"/>
              </a:ext>
            </a:extLst>
          </p:cNvPr>
          <p:cNvSpPr/>
          <p:nvPr/>
        </p:nvSpPr>
        <p:spPr>
          <a:xfrm>
            <a:off x="2413373" y="1912703"/>
            <a:ext cx="1483843" cy="59020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7" name="Rectangle 6">
            <a:extLst>
              <a:ext uri="{FF2B5EF4-FFF2-40B4-BE49-F238E27FC236}">
                <a16:creationId xmlns:a16="http://schemas.microsoft.com/office/drawing/2014/main" id="{FC51BB78-6515-40CB-83F1-5E6A75ACED06}"/>
              </a:ext>
            </a:extLst>
          </p:cNvPr>
          <p:cNvSpPr/>
          <p:nvPr/>
        </p:nvSpPr>
        <p:spPr>
          <a:xfrm>
            <a:off x="4379720" y="1912703"/>
            <a:ext cx="1483843" cy="59020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8" name="Rectangle 7">
            <a:extLst>
              <a:ext uri="{FF2B5EF4-FFF2-40B4-BE49-F238E27FC236}">
                <a16:creationId xmlns:a16="http://schemas.microsoft.com/office/drawing/2014/main" id="{9B1B22CD-BDE0-4F9E-8DBD-474744ADF3E8}"/>
              </a:ext>
            </a:extLst>
          </p:cNvPr>
          <p:cNvSpPr/>
          <p:nvPr/>
        </p:nvSpPr>
        <p:spPr>
          <a:xfrm>
            <a:off x="6346066" y="1912703"/>
            <a:ext cx="1483843" cy="59020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Rectangle 8">
            <a:extLst>
              <a:ext uri="{FF2B5EF4-FFF2-40B4-BE49-F238E27FC236}">
                <a16:creationId xmlns:a16="http://schemas.microsoft.com/office/drawing/2014/main" id="{998742DC-982D-4662-9434-A248A25BD175}"/>
              </a:ext>
            </a:extLst>
          </p:cNvPr>
          <p:cNvSpPr/>
          <p:nvPr/>
        </p:nvSpPr>
        <p:spPr>
          <a:xfrm>
            <a:off x="8312413" y="1912703"/>
            <a:ext cx="1483843" cy="59020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Rectangle 9">
            <a:extLst>
              <a:ext uri="{FF2B5EF4-FFF2-40B4-BE49-F238E27FC236}">
                <a16:creationId xmlns:a16="http://schemas.microsoft.com/office/drawing/2014/main" id="{4D898B4F-2DAB-49EA-AF24-A869636DFC83}"/>
              </a:ext>
            </a:extLst>
          </p:cNvPr>
          <p:cNvSpPr/>
          <p:nvPr/>
        </p:nvSpPr>
        <p:spPr>
          <a:xfrm>
            <a:off x="10278760" y="1912703"/>
            <a:ext cx="1483843" cy="59020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TextBox 10">
            <a:extLst>
              <a:ext uri="{FF2B5EF4-FFF2-40B4-BE49-F238E27FC236}">
                <a16:creationId xmlns:a16="http://schemas.microsoft.com/office/drawing/2014/main" id="{F4547637-0770-4AAA-93A5-EBEA61797A46}"/>
              </a:ext>
            </a:extLst>
          </p:cNvPr>
          <p:cNvSpPr txBox="1"/>
          <p:nvPr/>
        </p:nvSpPr>
        <p:spPr>
          <a:xfrm>
            <a:off x="447026" y="2670204"/>
            <a:ext cx="716030" cy="1087477"/>
          </a:xfrm>
          <a:prstGeom prst="rect">
            <a:avLst/>
          </a:prstGeom>
          <a:noFill/>
        </p:spPr>
        <p:txBody>
          <a:bodyPr wrap="none" lIns="0" tIns="0" rIns="0" bIns="0" rtlCol="0">
            <a:spAutoFit/>
          </a:bodyPr>
          <a:lstStyle/>
          <a:p>
            <a:r>
              <a:rPr lang="en-IN" sz="1600" dirty="0">
                <a:solidFill>
                  <a:srgbClr val="595959"/>
                </a:solidFill>
              </a:rPr>
              <a:t>ASSET 1</a:t>
            </a:r>
          </a:p>
          <a:p>
            <a:pPr>
              <a:spcBef>
                <a:spcPts val="800"/>
              </a:spcBef>
            </a:pPr>
            <a:r>
              <a:rPr lang="en-IN" sz="1600" dirty="0">
                <a:solidFill>
                  <a:srgbClr val="595959"/>
                </a:solidFill>
              </a:rPr>
              <a:t>R: 149</a:t>
            </a:r>
          </a:p>
          <a:p>
            <a:r>
              <a:rPr lang="en-IN" sz="1600" dirty="0">
                <a:solidFill>
                  <a:srgbClr val="595959"/>
                </a:solidFill>
              </a:rPr>
              <a:t>G: 179</a:t>
            </a:r>
          </a:p>
          <a:p>
            <a:r>
              <a:rPr lang="en-IN" sz="1600" dirty="0">
                <a:solidFill>
                  <a:srgbClr val="595959"/>
                </a:solidFill>
              </a:rPr>
              <a:t>B: 215</a:t>
            </a:r>
          </a:p>
        </p:txBody>
      </p:sp>
      <p:sp>
        <p:nvSpPr>
          <p:cNvPr id="12" name="TextBox 11">
            <a:extLst>
              <a:ext uri="{FF2B5EF4-FFF2-40B4-BE49-F238E27FC236}">
                <a16:creationId xmlns:a16="http://schemas.microsoft.com/office/drawing/2014/main" id="{82C2F1AA-F8F7-4BF2-A2FC-645DA7181D85}"/>
              </a:ext>
            </a:extLst>
          </p:cNvPr>
          <p:cNvSpPr txBox="1"/>
          <p:nvPr/>
        </p:nvSpPr>
        <p:spPr>
          <a:xfrm>
            <a:off x="434328" y="1370158"/>
            <a:ext cx="1913857" cy="287323"/>
          </a:xfrm>
          <a:prstGeom prst="rect">
            <a:avLst/>
          </a:prstGeom>
          <a:noFill/>
        </p:spPr>
        <p:txBody>
          <a:bodyPr wrap="none" lIns="0" tIns="0" rIns="0" bIns="0" rtlCol="0">
            <a:spAutoFit/>
          </a:bodyPr>
          <a:lstStyle/>
          <a:p>
            <a:r>
              <a:rPr lang="en-IN" sz="1867" b="1" dirty="0">
                <a:solidFill>
                  <a:srgbClr val="595959"/>
                </a:solidFill>
              </a:rPr>
              <a:t>PRIMARY COLORS</a:t>
            </a:r>
          </a:p>
        </p:txBody>
      </p:sp>
      <p:sp>
        <p:nvSpPr>
          <p:cNvPr id="13" name="TextBox 12">
            <a:extLst>
              <a:ext uri="{FF2B5EF4-FFF2-40B4-BE49-F238E27FC236}">
                <a16:creationId xmlns:a16="http://schemas.microsoft.com/office/drawing/2014/main" id="{ED21CFA7-B0A8-404A-8755-747CC477C574}"/>
              </a:ext>
            </a:extLst>
          </p:cNvPr>
          <p:cNvSpPr txBox="1"/>
          <p:nvPr/>
        </p:nvSpPr>
        <p:spPr>
          <a:xfrm>
            <a:off x="2413373" y="2670204"/>
            <a:ext cx="716030" cy="1087477"/>
          </a:xfrm>
          <a:prstGeom prst="rect">
            <a:avLst/>
          </a:prstGeom>
          <a:noFill/>
        </p:spPr>
        <p:txBody>
          <a:bodyPr wrap="none" lIns="0" tIns="0" rIns="0" bIns="0" rtlCol="0">
            <a:spAutoFit/>
          </a:bodyPr>
          <a:lstStyle/>
          <a:p>
            <a:r>
              <a:rPr lang="en-IN" sz="1600" dirty="0">
                <a:solidFill>
                  <a:srgbClr val="595959"/>
                </a:solidFill>
              </a:rPr>
              <a:t>ASSET 2</a:t>
            </a:r>
          </a:p>
          <a:p>
            <a:pPr>
              <a:spcBef>
                <a:spcPts val="800"/>
              </a:spcBef>
            </a:pPr>
            <a:r>
              <a:rPr lang="en-IN" sz="1600" dirty="0">
                <a:solidFill>
                  <a:srgbClr val="595959"/>
                </a:solidFill>
              </a:rPr>
              <a:t>R: 215</a:t>
            </a:r>
          </a:p>
          <a:p>
            <a:r>
              <a:rPr lang="en-IN" sz="1600" dirty="0">
                <a:solidFill>
                  <a:srgbClr val="595959"/>
                </a:solidFill>
              </a:rPr>
              <a:t>G: 150</a:t>
            </a:r>
          </a:p>
          <a:p>
            <a:r>
              <a:rPr lang="en-IN" sz="1600" dirty="0">
                <a:solidFill>
                  <a:srgbClr val="595959"/>
                </a:solidFill>
              </a:rPr>
              <a:t>B: 148</a:t>
            </a:r>
          </a:p>
        </p:txBody>
      </p:sp>
      <p:sp>
        <p:nvSpPr>
          <p:cNvPr id="14" name="TextBox 13">
            <a:extLst>
              <a:ext uri="{FF2B5EF4-FFF2-40B4-BE49-F238E27FC236}">
                <a16:creationId xmlns:a16="http://schemas.microsoft.com/office/drawing/2014/main" id="{452E051D-C9B6-4A62-8278-1A977BAD6E75}"/>
              </a:ext>
            </a:extLst>
          </p:cNvPr>
          <p:cNvSpPr txBox="1"/>
          <p:nvPr/>
        </p:nvSpPr>
        <p:spPr>
          <a:xfrm>
            <a:off x="4379720" y="2670204"/>
            <a:ext cx="716030" cy="1087477"/>
          </a:xfrm>
          <a:prstGeom prst="rect">
            <a:avLst/>
          </a:prstGeom>
          <a:noFill/>
        </p:spPr>
        <p:txBody>
          <a:bodyPr wrap="none" lIns="0" tIns="0" rIns="0" bIns="0" rtlCol="0">
            <a:spAutoFit/>
          </a:bodyPr>
          <a:lstStyle/>
          <a:p>
            <a:r>
              <a:rPr lang="en-IN" sz="1600" dirty="0">
                <a:solidFill>
                  <a:srgbClr val="595959"/>
                </a:solidFill>
              </a:rPr>
              <a:t>ASSET 3</a:t>
            </a:r>
          </a:p>
          <a:p>
            <a:pPr>
              <a:spcBef>
                <a:spcPts val="800"/>
              </a:spcBef>
            </a:pPr>
            <a:r>
              <a:rPr lang="en-IN" sz="1600" dirty="0">
                <a:solidFill>
                  <a:srgbClr val="595959"/>
                </a:solidFill>
              </a:rPr>
              <a:t>R: 195</a:t>
            </a:r>
          </a:p>
          <a:p>
            <a:r>
              <a:rPr lang="en-IN" sz="1600" dirty="0">
                <a:solidFill>
                  <a:srgbClr val="595959"/>
                </a:solidFill>
              </a:rPr>
              <a:t>G: 214</a:t>
            </a:r>
          </a:p>
          <a:p>
            <a:r>
              <a:rPr lang="en-IN" sz="1600" dirty="0">
                <a:solidFill>
                  <a:srgbClr val="595959"/>
                </a:solidFill>
              </a:rPr>
              <a:t>B: 155</a:t>
            </a:r>
          </a:p>
        </p:txBody>
      </p:sp>
      <p:sp>
        <p:nvSpPr>
          <p:cNvPr id="15" name="TextBox 14">
            <a:extLst>
              <a:ext uri="{FF2B5EF4-FFF2-40B4-BE49-F238E27FC236}">
                <a16:creationId xmlns:a16="http://schemas.microsoft.com/office/drawing/2014/main" id="{0D37B8BC-A0D4-4C30-9A1F-8AEE177F92FD}"/>
              </a:ext>
            </a:extLst>
          </p:cNvPr>
          <p:cNvSpPr txBox="1"/>
          <p:nvPr/>
        </p:nvSpPr>
        <p:spPr>
          <a:xfrm>
            <a:off x="6346067" y="2670204"/>
            <a:ext cx="716030" cy="1087477"/>
          </a:xfrm>
          <a:prstGeom prst="rect">
            <a:avLst/>
          </a:prstGeom>
          <a:noFill/>
        </p:spPr>
        <p:txBody>
          <a:bodyPr wrap="none" lIns="0" tIns="0" rIns="0" bIns="0" rtlCol="0">
            <a:spAutoFit/>
          </a:bodyPr>
          <a:lstStyle/>
          <a:p>
            <a:r>
              <a:rPr lang="en-IN" sz="1600" dirty="0">
                <a:solidFill>
                  <a:srgbClr val="595959"/>
                </a:solidFill>
              </a:rPr>
              <a:t>ASSET 4</a:t>
            </a:r>
          </a:p>
          <a:p>
            <a:pPr>
              <a:spcBef>
                <a:spcPts val="800"/>
              </a:spcBef>
            </a:pPr>
            <a:r>
              <a:rPr lang="en-IN" sz="1600" dirty="0">
                <a:solidFill>
                  <a:srgbClr val="595959"/>
                </a:solidFill>
              </a:rPr>
              <a:t>R: 179</a:t>
            </a:r>
          </a:p>
          <a:p>
            <a:r>
              <a:rPr lang="en-IN" sz="1600" dirty="0">
                <a:solidFill>
                  <a:srgbClr val="595959"/>
                </a:solidFill>
              </a:rPr>
              <a:t>G: 162</a:t>
            </a:r>
          </a:p>
          <a:p>
            <a:r>
              <a:rPr lang="en-IN" sz="1600" dirty="0">
                <a:solidFill>
                  <a:srgbClr val="595959"/>
                </a:solidFill>
              </a:rPr>
              <a:t>B: 199</a:t>
            </a:r>
          </a:p>
        </p:txBody>
      </p:sp>
      <p:sp>
        <p:nvSpPr>
          <p:cNvPr id="16" name="TextBox 15">
            <a:extLst>
              <a:ext uri="{FF2B5EF4-FFF2-40B4-BE49-F238E27FC236}">
                <a16:creationId xmlns:a16="http://schemas.microsoft.com/office/drawing/2014/main" id="{086E4FFB-75D5-4AB4-B44D-3F33F1CF891D}"/>
              </a:ext>
            </a:extLst>
          </p:cNvPr>
          <p:cNvSpPr txBox="1"/>
          <p:nvPr/>
        </p:nvSpPr>
        <p:spPr>
          <a:xfrm>
            <a:off x="8312413" y="2670204"/>
            <a:ext cx="716030" cy="1087477"/>
          </a:xfrm>
          <a:prstGeom prst="rect">
            <a:avLst/>
          </a:prstGeom>
          <a:noFill/>
        </p:spPr>
        <p:txBody>
          <a:bodyPr wrap="none" lIns="0" tIns="0" rIns="0" bIns="0" rtlCol="0">
            <a:spAutoFit/>
          </a:bodyPr>
          <a:lstStyle/>
          <a:p>
            <a:r>
              <a:rPr lang="en-IN" sz="1600" dirty="0">
                <a:solidFill>
                  <a:srgbClr val="595959"/>
                </a:solidFill>
              </a:rPr>
              <a:t>ASSET 5</a:t>
            </a:r>
          </a:p>
          <a:p>
            <a:pPr>
              <a:spcBef>
                <a:spcPts val="800"/>
              </a:spcBef>
            </a:pPr>
            <a:r>
              <a:rPr lang="en-IN" sz="1600" dirty="0">
                <a:solidFill>
                  <a:srgbClr val="595959"/>
                </a:solidFill>
              </a:rPr>
              <a:t>R: 147</a:t>
            </a:r>
          </a:p>
          <a:p>
            <a:r>
              <a:rPr lang="en-IN" sz="1600" dirty="0">
                <a:solidFill>
                  <a:srgbClr val="595959"/>
                </a:solidFill>
              </a:rPr>
              <a:t>G: 205</a:t>
            </a:r>
          </a:p>
          <a:p>
            <a:r>
              <a:rPr lang="en-IN" sz="1600" dirty="0">
                <a:solidFill>
                  <a:srgbClr val="595959"/>
                </a:solidFill>
              </a:rPr>
              <a:t>B: 221</a:t>
            </a:r>
          </a:p>
        </p:txBody>
      </p:sp>
      <p:sp>
        <p:nvSpPr>
          <p:cNvPr id="17" name="TextBox 16">
            <a:extLst>
              <a:ext uri="{FF2B5EF4-FFF2-40B4-BE49-F238E27FC236}">
                <a16:creationId xmlns:a16="http://schemas.microsoft.com/office/drawing/2014/main" id="{5D56B14C-8C7C-4B3F-B3C5-1BD1E37D9293}"/>
              </a:ext>
            </a:extLst>
          </p:cNvPr>
          <p:cNvSpPr txBox="1"/>
          <p:nvPr/>
        </p:nvSpPr>
        <p:spPr>
          <a:xfrm>
            <a:off x="10278760" y="2670204"/>
            <a:ext cx="716030" cy="1087477"/>
          </a:xfrm>
          <a:prstGeom prst="rect">
            <a:avLst/>
          </a:prstGeom>
          <a:noFill/>
        </p:spPr>
        <p:txBody>
          <a:bodyPr wrap="none" lIns="0" tIns="0" rIns="0" bIns="0" rtlCol="0">
            <a:spAutoFit/>
          </a:bodyPr>
          <a:lstStyle/>
          <a:p>
            <a:r>
              <a:rPr lang="en-IN" sz="1600" dirty="0">
                <a:solidFill>
                  <a:srgbClr val="595959"/>
                </a:solidFill>
              </a:rPr>
              <a:t>ASSET 6</a:t>
            </a:r>
          </a:p>
          <a:p>
            <a:pPr>
              <a:spcBef>
                <a:spcPts val="800"/>
              </a:spcBef>
            </a:pPr>
            <a:r>
              <a:rPr lang="en-IN" sz="1600" dirty="0">
                <a:solidFill>
                  <a:srgbClr val="595959"/>
                </a:solidFill>
              </a:rPr>
              <a:t>R: 250</a:t>
            </a:r>
          </a:p>
          <a:p>
            <a:r>
              <a:rPr lang="en-IN" sz="1600" dirty="0">
                <a:solidFill>
                  <a:srgbClr val="595959"/>
                </a:solidFill>
              </a:rPr>
              <a:t>G: 192</a:t>
            </a:r>
          </a:p>
          <a:p>
            <a:r>
              <a:rPr lang="en-IN" sz="1600" dirty="0">
                <a:solidFill>
                  <a:srgbClr val="595959"/>
                </a:solidFill>
              </a:rPr>
              <a:t>B: 144</a:t>
            </a:r>
          </a:p>
        </p:txBody>
      </p:sp>
      <p:sp>
        <p:nvSpPr>
          <p:cNvPr id="18" name="TextBox 17">
            <a:extLst>
              <a:ext uri="{FF2B5EF4-FFF2-40B4-BE49-F238E27FC236}">
                <a16:creationId xmlns:a16="http://schemas.microsoft.com/office/drawing/2014/main" id="{F40EFAAB-F6AD-44D1-A61D-2A4AE33D9654}"/>
              </a:ext>
            </a:extLst>
          </p:cNvPr>
          <p:cNvSpPr txBox="1"/>
          <p:nvPr/>
        </p:nvSpPr>
        <p:spPr>
          <a:xfrm>
            <a:off x="434327" y="4005081"/>
            <a:ext cx="1443216" cy="287323"/>
          </a:xfrm>
          <a:prstGeom prst="rect">
            <a:avLst/>
          </a:prstGeom>
          <a:noFill/>
        </p:spPr>
        <p:txBody>
          <a:bodyPr wrap="none" lIns="0" tIns="0" rIns="0" bIns="0" rtlCol="0">
            <a:spAutoFit/>
          </a:bodyPr>
          <a:lstStyle/>
          <a:p>
            <a:r>
              <a:rPr lang="en-IN" sz="1867" b="1" dirty="0">
                <a:solidFill>
                  <a:srgbClr val="595959"/>
                </a:solidFill>
              </a:rPr>
              <a:t>FONT COLOR</a:t>
            </a:r>
          </a:p>
        </p:txBody>
      </p:sp>
      <p:sp>
        <p:nvSpPr>
          <p:cNvPr id="19" name="Rectangle 18">
            <a:extLst>
              <a:ext uri="{FF2B5EF4-FFF2-40B4-BE49-F238E27FC236}">
                <a16:creationId xmlns:a16="http://schemas.microsoft.com/office/drawing/2014/main" id="{890443EB-8948-4923-9AF9-844BAF7527C2}"/>
              </a:ext>
            </a:extLst>
          </p:cNvPr>
          <p:cNvSpPr/>
          <p:nvPr/>
        </p:nvSpPr>
        <p:spPr>
          <a:xfrm>
            <a:off x="447027" y="4402390"/>
            <a:ext cx="1483843" cy="59020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solidFill>
                <a:srgbClr val="595959"/>
              </a:solidFill>
            </a:endParaRPr>
          </a:p>
        </p:txBody>
      </p:sp>
      <p:sp>
        <p:nvSpPr>
          <p:cNvPr id="20" name="TextBox 19">
            <a:extLst>
              <a:ext uri="{FF2B5EF4-FFF2-40B4-BE49-F238E27FC236}">
                <a16:creationId xmlns:a16="http://schemas.microsoft.com/office/drawing/2014/main" id="{06B40338-43E9-4740-A9B1-0E02C6306CA7}"/>
              </a:ext>
            </a:extLst>
          </p:cNvPr>
          <p:cNvSpPr txBox="1"/>
          <p:nvPr/>
        </p:nvSpPr>
        <p:spPr>
          <a:xfrm>
            <a:off x="447027" y="5159890"/>
            <a:ext cx="1177695" cy="1087477"/>
          </a:xfrm>
          <a:prstGeom prst="rect">
            <a:avLst/>
          </a:prstGeom>
          <a:noFill/>
        </p:spPr>
        <p:txBody>
          <a:bodyPr wrap="none" lIns="0" tIns="0" rIns="0" bIns="0" rtlCol="0">
            <a:spAutoFit/>
          </a:bodyPr>
          <a:lstStyle/>
          <a:p>
            <a:r>
              <a:rPr lang="en-IN" sz="1600" dirty="0">
                <a:solidFill>
                  <a:srgbClr val="595959"/>
                </a:solidFill>
              </a:rPr>
              <a:t>FONT COLOR</a:t>
            </a:r>
          </a:p>
          <a:p>
            <a:pPr>
              <a:spcBef>
                <a:spcPts val="800"/>
              </a:spcBef>
            </a:pPr>
            <a:r>
              <a:rPr lang="en-IN" sz="1600" dirty="0">
                <a:solidFill>
                  <a:srgbClr val="595959"/>
                </a:solidFill>
              </a:rPr>
              <a:t>R: 64</a:t>
            </a:r>
          </a:p>
          <a:p>
            <a:r>
              <a:rPr lang="en-IN" sz="1600" dirty="0">
                <a:solidFill>
                  <a:srgbClr val="595959"/>
                </a:solidFill>
              </a:rPr>
              <a:t>G: 64</a:t>
            </a:r>
          </a:p>
          <a:p>
            <a:r>
              <a:rPr lang="en-IN" sz="1600" dirty="0">
                <a:solidFill>
                  <a:srgbClr val="595959"/>
                </a:solidFill>
              </a:rPr>
              <a:t>B: 64</a:t>
            </a:r>
          </a:p>
        </p:txBody>
      </p:sp>
      <p:grpSp>
        <p:nvGrpSpPr>
          <p:cNvPr id="21" name="Group 20">
            <a:extLst>
              <a:ext uri="{FF2B5EF4-FFF2-40B4-BE49-F238E27FC236}">
                <a16:creationId xmlns:a16="http://schemas.microsoft.com/office/drawing/2014/main" id="{263411DD-BA76-41C7-ADF0-7E43D09A1DB2}"/>
              </a:ext>
            </a:extLst>
          </p:cNvPr>
          <p:cNvGrpSpPr/>
          <p:nvPr/>
        </p:nvGrpSpPr>
        <p:grpSpPr>
          <a:xfrm>
            <a:off x="4368607" y="4348045"/>
            <a:ext cx="2217020" cy="505591"/>
            <a:chOff x="3197275" y="3272707"/>
            <a:chExt cx="1662765" cy="379193"/>
          </a:xfrm>
        </p:grpSpPr>
        <p:sp>
          <p:nvSpPr>
            <p:cNvPr id="22" name="Rectangle 21">
              <a:extLst>
                <a:ext uri="{FF2B5EF4-FFF2-40B4-BE49-F238E27FC236}">
                  <a16:creationId xmlns:a16="http://schemas.microsoft.com/office/drawing/2014/main" id="{31A47A36-E381-483C-B833-139D75F81B28}"/>
                </a:ext>
              </a:extLst>
            </p:cNvPr>
            <p:cNvSpPr/>
            <p:nvPr/>
          </p:nvSpPr>
          <p:spPr>
            <a:xfrm>
              <a:off x="3197275" y="3272707"/>
              <a:ext cx="1662765" cy="3791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23" name="TextBox 22">
              <a:extLst>
                <a:ext uri="{FF2B5EF4-FFF2-40B4-BE49-F238E27FC236}">
                  <a16:creationId xmlns:a16="http://schemas.microsoft.com/office/drawing/2014/main" id="{2FAAE967-B4D3-43BC-B9D0-69A413DEC89C}"/>
                </a:ext>
              </a:extLst>
            </p:cNvPr>
            <p:cNvSpPr txBox="1"/>
            <p:nvPr/>
          </p:nvSpPr>
          <p:spPr>
            <a:xfrm>
              <a:off x="3299099" y="3323804"/>
              <a:ext cx="1456313" cy="276999"/>
            </a:xfrm>
            <a:prstGeom prst="rect">
              <a:avLst/>
            </a:prstGeom>
            <a:noFill/>
          </p:spPr>
          <p:txBody>
            <a:bodyPr wrap="none" lIns="0" tIns="0" rIns="0" bIns="0" rtlCol="0">
              <a:spAutoFit/>
            </a:bodyPr>
            <a:lstStyle/>
            <a:p>
              <a:r>
                <a:rPr lang="en-IN" sz="2400" b="1" dirty="0">
                  <a:solidFill>
                    <a:schemeClr val="bg1"/>
                  </a:solidFill>
                </a:rPr>
                <a:t>Trebuchet MS</a:t>
              </a:r>
              <a:endParaRPr lang="en-IN" sz="1600" b="1" dirty="0">
                <a:solidFill>
                  <a:schemeClr val="bg1"/>
                </a:solidFill>
              </a:endParaRPr>
            </a:p>
          </p:txBody>
        </p:sp>
      </p:grpSp>
      <p:sp>
        <p:nvSpPr>
          <p:cNvPr id="24" name="TextBox 23">
            <a:extLst>
              <a:ext uri="{FF2B5EF4-FFF2-40B4-BE49-F238E27FC236}">
                <a16:creationId xmlns:a16="http://schemas.microsoft.com/office/drawing/2014/main" id="{97428E92-6A13-4EEE-A66B-9981CC127020}"/>
              </a:ext>
            </a:extLst>
          </p:cNvPr>
          <p:cNvSpPr txBox="1"/>
          <p:nvPr/>
        </p:nvSpPr>
        <p:spPr>
          <a:xfrm>
            <a:off x="4368605" y="4005081"/>
            <a:ext cx="1248162" cy="287323"/>
          </a:xfrm>
          <a:prstGeom prst="rect">
            <a:avLst/>
          </a:prstGeom>
          <a:noFill/>
        </p:spPr>
        <p:txBody>
          <a:bodyPr wrap="none" lIns="0" tIns="0" rIns="0" bIns="0" rtlCol="0">
            <a:spAutoFit/>
          </a:bodyPr>
          <a:lstStyle/>
          <a:p>
            <a:r>
              <a:rPr lang="en-IN" sz="1867" b="1" dirty="0">
                <a:solidFill>
                  <a:srgbClr val="595959"/>
                </a:solidFill>
              </a:rPr>
              <a:t>FONT TYPE</a:t>
            </a:r>
          </a:p>
        </p:txBody>
      </p:sp>
    </p:spTree>
    <p:extLst>
      <p:ext uri="{BB962C8B-B14F-4D97-AF65-F5344CB8AC3E}">
        <p14:creationId xmlns:p14="http://schemas.microsoft.com/office/powerpoint/2010/main" val="126997351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pPr/>
              <a:t>‹#›</a:t>
            </a:fld>
            <a:endParaRPr lang="en-US" dirty="0"/>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spTree>
    <p:extLst>
      <p:ext uri="{BB962C8B-B14F-4D97-AF65-F5344CB8AC3E}">
        <p14:creationId xmlns:p14="http://schemas.microsoft.com/office/powerpoint/2010/main" val="90319347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11"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00771" y="-129719"/>
            <a:ext cx="1592940" cy="159293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hasCustomPrompt="1"/>
          </p:nvPr>
        </p:nvSpPr>
        <p:spPr/>
        <p:txBody>
          <a:bodyPr/>
          <a:lstStyle>
            <a:lvl1pPr>
              <a:defRPr baseline="0"/>
            </a:lvl1pPr>
          </a:lstStyle>
          <a:p>
            <a:r>
              <a:rPr lang="en-US" dirty="0"/>
              <a:t>TITLE OF THE SLIDE GOES HERE</a:t>
            </a:r>
          </a:p>
        </p:txBody>
      </p:sp>
      <p:sp>
        <p:nvSpPr>
          <p:cNvPr id="9" name="Slide Number Placeholder 8"/>
          <p:cNvSpPr>
            <a:spLocks noGrp="1"/>
          </p:cNvSpPr>
          <p:nvPr>
            <p:ph type="sldNum" sz="quarter" idx="10"/>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352158267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FC7394-39EF-4658-AE15-F7714951DC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 y="0"/>
            <a:ext cx="12192072" cy="6858000"/>
          </a:xfrm>
          <a:prstGeom prst="rect">
            <a:avLst/>
          </a:prstGeom>
        </p:spPr>
      </p:pic>
      <p:sp>
        <p:nvSpPr>
          <p:cNvPr id="5" name="Rectangle 4">
            <a:extLst>
              <a:ext uri="{FF2B5EF4-FFF2-40B4-BE49-F238E27FC236}">
                <a16:creationId xmlns:a16="http://schemas.microsoft.com/office/drawing/2014/main" id="{BA100332-FD9E-43B4-A5EA-D655F50E55C6}"/>
              </a:ext>
            </a:extLst>
          </p:cNvPr>
          <p:cNvSpPr/>
          <p:nvPr/>
        </p:nvSpPr>
        <p:spPr>
          <a:xfrm>
            <a:off x="-1" y="5547243"/>
            <a:ext cx="9105417" cy="129947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7" name="Rectangle 6">
            <a:extLst>
              <a:ext uri="{FF2B5EF4-FFF2-40B4-BE49-F238E27FC236}">
                <a16:creationId xmlns:a16="http://schemas.microsoft.com/office/drawing/2014/main" id="{4862DC76-2326-4337-A09D-F6B09741B5C5}"/>
              </a:ext>
            </a:extLst>
          </p:cNvPr>
          <p:cNvSpPr/>
          <p:nvPr/>
        </p:nvSpPr>
        <p:spPr>
          <a:xfrm>
            <a:off x="0" y="5437254"/>
            <a:ext cx="9105416" cy="118533"/>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8" name="Rectangle 7">
            <a:extLst>
              <a:ext uri="{FF2B5EF4-FFF2-40B4-BE49-F238E27FC236}">
                <a16:creationId xmlns:a16="http://schemas.microsoft.com/office/drawing/2014/main" id="{D44349FB-3EFD-45E8-9741-7BB218BE08AE}"/>
              </a:ext>
            </a:extLst>
          </p:cNvPr>
          <p:cNvSpPr/>
          <p:nvPr/>
        </p:nvSpPr>
        <p:spPr>
          <a:xfrm>
            <a:off x="11836361" y="0"/>
            <a:ext cx="355639" cy="68580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Rectangle 8">
            <a:extLst>
              <a:ext uri="{FF2B5EF4-FFF2-40B4-BE49-F238E27FC236}">
                <a16:creationId xmlns:a16="http://schemas.microsoft.com/office/drawing/2014/main" id="{B2E0560B-C8EC-45DE-AE89-65A343A6FE8A}"/>
              </a:ext>
            </a:extLst>
          </p:cNvPr>
          <p:cNvSpPr/>
          <p:nvPr/>
        </p:nvSpPr>
        <p:spPr>
          <a:xfrm>
            <a:off x="11484609" y="0"/>
            <a:ext cx="355639" cy="68580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Rectangle 9">
            <a:extLst>
              <a:ext uri="{FF2B5EF4-FFF2-40B4-BE49-F238E27FC236}">
                <a16:creationId xmlns:a16="http://schemas.microsoft.com/office/drawing/2014/main" id="{C673730A-509F-4C18-8764-173CF6818E38}"/>
              </a:ext>
            </a:extLst>
          </p:cNvPr>
          <p:cNvSpPr/>
          <p:nvPr/>
        </p:nvSpPr>
        <p:spPr>
          <a:xfrm>
            <a:off x="11136403" y="0"/>
            <a:ext cx="355639" cy="68580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nvGrpSpPr>
          <p:cNvPr id="13" name="Group 12">
            <a:extLst>
              <a:ext uri="{FF2B5EF4-FFF2-40B4-BE49-F238E27FC236}">
                <a16:creationId xmlns:a16="http://schemas.microsoft.com/office/drawing/2014/main" id="{AF74E99E-CF72-4D8E-A24E-0DAC4860C504}"/>
              </a:ext>
            </a:extLst>
          </p:cNvPr>
          <p:cNvGrpSpPr/>
          <p:nvPr/>
        </p:nvGrpSpPr>
        <p:grpSpPr>
          <a:xfrm>
            <a:off x="9742013" y="1"/>
            <a:ext cx="1954179" cy="1106663"/>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27">
            <a:extLst>
              <a:ext uri="{FF2B5EF4-FFF2-40B4-BE49-F238E27FC236}">
                <a16:creationId xmlns:a16="http://schemas.microsoft.com/office/drawing/2014/main" id="{83D9CD19-34E8-4942-B632-FFBD3669E4B3}"/>
              </a:ext>
            </a:extLst>
          </p:cNvPr>
          <p:cNvSpPr txBox="1">
            <a:spLocks/>
          </p:cNvSpPr>
          <p:nvPr/>
        </p:nvSpPr>
        <p:spPr>
          <a:xfrm>
            <a:off x="4287815" y="6356352"/>
            <a:ext cx="2743200" cy="365125"/>
          </a:xfrm>
          <a:prstGeom prst="rect">
            <a:avLst/>
          </a:prstGeom>
        </p:spPr>
        <p:txBody>
          <a:bodyPr vert="horz" lIns="121904" tIns="60953" rIns="0" bIns="60953"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408A3319-5104-4E46-B7BB-4F68F196E486}" type="slidenum">
              <a:rPr lang="en-IN" sz="1333" smtClean="0"/>
              <a:pPr/>
              <a:t>‹#›</a:t>
            </a:fld>
            <a:endParaRPr lang="en-IN" sz="1333" dirty="0"/>
          </a:p>
        </p:txBody>
      </p:sp>
      <p:sp>
        <p:nvSpPr>
          <p:cNvPr id="17" name="Text Placeholder 16">
            <a:extLst>
              <a:ext uri="{FF2B5EF4-FFF2-40B4-BE49-F238E27FC236}">
                <a16:creationId xmlns:a16="http://schemas.microsoft.com/office/drawing/2014/main" id="{2E64CF6D-2EC1-4E99-9509-ABE945C9B924}"/>
              </a:ext>
            </a:extLst>
          </p:cNvPr>
          <p:cNvSpPr>
            <a:spLocks noGrp="1"/>
          </p:cNvSpPr>
          <p:nvPr>
            <p:ph type="body" sz="quarter" idx="13" hasCustomPrompt="1"/>
          </p:nvPr>
        </p:nvSpPr>
        <p:spPr>
          <a:xfrm>
            <a:off x="488041" y="4464464"/>
            <a:ext cx="6816328" cy="454763"/>
          </a:xfrm>
        </p:spPr>
        <p:txBody>
          <a:bodyPr>
            <a:noAutofit/>
          </a:bodyPr>
          <a:lstStyle>
            <a:lvl1pPr marL="0" indent="0">
              <a:buNone/>
              <a:defRPr sz="3200" b="1">
                <a:solidFill>
                  <a:srgbClr val="10253F"/>
                </a:solidFill>
              </a:defRPr>
            </a:lvl1pPr>
          </a:lstStyle>
          <a:p>
            <a:pPr lvl="0"/>
            <a:r>
              <a:rPr lang="en-US" dirty="0"/>
              <a:t>TITLE OF THE SLIDE - LINE ONE</a:t>
            </a:r>
            <a:endParaRPr lang="en-IN" dirty="0"/>
          </a:p>
        </p:txBody>
      </p:sp>
      <p:sp>
        <p:nvSpPr>
          <p:cNvPr id="18" name="Text Placeholder 16">
            <a:extLst>
              <a:ext uri="{FF2B5EF4-FFF2-40B4-BE49-F238E27FC236}">
                <a16:creationId xmlns:a16="http://schemas.microsoft.com/office/drawing/2014/main" id="{B8F72929-D74C-4BDB-9B56-6937C3360D9C}"/>
              </a:ext>
            </a:extLst>
          </p:cNvPr>
          <p:cNvSpPr>
            <a:spLocks noGrp="1"/>
          </p:cNvSpPr>
          <p:nvPr>
            <p:ph type="body" sz="quarter" idx="14" hasCustomPrompt="1"/>
          </p:nvPr>
        </p:nvSpPr>
        <p:spPr>
          <a:xfrm>
            <a:off x="488041" y="5005853"/>
            <a:ext cx="6816328" cy="454763"/>
          </a:xfrm>
        </p:spPr>
        <p:txBody>
          <a:bodyPr>
            <a:noAutofit/>
          </a:bodyPr>
          <a:lstStyle>
            <a:lvl1pPr marL="0" indent="0">
              <a:buNone/>
              <a:defRPr sz="3200" b="1">
                <a:solidFill>
                  <a:schemeClr val="bg1"/>
                </a:solidFill>
              </a:defRPr>
            </a:lvl1pPr>
          </a:lstStyle>
          <a:p>
            <a:pPr lvl="0"/>
            <a:r>
              <a:rPr lang="en-US" dirty="0"/>
              <a:t>LINE TWO</a:t>
            </a:r>
          </a:p>
        </p:txBody>
      </p:sp>
      <p:sp>
        <p:nvSpPr>
          <p:cNvPr id="20" name="Text Placeholder 16">
            <a:extLst>
              <a:ext uri="{FF2B5EF4-FFF2-40B4-BE49-F238E27FC236}">
                <a16:creationId xmlns:a16="http://schemas.microsoft.com/office/drawing/2014/main" id="{2E4206FC-F25B-4090-B5DC-00954F9FF892}"/>
              </a:ext>
            </a:extLst>
          </p:cNvPr>
          <p:cNvSpPr>
            <a:spLocks noGrp="1"/>
          </p:cNvSpPr>
          <p:nvPr>
            <p:ph type="body" sz="quarter" idx="15" hasCustomPrompt="1"/>
          </p:nvPr>
        </p:nvSpPr>
        <p:spPr>
          <a:xfrm>
            <a:off x="488041" y="5823917"/>
            <a:ext cx="6816328" cy="454763"/>
          </a:xfrm>
        </p:spPr>
        <p:txBody>
          <a:bodyPr>
            <a:noAutofit/>
          </a:bodyPr>
          <a:lstStyle>
            <a:lvl1pPr marL="0" indent="0">
              <a:buNone/>
              <a:defRPr sz="2133" b="1">
                <a:solidFill>
                  <a:srgbClr val="595959"/>
                </a:solidFill>
              </a:defRPr>
            </a:lvl1pPr>
          </a:lstStyle>
          <a:p>
            <a:pPr lvl="0"/>
            <a:r>
              <a:rPr lang="en-US" dirty="0"/>
              <a:t>Month ‘18</a:t>
            </a:r>
          </a:p>
        </p:txBody>
      </p:sp>
    </p:spTree>
    <p:extLst>
      <p:ext uri="{BB962C8B-B14F-4D97-AF65-F5344CB8AC3E}">
        <p14:creationId xmlns:p14="http://schemas.microsoft.com/office/powerpoint/2010/main" val="15102663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pPr/>
              <a:t>‹#›</a:t>
            </a:fld>
            <a:endParaRPr lang="en-US"/>
          </a:p>
        </p:txBody>
      </p:sp>
      <p:sp>
        <p:nvSpPr>
          <p:cNvPr id="5" name="Title 4"/>
          <p:cNvSpPr>
            <a:spLocks noGrp="1"/>
          </p:cNvSpPr>
          <p:nvPr>
            <p:ph type="title" hasCustomPrompt="1"/>
          </p:nvPr>
        </p:nvSpPr>
        <p:spPr/>
        <p:txBody>
          <a:bodyPr/>
          <a:lstStyle>
            <a:lvl1pPr>
              <a:defRPr baseline="0"/>
            </a:lvl1pPr>
          </a:lstStyle>
          <a:p>
            <a:r>
              <a:rPr lang="en-US" dirty="0"/>
              <a:t>AGENDA</a:t>
            </a:r>
          </a:p>
        </p:txBody>
      </p:sp>
      <p:grpSp>
        <p:nvGrpSpPr>
          <p:cNvPr id="30" name="Group 29">
            <a:extLst>
              <a:ext uri="{FF2B5EF4-FFF2-40B4-BE49-F238E27FC236}">
                <a16:creationId xmlns:a16="http://schemas.microsoft.com/office/drawing/2014/main" id="{62D161BB-E9A0-4C84-B81C-680E9D201940}"/>
              </a:ext>
            </a:extLst>
          </p:cNvPr>
          <p:cNvGrpSpPr/>
          <p:nvPr/>
        </p:nvGrpSpPr>
        <p:grpSpPr>
          <a:xfrm>
            <a:off x="432000" y="1293851"/>
            <a:ext cx="985731" cy="748988"/>
            <a:chOff x="324000" y="970388"/>
            <a:chExt cx="739298" cy="561741"/>
          </a:xfrm>
        </p:grpSpPr>
        <p:sp>
          <p:nvSpPr>
            <p:cNvPr id="8" name="Rectangle 7">
              <a:extLst>
                <a:ext uri="{FF2B5EF4-FFF2-40B4-BE49-F238E27FC236}">
                  <a16:creationId xmlns:a16="http://schemas.microsoft.com/office/drawing/2014/main" id="{1C3166A6-F41B-45A4-92DF-F0B509EE8458}"/>
                </a:ext>
              </a:extLst>
            </p:cNvPr>
            <p:cNvSpPr/>
            <p:nvPr/>
          </p:nvSpPr>
          <p:spPr>
            <a:xfrm>
              <a:off x="324000" y="1034175"/>
              <a:ext cx="122382" cy="457200"/>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p>
          </p:txBody>
        </p:sp>
        <p:sp>
          <p:nvSpPr>
            <p:cNvPr id="9" name="TextBox 8">
              <a:extLst>
                <a:ext uri="{FF2B5EF4-FFF2-40B4-BE49-F238E27FC236}">
                  <a16:creationId xmlns:a16="http://schemas.microsoft.com/office/drawing/2014/main" id="{552D2382-F5C6-45FF-9C5D-E8E26A951AC0}"/>
                </a:ext>
              </a:extLst>
            </p:cNvPr>
            <p:cNvSpPr txBox="1"/>
            <p:nvPr/>
          </p:nvSpPr>
          <p:spPr>
            <a:xfrm>
              <a:off x="462934" y="970388"/>
              <a:ext cx="600364" cy="561741"/>
            </a:xfrm>
            <a:prstGeom prst="rect">
              <a:avLst/>
            </a:prstGeom>
            <a:noFill/>
          </p:spPr>
          <p:txBody>
            <a:bodyPr wrap="square" rtlCol="0">
              <a:spAutoFit/>
            </a:bodyPr>
            <a:lstStyle/>
            <a:p>
              <a:r>
                <a:rPr lang="en-US" sz="4267" dirty="0">
                  <a:solidFill>
                    <a:schemeClr val="accent1"/>
                  </a:solidFill>
                  <a:latin typeface="Impact" pitchFamily="34" charset="0"/>
                </a:rPr>
                <a:t>01</a:t>
              </a:r>
            </a:p>
          </p:txBody>
        </p:sp>
      </p:grpSp>
      <p:grpSp>
        <p:nvGrpSpPr>
          <p:cNvPr id="31" name="Group 30">
            <a:extLst>
              <a:ext uri="{FF2B5EF4-FFF2-40B4-BE49-F238E27FC236}">
                <a16:creationId xmlns:a16="http://schemas.microsoft.com/office/drawing/2014/main" id="{F7DA82C5-F2E2-482A-A2A1-3CF744413BA8}"/>
              </a:ext>
            </a:extLst>
          </p:cNvPr>
          <p:cNvGrpSpPr/>
          <p:nvPr/>
        </p:nvGrpSpPr>
        <p:grpSpPr>
          <a:xfrm>
            <a:off x="432000" y="2146373"/>
            <a:ext cx="1034989" cy="748988"/>
            <a:chOff x="324000" y="1609779"/>
            <a:chExt cx="776242" cy="561741"/>
          </a:xfrm>
        </p:grpSpPr>
        <p:sp>
          <p:nvSpPr>
            <p:cNvPr id="12" name="Rectangle 11">
              <a:extLst>
                <a:ext uri="{FF2B5EF4-FFF2-40B4-BE49-F238E27FC236}">
                  <a16:creationId xmlns:a16="http://schemas.microsoft.com/office/drawing/2014/main" id="{C8AA51CE-5F59-4296-B4EA-B308738960AB}"/>
                </a:ext>
              </a:extLst>
            </p:cNvPr>
            <p:cNvSpPr/>
            <p:nvPr/>
          </p:nvSpPr>
          <p:spPr>
            <a:xfrm>
              <a:off x="324000" y="1673566"/>
              <a:ext cx="122382" cy="457200"/>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p>
          </p:txBody>
        </p:sp>
        <p:sp>
          <p:nvSpPr>
            <p:cNvPr id="13" name="TextBox 12">
              <a:extLst>
                <a:ext uri="{FF2B5EF4-FFF2-40B4-BE49-F238E27FC236}">
                  <a16:creationId xmlns:a16="http://schemas.microsoft.com/office/drawing/2014/main" id="{891A4343-C193-4CFA-8372-2E43A07B1845}"/>
                </a:ext>
              </a:extLst>
            </p:cNvPr>
            <p:cNvSpPr txBox="1"/>
            <p:nvPr/>
          </p:nvSpPr>
          <p:spPr>
            <a:xfrm>
              <a:off x="462934" y="1609779"/>
              <a:ext cx="637308" cy="561741"/>
            </a:xfrm>
            <a:prstGeom prst="rect">
              <a:avLst/>
            </a:prstGeom>
            <a:noFill/>
          </p:spPr>
          <p:txBody>
            <a:bodyPr wrap="square" rtlCol="0">
              <a:spAutoFit/>
            </a:bodyPr>
            <a:lstStyle/>
            <a:p>
              <a:r>
                <a:rPr lang="en-US" sz="4267" dirty="0">
                  <a:solidFill>
                    <a:schemeClr val="accent2"/>
                  </a:solidFill>
                  <a:latin typeface="Impact" pitchFamily="34" charset="0"/>
                </a:rPr>
                <a:t>02</a:t>
              </a:r>
            </a:p>
          </p:txBody>
        </p:sp>
      </p:grpSp>
      <p:grpSp>
        <p:nvGrpSpPr>
          <p:cNvPr id="32" name="Group 31">
            <a:extLst>
              <a:ext uri="{FF2B5EF4-FFF2-40B4-BE49-F238E27FC236}">
                <a16:creationId xmlns:a16="http://schemas.microsoft.com/office/drawing/2014/main" id="{3DF5479A-D744-420E-865C-9CEE11BBC7E3}"/>
              </a:ext>
            </a:extLst>
          </p:cNvPr>
          <p:cNvGrpSpPr/>
          <p:nvPr/>
        </p:nvGrpSpPr>
        <p:grpSpPr>
          <a:xfrm>
            <a:off x="432000" y="2998894"/>
            <a:ext cx="1034989" cy="748988"/>
            <a:chOff x="324000" y="2249170"/>
            <a:chExt cx="776242" cy="561741"/>
          </a:xfrm>
        </p:grpSpPr>
        <p:sp>
          <p:nvSpPr>
            <p:cNvPr id="16" name="Rectangle 15">
              <a:extLst>
                <a:ext uri="{FF2B5EF4-FFF2-40B4-BE49-F238E27FC236}">
                  <a16:creationId xmlns:a16="http://schemas.microsoft.com/office/drawing/2014/main" id="{3C680145-B3AD-4B2A-9E40-F5094E133BFE}"/>
                </a:ext>
              </a:extLst>
            </p:cNvPr>
            <p:cNvSpPr/>
            <p:nvPr/>
          </p:nvSpPr>
          <p:spPr>
            <a:xfrm>
              <a:off x="324000" y="2312957"/>
              <a:ext cx="122382" cy="45720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p>
          </p:txBody>
        </p:sp>
        <p:sp>
          <p:nvSpPr>
            <p:cNvPr id="17" name="TextBox 16">
              <a:extLst>
                <a:ext uri="{FF2B5EF4-FFF2-40B4-BE49-F238E27FC236}">
                  <a16:creationId xmlns:a16="http://schemas.microsoft.com/office/drawing/2014/main" id="{DDF48DF7-6E11-486A-8FE6-AEE948204566}"/>
                </a:ext>
              </a:extLst>
            </p:cNvPr>
            <p:cNvSpPr txBox="1"/>
            <p:nvPr/>
          </p:nvSpPr>
          <p:spPr>
            <a:xfrm>
              <a:off x="462934" y="2249170"/>
              <a:ext cx="637308" cy="561741"/>
            </a:xfrm>
            <a:prstGeom prst="rect">
              <a:avLst/>
            </a:prstGeom>
            <a:noFill/>
          </p:spPr>
          <p:txBody>
            <a:bodyPr wrap="square" rtlCol="0">
              <a:spAutoFit/>
            </a:bodyPr>
            <a:lstStyle/>
            <a:p>
              <a:r>
                <a:rPr lang="en-US" sz="4267" dirty="0">
                  <a:solidFill>
                    <a:schemeClr val="accent3"/>
                  </a:solidFill>
                  <a:latin typeface="Impact" pitchFamily="34" charset="0"/>
                </a:rPr>
                <a:t>03</a:t>
              </a:r>
            </a:p>
          </p:txBody>
        </p:sp>
      </p:grpSp>
      <p:grpSp>
        <p:nvGrpSpPr>
          <p:cNvPr id="33" name="Group 32">
            <a:extLst>
              <a:ext uri="{FF2B5EF4-FFF2-40B4-BE49-F238E27FC236}">
                <a16:creationId xmlns:a16="http://schemas.microsoft.com/office/drawing/2014/main" id="{D3AB779D-C36B-449A-90A1-4B9C9A8AB11D}"/>
              </a:ext>
            </a:extLst>
          </p:cNvPr>
          <p:cNvGrpSpPr/>
          <p:nvPr/>
        </p:nvGrpSpPr>
        <p:grpSpPr>
          <a:xfrm>
            <a:off x="432000" y="3851415"/>
            <a:ext cx="1034989" cy="748988"/>
            <a:chOff x="324000" y="2888561"/>
            <a:chExt cx="776242" cy="561741"/>
          </a:xfrm>
        </p:grpSpPr>
        <p:sp>
          <p:nvSpPr>
            <p:cNvPr id="20" name="Rectangle 19">
              <a:extLst>
                <a:ext uri="{FF2B5EF4-FFF2-40B4-BE49-F238E27FC236}">
                  <a16:creationId xmlns:a16="http://schemas.microsoft.com/office/drawing/2014/main" id="{8140F5ED-12D8-43D6-B130-3C4F403121C1}"/>
                </a:ext>
              </a:extLst>
            </p:cNvPr>
            <p:cNvSpPr/>
            <p:nvPr/>
          </p:nvSpPr>
          <p:spPr>
            <a:xfrm>
              <a:off x="324000" y="2952348"/>
              <a:ext cx="122382" cy="457200"/>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p>
          </p:txBody>
        </p:sp>
        <p:sp>
          <p:nvSpPr>
            <p:cNvPr id="21" name="TextBox 20">
              <a:extLst>
                <a:ext uri="{FF2B5EF4-FFF2-40B4-BE49-F238E27FC236}">
                  <a16:creationId xmlns:a16="http://schemas.microsoft.com/office/drawing/2014/main" id="{174EFB40-188F-4F11-AF25-AA94EF9E5756}"/>
                </a:ext>
              </a:extLst>
            </p:cNvPr>
            <p:cNvSpPr txBox="1"/>
            <p:nvPr/>
          </p:nvSpPr>
          <p:spPr>
            <a:xfrm>
              <a:off x="462934" y="2888561"/>
              <a:ext cx="637308" cy="561741"/>
            </a:xfrm>
            <a:prstGeom prst="rect">
              <a:avLst/>
            </a:prstGeom>
            <a:noFill/>
          </p:spPr>
          <p:txBody>
            <a:bodyPr wrap="square" rtlCol="0">
              <a:spAutoFit/>
            </a:bodyPr>
            <a:lstStyle/>
            <a:p>
              <a:r>
                <a:rPr lang="en-US" sz="4267" dirty="0">
                  <a:solidFill>
                    <a:schemeClr val="accent4"/>
                  </a:solidFill>
                  <a:latin typeface="Impact" pitchFamily="34" charset="0"/>
                </a:rPr>
                <a:t>04</a:t>
              </a:r>
            </a:p>
          </p:txBody>
        </p:sp>
      </p:grpSp>
      <p:grpSp>
        <p:nvGrpSpPr>
          <p:cNvPr id="34" name="Group 33">
            <a:extLst>
              <a:ext uri="{FF2B5EF4-FFF2-40B4-BE49-F238E27FC236}">
                <a16:creationId xmlns:a16="http://schemas.microsoft.com/office/drawing/2014/main" id="{919BE849-4E9C-4E5A-964F-03DD46AD681A}"/>
              </a:ext>
            </a:extLst>
          </p:cNvPr>
          <p:cNvGrpSpPr/>
          <p:nvPr/>
        </p:nvGrpSpPr>
        <p:grpSpPr>
          <a:xfrm>
            <a:off x="432000" y="4703937"/>
            <a:ext cx="1159933" cy="748988"/>
            <a:chOff x="324000" y="3527952"/>
            <a:chExt cx="869950" cy="561741"/>
          </a:xfrm>
        </p:grpSpPr>
        <p:sp>
          <p:nvSpPr>
            <p:cNvPr id="24" name="Rectangle 23">
              <a:extLst>
                <a:ext uri="{FF2B5EF4-FFF2-40B4-BE49-F238E27FC236}">
                  <a16:creationId xmlns:a16="http://schemas.microsoft.com/office/drawing/2014/main" id="{7CA7B16F-5C06-4879-B941-44B5FD928812}"/>
                </a:ext>
              </a:extLst>
            </p:cNvPr>
            <p:cNvSpPr/>
            <p:nvPr/>
          </p:nvSpPr>
          <p:spPr>
            <a:xfrm>
              <a:off x="324000" y="3591739"/>
              <a:ext cx="122382" cy="457200"/>
            </a:xfrm>
            <a:prstGeom prst="rect">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p>
          </p:txBody>
        </p:sp>
        <p:sp>
          <p:nvSpPr>
            <p:cNvPr id="25" name="TextBox 24">
              <a:extLst>
                <a:ext uri="{FF2B5EF4-FFF2-40B4-BE49-F238E27FC236}">
                  <a16:creationId xmlns:a16="http://schemas.microsoft.com/office/drawing/2014/main" id="{4913F642-8676-49CD-9378-2B6BD2FDEB24}"/>
                </a:ext>
              </a:extLst>
            </p:cNvPr>
            <p:cNvSpPr txBox="1"/>
            <p:nvPr/>
          </p:nvSpPr>
          <p:spPr>
            <a:xfrm>
              <a:off x="462934" y="3527952"/>
              <a:ext cx="731016" cy="561741"/>
            </a:xfrm>
            <a:prstGeom prst="rect">
              <a:avLst/>
            </a:prstGeom>
            <a:noFill/>
          </p:spPr>
          <p:txBody>
            <a:bodyPr wrap="square" rtlCol="0">
              <a:spAutoFit/>
            </a:bodyPr>
            <a:lstStyle/>
            <a:p>
              <a:r>
                <a:rPr lang="en-US" sz="4267" dirty="0">
                  <a:solidFill>
                    <a:schemeClr val="accent5"/>
                  </a:solidFill>
                  <a:latin typeface="Impact" pitchFamily="34" charset="0"/>
                </a:rPr>
                <a:t>05</a:t>
              </a:r>
            </a:p>
          </p:txBody>
        </p:sp>
      </p:grpSp>
      <p:grpSp>
        <p:nvGrpSpPr>
          <p:cNvPr id="35" name="Group 34">
            <a:extLst>
              <a:ext uri="{FF2B5EF4-FFF2-40B4-BE49-F238E27FC236}">
                <a16:creationId xmlns:a16="http://schemas.microsoft.com/office/drawing/2014/main" id="{4AFFBDB2-5882-402C-9E75-62A32BA3279B}"/>
              </a:ext>
            </a:extLst>
          </p:cNvPr>
          <p:cNvGrpSpPr/>
          <p:nvPr/>
        </p:nvGrpSpPr>
        <p:grpSpPr>
          <a:xfrm>
            <a:off x="432000" y="5556457"/>
            <a:ext cx="1159933" cy="748988"/>
            <a:chOff x="324000" y="4167342"/>
            <a:chExt cx="869950" cy="561741"/>
          </a:xfrm>
        </p:grpSpPr>
        <p:sp>
          <p:nvSpPr>
            <p:cNvPr id="28" name="Rectangle 27">
              <a:extLst>
                <a:ext uri="{FF2B5EF4-FFF2-40B4-BE49-F238E27FC236}">
                  <a16:creationId xmlns:a16="http://schemas.microsoft.com/office/drawing/2014/main" id="{1ED37896-6292-483B-89F7-8E03C1B9ED68}"/>
                </a:ext>
              </a:extLst>
            </p:cNvPr>
            <p:cNvSpPr/>
            <p:nvPr/>
          </p:nvSpPr>
          <p:spPr>
            <a:xfrm>
              <a:off x="324000" y="4231129"/>
              <a:ext cx="122382" cy="4572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p>
          </p:txBody>
        </p:sp>
        <p:sp>
          <p:nvSpPr>
            <p:cNvPr id="29" name="TextBox 28">
              <a:extLst>
                <a:ext uri="{FF2B5EF4-FFF2-40B4-BE49-F238E27FC236}">
                  <a16:creationId xmlns:a16="http://schemas.microsoft.com/office/drawing/2014/main" id="{54B6F334-07CC-4416-9A70-EE68005904F8}"/>
                </a:ext>
              </a:extLst>
            </p:cNvPr>
            <p:cNvSpPr txBox="1"/>
            <p:nvPr/>
          </p:nvSpPr>
          <p:spPr>
            <a:xfrm>
              <a:off x="462934" y="4167342"/>
              <a:ext cx="731016" cy="561741"/>
            </a:xfrm>
            <a:prstGeom prst="rect">
              <a:avLst/>
            </a:prstGeom>
            <a:noFill/>
          </p:spPr>
          <p:txBody>
            <a:bodyPr wrap="square" rtlCol="0">
              <a:spAutoFit/>
            </a:bodyPr>
            <a:lstStyle/>
            <a:p>
              <a:r>
                <a:rPr lang="en-US" sz="4267" dirty="0">
                  <a:solidFill>
                    <a:schemeClr val="accent6"/>
                  </a:solidFill>
                  <a:latin typeface="Impact" pitchFamily="34" charset="0"/>
                </a:rPr>
                <a:t>06</a:t>
              </a:r>
            </a:p>
          </p:txBody>
        </p:sp>
      </p:grpSp>
      <p:sp>
        <p:nvSpPr>
          <p:cNvPr id="3" name="Text Placeholder 2">
            <a:extLst>
              <a:ext uri="{FF2B5EF4-FFF2-40B4-BE49-F238E27FC236}">
                <a16:creationId xmlns:a16="http://schemas.microsoft.com/office/drawing/2014/main" id="{4A32CE3C-896B-46F3-AA80-7C8037C973EB}"/>
              </a:ext>
            </a:extLst>
          </p:cNvPr>
          <p:cNvSpPr>
            <a:spLocks noGrp="1"/>
          </p:cNvSpPr>
          <p:nvPr>
            <p:ph type="body" sz="quarter" idx="13" hasCustomPrompt="1"/>
          </p:nvPr>
        </p:nvSpPr>
        <p:spPr>
          <a:xfrm>
            <a:off x="1638800" y="1527411"/>
            <a:ext cx="6529149" cy="312579"/>
          </a:xfrm>
        </p:spPr>
        <p:txBody>
          <a:bodyPr rIns="0" bIns="0" anchor="ctr">
            <a:normAutofit/>
          </a:bodyPr>
          <a:lstStyle>
            <a:lvl1pPr marL="0" indent="0">
              <a:buNone/>
              <a:defRPr sz="1867"/>
            </a:lvl1pPr>
          </a:lstStyle>
          <a:p>
            <a:pPr lvl="0"/>
            <a:r>
              <a:rPr lang="en-US" dirty="0"/>
              <a:t>SECTION DIVIDER 1</a:t>
            </a:r>
          </a:p>
        </p:txBody>
      </p:sp>
      <p:sp>
        <p:nvSpPr>
          <p:cNvPr id="36" name="Text Placeholder 2">
            <a:extLst>
              <a:ext uri="{FF2B5EF4-FFF2-40B4-BE49-F238E27FC236}">
                <a16:creationId xmlns:a16="http://schemas.microsoft.com/office/drawing/2014/main" id="{27522565-96B8-44DB-AB59-310E11A6DE8C}"/>
              </a:ext>
            </a:extLst>
          </p:cNvPr>
          <p:cNvSpPr>
            <a:spLocks noGrp="1"/>
          </p:cNvSpPr>
          <p:nvPr>
            <p:ph type="body" sz="quarter" idx="14" hasCustomPrompt="1"/>
          </p:nvPr>
        </p:nvSpPr>
        <p:spPr>
          <a:xfrm>
            <a:off x="1638800" y="2379932"/>
            <a:ext cx="6529149" cy="312579"/>
          </a:xfrm>
        </p:spPr>
        <p:txBody>
          <a:bodyPr rIns="0" bIns="0" anchor="ctr">
            <a:normAutofit/>
          </a:bodyPr>
          <a:lstStyle>
            <a:lvl1pPr marL="0" indent="0">
              <a:buNone/>
              <a:defRPr sz="1867"/>
            </a:lvl1pPr>
          </a:lstStyle>
          <a:p>
            <a:pPr lvl="0"/>
            <a:r>
              <a:rPr lang="en-US" dirty="0"/>
              <a:t>SECTION DIVIDER 2</a:t>
            </a:r>
          </a:p>
        </p:txBody>
      </p:sp>
      <p:sp>
        <p:nvSpPr>
          <p:cNvPr id="37" name="Text Placeholder 2">
            <a:extLst>
              <a:ext uri="{FF2B5EF4-FFF2-40B4-BE49-F238E27FC236}">
                <a16:creationId xmlns:a16="http://schemas.microsoft.com/office/drawing/2014/main" id="{D20B090F-D8BF-414D-90A1-D2DBE446D49D}"/>
              </a:ext>
            </a:extLst>
          </p:cNvPr>
          <p:cNvSpPr>
            <a:spLocks noGrp="1"/>
          </p:cNvSpPr>
          <p:nvPr>
            <p:ph type="body" sz="quarter" idx="15" hasCustomPrompt="1"/>
          </p:nvPr>
        </p:nvSpPr>
        <p:spPr>
          <a:xfrm>
            <a:off x="1638800" y="3232453"/>
            <a:ext cx="6529149" cy="312579"/>
          </a:xfrm>
        </p:spPr>
        <p:txBody>
          <a:bodyPr rIns="0" bIns="0" anchor="ctr">
            <a:normAutofit/>
          </a:bodyPr>
          <a:lstStyle>
            <a:lvl1pPr marL="0" indent="0">
              <a:buNone/>
              <a:defRPr sz="1867"/>
            </a:lvl1pPr>
          </a:lstStyle>
          <a:p>
            <a:pPr lvl="0"/>
            <a:r>
              <a:rPr lang="en-US" dirty="0"/>
              <a:t>SECTION DIVIDER 3</a:t>
            </a:r>
          </a:p>
        </p:txBody>
      </p:sp>
      <p:sp>
        <p:nvSpPr>
          <p:cNvPr id="38" name="Text Placeholder 2">
            <a:extLst>
              <a:ext uri="{FF2B5EF4-FFF2-40B4-BE49-F238E27FC236}">
                <a16:creationId xmlns:a16="http://schemas.microsoft.com/office/drawing/2014/main" id="{FD56B850-8139-4412-AA48-5B3080C68A55}"/>
              </a:ext>
            </a:extLst>
          </p:cNvPr>
          <p:cNvSpPr>
            <a:spLocks noGrp="1"/>
          </p:cNvSpPr>
          <p:nvPr>
            <p:ph type="body" sz="quarter" idx="16" hasCustomPrompt="1"/>
          </p:nvPr>
        </p:nvSpPr>
        <p:spPr>
          <a:xfrm>
            <a:off x="1638800" y="4084975"/>
            <a:ext cx="6529149" cy="312579"/>
          </a:xfrm>
        </p:spPr>
        <p:txBody>
          <a:bodyPr rIns="0" bIns="0" anchor="ctr">
            <a:normAutofit/>
          </a:bodyPr>
          <a:lstStyle>
            <a:lvl1pPr marL="0" indent="0">
              <a:buNone/>
              <a:defRPr sz="1867"/>
            </a:lvl1pPr>
          </a:lstStyle>
          <a:p>
            <a:pPr lvl="0"/>
            <a:r>
              <a:rPr lang="en-US" dirty="0"/>
              <a:t>SECTION DIVIDER 4</a:t>
            </a:r>
          </a:p>
        </p:txBody>
      </p:sp>
      <p:sp>
        <p:nvSpPr>
          <p:cNvPr id="39" name="Text Placeholder 2">
            <a:extLst>
              <a:ext uri="{FF2B5EF4-FFF2-40B4-BE49-F238E27FC236}">
                <a16:creationId xmlns:a16="http://schemas.microsoft.com/office/drawing/2014/main" id="{BBAD39C6-C5BE-4DA1-BBBB-C5DDFB535840}"/>
              </a:ext>
            </a:extLst>
          </p:cNvPr>
          <p:cNvSpPr>
            <a:spLocks noGrp="1"/>
          </p:cNvSpPr>
          <p:nvPr>
            <p:ph type="body" sz="quarter" idx="17" hasCustomPrompt="1"/>
          </p:nvPr>
        </p:nvSpPr>
        <p:spPr>
          <a:xfrm>
            <a:off x="1638800" y="4937496"/>
            <a:ext cx="6529149" cy="312579"/>
          </a:xfrm>
        </p:spPr>
        <p:txBody>
          <a:bodyPr rIns="0" bIns="0" anchor="ctr">
            <a:normAutofit/>
          </a:bodyPr>
          <a:lstStyle>
            <a:lvl1pPr marL="0" indent="0">
              <a:buNone/>
              <a:defRPr sz="1867"/>
            </a:lvl1pPr>
          </a:lstStyle>
          <a:p>
            <a:pPr lvl="0"/>
            <a:r>
              <a:rPr lang="en-US" dirty="0"/>
              <a:t>SECTION DIVIDER 5</a:t>
            </a:r>
          </a:p>
        </p:txBody>
      </p:sp>
      <p:sp>
        <p:nvSpPr>
          <p:cNvPr id="40" name="Text Placeholder 2">
            <a:extLst>
              <a:ext uri="{FF2B5EF4-FFF2-40B4-BE49-F238E27FC236}">
                <a16:creationId xmlns:a16="http://schemas.microsoft.com/office/drawing/2014/main" id="{DEDBBCB0-9781-4DA9-92FC-BE500461DC46}"/>
              </a:ext>
            </a:extLst>
          </p:cNvPr>
          <p:cNvSpPr>
            <a:spLocks noGrp="1"/>
          </p:cNvSpPr>
          <p:nvPr>
            <p:ph type="body" sz="quarter" idx="18" hasCustomPrompt="1"/>
          </p:nvPr>
        </p:nvSpPr>
        <p:spPr>
          <a:xfrm>
            <a:off x="1638800" y="5790016"/>
            <a:ext cx="6529149" cy="312579"/>
          </a:xfrm>
        </p:spPr>
        <p:txBody>
          <a:bodyPr rIns="0" bIns="0" anchor="ctr">
            <a:normAutofit/>
          </a:bodyPr>
          <a:lstStyle>
            <a:lvl1pPr marL="0" indent="0">
              <a:buNone/>
              <a:defRPr sz="1867"/>
            </a:lvl1pPr>
          </a:lstStyle>
          <a:p>
            <a:pPr lvl="0"/>
            <a:r>
              <a:rPr lang="en-US" dirty="0"/>
              <a:t>SECTION DIVIDER 6</a:t>
            </a:r>
          </a:p>
        </p:txBody>
      </p:sp>
    </p:spTree>
    <p:extLst>
      <p:ext uri="{BB962C8B-B14F-4D97-AF65-F5344CB8AC3E}">
        <p14:creationId xmlns:p14="http://schemas.microsoft.com/office/powerpoint/2010/main" val="328522017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dirty="0"/>
              <a:t>TITLE OF THE SLIDE GOES HERE</a:t>
            </a:r>
          </a:p>
        </p:txBody>
      </p:sp>
      <p:sp>
        <p:nvSpPr>
          <p:cNvPr id="3" name="Content Placeholder 2"/>
          <p:cNvSpPr>
            <a:spLocks noGrp="1"/>
          </p:cNvSpPr>
          <p:nvPr>
            <p:ph idx="1"/>
          </p:nvPr>
        </p:nvSpPr>
        <p:spPr>
          <a:xfrm>
            <a:off x="432001" y="1368215"/>
            <a:ext cx="11216217" cy="4878071"/>
          </a:xfrm>
        </p:spPr>
        <p:txBody>
          <a:bodyPr/>
          <a:lstStyle>
            <a:lvl1pPr marL="302355" indent="-302355">
              <a:buFont typeface="Wingdings" panose="05000000000000000000" pitchFamily="2" charset="2"/>
              <a:buChar char="§"/>
              <a:defRPr/>
            </a:lvl1pPr>
            <a:lvl2pPr>
              <a:defRPr sz="2133"/>
            </a:lvl2pPr>
            <a:lvl3pPr marL="1055974">
              <a:defRPr sz="2133"/>
            </a:lvl3pPr>
            <a:lvl4pPr marL="1439964">
              <a:defRPr sz="1867"/>
            </a:lvl4pPr>
            <a:lvl5pPr marL="1775956">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316919136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1800" y="1368638"/>
            <a:ext cx="5471584" cy="4892463"/>
          </a:xfrm>
        </p:spPr>
        <p:txBody>
          <a:bodyPr>
            <a:normAutofit/>
          </a:bodyPr>
          <a:lstStyle>
            <a:lvl1pPr marL="302355" indent="-302355">
              <a:buFont typeface="Wingdings" panose="05000000000000000000" pitchFamily="2" charset="2"/>
              <a:buChar cha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14018" y="1368638"/>
            <a:ext cx="5446183" cy="4892463"/>
          </a:xfrm>
        </p:spPr>
        <p:txBody>
          <a:bodyPr>
            <a:normAutofit/>
          </a:bodyPr>
          <a:lstStyle>
            <a:lvl1pPr marL="302355" indent="-302355">
              <a:buFont typeface="Wingdings" panose="05000000000000000000" pitchFamily="2" charset="2"/>
              <a:buChar cha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31800" y="504995"/>
            <a:ext cx="10104200" cy="461655"/>
          </a:xfrm>
          <a:prstGeom prst="rect">
            <a:avLst/>
          </a:prstGeom>
        </p:spPr>
        <p:txBody>
          <a:bodyPr/>
          <a:lstStyle>
            <a:lvl1pPr>
              <a:defRPr baseline="0"/>
            </a:lvl1pPr>
          </a:lstStyle>
          <a:p>
            <a:r>
              <a:rPr lang="en-US" dirty="0"/>
              <a:t>TITLE OF THE SLIDE GOES HERE</a:t>
            </a:r>
          </a:p>
        </p:txBody>
      </p:sp>
      <p:sp>
        <p:nvSpPr>
          <p:cNvPr id="7" name="Slide Number Placeholder 6"/>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19071536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20390"/>
            <a:ext cx="10051200" cy="461655"/>
          </a:xfrm>
          <a:prstGeom prst="rect">
            <a:avLst/>
          </a:prstGeom>
        </p:spPr>
        <p:txBody>
          <a:bodyPr anchor="b"/>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dirty="0" smtClean="0">
                <a:ln>
                  <a:noFill/>
                </a:ln>
                <a:solidFill>
                  <a:srgbClr val="595959"/>
                </a:solidFill>
                <a:effectLst/>
                <a:uLnTx/>
                <a:uFillTx/>
                <a:latin typeface="Trebuchet MS"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3" name="Text Placeholder 2"/>
          <p:cNvSpPr>
            <a:spLocks noGrp="1"/>
          </p:cNvSpPr>
          <p:nvPr>
            <p:ph type="body" idx="1" hasCustomPrompt="1"/>
          </p:nvPr>
        </p:nvSpPr>
        <p:spPr>
          <a:xfrm>
            <a:off x="432000" y="1366801"/>
            <a:ext cx="5472000"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4" name="Content Placeholder 3"/>
          <p:cNvSpPr>
            <a:spLocks noGrp="1"/>
          </p:cNvSpPr>
          <p:nvPr>
            <p:ph sz="half" idx="2" hasCustomPrompt="1"/>
          </p:nvPr>
        </p:nvSpPr>
        <p:spPr>
          <a:xfrm>
            <a:off x="431999" y="1778002"/>
            <a:ext cx="5472000" cy="4468284"/>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rgbClr val="595959"/>
                </a:solidFill>
                <a:latin typeface="Trebuchet MS" pitchFamily="34" charset="0"/>
                <a:ea typeface="+mn-ea"/>
                <a:cs typeface="+mn-cs"/>
              </a:defRPr>
            </a:lvl1pPr>
            <a:lvl2pPr marL="758286">
              <a:lnSpc>
                <a:spcPct val="100000"/>
              </a:lnSpc>
              <a:spcBef>
                <a:spcPts val="533"/>
              </a:spcBef>
              <a:defRPr sz="1600"/>
            </a:lvl2pPr>
            <a:lvl3pPr>
              <a:defRPr sz="1867"/>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14019" y="1366801"/>
            <a:ext cx="54480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6" name="Content Placeholder 5"/>
          <p:cNvSpPr>
            <a:spLocks noGrp="1"/>
          </p:cNvSpPr>
          <p:nvPr>
            <p:ph sz="quarter" idx="4" hasCustomPrompt="1"/>
          </p:nvPr>
        </p:nvSpPr>
        <p:spPr>
          <a:xfrm>
            <a:off x="6314017" y="1778002"/>
            <a:ext cx="5448000" cy="4468284"/>
          </a:xfrm>
        </p:spPr>
        <p:txBody>
          <a:bodyPr tIns="0"/>
          <a:lstStyle>
            <a:lvl1pPr marL="380990" indent="-380990">
              <a:buFont typeface="Wingdings" panose="05000000000000000000" pitchFamily="2" charset="2"/>
              <a:buChar char="§"/>
              <a:defRPr lang="en-US" sz="1867" kern="1200" dirty="0" smtClean="0">
                <a:solidFill>
                  <a:srgbClr val="595959"/>
                </a:solidFill>
                <a:latin typeface="Trebuchet MS" pitchFamily="34" charset="0"/>
                <a:ea typeface="+mn-ea"/>
                <a:cs typeface="+mn-cs"/>
              </a:defRPr>
            </a:lvl1pPr>
            <a:lvl2pPr marL="758286" indent="-380942">
              <a:defRPr lang="en-US" sz="1600" kern="1200" dirty="0" smtClean="0">
                <a:solidFill>
                  <a:srgbClr val="595959"/>
                </a:solidFill>
                <a:latin typeface="Trebuchet MS" pitchFamily="34" charset="0"/>
                <a:ea typeface="+mn-ea"/>
                <a:cs typeface="+mn-cs"/>
              </a:defRPr>
            </a:lvl2pPr>
            <a:lvl3pPr marL="1523771" indent="-304754">
              <a:defRPr lang="en-US" sz="1867" kern="1200" dirty="0" smtClean="0">
                <a:solidFill>
                  <a:srgbClr val="595959"/>
                </a:solidFill>
                <a:latin typeface="Trebuchet MS" pitchFamily="34" charset="0"/>
                <a:ea typeface="+mn-ea"/>
                <a:cs typeface="+mn-cs"/>
              </a:defRPr>
            </a:lvl3pPr>
            <a:lvl4pPr marL="2133280" indent="-304754">
              <a:defRPr lang="en-US" sz="1600" kern="1200" dirty="0" smtClean="0">
                <a:solidFill>
                  <a:srgbClr val="595959"/>
                </a:solidFill>
                <a:latin typeface="Trebuchet MS" pitchFamily="34" charset="0"/>
                <a:ea typeface="+mn-ea"/>
                <a:cs typeface="+mn-cs"/>
              </a:defRPr>
            </a:lvl4pPr>
            <a:lvl5pPr marL="2742789" indent="-304754">
              <a:defRPr lang="en-US" sz="1600" kern="1200" dirty="0">
                <a:solidFill>
                  <a:srgbClr val="595959"/>
                </a:solidFill>
                <a:latin typeface="Trebuchet MS"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dirty="0"/>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dirty="0"/>
              <a:t>Second level</a:t>
            </a:r>
          </a:p>
          <a:p>
            <a:pPr marL="1523771" lvl="2" indent="-304754" algn="l" defTabSz="1219018" rtl="0" eaLnBrk="1" latinLnBrk="0" hangingPunct="1">
              <a:lnSpc>
                <a:spcPct val="90000"/>
              </a:lnSpc>
              <a:spcBef>
                <a:spcPts val="800"/>
              </a:spcBef>
              <a:buFont typeface="Arial" pitchFamily="34" charset="0"/>
              <a:buChar char="•"/>
            </a:pPr>
            <a:r>
              <a:rPr lang="en-US" dirty="0"/>
              <a:t>Third level</a:t>
            </a:r>
          </a:p>
          <a:p>
            <a:pPr marL="2133280" lvl="3" indent="-304754" algn="l" defTabSz="1219018" rtl="0" eaLnBrk="1" latinLnBrk="0" hangingPunct="1">
              <a:lnSpc>
                <a:spcPct val="90000"/>
              </a:lnSpc>
              <a:spcBef>
                <a:spcPts val="800"/>
              </a:spcBef>
              <a:buFont typeface="Arial" pitchFamily="34" charset="0"/>
              <a:buChar char="–"/>
            </a:pPr>
            <a:r>
              <a:rPr lang="en-US" dirty="0"/>
              <a:t>Fourth level</a:t>
            </a:r>
          </a:p>
          <a:p>
            <a:pPr marL="2742789" lvl="4" indent="-304754" algn="l" defTabSz="1219018" rtl="0" eaLnBrk="1" latinLnBrk="0" hangingPunct="1">
              <a:lnSpc>
                <a:spcPct val="90000"/>
              </a:lnSpc>
              <a:spcBef>
                <a:spcPts val="800"/>
              </a:spcBef>
              <a:buFont typeface="Arial" pitchFamily="34" charset="0"/>
              <a:buChar char="»"/>
            </a:pPr>
            <a:r>
              <a:rPr lang="en-US" dirty="0"/>
              <a:t>Fifth level</a:t>
            </a:r>
          </a:p>
        </p:txBody>
      </p:sp>
      <p:sp>
        <p:nvSpPr>
          <p:cNvPr id="9" name="Slide Number Placeholder 8"/>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502058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dirty="0"/>
              <a:t>Color Palette</a:t>
            </a:r>
          </a:p>
        </p:txBody>
      </p:sp>
    </p:spTree>
    <p:extLst>
      <p:ext uri="{BB962C8B-B14F-4D97-AF65-F5344CB8AC3E}">
        <p14:creationId xmlns:p14="http://schemas.microsoft.com/office/powerpoint/2010/main" val="125269372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pPr/>
              <a:t>‹#›</a:t>
            </a:fld>
            <a:endParaRPr lang="en-US"/>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spTree>
    <p:extLst>
      <p:ext uri="{BB962C8B-B14F-4D97-AF65-F5344CB8AC3E}">
        <p14:creationId xmlns:p14="http://schemas.microsoft.com/office/powerpoint/2010/main" val="38693531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23D72304-AFF9-4225-BD2F-D9CA585253CC}"/>
              </a:ext>
            </a:extLst>
          </p:cNvPr>
          <p:cNvCxnSpPr/>
          <p:nvPr/>
        </p:nvCxnSpPr>
        <p:spPr>
          <a:xfrm>
            <a:off x="1634870" y="908997"/>
            <a:ext cx="10039169" cy="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29" y="64741"/>
            <a:ext cx="1416107" cy="1188649"/>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29" y="64740"/>
            <a:ext cx="1416107" cy="1188649"/>
          </a:xfrm>
          <a:prstGeom prst="rect">
            <a:avLst/>
          </a:prstGeom>
        </p:spPr>
      </p:pic>
      <p:sp>
        <p:nvSpPr>
          <p:cNvPr id="5" name="Text Placeholder 2"/>
          <p:cNvSpPr>
            <a:spLocks noGrp="1"/>
          </p:cNvSpPr>
          <p:nvPr>
            <p:ph type="body" sz="quarter" idx="10" hasCustomPrompt="1"/>
          </p:nvPr>
        </p:nvSpPr>
        <p:spPr>
          <a:xfrm>
            <a:off x="5160418" y="6510055"/>
            <a:ext cx="3790951" cy="252413"/>
          </a:xfrm>
        </p:spPr>
        <p:txBody>
          <a:bodyPr>
            <a:noAutofit/>
          </a:bodyPr>
          <a:lstStyle>
            <a:lvl1pPr marL="0" indent="0">
              <a:buNone/>
              <a:defRPr sz="2000" baseline="0">
                <a:solidFill>
                  <a:srgbClr val="FF0000"/>
                </a:solidFill>
              </a:defRPr>
            </a:lvl1pPr>
          </a:lstStyle>
          <a:p>
            <a:pPr lvl="0"/>
            <a:r>
              <a:rPr lang="en-US" dirty="0"/>
              <a:t>Only for internal use</a:t>
            </a:r>
          </a:p>
        </p:txBody>
      </p:sp>
    </p:spTree>
    <p:extLst>
      <p:ext uri="{BB962C8B-B14F-4D97-AF65-F5344CB8AC3E}">
        <p14:creationId xmlns:p14="http://schemas.microsoft.com/office/powerpoint/2010/main" val="1956476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New">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BB6E70D6-915F-4961-A357-B2B16078E8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1" y="0"/>
            <a:ext cx="12192001" cy="6858000"/>
          </a:xfrm>
          <a:prstGeom prst="rect">
            <a:avLst/>
          </a:prstGeom>
          <a:solidFill>
            <a:srgbClr val="254061">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13" name="Picture 2" descr="Image result for sify logo">
            <a:extLst>
              <a:ext uri="{FF2B5EF4-FFF2-40B4-BE49-F238E27FC236}">
                <a16:creationId xmlns:a16="http://schemas.microsoft.com/office/drawing/2014/main" id="{C8120123-9D44-4463-BEE4-1126EC8E06E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58763" y="285048"/>
            <a:ext cx="1207143" cy="68395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70CB4D5-62D2-4907-8272-FA0E782F6B31}"/>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431801" y="267437"/>
            <a:ext cx="1354924" cy="1137295"/>
          </a:xfrm>
          <a:prstGeom prst="rect">
            <a:avLst/>
          </a:prstGeom>
        </p:spPr>
      </p:pic>
      <p:sp>
        <p:nvSpPr>
          <p:cNvPr id="22" name="Flowchart: Connector 21">
            <a:extLst>
              <a:ext uri="{FF2B5EF4-FFF2-40B4-BE49-F238E27FC236}">
                <a16:creationId xmlns:a16="http://schemas.microsoft.com/office/drawing/2014/main" id="{38D570B8-137F-4441-A14B-DC368E43974A}"/>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23" name="Flowchart: Connector 22">
            <a:extLst>
              <a:ext uri="{FF2B5EF4-FFF2-40B4-BE49-F238E27FC236}">
                <a16:creationId xmlns:a16="http://schemas.microsoft.com/office/drawing/2014/main" id="{F1AAB14D-9ED0-458B-95FB-5D666E3FE0F9}"/>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grpSp>
        <p:nvGrpSpPr>
          <p:cNvPr id="11" name="Group 10">
            <a:extLst>
              <a:ext uri="{FF2B5EF4-FFF2-40B4-BE49-F238E27FC236}">
                <a16:creationId xmlns:a16="http://schemas.microsoft.com/office/drawing/2014/main" id="{EE0184C1-21A1-4E98-A25C-D073227E74A4}"/>
              </a:ext>
            </a:extLst>
          </p:cNvPr>
          <p:cNvGrpSpPr/>
          <p:nvPr userDrawn="1"/>
        </p:nvGrpSpPr>
        <p:grpSpPr>
          <a:xfrm>
            <a:off x="6114472" y="2990349"/>
            <a:ext cx="4927149" cy="438651"/>
            <a:chOff x="388418" y="4989095"/>
            <a:chExt cx="11353773" cy="1010794"/>
          </a:xfrm>
        </p:grpSpPr>
        <p:cxnSp>
          <p:nvCxnSpPr>
            <p:cNvPr id="12" name="Straight Connector 11">
              <a:extLst>
                <a:ext uri="{FF2B5EF4-FFF2-40B4-BE49-F238E27FC236}">
                  <a16:creationId xmlns:a16="http://schemas.microsoft.com/office/drawing/2014/main" id="{4BCB9D5C-15A4-4B8D-A227-36ADE3D209C6}"/>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A9D132-79D4-4642-A3E9-3A57056ECCF3}"/>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AA3183E-8E1C-48DA-BFEB-9CB371A7DB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FCE8E4F-20B6-422F-B7F5-B1C78B307799}"/>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81D45A0-FE33-44DA-A9E9-C5752D5B6A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ADA99B-076E-4F72-86A2-05F42E32DB57}"/>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956E2CB-9A18-48FA-90BB-76EEEB65582A}"/>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sp>
        <p:nvSpPr>
          <p:cNvPr id="25" name="Rectangle 24">
            <a:extLst>
              <a:ext uri="{FF2B5EF4-FFF2-40B4-BE49-F238E27FC236}">
                <a16:creationId xmlns:a16="http://schemas.microsoft.com/office/drawing/2014/main" id="{F987B0B1-97CC-429B-903B-B9F3C6E10F45}"/>
              </a:ext>
            </a:extLst>
          </p:cNvPr>
          <p:cNvSpPr/>
          <p:nvPr userDrawn="1"/>
        </p:nvSpPr>
        <p:spPr>
          <a:xfrm>
            <a:off x="-8673" y="4980012"/>
            <a:ext cx="12200673" cy="1592939"/>
          </a:xfrm>
          <a:prstGeom prst="rect">
            <a:avLst/>
          </a:prstGeom>
          <a:solidFill>
            <a:schemeClr val="tx2">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431800" y="4980013"/>
            <a:ext cx="11328400" cy="1592939"/>
          </a:xfrm>
        </p:spPr>
        <p:txBody>
          <a:bodyPr anchor="ctr">
            <a:normAutofit/>
          </a:bodyPr>
          <a:lstStyle>
            <a:lvl1pPr marL="0" indent="0" algn="ctr">
              <a:lnSpc>
                <a:spcPct val="100000"/>
              </a:lnSpc>
              <a:spcBef>
                <a:spcPts val="0"/>
              </a:spcBef>
              <a:buNone/>
              <a:defRPr sz="4800" b="1" cap="all" baseline="0">
                <a:solidFill>
                  <a:schemeClr val="bg1">
                    <a:lumMod val="95000"/>
                  </a:schemeClr>
                </a:solidFill>
              </a:defRPr>
            </a:lvl1pPr>
          </a:lstStyle>
          <a:p>
            <a:pPr lvl="0"/>
            <a:r>
              <a:rPr lang="en-US" dirty="0"/>
              <a:t>THANK YOU</a:t>
            </a:r>
          </a:p>
        </p:txBody>
      </p:sp>
    </p:spTree>
    <p:extLst>
      <p:ext uri="{BB962C8B-B14F-4D97-AF65-F5344CB8AC3E}">
        <p14:creationId xmlns:p14="http://schemas.microsoft.com/office/powerpoint/2010/main" val="380925286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p:nvGrpSpPr>
        <p:grpSpPr>
          <a:xfrm rot="16200000">
            <a:off x="5159304" y="2280919"/>
            <a:ext cx="1873392" cy="241124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dirty="0">
                <a:solidFill>
                  <a:prstClr val="white">
                    <a:lumMod val="65000"/>
                  </a:prstClr>
                </a:solidFill>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dirty="0">
                <a:solidFill>
                  <a:prstClr val="white"/>
                </a:solidFill>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p:nvSpPr>
        <p:spPr bwMode="auto">
          <a:xfrm>
            <a:off x="3534222" y="2696297"/>
            <a:ext cx="5123559" cy="1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15" tIns="46457" rIns="92915" bIns="46457" numCol="1" anchor="t" anchorCtr="0" compatLnSpc="1">
            <a:prstTxWarp prst="textNoShape">
              <a:avLst/>
            </a:prstTxWarp>
          </a:bodyPr>
          <a:lstStyle/>
          <a:p>
            <a:pPr algn="ctr" defTabSz="929129"/>
            <a:r>
              <a:rPr lang="en-IN" sz="8133" dirty="0">
                <a:solidFill>
                  <a:srgbClr val="595959"/>
                </a:solidFill>
              </a:rPr>
              <a:t>Thank you</a:t>
            </a:r>
          </a:p>
        </p:txBody>
      </p:sp>
      <p:grpSp>
        <p:nvGrpSpPr>
          <p:cNvPr id="8" name="Group 7">
            <a:extLst>
              <a:ext uri="{FF2B5EF4-FFF2-40B4-BE49-F238E27FC236}">
                <a16:creationId xmlns:a16="http://schemas.microsoft.com/office/drawing/2014/main" id="{7F8B8839-2DE8-4E32-AACE-5718126A1761}"/>
              </a:ext>
            </a:extLst>
          </p:cNvPr>
          <p:cNvGrpSpPr/>
          <p:nvPr/>
        </p:nvGrpSpPr>
        <p:grpSpPr>
          <a:xfrm>
            <a:off x="388419" y="4989095"/>
            <a:ext cx="11353773" cy="1010795"/>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2292" y="472819"/>
            <a:ext cx="2276797" cy="1911095"/>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7775" y="472819"/>
            <a:ext cx="2276797" cy="1911095"/>
          </a:xfrm>
          <a:prstGeom prst="rect">
            <a:avLst/>
          </a:prstGeom>
        </p:spPr>
      </p:pic>
    </p:spTree>
    <p:extLst>
      <p:ext uri="{BB962C8B-B14F-4D97-AF65-F5344CB8AC3E}">
        <p14:creationId xmlns:p14="http://schemas.microsoft.com/office/powerpoint/2010/main" val="188818437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6" y="1465755"/>
            <a:ext cx="5408709" cy="1938988"/>
          </a:xfrm>
        </p:spPr>
        <p:txBody>
          <a:bodyPr>
            <a:noAutofit/>
          </a:bodyPr>
          <a:lstStyle>
            <a:lvl1pPr marL="0" indent="0" algn="l">
              <a:lnSpc>
                <a:spcPts val="4000"/>
              </a:lnSpc>
              <a:spcBef>
                <a:spcPts val="0"/>
              </a:spcBef>
              <a:buNone/>
              <a:defRPr sz="3733" b="1" cap="all" baseline="0">
                <a:solidFill>
                  <a:srgbClr val="00FFFF"/>
                </a:solidFill>
              </a:defRPr>
            </a:lvl1pPr>
          </a:lstStyle>
          <a:p>
            <a:pPr lvl="0"/>
            <a:r>
              <a:rPr lang="en-US" dirty="0"/>
              <a:t>TITLE OF THE SLIDE - LINE ONE</a:t>
            </a:r>
            <a:endParaRPr lang="en-IN" dirty="0"/>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66" y="3404743"/>
            <a:ext cx="9755085" cy="454763"/>
          </a:xfrm>
        </p:spPr>
        <p:txBody>
          <a:bodyPr>
            <a:noAutofit/>
          </a:bodyPr>
          <a:lstStyle>
            <a:lvl1pPr marL="0" indent="0">
              <a:lnSpc>
                <a:spcPts val="2667"/>
              </a:lnSpc>
              <a:spcBef>
                <a:spcPts val="0"/>
              </a:spcBef>
              <a:buNone/>
              <a:defRPr sz="2400" b="0" baseline="0">
                <a:solidFill>
                  <a:schemeClr val="bg1"/>
                </a:solidFill>
              </a:defRPr>
            </a:lvl1pPr>
          </a:lstStyle>
          <a:p>
            <a:pPr lvl="0"/>
            <a:r>
              <a:rPr lang="en-US" dirty="0"/>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5" y="3995281"/>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dirty="0"/>
              <a:t>Month 2021</a:t>
            </a:r>
          </a:p>
        </p:txBody>
      </p:sp>
      <p:pic>
        <p:nvPicPr>
          <p:cNvPr id="3" name="Picture 2" descr="Image result for sify logo">
            <a:extLst>
              <a:ext uri="{FF2B5EF4-FFF2-40B4-BE49-F238E27FC236}">
                <a16:creationId xmlns:a16="http://schemas.microsoft.com/office/drawing/2014/main" id="{B9E3F920-C1F0-1E01-8293-E3DD6DD90677}"/>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29130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5F2C51-22FF-4E32-AD34-F0CCA451A8EF}"/>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Title 4">
            <a:extLst>
              <a:ext uri="{FF2B5EF4-FFF2-40B4-BE49-F238E27FC236}">
                <a16:creationId xmlns:a16="http://schemas.microsoft.com/office/drawing/2014/main" id="{A2FB823F-6961-4B9A-80AC-CFF66BA11E63}"/>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8" name="Group 7">
            <a:extLst>
              <a:ext uri="{FF2B5EF4-FFF2-40B4-BE49-F238E27FC236}">
                <a16:creationId xmlns:a16="http://schemas.microsoft.com/office/drawing/2014/main" id="{648329CD-DDB5-4D8C-8424-F53018124232}"/>
              </a:ext>
            </a:extLst>
          </p:cNvPr>
          <p:cNvGrpSpPr/>
          <p:nvPr userDrawn="1"/>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73EEE93B-2A3C-4D7B-A512-ADEDBCF31518}"/>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F729BEA4-D322-4EFB-960C-F651CF84A409}"/>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410385908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98580F-B55F-45C3-BF73-796A62CD2707}"/>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Title 4">
            <a:extLst>
              <a:ext uri="{FF2B5EF4-FFF2-40B4-BE49-F238E27FC236}">
                <a16:creationId xmlns:a16="http://schemas.microsoft.com/office/drawing/2014/main" id="{80AB11FA-7A2E-4435-87AF-1B9AD03715CC}"/>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8" name="Group 7">
            <a:extLst>
              <a:ext uri="{FF2B5EF4-FFF2-40B4-BE49-F238E27FC236}">
                <a16:creationId xmlns:a16="http://schemas.microsoft.com/office/drawing/2014/main" id="{7E1830AA-888D-429F-A0B3-7985C459007E}"/>
              </a:ext>
            </a:extLst>
          </p:cNvPr>
          <p:cNvGrpSpPr/>
          <p:nvPr userDrawn="1"/>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D6CF50AE-69C2-4EE4-AB6B-07D8680E7B9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1BE4665D-AC01-4335-8538-112E3A4E0754}"/>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
        <p:nvSpPr>
          <p:cNvPr id="3" name="Content Placeholder 2"/>
          <p:cNvSpPr>
            <a:spLocks noGrp="1"/>
          </p:cNvSpPr>
          <p:nvPr>
            <p:ph idx="1"/>
          </p:nvPr>
        </p:nvSpPr>
        <p:spPr>
          <a:xfrm>
            <a:off x="432000" y="1316568"/>
            <a:ext cx="11328200" cy="4993217"/>
          </a:xfrm>
        </p:spPr>
        <p:txBody>
          <a:bodyPr/>
          <a:lstStyle>
            <a:lvl1pPr marL="302355" indent="-302355">
              <a:buFont typeface="Wingdings" panose="05000000000000000000" pitchFamily="2" charset="2"/>
              <a:buChar char="§"/>
              <a:defRPr>
                <a:solidFill>
                  <a:schemeClr val="bg1"/>
                </a:solidFill>
                <a:latin typeface="Arial Nova" panose="020B0504020202020204" pitchFamily="34" charset="0"/>
              </a:defRPr>
            </a:lvl1pPr>
            <a:lvl2pPr>
              <a:defRPr sz="2133">
                <a:solidFill>
                  <a:schemeClr val="bg1"/>
                </a:solidFill>
                <a:latin typeface="Arial Nova" panose="020B0504020202020204" pitchFamily="34" charset="0"/>
              </a:defRPr>
            </a:lvl2pPr>
            <a:lvl3pPr marL="1055974">
              <a:defRPr sz="2133">
                <a:solidFill>
                  <a:schemeClr val="bg1"/>
                </a:solidFill>
                <a:latin typeface="Arial Nova" panose="020B0504020202020204" pitchFamily="34" charset="0"/>
              </a:defRPr>
            </a:lvl3pPr>
            <a:lvl4pPr marL="1439964">
              <a:defRPr sz="1867">
                <a:solidFill>
                  <a:schemeClr val="bg1"/>
                </a:solidFill>
                <a:latin typeface="Arial Nova" panose="020B0504020202020204" pitchFamily="34" charset="0"/>
              </a:defRPr>
            </a:lvl4pPr>
            <a:lvl5pPr marL="1775956">
              <a:defRPr sz="1867">
                <a:solidFill>
                  <a:schemeClr val="bg1"/>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402702330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DEAEFD-1C1C-4705-A7B4-C18700C0D05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Title 4">
            <a:extLst>
              <a:ext uri="{FF2B5EF4-FFF2-40B4-BE49-F238E27FC236}">
                <a16:creationId xmlns:a16="http://schemas.microsoft.com/office/drawing/2014/main" id="{32A6F2CD-2248-4E26-805E-67B423ABE9CA}"/>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9" name="Group 8">
            <a:extLst>
              <a:ext uri="{FF2B5EF4-FFF2-40B4-BE49-F238E27FC236}">
                <a16:creationId xmlns:a16="http://schemas.microsoft.com/office/drawing/2014/main" id="{7529C921-18CF-4A1E-BB95-922460B5DC60}"/>
              </a:ext>
            </a:extLst>
          </p:cNvPr>
          <p:cNvGrpSpPr/>
          <p:nvPr userDrawn="1"/>
        </p:nvGrpSpPr>
        <p:grpSpPr>
          <a:xfrm>
            <a:off x="85840" y="6516891"/>
            <a:ext cx="1631200" cy="307777"/>
            <a:chOff x="1066800" y="4063365"/>
            <a:chExt cx="1223400" cy="230833"/>
          </a:xfrm>
        </p:grpSpPr>
        <p:pic>
          <p:nvPicPr>
            <p:cNvPr id="10" name="Picture 9">
              <a:extLst>
                <a:ext uri="{FF2B5EF4-FFF2-40B4-BE49-F238E27FC236}">
                  <a16:creationId xmlns:a16="http://schemas.microsoft.com/office/drawing/2014/main" id="{8E64CED7-404C-42CF-AE0F-95F58C51F909}"/>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1" name="TextBox 10">
              <a:extLst>
                <a:ext uri="{FF2B5EF4-FFF2-40B4-BE49-F238E27FC236}">
                  <a16:creationId xmlns:a16="http://schemas.microsoft.com/office/drawing/2014/main" id="{B5172F8D-805D-48CD-85FF-0ECF78909EF2}"/>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
        <p:nvSpPr>
          <p:cNvPr id="3" name="Content Placeholder 2"/>
          <p:cNvSpPr>
            <a:spLocks noGrp="1"/>
          </p:cNvSpPr>
          <p:nvPr>
            <p:ph sz="half" idx="1" hasCustomPrompt="1"/>
          </p:nvPr>
        </p:nvSpPr>
        <p:spPr>
          <a:xfrm>
            <a:off x="431801" y="1316568"/>
            <a:ext cx="5425017" cy="4993216"/>
          </a:xfrm>
        </p:spPr>
        <p:txBody>
          <a:bodyPr>
            <a:normAutofit/>
          </a:bodyPr>
          <a:lstStyle>
            <a:lvl1pPr marL="302355" indent="-302355">
              <a:buFont typeface="Wingdings" panose="05000000000000000000" pitchFamily="2" charset="2"/>
              <a:buChar char="§"/>
              <a:defRPr sz="2133">
                <a:solidFill>
                  <a:schemeClr val="bg1"/>
                </a:solidFill>
                <a:latin typeface="Arial Nova" panose="020B0504020202020204" pitchFamily="34" charset="0"/>
              </a:defRPr>
            </a:lvl1pPr>
            <a:lvl2pPr>
              <a:defRPr sz="1867">
                <a:solidFill>
                  <a:schemeClr val="bg1"/>
                </a:solidFill>
                <a:latin typeface="Arial Nova" panose="020B0504020202020204" pitchFamily="34" charset="0"/>
              </a:defRPr>
            </a:lvl2pPr>
            <a:lvl3pPr>
              <a:defRPr sz="1600">
                <a:solidFill>
                  <a:schemeClr val="bg1"/>
                </a:solidFill>
                <a:latin typeface="Arial Nova" panose="020B0504020202020204" pitchFamily="34" charset="0"/>
              </a:defRPr>
            </a:lvl3pPr>
            <a:lvl4pPr>
              <a:defRPr sz="1467">
                <a:solidFill>
                  <a:schemeClr val="bg1"/>
                </a:solidFill>
                <a:latin typeface="Arial Nova" panose="020B0504020202020204" pitchFamily="34" charset="0"/>
              </a:defRPr>
            </a:lvl4pPr>
            <a:lvl5pPr>
              <a:defRPr sz="1467">
                <a:solidFill>
                  <a:schemeClr val="bg1"/>
                </a:solidFill>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35184" y="1316568"/>
            <a:ext cx="5425016" cy="4993216"/>
          </a:xfrm>
        </p:spPr>
        <p:txBody>
          <a:bodyPr>
            <a:normAutofit/>
          </a:bodyPr>
          <a:lstStyle>
            <a:lvl1pPr marL="302355" indent="-302355">
              <a:buFont typeface="Wingdings" panose="05000000000000000000" pitchFamily="2" charset="2"/>
              <a:buChar char="§"/>
              <a:defRPr sz="2133">
                <a:solidFill>
                  <a:schemeClr val="bg1"/>
                </a:solidFill>
                <a:latin typeface="Arial Nova" panose="020B0504020202020204" pitchFamily="34" charset="0"/>
              </a:defRPr>
            </a:lvl1pPr>
            <a:lvl2pPr>
              <a:defRPr sz="1867">
                <a:solidFill>
                  <a:schemeClr val="bg1"/>
                </a:solidFill>
                <a:latin typeface="Arial Nova" panose="020B0504020202020204" pitchFamily="34" charset="0"/>
              </a:defRPr>
            </a:lvl2pPr>
            <a:lvl3pPr>
              <a:defRPr sz="1600">
                <a:solidFill>
                  <a:schemeClr val="bg1"/>
                </a:solidFill>
                <a:latin typeface="Arial Nova" panose="020B0504020202020204" pitchFamily="34" charset="0"/>
              </a:defRPr>
            </a:lvl3pPr>
            <a:lvl4pPr>
              <a:defRPr sz="1467">
                <a:solidFill>
                  <a:schemeClr val="bg1"/>
                </a:solidFill>
                <a:latin typeface="Arial Nova" panose="020B0504020202020204" pitchFamily="34" charset="0"/>
              </a:defRPr>
            </a:lvl4pPr>
            <a:lvl5pPr>
              <a:defRPr sz="1467">
                <a:solidFill>
                  <a:schemeClr val="bg1"/>
                </a:solidFill>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382230391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809321-F4FE-46F7-A660-052C72F578F8}"/>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1" name="Title 4">
            <a:extLst>
              <a:ext uri="{FF2B5EF4-FFF2-40B4-BE49-F238E27FC236}">
                <a16:creationId xmlns:a16="http://schemas.microsoft.com/office/drawing/2014/main" id="{F18CE42A-829A-4A80-B49F-B0C1924DA30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2" name="Group 11">
            <a:extLst>
              <a:ext uri="{FF2B5EF4-FFF2-40B4-BE49-F238E27FC236}">
                <a16:creationId xmlns:a16="http://schemas.microsoft.com/office/drawing/2014/main" id="{45CC5F23-F015-48C5-97CD-211FF0369FA1}"/>
              </a:ext>
            </a:extLst>
          </p:cNvPr>
          <p:cNvGrpSpPr/>
          <p:nvPr userDrawn="1"/>
        </p:nvGrpSpPr>
        <p:grpSpPr>
          <a:xfrm>
            <a:off x="85840" y="6516891"/>
            <a:ext cx="1631200" cy="307777"/>
            <a:chOff x="1066800" y="4063365"/>
            <a:chExt cx="1223400" cy="230833"/>
          </a:xfrm>
        </p:grpSpPr>
        <p:pic>
          <p:nvPicPr>
            <p:cNvPr id="13" name="Picture 12">
              <a:extLst>
                <a:ext uri="{FF2B5EF4-FFF2-40B4-BE49-F238E27FC236}">
                  <a16:creationId xmlns:a16="http://schemas.microsoft.com/office/drawing/2014/main" id="{7430729C-85AD-42AF-B6D9-796498187CDE}"/>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4" name="TextBox 13">
              <a:extLst>
                <a:ext uri="{FF2B5EF4-FFF2-40B4-BE49-F238E27FC236}">
                  <a16:creationId xmlns:a16="http://schemas.microsoft.com/office/drawing/2014/main" id="{5756C6CF-97A7-492A-A27D-5647BF61341C}"/>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
        <p:nvSpPr>
          <p:cNvPr id="3" name="Text Placeholder 2"/>
          <p:cNvSpPr>
            <a:spLocks noGrp="1"/>
          </p:cNvSpPr>
          <p:nvPr>
            <p:ph type="body" idx="1" hasCustomPrompt="1"/>
          </p:nvPr>
        </p:nvSpPr>
        <p:spPr>
          <a:xfrm>
            <a:off x="432001" y="1366801"/>
            <a:ext cx="5424817"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chemeClr val="bg1"/>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Column heading goes here</a:t>
            </a:r>
          </a:p>
        </p:txBody>
      </p:sp>
      <p:sp>
        <p:nvSpPr>
          <p:cNvPr id="4" name="Content Placeholder 3"/>
          <p:cNvSpPr>
            <a:spLocks noGrp="1"/>
          </p:cNvSpPr>
          <p:nvPr>
            <p:ph sz="half" idx="2" hasCustomPrompt="1"/>
          </p:nvPr>
        </p:nvSpPr>
        <p:spPr>
          <a:xfrm>
            <a:off x="431999" y="1778002"/>
            <a:ext cx="5424819" cy="4531783"/>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chemeClr val="bg1"/>
                </a:solidFill>
                <a:latin typeface="Arial Nova" panose="020B0504020202020204" pitchFamily="34" charset="0"/>
                <a:ea typeface="+mn-ea"/>
                <a:cs typeface="+mn-cs"/>
              </a:defRPr>
            </a:lvl1pPr>
            <a:lvl2pPr marL="758286">
              <a:lnSpc>
                <a:spcPct val="100000"/>
              </a:lnSpc>
              <a:spcBef>
                <a:spcPts val="533"/>
              </a:spcBef>
              <a:defRPr sz="1600">
                <a:solidFill>
                  <a:schemeClr val="bg1"/>
                </a:solidFill>
                <a:latin typeface="Arial Nova" panose="020B0504020202020204" pitchFamily="34" charset="0"/>
              </a:defRPr>
            </a:lvl2pPr>
            <a:lvl3pPr>
              <a:defRPr sz="1867">
                <a:solidFill>
                  <a:schemeClr val="bg1"/>
                </a:solidFill>
                <a:latin typeface="Arial Nova" panose="020B0504020202020204" pitchFamily="34" charset="0"/>
              </a:defRPr>
            </a:lvl3pPr>
            <a:lvl4pPr>
              <a:defRPr sz="1600">
                <a:solidFill>
                  <a:schemeClr val="bg1"/>
                </a:solidFill>
                <a:latin typeface="Arial Nova" panose="020B0504020202020204" pitchFamily="34" charset="0"/>
              </a:defRPr>
            </a:lvl4pPr>
            <a:lvl5pPr>
              <a:defRPr sz="1600">
                <a:solidFill>
                  <a:schemeClr val="bg1"/>
                </a:solidFill>
                <a:latin typeface="Arial Nova" panose="020B0504020202020204"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35184" y="1373721"/>
            <a:ext cx="5426835"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chemeClr val="bg1"/>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Column heading goes here</a:t>
            </a:r>
          </a:p>
        </p:txBody>
      </p:sp>
      <p:sp>
        <p:nvSpPr>
          <p:cNvPr id="6" name="Content Placeholder 5"/>
          <p:cNvSpPr>
            <a:spLocks noGrp="1"/>
          </p:cNvSpPr>
          <p:nvPr>
            <p:ph sz="quarter" idx="4" hasCustomPrompt="1"/>
          </p:nvPr>
        </p:nvSpPr>
        <p:spPr>
          <a:xfrm>
            <a:off x="6335184" y="1778002"/>
            <a:ext cx="5426833" cy="4531783"/>
          </a:xfrm>
        </p:spPr>
        <p:txBody>
          <a:bodyPr tIns="0"/>
          <a:lstStyle>
            <a:lvl1pPr marL="380990" indent="-380990">
              <a:buFont typeface="Wingdings" panose="05000000000000000000" pitchFamily="2" charset="2"/>
              <a:buChar char="§"/>
              <a:defRPr lang="en-US" sz="1867" kern="1200" dirty="0" smtClean="0">
                <a:solidFill>
                  <a:schemeClr val="bg1"/>
                </a:solidFill>
                <a:latin typeface="Arial Nova" panose="020B0504020202020204" pitchFamily="34" charset="0"/>
                <a:ea typeface="+mn-ea"/>
                <a:cs typeface="+mn-cs"/>
              </a:defRPr>
            </a:lvl1pPr>
            <a:lvl2pPr marL="758286" indent="-380942">
              <a:defRPr lang="en-US" sz="1600" kern="1200" dirty="0" smtClean="0">
                <a:solidFill>
                  <a:schemeClr val="bg1"/>
                </a:solidFill>
                <a:latin typeface="Arial Nova" panose="020B0504020202020204" pitchFamily="34" charset="0"/>
                <a:ea typeface="+mn-ea"/>
                <a:cs typeface="+mn-cs"/>
              </a:defRPr>
            </a:lvl2pPr>
            <a:lvl3pPr marL="1523771" indent="-304754">
              <a:defRPr lang="en-US" sz="1867" kern="1200" dirty="0" smtClean="0">
                <a:solidFill>
                  <a:schemeClr val="bg1"/>
                </a:solidFill>
                <a:latin typeface="Arial Nova" panose="020B0504020202020204" pitchFamily="34" charset="0"/>
                <a:ea typeface="+mn-ea"/>
                <a:cs typeface="+mn-cs"/>
              </a:defRPr>
            </a:lvl3pPr>
            <a:lvl4pPr marL="2133280" indent="-304754">
              <a:defRPr lang="en-US" sz="1600" kern="1200" dirty="0" smtClean="0">
                <a:solidFill>
                  <a:schemeClr val="bg1"/>
                </a:solidFill>
                <a:latin typeface="Arial Nova" panose="020B0504020202020204" pitchFamily="34" charset="0"/>
                <a:ea typeface="+mn-ea"/>
                <a:cs typeface="+mn-cs"/>
              </a:defRPr>
            </a:lvl4pPr>
            <a:lvl5pPr marL="2742789" indent="-304754">
              <a:defRPr lang="en-US" sz="1600" kern="1200" dirty="0">
                <a:solidFill>
                  <a:schemeClr val="bg1"/>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dirty="0"/>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dirty="0"/>
              <a:t>Second level</a:t>
            </a:r>
          </a:p>
          <a:p>
            <a:pPr marL="1523771" lvl="2" indent="-304754" algn="l" defTabSz="1219018" rtl="0" eaLnBrk="1" latinLnBrk="0" hangingPunct="1">
              <a:lnSpc>
                <a:spcPct val="90000"/>
              </a:lnSpc>
              <a:spcBef>
                <a:spcPts val="800"/>
              </a:spcBef>
              <a:buFont typeface="Arial" pitchFamily="34" charset="0"/>
              <a:buChar char="•"/>
            </a:pPr>
            <a:r>
              <a:rPr lang="en-US" dirty="0"/>
              <a:t>Third level</a:t>
            </a:r>
          </a:p>
          <a:p>
            <a:pPr marL="2133280" lvl="3" indent="-304754" algn="l" defTabSz="1219018" rtl="0" eaLnBrk="1" latinLnBrk="0" hangingPunct="1">
              <a:lnSpc>
                <a:spcPct val="90000"/>
              </a:lnSpc>
              <a:spcBef>
                <a:spcPts val="800"/>
              </a:spcBef>
              <a:buFont typeface="Arial" pitchFamily="34" charset="0"/>
              <a:buChar char="–"/>
            </a:pPr>
            <a:r>
              <a:rPr lang="en-US" dirty="0"/>
              <a:t>Fourth level</a:t>
            </a:r>
          </a:p>
          <a:p>
            <a:pPr marL="2742789" lvl="4" indent="-304754" algn="l" defTabSz="1219018" rtl="0" eaLnBrk="1" latinLnBrk="0" hangingPunct="1">
              <a:lnSpc>
                <a:spcPct val="90000"/>
              </a:lnSpc>
              <a:spcBef>
                <a:spcPts val="800"/>
              </a:spcBef>
              <a:buFont typeface="Arial" pitchFamily="34" charset="0"/>
              <a:buChar char="»"/>
            </a:pPr>
            <a:r>
              <a:rPr lang="en-US" dirty="0"/>
              <a:t>Fifth level</a:t>
            </a:r>
          </a:p>
        </p:txBody>
      </p:sp>
      <p:sp>
        <p:nvSpPr>
          <p:cNvPr id="9" name="Slide Number Placeholder 8"/>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324426544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dirty="0"/>
          </a:p>
        </p:txBody>
      </p:sp>
      <p:sp>
        <p:nvSpPr>
          <p:cNvPr id="6" name="Rectangle 5">
            <a:extLst>
              <a:ext uri="{FF2B5EF4-FFF2-40B4-BE49-F238E27FC236}">
                <a16:creationId xmlns:a16="http://schemas.microsoft.com/office/drawing/2014/main" id="{8EAD2E31-B1D0-417A-9A9A-AE35547152DC}"/>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8" name="Group 7">
            <a:extLst>
              <a:ext uri="{FF2B5EF4-FFF2-40B4-BE49-F238E27FC236}">
                <a16:creationId xmlns:a16="http://schemas.microsoft.com/office/drawing/2014/main" id="{6FA2BF2A-DC40-4E69-B5EE-9EAEC1CBB70D}"/>
              </a:ext>
            </a:extLst>
          </p:cNvPr>
          <p:cNvGrpSpPr/>
          <p:nvPr userDrawn="1"/>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48B2F8DD-497E-4C1E-9B49-365DCEA87C76}"/>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74F0EAD1-980D-4C83-AB32-DEF5DBEE6874}"/>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1563181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dirty="0"/>
          </a:p>
        </p:txBody>
      </p:sp>
      <p:sp>
        <p:nvSpPr>
          <p:cNvPr id="6" name="Rectangle 5">
            <a:extLst>
              <a:ext uri="{FF2B5EF4-FFF2-40B4-BE49-F238E27FC236}">
                <a16:creationId xmlns:a16="http://schemas.microsoft.com/office/drawing/2014/main" id="{B8124DD0-F413-4142-9FCF-239BA62189AE}"/>
              </a:ext>
            </a:extLst>
          </p:cNvPr>
          <p:cNvSpPr/>
          <p:nvPr userDrawn="1"/>
        </p:nvSpPr>
        <p:spPr>
          <a:xfrm>
            <a:off x="10501747" y="0"/>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9C6B9338-5E3A-452C-A2B2-9AC19C783982}"/>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Title 4">
            <a:extLst>
              <a:ext uri="{FF2B5EF4-FFF2-40B4-BE49-F238E27FC236}">
                <a16:creationId xmlns:a16="http://schemas.microsoft.com/office/drawing/2014/main" id="{CD50EC3F-9D5B-4093-99F7-508D77C7957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spTree>
    <p:extLst>
      <p:ext uri="{BB962C8B-B14F-4D97-AF65-F5344CB8AC3E}">
        <p14:creationId xmlns:p14="http://schemas.microsoft.com/office/powerpoint/2010/main" val="23501445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userDrawn="1"/>
        </p:nvGrpSpPr>
        <p:grpSpPr>
          <a:xfrm>
            <a:off x="8584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328115340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3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userDrawn="1"/>
        </p:nvGrpSpPr>
        <p:grpSpPr>
          <a:xfrm>
            <a:off x="60960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dirty="0">
                  <a:solidFill>
                    <a:schemeClr val="bg1"/>
                  </a:solidFill>
                  <a:latin typeface="Arial Nova" panose="020B0504020202020204" pitchFamily="34" charset="0"/>
                </a:rPr>
                <a:t>cloud@core</a:t>
              </a:r>
              <a:r>
                <a:rPr lang="en-US" sz="1067" baseline="30000" dirty="0">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2897301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p:nvGrpSpPr>
        <p:grpSpPr>
          <a:xfrm rot="16200000">
            <a:off x="5159304" y="2280919"/>
            <a:ext cx="1873392" cy="241124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dirty="0">
                <a:solidFill>
                  <a:prstClr val="white">
                    <a:lumMod val="65000"/>
                  </a:prstClr>
                </a:solidFill>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dirty="0">
                <a:solidFill>
                  <a:prstClr val="white"/>
                </a:solidFill>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p:nvSpPr>
        <p:spPr bwMode="auto">
          <a:xfrm>
            <a:off x="3534222" y="2696297"/>
            <a:ext cx="5123559" cy="1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15" tIns="46457" rIns="92915" bIns="46457" numCol="1" anchor="t" anchorCtr="0" compatLnSpc="1">
            <a:prstTxWarp prst="textNoShape">
              <a:avLst/>
            </a:prstTxWarp>
          </a:bodyPr>
          <a:lstStyle/>
          <a:p>
            <a:pPr algn="ctr" defTabSz="929129"/>
            <a:r>
              <a:rPr lang="en-IN" sz="8133" dirty="0">
                <a:solidFill>
                  <a:srgbClr val="595959"/>
                </a:solidFill>
              </a:rPr>
              <a:t>Thank you</a:t>
            </a:r>
          </a:p>
        </p:txBody>
      </p:sp>
      <p:grpSp>
        <p:nvGrpSpPr>
          <p:cNvPr id="8" name="Group 7">
            <a:extLst>
              <a:ext uri="{FF2B5EF4-FFF2-40B4-BE49-F238E27FC236}">
                <a16:creationId xmlns:a16="http://schemas.microsoft.com/office/drawing/2014/main" id="{7F8B8839-2DE8-4E32-AACE-5718126A1761}"/>
              </a:ext>
            </a:extLst>
          </p:cNvPr>
          <p:cNvGrpSpPr/>
          <p:nvPr/>
        </p:nvGrpSpPr>
        <p:grpSpPr>
          <a:xfrm>
            <a:off x="388419" y="4989095"/>
            <a:ext cx="11353773" cy="1010795"/>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2292" y="472819"/>
            <a:ext cx="2276797" cy="1911095"/>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7775" y="472819"/>
            <a:ext cx="2276797" cy="1911095"/>
          </a:xfrm>
          <a:prstGeom prst="rect">
            <a:avLst/>
          </a:prstGeom>
        </p:spPr>
      </p:pic>
    </p:spTree>
    <p:extLst>
      <p:ext uri="{BB962C8B-B14F-4D97-AF65-F5344CB8AC3E}">
        <p14:creationId xmlns:p14="http://schemas.microsoft.com/office/powerpoint/2010/main" val="415480564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4557FD-5713-4984-9A0E-03A4B760CE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7" name="Rectangle 26">
            <a:extLst>
              <a:ext uri="{FF2B5EF4-FFF2-40B4-BE49-F238E27FC236}">
                <a16:creationId xmlns:a16="http://schemas.microsoft.com/office/drawing/2014/main" id="{77DEEFF8-DA08-4F45-9434-BB7AA3A1EA70}"/>
              </a:ext>
            </a:extLst>
          </p:cNvPr>
          <p:cNvSpPr/>
          <p:nvPr/>
        </p:nvSpPr>
        <p:spPr>
          <a:xfrm>
            <a:off x="-4334" y="499571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1" name="Rectangle 40">
            <a:extLst>
              <a:ext uri="{FF2B5EF4-FFF2-40B4-BE49-F238E27FC236}">
                <a16:creationId xmlns:a16="http://schemas.microsoft.com/office/drawing/2014/main" id="{8AE5952E-D6B0-4781-B308-23BA2AAD329D}"/>
              </a:ext>
            </a:extLst>
          </p:cNvPr>
          <p:cNvSpPr/>
          <p:nvPr/>
        </p:nvSpPr>
        <p:spPr>
          <a:xfrm>
            <a:off x="-4334" y="681167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50776"/>
            <a:ext cx="12200673" cy="1760897"/>
          </a:xfrm>
          <a:prstGeom prst="rect">
            <a:avLst/>
          </a:prstGeom>
          <a:solidFill>
            <a:schemeClr val="tx2">
              <a:lumMod val="50000"/>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Arial Nova" panose="020B0504020202020204" pitchFamily="34" charset="0"/>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dirty="0"/>
              <a:t>Section </a:t>
            </a:r>
            <a:r>
              <a:rPr lang="en-US" dirty="0" err="1"/>
              <a:t>seperator</a:t>
            </a:r>
            <a:endParaRPr lang="en-US" dirty="0"/>
          </a:p>
        </p:txBody>
      </p:sp>
    </p:spTree>
    <p:extLst>
      <p:ext uri="{BB962C8B-B14F-4D97-AF65-F5344CB8AC3E}">
        <p14:creationId xmlns:p14="http://schemas.microsoft.com/office/powerpoint/2010/main" val="227678642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 name="Rectangle 2">
            <a:extLst>
              <a:ext uri="{FF2B5EF4-FFF2-40B4-BE49-F238E27FC236}">
                <a16:creationId xmlns:a16="http://schemas.microsoft.com/office/drawing/2014/main" id="{F1537751-3942-4783-9212-4A763A64B904}"/>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Tree>
    <p:extLst>
      <p:ext uri="{BB962C8B-B14F-4D97-AF65-F5344CB8AC3E}">
        <p14:creationId xmlns:p14="http://schemas.microsoft.com/office/powerpoint/2010/main" val="31312307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hank You New">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74156F-A07A-47DD-A98A-14707D4897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431800" y="154952"/>
            <a:ext cx="1207144" cy="1013251"/>
          </a:xfrm>
          <a:prstGeom prst="rect">
            <a:avLst/>
          </a:prstGeom>
        </p:spPr>
      </p:pic>
      <p:cxnSp>
        <p:nvCxnSpPr>
          <p:cNvPr id="30" name="Straight Connector 29">
            <a:extLst>
              <a:ext uri="{FF2B5EF4-FFF2-40B4-BE49-F238E27FC236}">
                <a16:creationId xmlns:a16="http://schemas.microsoft.com/office/drawing/2014/main" id="{F3B979FE-0BC0-4175-85EA-2B1394483AE3}"/>
              </a:ext>
            </a:extLst>
          </p:cNvPr>
          <p:cNvCxnSpPr>
            <a:cxnSpLocks/>
          </p:cNvCxnSpPr>
          <p:nvPr userDrawn="1"/>
        </p:nvCxnSpPr>
        <p:spPr>
          <a:xfrm>
            <a:off x="1" y="3626089"/>
            <a:ext cx="5856815" cy="0"/>
          </a:xfrm>
          <a:prstGeom prst="line">
            <a:avLst/>
          </a:prstGeom>
          <a:ln w="952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4975466-2ECA-4BF9-8C37-CB396AF78CE3}"/>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userDrawn="1"/>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427463" y="2761674"/>
            <a:ext cx="5429355" cy="663877"/>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dirty="0"/>
              <a:t>THANK YOU</a:t>
            </a:r>
          </a:p>
        </p:txBody>
      </p:sp>
    </p:spTree>
    <p:extLst>
      <p:ext uri="{BB962C8B-B14F-4D97-AF65-F5344CB8AC3E}">
        <p14:creationId xmlns:p14="http://schemas.microsoft.com/office/powerpoint/2010/main" val="258864629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A715-CF26-4BFF-8B3F-894401EBA040}"/>
              </a:ext>
            </a:extLst>
          </p:cNvPr>
          <p:cNvSpPr>
            <a:spLocks noGrp="1"/>
          </p:cNvSpPr>
          <p:nvPr>
            <p:ph type="title"/>
          </p:nvPr>
        </p:nvSpPr>
        <p:spPr/>
        <p:txBody>
          <a:bodyPr/>
          <a:lstStyle/>
          <a:p>
            <a:r>
              <a:rPr lang="en-US"/>
              <a:t>Click to edit Master title style</a:t>
            </a:r>
            <a:endParaRPr lang="en-IN"/>
          </a:p>
        </p:txBody>
      </p:sp>
      <p:sp>
        <p:nvSpPr>
          <p:cNvPr id="3" name="Slide Number Placeholder 2">
            <a:extLst>
              <a:ext uri="{FF2B5EF4-FFF2-40B4-BE49-F238E27FC236}">
                <a16:creationId xmlns:a16="http://schemas.microsoft.com/office/drawing/2014/main" id="{40AB2D9E-1078-4956-B9B7-FC9341E2588F}"/>
              </a:ext>
            </a:extLst>
          </p:cNvPr>
          <p:cNvSpPr>
            <a:spLocks noGrp="1"/>
          </p:cNvSpPr>
          <p:nvPr>
            <p:ph type="sldNum" sz="quarter" idx="10"/>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270687867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8A9085D6-FD02-953D-1BDB-D087C1E6C8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sify logo">
            <a:extLst>
              <a:ext uri="{FF2B5EF4-FFF2-40B4-BE49-F238E27FC236}">
                <a16:creationId xmlns:a16="http://schemas.microsoft.com/office/drawing/2014/main" id="{7F095CEE-D1EC-3A59-DEB0-8B971F22AF16}"/>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6">
            <a:extLst>
              <a:ext uri="{FF2B5EF4-FFF2-40B4-BE49-F238E27FC236}">
                <a16:creationId xmlns:a16="http://schemas.microsoft.com/office/drawing/2014/main" id="{00838294-EAAE-F4D8-0CE0-1F678351657E}"/>
              </a:ext>
            </a:extLst>
          </p:cNvPr>
          <p:cNvSpPr>
            <a:spLocks noGrp="1"/>
          </p:cNvSpPr>
          <p:nvPr>
            <p:ph type="body" sz="quarter" idx="13" hasCustomPrompt="1"/>
          </p:nvPr>
        </p:nvSpPr>
        <p:spPr>
          <a:xfrm>
            <a:off x="445466" y="1465755"/>
            <a:ext cx="5408709" cy="1938988"/>
          </a:xfrm>
          <a:prstGeom prst="rect">
            <a:avLst/>
          </a:prstGeom>
        </p:spPr>
        <p:txBody>
          <a:bodyPr>
            <a:noAutofit/>
          </a:bodyPr>
          <a:lstStyle>
            <a:lvl1pPr marL="0" indent="0" algn="l">
              <a:lnSpc>
                <a:spcPts val="4000"/>
              </a:lnSpc>
              <a:spcBef>
                <a:spcPts val="0"/>
              </a:spcBef>
              <a:buNone/>
              <a:defRPr sz="3733" b="1" cap="all" baseline="0">
                <a:solidFill>
                  <a:srgbClr val="00FFFF"/>
                </a:solidFill>
              </a:defRPr>
            </a:lvl1pPr>
          </a:lstStyle>
          <a:p>
            <a:pPr lvl="0"/>
            <a:r>
              <a:rPr lang="en-US" dirty="0"/>
              <a:t>TITLE OF THE SLIDE - LINE ONE</a:t>
            </a:r>
            <a:endParaRPr lang="en-IN" dirty="0"/>
          </a:p>
        </p:txBody>
      </p:sp>
      <p:sp>
        <p:nvSpPr>
          <p:cNvPr id="12" name="Text Placeholder 16">
            <a:extLst>
              <a:ext uri="{FF2B5EF4-FFF2-40B4-BE49-F238E27FC236}">
                <a16:creationId xmlns:a16="http://schemas.microsoft.com/office/drawing/2014/main" id="{8232E589-1BE1-FCEE-FBF0-DDABB8F6CAED}"/>
              </a:ext>
            </a:extLst>
          </p:cNvPr>
          <p:cNvSpPr>
            <a:spLocks noGrp="1"/>
          </p:cNvSpPr>
          <p:nvPr>
            <p:ph type="body" sz="quarter" idx="14" hasCustomPrompt="1"/>
          </p:nvPr>
        </p:nvSpPr>
        <p:spPr>
          <a:xfrm>
            <a:off x="445466" y="3404743"/>
            <a:ext cx="9755085" cy="454763"/>
          </a:xfrm>
          <a:prstGeom prst="rect">
            <a:avLst/>
          </a:prstGeom>
        </p:spPr>
        <p:txBody>
          <a:bodyPr>
            <a:noAutofit/>
          </a:bodyPr>
          <a:lstStyle>
            <a:lvl1pPr marL="0" indent="0">
              <a:lnSpc>
                <a:spcPts val="2667"/>
              </a:lnSpc>
              <a:spcBef>
                <a:spcPts val="0"/>
              </a:spcBef>
              <a:buNone/>
              <a:defRPr sz="2400" b="0" baseline="0">
                <a:solidFill>
                  <a:schemeClr val="bg1"/>
                </a:solidFill>
              </a:defRPr>
            </a:lvl1pPr>
          </a:lstStyle>
          <a:p>
            <a:pPr lvl="0"/>
            <a:r>
              <a:rPr lang="en-US"/>
              <a:t>Sub Title </a:t>
            </a:r>
          </a:p>
        </p:txBody>
      </p:sp>
      <p:sp>
        <p:nvSpPr>
          <p:cNvPr id="13" name="Text Placeholder 16">
            <a:extLst>
              <a:ext uri="{FF2B5EF4-FFF2-40B4-BE49-F238E27FC236}">
                <a16:creationId xmlns:a16="http://schemas.microsoft.com/office/drawing/2014/main" id="{9469DBE9-0AA4-531D-E799-37BBEB6A35AA}"/>
              </a:ext>
            </a:extLst>
          </p:cNvPr>
          <p:cNvSpPr>
            <a:spLocks noGrp="1"/>
          </p:cNvSpPr>
          <p:nvPr>
            <p:ph type="body" sz="quarter" idx="15" hasCustomPrompt="1"/>
          </p:nvPr>
        </p:nvSpPr>
        <p:spPr>
          <a:xfrm>
            <a:off x="445465" y="3995281"/>
            <a:ext cx="6816328" cy="369471"/>
          </a:xfrm>
          <a:prstGeom prst="rect">
            <a:avLst/>
          </a:prstGeom>
        </p:spPr>
        <p:txBody>
          <a:bodyPr anchor="t">
            <a:noAutofit/>
          </a:bodyPr>
          <a:lstStyle>
            <a:lvl1pPr marL="0" indent="0">
              <a:lnSpc>
                <a:spcPts val="2400"/>
              </a:lnSpc>
              <a:buNone/>
              <a:defRPr sz="1600" b="0">
                <a:solidFill>
                  <a:schemeClr val="bg1">
                    <a:lumMod val="85000"/>
                  </a:schemeClr>
                </a:solidFill>
              </a:defRPr>
            </a:lvl1pPr>
          </a:lstStyle>
          <a:p>
            <a:pPr lvl="0"/>
            <a:r>
              <a:rPr lang="en-US"/>
              <a:t>Month 2021</a:t>
            </a:r>
          </a:p>
        </p:txBody>
      </p:sp>
    </p:spTree>
    <p:extLst>
      <p:ext uri="{BB962C8B-B14F-4D97-AF65-F5344CB8AC3E}">
        <p14:creationId xmlns:p14="http://schemas.microsoft.com/office/powerpoint/2010/main" val="91305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6D05EC-EEE1-E81F-D43E-78C0CFAB37A1}"/>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2" name="Slide Number Placeholder 3">
            <a:extLst>
              <a:ext uri="{FF2B5EF4-FFF2-40B4-BE49-F238E27FC236}">
                <a16:creationId xmlns:a16="http://schemas.microsoft.com/office/drawing/2014/main" id="{8CDDDB13-EAF7-B104-7B6B-7FF5F8556F13}"/>
              </a:ext>
            </a:extLst>
          </p:cNvPr>
          <p:cNvSpPr>
            <a:spLocks noGrp="1"/>
          </p:cNvSpPr>
          <p:nvPr>
            <p:ph type="sldNum" sz="quarter" idx="12"/>
          </p:nvPr>
        </p:nvSpPr>
        <p:spPr>
          <a:xfrm>
            <a:off x="11048577" y="6356353"/>
            <a:ext cx="650240" cy="366183"/>
          </a:xfrm>
          <a:prstGeom prst="rect">
            <a:avLst/>
          </a:prstGeom>
        </p:spPr>
        <p:txBody>
          <a:bodyPr/>
          <a:lstStyle/>
          <a:p>
            <a:fld id="{D6AB342A-830E-438F-A6A8-BEDF509AB0A8}" type="slidenum">
              <a:rPr lang="en-US" smtClean="0"/>
              <a:t>‹#›</a:t>
            </a:fld>
            <a:endParaRPr lang="en-US"/>
          </a:p>
        </p:txBody>
      </p:sp>
      <p:sp>
        <p:nvSpPr>
          <p:cNvPr id="13" name="Title 4">
            <a:extLst>
              <a:ext uri="{FF2B5EF4-FFF2-40B4-BE49-F238E27FC236}">
                <a16:creationId xmlns:a16="http://schemas.microsoft.com/office/drawing/2014/main" id="{81623AC4-0B62-2693-8758-8D9B9FB246DA}"/>
              </a:ext>
            </a:extLst>
          </p:cNvPr>
          <p:cNvSpPr>
            <a:spLocks noGrp="1"/>
          </p:cNvSpPr>
          <p:nvPr>
            <p:ph type="title" hasCustomPrompt="1"/>
          </p:nvPr>
        </p:nvSpPr>
        <p:spPr>
          <a:xfrm>
            <a:off x="432000" y="297481"/>
            <a:ext cx="10049933" cy="584765"/>
          </a:xfrm>
          <a:prstGeom prst="rect">
            <a:avLst/>
          </a:prstGeo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4" name="Group 13">
            <a:extLst>
              <a:ext uri="{FF2B5EF4-FFF2-40B4-BE49-F238E27FC236}">
                <a16:creationId xmlns:a16="http://schemas.microsoft.com/office/drawing/2014/main" id="{8F1A8391-CA81-EB89-3311-0C98D06110B2}"/>
              </a:ext>
            </a:extLst>
          </p:cNvPr>
          <p:cNvGrpSpPr/>
          <p:nvPr userDrawn="1"/>
        </p:nvGrpSpPr>
        <p:grpSpPr>
          <a:xfrm>
            <a:off x="85840" y="6516891"/>
            <a:ext cx="1631200" cy="307777"/>
            <a:chOff x="1066800" y="4063365"/>
            <a:chExt cx="1223400" cy="230833"/>
          </a:xfrm>
        </p:grpSpPr>
        <p:pic>
          <p:nvPicPr>
            <p:cNvPr id="15" name="Picture 14">
              <a:extLst>
                <a:ext uri="{FF2B5EF4-FFF2-40B4-BE49-F238E27FC236}">
                  <a16:creationId xmlns:a16="http://schemas.microsoft.com/office/drawing/2014/main" id="{79128528-62CA-0955-7886-DE8F673906B8}"/>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6" name="TextBox 15">
              <a:extLst>
                <a:ext uri="{FF2B5EF4-FFF2-40B4-BE49-F238E27FC236}">
                  <a16:creationId xmlns:a16="http://schemas.microsoft.com/office/drawing/2014/main" id="{C6DFD918-14B1-81BC-98BA-D21F82C161E4}"/>
                </a:ext>
              </a:extLst>
            </p:cNvPr>
            <p:cNvSpPr txBox="1"/>
            <p:nvPr/>
          </p:nvSpPr>
          <p:spPr>
            <a:xfrm>
              <a:off x="1269120" y="4063365"/>
              <a:ext cx="1021080" cy="230833"/>
            </a:xfrm>
            <a:prstGeom prst="rect">
              <a:avLst/>
            </a:prstGeom>
            <a:noFill/>
          </p:spPr>
          <p:txBody>
            <a:bodyPr wrap="square" rtlCol="0">
              <a:spAutoFit/>
            </a:bodyPr>
            <a:lstStyle/>
            <a:p>
              <a:r>
                <a:rPr lang="en-US" sz="1400" dirty="0" err="1">
                  <a:solidFill>
                    <a:schemeClr val="bg1"/>
                  </a:solidFill>
                  <a:latin typeface="Arial Nova" panose="020B0504020202020204" pitchFamily="34" charset="0"/>
                </a:rPr>
                <a:t>cloud@core</a:t>
              </a:r>
              <a:r>
                <a:rPr lang="en-US" sz="1067" baseline="30000" dirty="0" err="1">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pic>
        <p:nvPicPr>
          <p:cNvPr id="2" name="Picture 2" descr="Image result for sify logo">
            <a:extLst>
              <a:ext uri="{FF2B5EF4-FFF2-40B4-BE49-F238E27FC236}">
                <a16:creationId xmlns:a16="http://schemas.microsoft.com/office/drawing/2014/main" id="{DE8C8B17-9EF0-C68D-94C2-ACD2FC7682EB}"/>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40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48577" y="6356353"/>
            <a:ext cx="650240" cy="366183"/>
          </a:xfrm>
          <a:prstGeom prst="rect">
            <a:avLst/>
          </a:prstGeom>
        </p:spPr>
        <p:txBody>
          <a:bodyPr/>
          <a:lstStyle/>
          <a:p>
            <a:fld id="{D6AB342A-830E-438F-A6A8-BEDF509AB0A8}" type="slidenum">
              <a:rPr lang="en-US" smtClean="0"/>
              <a:t>‹#›</a:t>
            </a:fld>
            <a:endParaRPr lang="en-US"/>
          </a:p>
        </p:txBody>
      </p:sp>
      <p:sp>
        <p:nvSpPr>
          <p:cNvPr id="6" name="Rectangle 5">
            <a:extLst>
              <a:ext uri="{FF2B5EF4-FFF2-40B4-BE49-F238E27FC236}">
                <a16:creationId xmlns:a16="http://schemas.microsoft.com/office/drawing/2014/main" id="{B8124DD0-F413-4142-9FCF-239BA62189AE}"/>
              </a:ext>
            </a:extLst>
          </p:cNvPr>
          <p:cNvSpPr/>
          <p:nvPr userDrawn="1"/>
        </p:nvSpPr>
        <p:spPr>
          <a:xfrm>
            <a:off x="10501747" y="0"/>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9C6B9338-5E3A-452C-A2B2-9AC19C783982}"/>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Title 4">
            <a:extLst>
              <a:ext uri="{FF2B5EF4-FFF2-40B4-BE49-F238E27FC236}">
                <a16:creationId xmlns:a16="http://schemas.microsoft.com/office/drawing/2014/main" id="{CD50EC3F-9D5B-4093-99F7-508D77C79576}"/>
              </a:ext>
            </a:extLst>
          </p:cNvPr>
          <p:cNvSpPr>
            <a:spLocks noGrp="1"/>
          </p:cNvSpPr>
          <p:nvPr>
            <p:ph type="title" hasCustomPrompt="1"/>
          </p:nvPr>
        </p:nvSpPr>
        <p:spPr>
          <a:xfrm>
            <a:off x="432000" y="297481"/>
            <a:ext cx="10049933" cy="584765"/>
          </a:xfrm>
          <a:prstGeom prst="rect">
            <a:avLst/>
          </a:prstGeo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spTree>
    <p:extLst>
      <p:ext uri="{BB962C8B-B14F-4D97-AF65-F5344CB8AC3E}">
        <p14:creationId xmlns:p14="http://schemas.microsoft.com/office/powerpoint/2010/main" val="234938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a:prstGeom prst="rect">
            <a:avLst/>
          </a:prstGeo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userDrawn="1"/>
        </p:nvGrpSpPr>
        <p:grpSpPr>
          <a:xfrm>
            <a:off x="8584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dirty="0" err="1">
                  <a:solidFill>
                    <a:schemeClr val="bg1"/>
                  </a:solidFill>
                  <a:latin typeface="Arial Nova" panose="020B0504020202020204" pitchFamily="34" charset="0"/>
                </a:rPr>
                <a:t>cloud@core</a:t>
              </a:r>
              <a:r>
                <a:rPr lang="en-US" sz="1067" baseline="30000" dirty="0" err="1">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88962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a:prstGeom prst="rect">
            <a:avLst/>
          </a:prstGeom>
        </p:spPr>
        <p:txBody>
          <a:bodyPr/>
          <a:lstStyle>
            <a:lvl1pPr>
              <a:defRPr sz="3200" baseline="0">
                <a:solidFill>
                  <a:schemeClr val="bg1"/>
                </a:solidFill>
                <a:latin typeface="Arial Nova" panose="020B0504020202020204" pitchFamily="34" charset="0"/>
              </a:defRPr>
            </a:lvl1pPr>
          </a:lstStyle>
          <a:p>
            <a:r>
              <a:rPr lang="en-US" dirty="0"/>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userDrawn="1"/>
        </p:nvGrpSpPr>
        <p:grpSpPr>
          <a:xfrm>
            <a:off x="60960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dirty="0" err="1">
                  <a:solidFill>
                    <a:schemeClr val="bg1"/>
                  </a:solidFill>
                  <a:latin typeface="Arial Nova" panose="020B0504020202020204" pitchFamily="34" charset="0"/>
                </a:rPr>
                <a:t>cloud@core</a:t>
              </a:r>
              <a:r>
                <a:rPr lang="en-US" sz="1067" baseline="30000" dirty="0" err="1">
                  <a:solidFill>
                    <a:schemeClr val="bg1"/>
                  </a:solidFill>
                  <a:latin typeface="Arial Nova" panose="020B0504020202020204" pitchFamily="34" charset="0"/>
                </a:rPr>
                <a:t>TM</a:t>
              </a:r>
              <a:endParaRPr lang="en-US" sz="1400" baseline="30000"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200214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4557FD-5713-4984-9A0E-03A4B760CE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7" name="Rectangle 26">
            <a:extLst>
              <a:ext uri="{FF2B5EF4-FFF2-40B4-BE49-F238E27FC236}">
                <a16:creationId xmlns:a16="http://schemas.microsoft.com/office/drawing/2014/main" id="{77DEEFF8-DA08-4F45-9434-BB7AA3A1EA70}"/>
              </a:ext>
            </a:extLst>
          </p:cNvPr>
          <p:cNvSpPr/>
          <p:nvPr/>
        </p:nvSpPr>
        <p:spPr>
          <a:xfrm>
            <a:off x="-4334" y="499571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1" name="Rectangle 40">
            <a:extLst>
              <a:ext uri="{FF2B5EF4-FFF2-40B4-BE49-F238E27FC236}">
                <a16:creationId xmlns:a16="http://schemas.microsoft.com/office/drawing/2014/main" id="{8AE5952E-D6B0-4781-B308-23BA2AAD329D}"/>
              </a:ext>
            </a:extLst>
          </p:cNvPr>
          <p:cNvSpPr/>
          <p:nvPr/>
        </p:nvSpPr>
        <p:spPr>
          <a:xfrm>
            <a:off x="-4334" y="681167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50776"/>
            <a:ext cx="12200673" cy="1760897"/>
          </a:xfrm>
          <a:prstGeom prst="rect">
            <a:avLst/>
          </a:prstGeom>
          <a:solidFill>
            <a:schemeClr val="tx2">
              <a:lumMod val="50000"/>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Arial Nova" panose="020B0504020202020204" pitchFamily="34" charset="0"/>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a:prstGeom prst="rect">
            <a:avLst/>
          </a:prstGeo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Section </a:t>
            </a:r>
            <a:r>
              <a:rPr lang="en-US" err="1"/>
              <a:t>seperator</a:t>
            </a:r>
            <a:endParaRPr lang="en-US"/>
          </a:p>
        </p:txBody>
      </p:sp>
    </p:spTree>
    <p:extLst>
      <p:ext uri="{BB962C8B-B14F-4D97-AF65-F5344CB8AC3E}">
        <p14:creationId xmlns:p14="http://schemas.microsoft.com/office/powerpoint/2010/main" val="269101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242035475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hank You New">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74156F-A07A-47DD-A98A-14707D4897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431800" y="154952"/>
            <a:ext cx="1207144" cy="1013251"/>
          </a:xfrm>
          <a:prstGeom prst="rect">
            <a:avLst/>
          </a:prstGeom>
        </p:spPr>
      </p:pic>
      <p:cxnSp>
        <p:nvCxnSpPr>
          <p:cNvPr id="30" name="Straight Connector 29">
            <a:extLst>
              <a:ext uri="{FF2B5EF4-FFF2-40B4-BE49-F238E27FC236}">
                <a16:creationId xmlns:a16="http://schemas.microsoft.com/office/drawing/2014/main" id="{F3B979FE-0BC0-4175-85EA-2B1394483AE3}"/>
              </a:ext>
            </a:extLst>
          </p:cNvPr>
          <p:cNvCxnSpPr>
            <a:cxnSpLocks/>
          </p:cNvCxnSpPr>
          <p:nvPr userDrawn="1"/>
        </p:nvCxnSpPr>
        <p:spPr>
          <a:xfrm>
            <a:off x="1" y="3626089"/>
            <a:ext cx="5856815" cy="0"/>
          </a:xfrm>
          <a:prstGeom prst="line">
            <a:avLst/>
          </a:prstGeom>
          <a:ln w="952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4975466-2ECA-4BF9-8C37-CB396AF78CE3}"/>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userDrawn="1"/>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427463" y="2761674"/>
            <a:ext cx="5429355" cy="663877"/>
          </a:xfrm>
          <a:prstGeom prst="rect">
            <a:avLst/>
          </a:prstGeo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THANK YOU</a:t>
            </a:r>
          </a:p>
        </p:txBody>
      </p:sp>
    </p:spTree>
    <p:extLst>
      <p:ext uri="{BB962C8B-B14F-4D97-AF65-F5344CB8AC3E}">
        <p14:creationId xmlns:p14="http://schemas.microsoft.com/office/powerpoint/2010/main" val="286906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155DAF-9519-DE0B-02F1-37A92562FD97}"/>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1">
            <a:extLst>
              <a:ext uri="{FF2B5EF4-FFF2-40B4-BE49-F238E27FC236}">
                <a16:creationId xmlns:a16="http://schemas.microsoft.com/office/drawing/2014/main" id="{7B7C8FD1-5D0A-5274-9D68-0ED32358D6FE}"/>
              </a:ext>
            </a:extLst>
          </p:cNvPr>
          <p:cNvSpPr>
            <a:spLocks noGrp="1"/>
          </p:cNvSpPr>
          <p:nvPr>
            <p:ph type="title"/>
          </p:nvPr>
        </p:nvSpPr>
        <p:spPr>
          <a:xfrm>
            <a:off x="432000" y="359035"/>
            <a:ext cx="11328200" cy="461655"/>
          </a:xfrm>
          <a:prstGeom prst="rect">
            <a:avLst/>
          </a:prstGeom>
        </p:spPr>
        <p:txBody>
          <a:bodyPr/>
          <a:lstStyle>
            <a:lvl1pPr>
              <a:defRPr>
                <a:solidFill>
                  <a:schemeClr val="bg1"/>
                </a:solidFill>
              </a:defRPr>
            </a:lvl1pPr>
          </a:lstStyle>
          <a:p>
            <a:r>
              <a:rPr lang="en-US" dirty="0"/>
              <a:t>Click to edit Master title style</a:t>
            </a:r>
            <a:endParaRPr lang="en-IN" dirty="0"/>
          </a:p>
        </p:txBody>
      </p:sp>
      <p:sp>
        <p:nvSpPr>
          <p:cNvPr id="6" name="Slide Number Placeholder 2">
            <a:extLst>
              <a:ext uri="{FF2B5EF4-FFF2-40B4-BE49-F238E27FC236}">
                <a16:creationId xmlns:a16="http://schemas.microsoft.com/office/drawing/2014/main" id="{D7EF872D-1DDB-FD6B-9A78-58086EF7BF5A}"/>
              </a:ext>
            </a:extLst>
          </p:cNvPr>
          <p:cNvSpPr>
            <a:spLocks noGrp="1"/>
          </p:cNvSpPr>
          <p:nvPr>
            <p:ph type="sldNum" sz="quarter" idx="10"/>
          </p:nvPr>
        </p:nvSpPr>
        <p:spPr>
          <a:xfrm>
            <a:off x="11048577" y="6356353"/>
            <a:ext cx="650240" cy="366183"/>
          </a:xfrm>
          <a:prstGeom prst="rect">
            <a:avLst/>
          </a:prstGeom>
        </p:spPr>
        <p:txBody>
          <a:bodyPr/>
          <a:lstStyle/>
          <a:p>
            <a:fld id="{D6AB342A-830E-438F-A6A8-BEDF509AB0A8}" type="slidenum">
              <a:rPr lang="en-US" smtClean="0"/>
              <a:pPr/>
              <a:t>‹#›</a:t>
            </a:fld>
            <a:endParaRPr lang="en-US"/>
          </a:p>
        </p:txBody>
      </p:sp>
      <p:pic>
        <p:nvPicPr>
          <p:cNvPr id="2" name="Picture 2" descr="Image result for sify logo">
            <a:extLst>
              <a:ext uri="{FF2B5EF4-FFF2-40B4-BE49-F238E27FC236}">
                <a16:creationId xmlns:a16="http://schemas.microsoft.com/office/drawing/2014/main" id="{6B820985-E4F5-FBF1-F6F4-3F0EFF3FE8D4}"/>
              </a:ext>
            </a:extLst>
          </p:cNvPr>
          <p:cNvPicPr>
            <a:picLocks noChangeAspect="1" noChangeArrowheads="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46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2C8242-A235-C5D9-306C-4AF3F12DEAAC}"/>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Title 1">
            <a:extLst>
              <a:ext uri="{FF2B5EF4-FFF2-40B4-BE49-F238E27FC236}">
                <a16:creationId xmlns:a16="http://schemas.microsoft.com/office/drawing/2014/main" id="{F4109782-223D-A72D-1EF3-EC45CCD026CF}"/>
              </a:ext>
            </a:extLst>
          </p:cNvPr>
          <p:cNvSpPr>
            <a:spLocks noGrp="1"/>
          </p:cNvSpPr>
          <p:nvPr>
            <p:ph type="title"/>
          </p:nvPr>
        </p:nvSpPr>
        <p:spPr>
          <a:xfrm>
            <a:off x="432000" y="359035"/>
            <a:ext cx="11328200" cy="461655"/>
          </a:xfrm>
          <a:prstGeom prst="rect">
            <a:avLst/>
          </a:prstGeom>
        </p:spPr>
        <p:txBody>
          <a:bodyPr/>
          <a:lstStyle>
            <a:lvl1pPr>
              <a:defRPr>
                <a:solidFill>
                  <a:schemeClr val="bg1"/>
                </a:solidFill>
              </a:defRPr>
            </a:lvl1pPr>
          </a:lstStyle>
          <a:p>
            <a:r>
              <a:rPr lang="en-US" dirty="0"/>
              <a:t>Click to edit Master title style</a:t>
            </a:r>
            <a:endParaRPr lang="en-IN" dirty="0"/>
          </a:p>
        </p:txBody>
      </p:sp>
      <p:sp>
        <p:nvSpPr>
          <p:cNvPr id="6" name="Slide Number Placeholder 2">
            <a:extLst>
              <a:ext uri="{FF2B5EF4-FFF2-40B4-BE49-F238E27FC236}">
                <a16:creationId xmlns:a16="http://schemas.microsoft.com/office/drawing/2014/main" id="{0EFBEF28-BF78-9B5B-EFDA-3F139E0F9FFC}"/>
              </a:ext>
            </a:extLst>
          </p:cNvPr>
          <p:cNvSpPr>
            <a:spLocks noGrp="1"/>
          </p:cNvSpPr>
          <p:nvPr>
            <p:ph type="sldNum" sz="quarter" idx="10"/>
          </p:nvPr>
        </p:nvSpPr>
        <p:spPr>
          <a:xfrm>
            <a:off x="11048577" y="6356353"/>
            <a:ext cx="650240" cy="366183"/>
          </a:xfrm>
          <a:prstGeom prst="rect">
            <a:avLst/>
          </a:prstGeom>
        </p:spPr>
        <p:txBody>
          <a:bodyPr/>
          <a:lstStyle/>
          <a:p>
            <a:fld id="{D6AB342A-830E-438F-A6A8-BEDF509AB0A8}" type="slidenum">
              <a:rPr lang="en-US" smtClean="0"/>
              <a:pPr/>
              <a:t>‹#›</a:t>
            </a:fld>
            <a:endParaRPr lang="en-US"/>
          </a:p>
        </p:txBody>
      </p:sp>
      <p:pic>
        <p:nvPicPr>
          <p:cNvPr id="2" name="Picture 2" descr="Image result for sify logo">
            <a:extLst>
              <a:ext uri="{FF2B5EF4-FFF2-40B4-BE49-F238E27FC236}">
                <a16:creationId xmlns:a16="http://schemas.microsoft.com/office/drawing/2014/main" id="{4B9C212F-E23E-645E-9F39-7A04D38B07C1}"/>
              </a:ext>
            </a:extLst>
          </p:cNvPr>
          <p:cNvPicPr>
            <a:picLocks noChangeAspect="1" noChangeArrowheads="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93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 name="Rectangle 2">
            <a:extLst>
              <a:ext uri="{FF2B5EF4-FFF2-40B4-BE49-F238E27FC236}">
                <a16:creationId xmlns:a16="http://schemas.microsoft.com/office/drawing/2014/main" id="{F1537751-3942-4783-9212-4A763A64B904}"/>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 name="Rectangle 3">
            <a:extLst>
              <a:ext uri="{FF2B5EF4-FFF2-40B4-BE49-F238E27FC236}">
                <a16:creationId xmlns:a16="http://schemas.microsoft.com/office/drawing/2014/main" id="{D4B98732-4813-B51E-E51C-1781ED79D624}"/>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Tree>
    <p:extLst>
      <p:ext uri="{BB962C8B-B14F-4D97-AF65-F5344CB8AC3E}">
        <p14:creationId xmlns:p14="http://schemas.microsoft.com/office/powerpoint/2010/main" val="307966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0495F-B41F-BDB8-E6D5-5FC6FF49FC5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71F1344-AA01-EF74-A169-39EEC53CE80A}"/>
              </a:ext>
            </a:extLst>
          </p:cNvPr>
          <p:cNvSpPr>
            <a:spLocks noGrp="1"/>
          </p:cNvSpPr>
          <p:nvPr>
            <p:ph type="ftr" sz="quarter" idx="11"/>
          </p:nvPr>
        </p:nvSpPr>
        <p:spPr/>
        <p:txBody>
          <a:bodyPr/>
          <a:lstStyle>
            <a:lvl1pPr>
              <a:defRPr/>
            </a:lvl1pPr>
          </a:lstStyle>
          <a:p>
            <a:pPr>
              <a:defRPr/>
            </a:pPr>
            <a:r>
              <a:rPr lang="en-US"/>
              <a:t>Sify Internal [Confidential]</a:t>
            </a:r>
          </a:p>
        </p:txBody>
      </p:sp>
      <p:sp>
        <p:nvSpPr>
          <p:cNvPr id="6" name="Slide Number Placeholder 5">
            <a:extLst>
              <a:ext uri="{FF2B5EF4-FFF2-40B4-BE49-F238E27FC236}">
                <a16:creationId xmlns:a16="http://schemas.microsoft.com/office/drawing/2014/main" id="{4E16B54C-A2DB-1836-EC94-9D8DE17FA072}"/>
              </a:ext>
            </a:extLst>
          </p:cNvPr>
          <p:cNvSpPr>
            <a:spLocks noGrp="1"/>
          </p:cNvSpPr>
          <p:nvPr>
            <p:ph type="sldNum" sz="quarter" idx="12"/>
          </p:nvPr>
        </p:nvSpPr>
        <p:spPr/>
        <p:txBody>
          <a:bodyPr/>
          <a:lstStyle>
            <a:lvl1pPr>
              <a:defRPr/>
            </a:lvl1pPr>
          </a:lstStyle>
          <a:p>
            <a:fld id="{0C7A0CCD-AFF3-402A-A663-DB25FB7AACF0}" type="slidenum">
              <a:rPr lang="en-US" altLang="en-US"/>
              <a:pPr/>
              <a:t>‹#›</a:t>
            </a:fld>
            <a:endParaRPr lang="en-US" altLang="en-US"/>
          </a:p>
        </p:txBody>
      </p:sp>
    </p:spTree>
    <p:extLst>
      <p:ext uri="{BB962C8B-B14F-4D97-AF65-F5344CB8AC3E}">
        <p14:creationId xmlns:p14="http://schemas.microsoft.com/office/powerpoint/2010/main" val="488724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A0833F-CB0C-422F-A046-F7C07F65EE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856" b="6856"/>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B08CD954-2F98-4845-B3E0-DDCDA03C850E}"/>
              </a:ext>
            </a:extLst>
          </p:cNvPr>
          <p:cNvSpPr/>
          <p:nvPr userDrawn="1"/>
        </p:nvSpPr>
        <p:spPr>
          <a:xfrm flipH="1">
            <a:off x="1" y="0"/>
            <a:ext cx="12192001" cy="6858000"/>
          </a:xfrm>
          <a:prstGeom prst="rect">
            <a:avLst/>
          </a:prstGeom>
          <a:solidFill>
            <a:schemeClr val="tx2">
              <a:lumMod val="75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Rectangle 4">
            <a:extLst>
              <a:ext uri="{FF2B5EF4-FFF2-40B4-BE49-F238E27FC236}">
                <a16:creationId xmlns:a16="http://schemas.microsoft.com/office/drawing/2014/main" id="{BA100332-FD9E-43B4-A5EA-D655F50E55C6}"/>
              </a:ext>
            </a:extLst>
          </p:cNvPr>
          <p:cNvSpPr/>
          <p:nvPr userDrawn="1"/>
        </p:nvSpPr>
        <p:spPr>
          <a:xfrm>
            <a:off x="-1" y="4037932"/>
            <a:ext cx="9105417" cy="2455333"/>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4862DC76-2326-4337-A09D-F6B09741B5C5}"/>
              </a:ext>
            </a:extLst>
          </p:cNvPr>
          <p:cNvSpPr/>
          <p:nvPr userDrawn="1"/>
        </p:nvSpPr>
        <p:spPr>
          <a:xfrm>
            <a:off x="0" y="4037932"/>
            <a:ext cx="9105416" cy="118533"/>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Rectangle 7">
            <a:extLst>
              <a:ext uri="{FF2B5EF4-FFF2-40B4-BE49-F238E27FC236}">
                <a16:creationId xmlns:a16="http://schemas.microsoft.com/office/drawing/2014/main" id="{D44349FB-3EFD-45E8-9741-7BB218BE08AE}"/>
              </a:ext>
            </a:extLst>
          </p:cNvPr>
          <p:cNvSpPr/>
          <p:nvPr userDrawn="1"/>
        </p:nvSpPr>
        <p:spPr>
          <a:xfrm>
            <a:off x="11836361" y="0"/>
            <a:ext cx="355639" cy="68580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Rectangle 8">
            <a:extLst>
              <a:ext uri="{FF2B5EF4-FFF2-40B4-BE49-F238E27FC236}">
                <a16:creationId xmlns:a16="http://schemas.microsoft.com/office/drawing/2014/main" id="{B2E0560B-C8EC-45DE-AE89-65A343A6FE8A}"/>
              </a:ext>
            </a:extLst>
          </p:cNvPr>
          <p:cNvSpPr/>
          <p:nvPr userDrawn="1"/>
        </p:nvSpPr>
        <p:spPr>
          <a:xfrm>
            <a:off x="11484609" y="0"/>
            <a:ext cx="355639" cy="68580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Rectangle 9">
            <a:extLst>
              <a:ext uri="{FF2B5EF4-FFF2-40B4-BE49-F238E27FC236}">
                <a16:creationId xmlns:a16="http://schemas.microsoft.com/office/drawing/2014/main" id="{C673730A-509F-4C18-8764-173CF6818E38}"/>
              </a:ext>
            </a:extLst>
          </p:cNvPr>
          <p:cNvSpPr/>
          <p:nvPr userDrawn="1"/>
        </p:nvSpPr>
        <p:spPr>
          <a:xfrm>
            <a:off x="11136403" y="0"/>
            <a:ext cx="355639" cy="68580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nvGrpSpPr>
          <p:cNvPr id="13" name="Group 12">
            <a:extLst>
              <a:ext uri="{FF2B5EF4-FFF2-40B4-BE49-F238E27FC236}">
                <a16:creationId xmlns:a16="http://schemas.microsoft.com/office/drawing/2014/main" id="{AF74E99E-CF72-4D8E-A24E-0DAC4860C504}"/>
              </a:ext>
            </a:extLst>
          </p:cNvPr>
          <p:cNvGrpSpPr/>
          <p:nvPr userDrawn="1"/>
        </p:nvGrpSpPr>
        <p:grpSpPr>
          <a:xfrm>
            <a:off x="9742013" y="1"/>
            <a:ext cx="1954179" cy="1106663"/>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27">
            <a:extLst>
              <a:ext uri="{FF2B5EF4-FFF2-40B4-BE49-F238E27FC236}">
                <a16:creationId xmlns:a16="http://schemas.microsoft.com/office/drawing/2014/main" id="{83D9CD19-34E8-4942-B632-FFBD3669E4B3}"/>
              </a:ext>
            </a:extLst>
          </p:cNvPr>
          <p:cNvSpPr txBox="1">
            <a:spLocks/>
          </p:cNvSpPr>
          <p:nvPr userDrawn="1"/>
        </p:nvSpPr>
        <p:spPr>
          <a:xfrm>
            <a:off x="4287815" y="6356352"/>
            <a:ext cx="2743200" cy="365125"/>
          </a:xfrm>
          <a:prstGeom prst="rect">
            <a:avLst/>
          </a:prstGeom>
        </p:spPr>
        <p:txBody>
          <a:bodyPr vert="horz" lIns="121904" tIns="60953" rIns="0" bIns="60953"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408A3319-5104-4E46-B7BB-4F68F196E486}" type="slidenum">
              <a:rPr lang="en-IN" sz="1333" smtClean="0">
                <a:latin typeface="Arial Nova" panose="020B0504020202020204" pitchFamily="34" charset="0"/>
              </a:rPr>
              <a:pPr/>
              <a:t>‹#›</a:t>
            </a:fld>
            <a:endParaRPr lang="en-IN" sz="1333" dirty="0">
              <a:latin typeface="Arial Nova" panose="020B0504020202020204" pitchFamily="34" charset="0"/>
            </a:endParaRPr>
          </a:p>
        </p:txBody>
      </p:sp>
      <p:sp>
        <p:nvSpPr>
          <p:cNvPr id="17" name="Text Placeholder 16">
            <a:extLst>
              <a:ext uri="{FF2B5EF4-FFF2-40B4-BE49-F238E27FC236}">
                <a16:creationId xmlns:a16="http://schemas.microsoft.com/office/drawing/2014/main" id="{2E64CF6D-2EC1-4E99-9509-ABE945C9B924}"/>
              </a:ext>
            </a:extLst>
          </p:cNvPr>
          <p:cNvSpPr>
            <a:spLocks noGrp="1"/>
          </p:cNvSpPr>
          <p:nvPr>
            <p:ph type="body" sz="quarter" idx="13" hasCustomPrompt="1"/>
          </p:nvPr>
        </p:nvSpPr>
        <p:spPr>
          <a:xfrm>
            <a:off x="488041" y="4464464"/>
            <a:ext cx="6816328" cy="454763"/>
          </a:xfrm>
        </p:spPr>
        <p:txBody>
          <a:bodyPr>
            <a:noAutofit/>
          </a:bodyPr>
          <a:lstStyle>
            <a:lvl1pPr marL="0" indent="0">
              <a:buNone/>
              <a:defRPr sz="3200" b="1">
                <a:solidFill>
                  <a:srgbClr val="10253F"/>
                </a:solidFill>
              </a:defRPr>
            </a:lvl1pPr>
          </a:lstStyle>
          <a:p>
            <a:pPr lvl="0"/>
            <a:r>
              <a:rPr lang="en-US" dirty="0"/>
              <a:t>TITLE OF THE SLIDE - LINE ONE</a:t>
            </a:r>
            <a:endParaRPr lang="en-IN" dirty="0"/>
          </a:p>
        </p:txBody>
      </p:sp>
      <p:sp>
        <p:nvSpPr>
          <p:cNvPr id="18" name="Text Placeholder 16">
            <a:extLst>
              <a:ext uri="{FF2B5EF4-FFF2-40B4-BE49-F238E27FC236}">
                <a16:creationId xmlns:a16="http://schemas.microsoft.com/office/drawing/2014/main" id="{B8F72929-D74C-4BDB-9B56-6937C3360D9C}"/>
              </a:ext>
            </a:extLst>
          </p:cNvPr>
          <p:cNvSpPr>
            <a:spLocks noGrp="1"/>
          </p:cNvSpPr>
          <p:nvPr>
            <p:ph type="body" sz="quarter" idx="14" hasCustomPrompt="1"/>
          </p:nvPr>
        </p:nvSpPr>
        <p:spPr>
          <a:xfrm>
            <a:off x="488041" y="5005853"/>
            <a:ext cx="6816328" cy="454763"/>
          </a:xfrm>
        </p:spPr>
        <p:txBody>
          <a:bodyPr>
            <a:noAutofit/>
          </a:bodyPr>
          <a:lstStyle>
            <a:lvl1pPr marL="0" indent="0">
              <a:buNone/>
              <a:defRPr sz="3200" b="1">
                <a:solidFill>
                  <a:schemeClr val="bg1"/>
                </a:solidFill>
              </a:defRPr>
            </a:lvl1pPr>
          </a:lstStyle>
          <a:p>
            <a:pPr lvl="0"/>
            <a:r>
              <a:rPr lang="en-US" dirty="0"/>
              <a:t>LINE TWO</a:t>
            </a:r>
          </a:p>
        </p:txBody>
      </p:sp>
      <p:sp>
        <p:nvSpPr>
          <p:cNvPr id="20" name="Text Placeholder 16">
            <a:extLst>
              <a:ext uri="{FF2B5EF4-FFF2-40B4-BE49-F238E27FC236}">
                <a16:creationId xmlns:a16="http://schemas.microsoft.com/office/drawing/2014/main" id="{2E4206FC-F25B-4090-B5DC-00954F9FF892}"/>
              </a:ext>
            </a:extLst>
          </p:cNvPr>
          <p:cNvSpPr>
            <a:spLocks noGrp="1"/>
          </p:cNvSpPr>
          <p:nvPr>
            <p:ph type="body" sz="quarter" idx="15" hasCustomPrompt="1"/>
          </p:nvPr>
        </p:nvSpPr>
        <p:spPr>
          <a:xfrm>
            <a:off x="488041" y="5823917"/>
            <a:ext cx="6816328" cy="454763"/>
          </a:xfrm>
        </p:spPr>
        <p:txBody>
          <a:bodyPr>
            <a:noAutofit/>
          </a:bodyPr>
          <a:lstStyle>
            <a:lvl1pPr marL="0" indent="0">
              <a:buNone/>
              <a:defRPr sz="2133" b="1">
                <a:solidFill>
                  <a:srgbClr val="595959"/>
                </a:solidFill>
              </a:defRPr>
            </a:lvl1pPr>
          </a:lstStyle>
          <a:p>
            <a:pPr lvl="0"/>
            <a:r>
              <a:rPr lang="en-US" dirty="0"/>
              <a:t>Month ‘18</a:t>
            </a:r>
          </a:p>
        </p:txBody>
      </p:sp>
    </p:spTree>
    <p:extLst>
      <p:ext uri="{BB962C8B-B14F-4D97-AF65-F5344CB8AC3E}">
        <p14:creationId xmlns:p14="http://schemas.microsoft.com/office/powerpoint/2010/main" val="2242966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04995"/>
            <a:ext cx="10051200" cy="461655"/>
          </a:xfrm>
          <a:prstGeom prst="rect">
            <a:avLst/>
          </a:prstGeom>
        </p:spPr>
        <p:txBody>
          <a:bodyPr/>
          <a:lstStyle>
            <a:lvl1pPr>
              <a:defRPr baseline="0"/>
            </a:lvl1pPr>
          </a:lstStyle>
          <a:p>
            <a:r>
              <a:rPr lang="en-US"/>
              <a:t>TITLE OF THE SLIDE GOES HERE</a:t>
            </a:r>
          </a:p>
        </p:txBody>
      </p:sp>
      <p:sp>
        <p:nvSpPr>
          <p:cNvPr id="3" name="Content Placeholder 2"/>
          <p:cNvSpPr>
            <a:spLocks noGrp="1"/>
          </p:cNvSpPr>
          <p:nvPr>
            <p:ph sz="half" idx="1"/>
          </p:nvPr>
        </p:nvSpPr>
        <p:spPr>
          <a:xfrm>
            <a:off x="482600" y="1368638"/>
            <a:ext cx="5384800" cy="4864100"/>
          </a:xfrm>
        </p:spPr>
        <p:txBody>
          <a:bodyPr>
            <a:normAutofit/>
          </a:bodyPr>
          <a:lstStyle>
            <a:lvl1pP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14017" y="1368638"/>
            <a:ext cx="5384800" cy="4864100"/>
          </a:xfrm>
        </p:spPr>
        <p:txBody>
          <a:bodyPr>
            <a:normAutofit/>
          </a:bodyPr>
          <a:lstStyle>
            <a:lvl1pP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21858064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dirty="0"/>
              <a:t>AGENDA</a:t>
            </a:r>
          </a:p>
        </p:txBody>
      </p:sp>
      <p:grpSp>
        <p:nvGrpSpPr>
          <p:cNvPr id="30" name="Group 29">
            <a:extLst>
              <a:ext uri="{FF2B5EF4-FFF2-40B4-BE49-F238E27FC236}">
                <a16:creationId xmlns:a16="http://schemas.microsoft.com/office/drawing/2014/main" id="{62D161BB-E9A0-4C84-B81C-680E9D201940}"/>
              </a:ext>
            </a:extLst>
          </p:cNvPr>
          <p:cNvGrpSpPr/>
          <p:nvPr userDrawn="1"/>
        </p:nvGrpSpPr>
        <p:grpSpPr>
          <a:xfrm>
            <a:off x="432000" y="1293851"/>
            <a:ext cx="985731" cy="748988"/>
            <a:chOff x="324000" y="970388"/>
            <a:chExt cx="739298" cy="561741"/>
          </a:xfrm>
        </p:grpSpPr>
        <p:sp>
          <p:nvSpPr>
            <p:cNvPr id="8" name="Rectangle 7">
              <a:extLst>
                <a:ext uri="{FF2B5EF4-FFF2-40B4-BE49-F238E27FC236}">
                  <a16:creationId xmlns:a16="http://schemas.microsoft.com/office/drawing/2014/main" id="{1C3166A6-F41B-45A4-92DF-F0B509EE8458}"/>
                </a:ext>
              </a:extLst>
            </p:cNvPr>
            <p:cNvSpPr/>
            <p:nvPr/>
          </p:nvSpPr>
          <p:spPr>
            <a:xfrm>
              <a:off x="324000" y="1034175"/>
              <a:ext cx="122382" cy="457200"/>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9" name="TextBox 8">
              <a:extLst>
                <a:ext uri="{FF2B5EF4-FFF2-40B4-BE49-F238E27FC236}">
                  <a16:creationId xmlns:a16="http://schemas.microsoft.com/office/drawing/2014/main" id="{552D2382-F5C6-45FF-9C5D-E8E26A951AC0}"/>
                </a:ext>
              </a:extLst>
            </p:cNvPr>
            <p:cNvSpPr txBox="1"/>
            <p:nvPr/>
          </p:nvSpPr>
          <p:spPr>
            <a:xfrm>
              <a:off x="462934" y="970388"/>
              <a:ext cx="600364" cy="561741"/>
            </a:xfrm>
            <a:prstGeom prst="rect">
              <a:avLst/>
            </a:prstGeom>
            <a:noFill/>
          </p:spPr>
          <p:txBody>
            <a:bodyPr wrap="square" rtlCol="0">
              <a:spAutoFit/>
            </a:bodyPr>
            <a:lstStyle/>
            <a:p>
              <a:r>
                <a:rPr lang="en-US" sz="4267" dirty="0">
                  <a:solidFill>
                    <a:schemeClr val="accent1"/>
                  </a:solidFill>
                  <a:latin typeface="Impact" pitchFamily="34" charset="0"/>
                </a:rPr>
                <a:t>01</a:t>
              </a:r>
            </a:p>
          </p:txBody>
        </p:sp>
      </p:grpSp>
      <p:grpSp>
        <p:nvGrpSpPr>
          <p:cNvPr id="31" name="Group 30">
            <a:extLst>
              <a:ext uri="{FF2B5EF4-FFF2-40B4-BE49-F238E27FC236}">
                <a16:creationId xmlns:a16="http://schemas.microsoft.com/office/drawing/2014/main" id="{F7DA82C5-F2E2-482A-A2A1-3CF744413BA8}"/>
              </a:ext>
            </a:extLst>
          </p:cNvPr>
          <p:cNvGrpSpPr/>
          <p:nvPr userDrawn="1"/>
        </p:nvGrpSpPr>
        <p:grpSpPr>
          <a:xfrm>
            <a:off x="432000" y="2146373"/>
            <a:ext cx="1034989" cy="748988"/>
            <a:chOff x="324000" y="1609779"/>
            <a:chExt cx="776242" cy="561741"/>
          </a:xfrm>
        </p:grpSpPr>
        <p:sp>
          <p:nvSpPr>
            <p:cNvPr id="12" name="Rectangle 11">
              <a:extLst>
                <a:ext uri="{FF2B5EF4-FFF2-40B4-BE49-F238E27FC236}">
                  <a16:creationId xmlns:a16="http://schemas.microsoft.com/office/drawing/2014/main" id="{C8AA51CE-5F59-4296-B4EA-B308738960AB}"/>
                </a:ext>
              </a:extLst>
            </p:cNvPr>
            <p:cNvSpPr/>
            <p:nvPr/>
          </p:nvSpPr>
          <p:spPr>
            <a:xfrm>
              <a:off x="324000" y="1673566"/>
              <a:ext cx="122382" cy="457200"/>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13" name="TextBox 12">
              <a:extLst>
                <a:ext uri="{FF2B5EF4-FFF2-40B4-BE49-F238E27FC236}">
                  <a16:creationId xmlns:a16="http://schemas.microsoft.com/office/drawing/2014/main" id="{891A4343-C193-4CFA-8372-2E43A07B1845}"/>
                </a:ext>
              </a:extLst>
            </p:cNvPr>
            <p:cNvSpPr txBox="1"/>
            <p:nvPr/>
          </p:nvSpPr>
          <p:spPr>
            <a:xfrm>
              <a:off x="462934" y="1609779"/>
              <a:ext cx="637308" cy="561741"/>
            </a:xfrm>
            <a:prstGeom prst="rect">
              <a:avLst/>
            </a:prstGeom>
            <a:noFill/>
          </p:spPr>
          <p:txBody>
            <a:bodyPr wrap="square" rtlCol="0">
              <a:spAutoFit/>
            </a:bodyPr>
            <a:lstStyle/>
            <a:p>
              <a:r>
                <a:rPr lang="en-US" sz="4267" dirty="0">
                  <a:solidFill>
                    <a:schemeClr val="accent2"/>
                  </a:solidFill>
                  <a:latin typeface="Impact" pitchFamily="34" charset="0"/>
                </a:rPr>
                <a:t>02</a:t>
              </a:r>
            </a:p>
          </p:txBody>
        </p:sp>
      </p:grpSp>
      <p:grpSp>
        <p:nvGrpSpPr>
          <p:cNvPr id="32" name="Group 31">
            <a:extLst>
              <a:ext uri="{FF2B5EF4-FFF2-40B4-BE49-F238E27FC236}">
                <a16:creationId xmlns:a16="http://schemas.microsoft.com/office/drawing/2014/main" id="{3DF5479A-D744-420E-865C-9CEE11BBC7E3}"/>
              </a:ext>
            </a:extLst>
          </p:cNvPr>
          <p:cNvGrpSpPr/>
          <p:nvPr userDrawn="1"/>
        </p:nvGrpSpPr>
        <p:grpSpPr>
          <a:xfrm>
            <a:off x="432000" y="2998894"/>
            <a:ext cx="1034989" cy="748988"/>
            <a:chOff x="324000" y="2249170"/>
            <a:chExt cx="776242" cy="561741"/>
          </a:xfrm>
        </p:grpSpPr>
        <p:sp>
          <p:nvSpPr>
            <p:cNvPr id="16" name="Rectangle 15">
              <a:extLst>
                <a:ext uri="{FF2B5EF4-FFF2-40B4-BE49-F238E27FC236}">
                  <a16:creationId xmlns:a16="http://schemas.microsoft.com/office/drawing/2014/main" id="{3C680145-B3AD-4B2A-9E40-F5094E133BFE}"/>
                </a:ext>
              </a:extLst>
            </p:cNvPr>
            <p:cNvSpPr/>
            <p:nvPr/>
          </p:nvSpPr>
          <p:spPr>
            <a:xfrm>
              <a:off x="324000" y="2312957"/>
              <a:ext cx="122382" cy="45720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17" name="TextBox 16">
              <a:extLst>
                <a:ext uri="{FF2B5EF4-FFF2-40B4-BE49-F238E27FC236}">
                  <a16:creationId xmlns:a16="http://schemas.microsoft.com/office/drawing/2014/main" id="{DDF48DF7-6E11-486A-8FE6-AEE948204566}"/>
                </a:ext>
              </a:extLst>
            </p:cNvPr>
            <p:cNvSpPr txBox="1"/>
            <p:nvPr/>
          </p:nvSpPr>
          <p:spPr>
            <a:xfrm>
              <a:off x="462934" y="2249170"/>
              <a:ext cx="637308" cy="561741"/>
            </a:xfrm>
            <a:prstGeom prst="rect">
              <a:avLst/>
            </a:prstGeom>
            <a:noFill/>
          </p:spPr>
          <p:txBody>
            <a:bodyPr wrap="square" rtlCol="0">
              <a:spAutoFit/>
            </a:bodyPr>
            <a:lstStyle/>
            <a:p>
              <a:r>
                <a:rPr lang="en-US" sz="4267" dirty="0">
                  <a:solidFill>
                    <a:schemeClr val="accent3"/>
                  </a:solidFill>
                  <a:latin typeface="Impact" pitchFamily="34" charset="0"/>
                </a:rPr>
                <a:t>03</a:t>
              </a:r>
            </a:p>
          </p:txBody>
        </p:sp>
      </p:grpSp>
      <p:grpSp>
        <p:nvGrpSpPr>
          <p:cNvPr id="33" name="Group 32">
            <a:extLst>
              <a:ext uri="{FF2B5EF4-FFF2-40B4-BE49-F238E27FC236}">
                <a16:creationId xmlns:a16="http://schemas.microsoft.com/office/drawing/2014/main" id="{D3AB779D-C36B-449A-90A1-4B9C9A8AB11D}"/>
              </a:ext>
            </a:extLst>
          </p:cNvPr>
          <p:cNvGrpSpPr/>
          <p:nvPr userDrawn="1"/>
        </p:nvGrpSpPr>
        <p:grpSpPr>
          <a:xfrm>
            <a:off x="432000" y="3851415"/>
            <a:ext cx="1034989" cy="748988"/>
            <a:chOff x="324000" y="2888561"/>
            <a:chExt cx="776242" cy="561741"/>
          </a:xfrm>
        </p:grpSpPr>
        <p:sp>
          <p:nvSpPr>
            <p:cNvPr id="20" name="Rectangle 19">
              <a:extLst>
                <a:ext uri="{FF2B5EF4-FFF2-40B4-BE49-F238E27FC236}">
                  <a16:creationId xmlns:a16="http://schemas.microsoft.com/office/drawing/2014/main" id="{8140F5ED-12D8-43D6-B130-3C4F403121C1}"/>
                </a:ext>
              </a:extLst>
            </p:cNvPr>
            <p:cNvSpPr/>
            <p:nvPr/>
          </p:nvSpPr>
          <p:spPr>
            <a:xfrm>
              <a:off x="324000" y="2952348"/>
              <a:ext cx="122382" cy="457200"/>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21" name="TextBox 20">
              <a:extLst>
                <a:ext uri="{FF2B5EF4-FFF2-40B4-BE49-F238E27FC236}">
                  <a16:creationId xmlns:a16="http://schemas.microsoft.com/office/drawing/2014/main" id="{174EFB40-188F-4F11-AF25-AA94EF9E5756}"/>
                </a:ext>
              </a:extLst>
            </p:cNvPr>
            <p:cNvSpPr txBox="1"/>
            <p:nvPr/>
          </p:nvSpPr>
          <p:spPr>
            <a:xfrm>
              <a:off x="462934" y="2888561"/>
              <a:ext cx="637308" cy="561741"/>
            </a:xfrm>
            <a:prstGeom prst="rect">
              <a:avLst/>
            </a:prstGeom>
            <a:noFill/>
          </p:spPr>
          <p:txBody>
            <a:bodyPr wrap="square" rtlCol="0">
              <a:spAutoFit/>
            </a:bodyPr>
            <a:lstStyle/>
            <a:p>
              <a:r>
                <a:rPr lang="en-US" sz="4267" dirty="0">
                  <a:solidFill>
                    <a:schemeClr val="accent4"/>
                  </a:solidFill>
                  <a:latin typeface="Impact" pitchFamily="34" charset="0"/>
                </a:rPr>
                <a:t>04</a:t>
              </a:r>
            </a:p>
          </p:txBody>
        </p:sp>
      </p:grpSp>
      <p:grpSp>
        <p:nvGrpSpPr>
          <p:cNvPr id="34" name="Group 33">
            <a:extLst>
              <a:ext uri="{FF2B5EF4-FFF2-40B4-BE49-F238E27FC236}">
                <a16:creationId xmlns:a16="http://schemas.microsoft.com/office/drawing/2014/main" id="{919BE849-4E9C-4E5A-964F-03DD46AD681A}"/>
              </a:ext>
            </a:extLst>
          </p:cNvPr>
          <p:cNvGrpSpPr/>
          <p:nvPr userDrawn="1"/>
        </p:nvGrpSpPr>
        <p:grpSpPr>
          <a:xfrm>
            <a:off x="432000" y="4703937"/>
            <a:ext cx="1159933" cy="748988"/>
            <a:chOff x="324000" y="3527952"/>
            <a:chExt cx="869950" cy="561741"/>
          </a:xfrm>
        </p:grpSpPr>
        <p:sp>
          <p:nvSpPr>
            <p:cNvPr id="24" name="Rectangle 23">
              <a:extLst>
                <a:ext uri="{FF2B5EF4-FFF2-40B4-BE49-F238E27FC236}">
                  <a16:creationId xmlns:a16="http://schemas.microsoft.com/office/drawing/2014/main" id="{7CA7B16F-5C06-4879-B941-44B5FD928812}"/>
                </a:ext>
              </a:extLst>
            </p:cNvPr>
            <p:cNvSpPr/>
            <p:nvPr/>
          </p:nvSpPr>
          <p:spPr>
            <a:xfrm>
              <a:off x="324000" y="3591739"/>
              <a:ext cx="122382" cy="457200"/>
            </a:xfrm>
            <a:prstGeom prst="rect">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25" name="TextBox 24">
              <a:extLst>
                <a:ext uri="{FF2B5EF4-FFF2-40B4-BE49-F238E27FC236}">
                  <a16:creationId xmlns:a16="http://schemas.microsoft.com/office/drawing/2014/main" id="{4913F642-8676-49CD-9378-2B6BD2FDEB24}"/>
                </a:ext>
              </a:extLst>
            </p:cNvPr>
            <p:cNvSpPr txBox="1"/>
            <p:nvPr/>
          </p:nvSpPr>
          <p:spPr>
            <a:xfrm>
              <a:off x="462934" y="3527952"/>
              <a:ext cx="731016" cy="561741"/>
            </a:xfrm>
            <a:prstGeom prst="rect">
              <a:avLst/>
            </a:prstGeom>
            <a:noFill/>
          </p:spPr>
          <p:txBody>
            <a:bodyPr wrap="square" rtlCol="0">
              <a:spAutoFit/>
            </a:bodyPr>
            <a:lstStyle/>
            <a:p>
              <a:r>
                <a:rPr lang="en-US" sz="4267" dirty="0">
                  <a:solidFill>
                    <a:schemeClr val="accent5"/>
                  </a:solidFill>
                  <a:latin typeface="Impact" pitchFamily="34" charset="0"/>
                </a:rPr>
                <a:t>05</a:t>
              </a:r>
            </a:p>
          </p:txBody>
        </p:sp>
      </p:grpSp>
      <p:grpSp>
        <p:nvGrpSpPr>
          <p:cNvPr id="35" name="Group 34">
            <a:extLst>
              <a:ext uri="{FF2B5EF4-FFF2-40B4-BE49-F238E27FC236}">
                <a16:creationId xmlns:a16="http://schemas.microsoft.com/office/drawing/2014/main" id="{4AFFBDB2-5882-402C-9E75-62A32BA3279B}"/>
              </a:ext>
            </a:extLst>
          </p:cNvPr>
          <p:cNvGrpSpPr/>
          <p:nvPr userDrawn="1"/>
        </p:nvGrpSpPr>
        <p:grpSpPr>
          <a:xfrm>
            <a:off x="432000" y="5556457"/>
            <a:ext cx="1159933" cy="748988"/>
            <a:chOff x="324000" y="4167342"/>
            <a:chExt cx="869950" cy="561741"/>
          </a:xfrm>
        </p:grpSpPr>
        <p:sp>
          <p:nvSpPr>
            <p:cNvPr id="28" name="Rectangle 27">
              <a:extLst>
                <a:ext uri="{FF2B5EF4-FFF2-40B4-BE49-F238E27FC236}">
                  <a16:creationId xmlns:a16="http://schemas.microsoft.com/office/drawing/2014/main" id="{1ED37896-6292-483B-89F7-8E03C1B9ED68}"/>
                </a:ext>
              </a:extLst>
            </p:cNvPr>
            <p:cNvSpPr/>
            <p:nvPr/>
          </p:nvSpPr>
          <p:spPr>
            <a:xfrm>
              <a:off x="324000" y="4231129"/>
              <a:ext cx="122382" cy="4572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29" name="TextBox 28">
              <a:extLst>
                <a:ext uri="{FF2B5EF4-FFF2-40B4-BE49-F238E27FC236}">
                  <a16:creationId xmlns:a16="http://schemas.microsoft.com/office/drawing/2014/main" id="{54B6F334-07CC-4416-9A70-EE68005904F8}"/>
                </a:ext>
              </a:extLst>
            </p:cNvPr>
            <p:cNvSpPr txBox="1"/>
            <p:nvPr/>
          </p:nvSpPr>
          <p:spPr>
            <a:xfrm>
              <a:off x="462934" y="4167342"/>
              <a:ext cx="731016" cy="561741"/>
            </a:xfrm>
            <a:prstGeom prst="rect">
              <a:avLst/>
            </a:prstGeom>
            <a:noFill/>
          </p:spPr>
          <p:txBody>
            <a:bodyPr wrap="square" rtlCol="0">
              <a:spAutoFit/>
            </a:bodyPr>
            <a:lstStyle/>
            <a:p>
              <a:r>
                <a:rPr lang="en-US" sz="4267" dirty="0">
                  <a:solidFill>
                    <a:schemeClr val="accent6"/>
                  </a:solidFill>
                  <a:latin typeface="Impact" pitchFamily="34" charset="0"/>
                </a:rPr>
                <a:t>06</a:t>
              </a:r>
            </a:p>
          </p:txBody>
        </p:sp>
      </p:grpSp>
      <p:sp>
        <p:nvSpPr>
          <p:cNvPr id="3" name="Text Placeholder 2">
            <a:extLst>
              <a:ext uri="{FF2B5EF4-FFF2-40B4-BE49-F238E27FC236}">
                <a16:creationId xmlns:a16="http://schemas.microsoft.com/office/drawing/2014/main" id="{4A32CE3C-896B-46F3-AA80-7C8037C973EB}"/>
              </a:ext>
            </a:extLst>
          </p:cNvPr>
          <p:cNvSpPr>
            <a:spLocks noGrp="1"/>
          </p:cNvSpPr>
          <p:nvPr>
            <p:ph type="body" sz="quarter" idx="13" hasCustomPrompt="1"/>
          </p:nvPr>
        </p:nvSpPr>
        <p:spPr>
          <a:xfrm>
            <a:off x="1638800" y="1527411"/>
            <a:ext cx="6529149" cy="312579"/>
          </a:xfrm>
        </p:spPr>
        <p:txBody>
          <a:bodyPr rIns="0" bIns="0" anchor="ctr">
            <a:normAutofit/>
          </a:bodyPr>
          <a:lstStyle>
            <a:lvl1pPr marL="0" indent="0">
              <a:buNone/>
              <a:defRPr sz="1867"/>
            </a:lvl1pPr>
          </a:lstStyle>
          <a:p>
            <a:pPr lvl="0"/>
            <a:r>
              <a:rPr lang="en-US" dirty="0"/>
              <a:t>SECTION DIVIDER 1</a:t>
            </a:r>
          </a:p>
        </p:txBody>
      </p:sp>
      <p:sp>
        <p:nvSpPr>
          <p:cNvPr id="36" name="Text Placeholder 2">
            <a:extLst>
              <a:ext uri="{FF2B5EF4-FFF2-40B4-BE49-F238E27FC236}">
                <a16:creationId xmlns:a16="http://schemas.microsoft.com/office/drawing/2014/main" id="{27522565-96B8-44DB-AB59-310E11A6DE8C}"/>
              </a:ext>
            </a:extLst>
          </p:cNvPr>
          <p:cNvSpPr>
            <a:spLocks noGrp="1"/>
          </p:cNvSpPr>
          <p:nvPr>
            <p:ph type="body" sz="quarter" idx="14" hasCustomPrompt="1"/>
          </p:nvPr>
        </p:nvSpPr>
        <p:spPr>
          <a:xfrm>
            <a:off x="1638800" y="2379932"/>
            <a:ext cx="6529149" cy="312579"/>
          </a:xfrm>
        </p:spPr>
        <p:txBody>
          <a:bodyPr rIns="0" bIns="0" anchor="ctr">
            <a:normAutofit/>
          </a:bodyPr>
          <a:lstStyle>
            <a:lvl1pPr marL="0" indent="0">
              <a:buNone/>
              <a:defRPr sz="1867"/>
            </a:lvl1pPr>
          </a:lstStyle>
          <a:p>
            <a:pPr lvl="0"/>
            <a:r>
              <a:rPr lang="en-US" dirty="0"/>
              <a:t>SECTION DIVIDER 2</a:t>
            </a:r>
          </a:p>
        </p:txBody>
      </p:sp>
      <p:sp>
        <p:nvSpPr>
          <p:cNvPr id="37" name="Text Placeholder 2">
            <a:extLst>
              <a:ext uri="{FF2B5EF4-FFF2-40B4-BE49-F238E27FC236}">
                <a16:creationId xmlns:a16="http://schemas.microsoft.com/office/drawing/2014/main" id="{D20B090F-D8BF-414D-90A1-D2DBE446D49D}"/>
              </a:ext>
            </a:extLst>
          </p:cNvPr>
          <p:cNvSpPr>
            <a:spLocks noGrp="1"/>
          </p:cNvSpPr>
          <p:nvPr>
            <p:ph type="body" sz="quarter" idx="15" hasCustomPrompt="1"/>
          </p:nvPr>
        </p:nvSpPr>
        <p:spPr>
          <a:xfrm>
            <a:off x="1638800" y="3232453"/>
            <a:ext cx="6529149" cy="312579"/>
          </a:xfrm>
        </p:spPr>
        <p:txBody>
          <a:bodyPr rIns="0" bIns="0" anchor="ctr">
            <a:normAutofit/>
          </a:bodyPr>
          <a:lstStyle>
            <a:lvl1pPr marL="0" indent="0">
              <a:buNone/>
              <a:defRPr sz="1867"/>
            </a:lvl1pPr>
          </a:lstStyle>
          <a:p>
            <a:pPr lvl="0"/>
            <a:r>
              <a:rPr lang="en-US" dirty="0"/>
              <a:t>SECTION DIVIDER 3</a:t>
            </a:r>
          </a:p>
        </p:txBody>
      </p:sp>
      <p:sp>
        <p:nvSpPr>
          <p:cNvPr id="38" name="Text Placeholder 2">
            <a:extLst>
              <a:ext uri="{FF2B5EF4-FFF2-40B4-BE49-F238E27FC236}">
                <a16:creationId xmlns:a16="http://schemas.microsoft.com/office/drawing/2014/main" id="{FD56B850-8139-4412-AA48-5B3080C68A55}"/>
              </a:ext>
            </a:extLst>
          </p:cNvPr>
          <p:cNvSpPr>
            <a:spLocks noGrp="1"/>
          </p:cNvSpPr>
          <p:nvPr>
            <p:ph type="body" sz="quarter" idx="16" hasCustomPrompt="1"/>
          </p:nvPr>
        </p:nvSpPr>
        <p:spPr>
          <a:xfrm>
            <a:off x="1638800" y="4084975"/>
            <a:ext cx="6529149" cy="312579"/>
          </a:xfrm>
        </p:spPr>
        <p:txBody>
          <a:bodyPr rIns="0" bIns="0" anchor="ctr">
            <a:normAutofit/>
          </a:bodyPr>
          <a:lstStyle>
            <a:lvl1pPr marL="0" indent="0">
              <a:buNone/>
              <a:defRPr sz="1867"/>
            </a:lvl1pPr>
          </a:lstStyle>
          <a:p>
            <a:pPr lvl="0"/>
            <a:r>
              <a:rPr lang="en-US" dirty="0"/>
              <a:t>SECTION DIVIDER 4</a:t>
            </a:r>
          </a:p>
        </p:txBody>
      </p:sp>
      <p:sp>
        <p:nvSpPr>
          <p:cNvPr id="39" name="Text Placeholder 2">
            <a:extLst>
              <a:ext uri="{FF2B5EF4-FFF2-40B4-BE49-F238E27FC236}">
                <a16:creationId xmlns:a16="http://schemas.microsoft.com/office/drawing/2014/main" id="{BBAD39C6-C5BE-4DA1-BBBB-C5DDFB535840}"/>
              </a:ext>
            </a:extLst>
          </p:cNvPr>
          <p:cNvSpPr>
            <a:spLocks noGrp="1"/>
          </p:cNvSpPr>
          <p:nvPr>
            <p:ph type="body" sz="quarter" idx="17" hasCustomPrompt="1"/>
          </p:nvPr>
        </p:nvSpPr>
        <p:spPr>
          <a:xfrm>
            <a:off x="1638800" y="4937496"/>
            <a:ext cx="6529149" cy="312579"/>
          </a:xfrm>
        </p:spPr>
        <p:txBody>
          <a:bodyPr rIns="0" bIns="0" anchor="ctr">
            <a:normAutofit/>
          </a:bodyPr>
          <a:lstStyle>
            <a:lvl1pPr marL="0" indent="0">
              <a:buNone/>
              <a:defRPr sz="1867"/>
            </a:lvl1pPr>
          </a:lstStyle>
          <a:p>
            <a:pPr lvl="0"/>
            <a:r>
              <a:rPr lang="en-US" dirty="0"/>
              <a:t>SECTION DIVIDER 5</a:t>
            </a:r>
          </a:p>
        </p:txBody>
      </p:sp>
      <p:sp>
        <p:nvSpPr>
          <p:cNvPr id="40" name="Text Placeholder 2">
            <a:extLst>
              <a:ext uri="{FF2B5EF4-FFF2-40B4-BE49-F238E27FC236}">
                <a16:creationId xmlns:a16="http://schemas.microsoft.com/office/drawing/2014/main" id="{DEDBBCB0-9781-4DA9-92FC-BE500461DC46}"/>
              </a:ext>
            </a:extLst>
          </p:cNvPr>
          <p:cNvSpPr>
            <a:spLocks noGrp="1"/>
          </p:cNvSpPr>
          <p:nvPr>
            <p:ph type="body" sz="quarter" idx="18" hasCustomPrompt="1"/>
          </p:nvPr>
        </p:nvSpPr>
        <p:spPr>
          <a:xfrm>
            <a:off x="1638800" y="5790016"/>
            <a:ext cx="6529149" cy="312579"/>
          </a:xfrm>
        </p:spPr>
        <p:txBody>
          <a:bodyPr rIns="0" bIns="0" anchor="ctr">
            <a:normAutofit/>
          </a:bodyPr>
          <a:lstStyle>
            <a:lvl1pPr marL="0" indent="0">
              <a:buNone/>
              <a:defRPr sz="1867"/>
            </a:lvl1pPr>
          </a:lstStyle>
          <a:p>
            <a:pPr lvl="0"/>
            <a:r>
              <a:rPr lang="en-US" dirty="0"/>
              <a:t>SECTION DIVIDER 6</a:t>
            </a:r>
          </a:p>
        </p:txBody>
      </p:sp>
    </p:spTree>
    <p:extLst>
      <p:ext uri="{BB962C8B-B14F-4D97-AF65-F5344CB8AC3E}">
        <p14:creationId xmlns:p14="http://schemas.microsoft.com/office/powerpoint/2010/main" val="4073414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dirty="0"/>
              <a:t>TITLE OF THE SLIDE GOES HERE</a:t>
            </a:r>
          </a:p>
        </p:txBody>
      </p:sp>
      <p:sp>
        <p:nvSpPr>
          <p:cNvPr id="3" name="Content Placeholder 2"/>
          <p:cNvSpPr>
            <a:spLocks noGrp="1"/>
          </p:cNvSpPr>
          <p:nvPr>
            <p:ph idx="1"/>
          </p:nvPr>
        </p:nvSpPr>
        <p:spPr>
          <a:xfrm>
            <a:off x="432001" y="1368215"/>
            <a:ext cx="11216217" cy="4878071"/>
          </a:xfrm>
        </p:spPr>
        <p:txBody>
          <a:bodyPr/>
          <a:lstStyle>
            <a:lvl1pPr marL="302355" indent="-302355">
              <a:buFont typeface="Wingdings" panose="05000000000000000000" pitchFamily="2" charset="2"/>
              <a:buChar char="§"/>
              <a:defRPr/>
            </a:lvl1pPr>
            <a:lvl2pPr>
              <a:defRPr sz="2133"/>
            </a:lvl2pPr>
            <a:lvl3pPr marL="1055974">
              <a:defRPr sz="2133">
                <a:latin typeface="Arial Nova" panose="020B0504020202020204" pitchFamily="34" charset="0"/>
              </a:defRPr>
            </a:lvl3pPr>
            <a:lvl4pPr marL="1439964">
              <a:defRPr sz="1867">
                <a:latin typeface="Arial Nova" panose="020B0504020202020204" pitchFamily="34" charset="0"/>
              </a:defRPr>
            </a:lvl4pPr>
            <a:lvl5pPr marL="1775956">
              <a:defRPr sz="1867">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3865604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1800" y="1368638"/>
            <a:ext cx="5471584"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14018" y="1368638"/>
            <a:ext cx="5446183"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31800" y="504995"/>
            <a:ext cx="10104200" cy="461655"/>
          </a:xfrm>
          <a:prstGeom prst="rect">
            <a:avLst/>
          </a:prstGeom>
        </p:spPr>
        <p:txBody>
          <a:bodyPr/>
          <a:lstStyle>
            <a:lvl1pPr>
              <a:defRPr baseline="0"/>
            </a:lvl1pPr>
          </a:lstStyle>
          <a:p>
            <a:r>
              <a:rPr lang="en-US" dirty="0"/>
              <a:t>TITLE OF THE SLIDE GOES HERE</a:t>
            </a:r>
          </a:p>
        </p:txBody>
      </p:sp>
      <p:sp>
        <p:nvSpPr>
          <p:cNvPr id="7" name="Slide Number Placeholder 6"/>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683513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20390"/>
            <a:ext cx="10051200" cy="461655"/>
          </a:xfrm>
          <a:prstGeom prst="rect">
            <a:avLst/>
          </a:prstGeom>
        </p:spPr>
        <p:txBody>
          <a:bodyPr anchor="b"/>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3" name="Text Placeholder 2"/>
          <p:cNvSpPr>
            <a:spLocks noGrp="1"/>
          </p:cNvSpPr>
          <p:nvPr>
            <p:ph type="body" idx="1" hasCustomPrompt="1"/>
          </p:nvPr>
        </p:nvSpPr>
        <p:spPr>
          <a:xfrm>
            <a:off x="432000" y="1366801"/>
            <a:ext cx="5472000"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4" name="Content Placeholder 3"/>
          <p:cNvSpPr>
            <a:spLocks noGrp="1"/>
          </p:cNvSpPr>
          <p:nvPr>
            <p:ph sz="half" idx="2" hasCustomPrompt="1"/>
          </p:nvPr>
        </p:nvSpPr>
        <p:spPr>
          <a:xfrm>
            <a:off x="431999" y="1778002"/>
            <a:ext cx="5472000" cy="4468284"/>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a:lnSpc>
                <a:spcPct val="100000"/>
              </a:lnSpc>
              <a:spcBef>
                <a:spcPts val="533"/>
              </a:spcBef>
              <a:defRPr sz="1600"/>
            </a:lvl2pPr>
            <a:lvl3pPr>
              <a:defRPr sz="1867">
                <a:latin typeface="Arial Nova" panose="020B0504020202020204" pitchFamily="34" charset="0"/>
              </a:defRPr>
            </a:lvl3pPr>
            <a:lvl4pPr>
              <a:defRPr sz="1600">
                <a:latin typeface="Arial Nova" panose="020B0504020202020204" pitchFamily="34" charset="0"/>
              </a:defRPr>
            </a:lvl4pPr>
            <a:lvl5pPr>
              <a:defRPr sz="1600">
                <a:latin typeface="Arial Nova" panose="020B0504020202020204"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14019" y="1366801"/>
            <a:ext cx="54480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6" name="Content Placeholder 5"/>
          <p:cNvSpPr>
            <a:spLocks noGrp="1"/>
          </p:cNvSpPr>
          <p:nvPr>
            <p:ph sz="quarter" idx="4" hasCustomPrompt="1"/>
          </p:nvPr>
        </p:nvSpPr>
        <p:spPr>
          <a:xfrm>
            <a:off x="6314017" y="1778002"/>
            <a:ext cx="5448000" cy="4468284"/>
          </a:xfrm>
        </p:spPr>
        <p:txBody>
          <a:bodyPr tIns="0"/>
          <a:lstStyle>
            <a:lvl1pPr marL="380990" indent="-380990">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indent="-380942">
              <a:defRPr lang="en-US" sz="1600" kern="1200" dirty="0" smtClean="0">
                <a:solidFill>
                  <a:srgbClr val="595959"/>
                </a:solidFill>
                <a:latin typeface="Arial Nova" panose="020B0504020202020204" pitchFamily="34" charset="0"/>
                <a:ea typeface="+mn-ea"/>
                <a:cs typeface="+mn-cs"/>
              </a:defRPr>
            </a:lvl2pPr>
            <a:lvl3pPr marL="1523771" indent="-304754">
              <a:defRPr lang="en-US" sz="1867" kern="1200" dirty="0" smtClean="0">
                <a:solidFill>
                  <a:srgbClr val="595959"/>
                </a:solidFill>
                <a:latin typeface="Arial Nova" panose="020B0504020202020204" pitchFamily="34" charset="0"/>
                <a:ea typeface="+mn-ea"/>
                <a:cs typeface="+mn-cs"/>
              </a:defRPr>
            </a:lvl3pPr>
            <a:lvl4pPr marL="2133280" indent="-304754">
              <a:defRPr lang="en-US" sz="1600" kern="1200" dirty="0" smtClean="0">
                <a:solidFill>
                  <a:srgbClr val="595959"/>
                </a:solidFill>
                <a:latin typeface="Arial Nova" panose="020B0504020202020204" pitchFamily="34" charset="0"/>
                <a:ea typeface="+mn-ea"/>
                <a:cs typeface="+mn-cs"/>
              </a:defRPr>
            </a:lvl4pPr>
            <a:lvl5pPr marL="2742789" indent="-304754">
              <a:defRPr lang="en-US" sz="1600" kern="1200" dirty="0">
                <a:solidFill>
                  <a:srgbClr val="595959"/>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dirty="0"/>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dirty="0"/>
              <a:t>Second level</a:t>
            </a:r>
          </a:p>
          <a:p>
            <a:pPr marL="1523771" lvl="2" indent="-304754" algn="l" defTabSz="1219018" rtl="0" eaLnBrk="1" latinLnBrk="0" hangingPunct="1">
              <a:lnSpc>
                <a:spcPct val="90000"/>
              </a:lnSpc>
              <a:spcBef>
                <a:spcPts val="800"/>
              </a:spcBef>
              <a:buFont typeface="Arial" pitchFamily="34" charset="0"/>
              <a:buChar char="•"/>
            </a:pPr>
            <a:r>
              <a:rPr lang="en-US" dirty="0"/>
              <a:t>Third level</a:t>
            </a:r>
          </a:p>
          <a:p>
            <a:pPr marL="2133280" lvl="3" indent="-304754" algn="l" defTabSz="1219018" rtl="0" eaLnBrk="1" latinLnBrk="0" hangingPunct="1">
              <a:lnSpc>
                <a:spcPct val="90000"/>
              </a:lnSpc>
              <a:spcBef>
                <a:spcPts val="800"/>
              </a:spcBef>
              <a:buFont typeface="Arial" pitchFamily="34" charset="0"/>
              <a:buChar char="–"/>
            </a:pPr>
            <a:r>
              <a:rPr lang="en-US" dirty="0"/>
              <a:t>Fourth level</a:t>
            </a:r>
          </a:p>
          <a:p>
            <a:pPr marL="2742789" lvl="4" indent="-304754" algn="l" defTabSz="1219018" rtl="0" eaLnBrk="1" latinLnBrk="0" hangingPunct="1">
              <a:lnSpc>
                <a:spcPct val="90000"/>
              </a:lnSpc>
              <a:spcBef>
                <a:spcPts val="800"/>
              </a:spcBef>
              <a:buFont typeface="Arial" pitchFamily="34" charset="0"/>
              <a:buChar char="»"/>
            </a:pPr>
            <a:r>
              <a:rPr lang="en-US" dirty="0"/>
              <a:t>Fifth level</a:t>
            </a:r>
          </a:p>
        </p:txBody>
      </p:sp>
      <p:sp>
        <p:nvSpPr>
          <p:cNvPr id="9" name="Slide Number Placeholder 8"/>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230899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dirty="0"/>
              <a:t>Color Palette</a:t>
            </a:r>
          </a:p>
        </p:txBody>
      </p:sp>
      <p:sp>
        <p:nvSpPr>
          <p:cNvPr id="5" name="Slide Number Placeholder 4"/>
          <p:cNvSpPr>
            <a:spLocks noGrp="1"/>
          </p:cNvSpPr>
          <p:nvPr>
            <p:ph type="sldNum" sz="quarter" idx="12"/>
          </p:nvPr>
        </p:nvSpPr>
        <p:spPr/>
        <p:txBody>
          <a:bodyPr/>
          <a:lstStyle/>
          <a:p>
            <a:fld id="{D6AB342A-830E-438F-A6A8-BEDF509AB0A8}" type="slidenum">
              <a:rPr lang="en-US" smtClean="0"/>
              <a:t>‹#›</a:t>
            </a:fld>
            <a:endParaRPr lang="en-US"/>
          </a:p>
        </p:txBody>
      </p:sp>
      <p:sp>
        <p:nvSpPr>
          <p:cNvPr id="4" name="Rectangle 3">
            <a:extLst>
              <a:ext uri="{FF2B5EF4-FFF2-40B4-BE49-F238E27FC236}">
                <a16:creationId xmlns:a16="http://schemas.microsoft.com/office/drawing/2014/main" id="{B7E4328B-D13C-42AE-AE8E-10B47BAE4610}"/>
              </a:ext>
            </a:extLst>
          </p:cNvPr>
          <p:cNvSpPr/>
          <p:nvPr userDrawn="1"/>
        </p:nvSpPr>
        <p:spPr>
          <a:xfrm>
            <a:off x="447027" y="1912703"/>
            <a:ext cx="1483843" cy="590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6" name="Rectangle 5">
            <a:extLst>
              <a:ext uri="{FF2B5EF4-FFF2-40B4-BE49-F238E27FC236}">
                <a16:creationId xmlns:a16="http://schemas.microsoft.com/office/drawing/2014/main" id="{D5CFE044-BA97-42C4-9069-A63FF4388E19}"/>
              </a:ext>
            </a:extLst>
          </p:cNvPr>
          <p:cNvSpPr/>
          <p:nvPr userDrawn="1"/>
        </p:nvSpPr>
        <p:spPr>
          <a:xfrm>
            <a:off x="2413373" y="1912703"/>
            <a:ext cx="1483843" cy="590207"/>
          </a:xfrm>
          <a:prstGeom prst="rect">
            <a:avLst/>
          </a:prstGeom>
          <a:solidFill>
            <a:srgbClr val="E7B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FC51BB78-6515-40CB-83F1-5E6A75ACED06}"/>
              </a:ext>
            </a:extLst>
          </p:cNvPr>
          <p:cNvSpPr/>
          <p:nvPr userDrawn="1"/>
        </p:nvSpPr>
        <p:spPr>
          <a:xfrm>
            <a:off x="4379720" y="1912703"/>
            <a:ext cx="1483843" cy="590207"/>
          </a:xfrm>
          <a:prstGeom prst="rect">
            <a:avLst/>
          </a:prstGeom>
          <a:solidFill>
            <a:srgbClr val="B3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Rectangle 7">
            <a:extLst>
              <a:ext uri="{FF2B5EF4-FFF2-40B4-BE49-F238E27FC236}">
                <a16:creationId xmlns:a16="http://schemas.microsoft.com/office/drawing/2014/main" id="{9B1B22CD-BDE0-4F9E-8DBD-474744ADF3E8}"/>
              </a:ext>
            </a:extLst>
          </p:cNvPr>
          <p:cNvSpPr/>
          <p:nvPr userDrawn="1"/>
        </p:nvSpPr>
        <p:spPr>
          <a:xfrm>
            <a:off x="6346066" y="1912703"/>
            <a:ext cx="1483843" cy="590207"/>
          </a:xfrm>
          <a:prstGeom prst="rect">
            <a:avLst/>
          </a:prstGeom>
          <a:solidFill>
            <a:srgbClr val="FDD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Rectangle 8">
            <a:extLst>
              <a:ext uri="{FF2B5EF4-FFF2-40B4-BE49-F238E27FC236}">
                <a16:creationId xmlns:a16="http://schemas.microsoft.com/office/drawing/2014/main" id="{998742DC-982D-4662-9434-A248A25BD175}"/>
              </a:ext>
            </a:extLst>
          </p:cNvPr>
          <p:cNvSpPr/>
          <p:nvPr userDrawn="1"/>
        </p:nvSpPr>
        <p:spPr>
          <a:xfrm>
            <a:off x="8312413" y="1912703"/>
            <a:ext cx="1483843" cy="590207"/>
          </a:xfrm>
          <a:prstGeom prst="rect">
            <a:avLst/>
          </a:prstGeom>
          <a:solidFill>
            <a:srgbClr val="93C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Rectangle 9">
            <a:extLst>
              <a:ext uri="{FF2B5EF4-FFF2-40B4-BE49-F238E27FC236}">
                <a16:creationId xmlns:a16="http://schemas.microsoft.com/office/drawing/2014/main" id="{4D898B4F-2DAB-49EA-AF24-A869636DFC83}"/>
              </a:ext>
            </a:extLst>
          </p:cNvPr>
          <p:cNvSpPr/>
          <p:nvPr userDrawn="1"/>
        </p:nvSpPr>
        <p:spPr>
          <a:xfrm>
            <a:off x="10278760" y="1912703"/>
            <a:ext cx="1483843" cy="590207"/>
          </a:xfrm>
          <a:prstGeom prst="rect">
            <a:avLst/>
          </a:prstGeom>
          <a:solidFill>
            <a:srgbClr val="C3D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1" name="TextBox 10">
            <a:extLst>
              <a:ext uri="{FF2B5EF4-FFF2-40B4-BE49-F238E27FC236}">
                <a16:creationId xmlns:a16="http://schemas.microsoft.com/office/drawing/2014/main" id="{F4547637-0770-4AAA-93A5-EBEA61797A46}"/>
              </a:ext>
            </a:extLst>
          </p:cNvPr>
          <p:cNvSpPr txBox="1"/>
          <p:nvPr userDrawn="1"/>
        </p:nvSpPr>
        <p:spPr>
          <a:xfrm>
            <a:off x="447026"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1</a:t>
            </a:r>
          </a:p>
          <a:p>
            <a:pPr>
              <a:spcBef>
                <a:spcPts val="800"/>
              </a:spcBef>
            </a:pPr>
            <a:r>
              <a:rPr lang="en-IN" sz="1600" dirty="0">
                <a:solidFill>
                  <a:srgbClr val="595959"/>
                </a:solidFill>
                <a:latin typeface="Arial Nova" panose="020B0504020202020204" pitchFamily="34" charset="0"/>
              </a:rPr>
              <a:t>R: 142</a:t>
            </a:r>
          </a:p>
          <a:p>
            <a:r>
              <a:rPr lang="en-IN" sz="1600" dirty="0">
                <a:solidFill>
                  <a:srgbClr val="595959"/>
                </a:solidFill>
                <a:latin typeface="Arial Nova" panose="020B0504020202020204" pitchFamily="34" charset="0"/>
              </a:rPr>
              <a:t>G: 180</a:t>
            </a:r>
          </a:p>
          <a:p>
            <a:r>
              <a:rPr lang="en-IN" sz="1600" dirty="0">
                <a:solidFill>
                  <a:srgbClr val="595959"/>
                </a:solidFill>
                <a:latin typeface="Arial Nova" panose="020B0504020202020204" pitchFamily="34" charset="0"/>
              </a:rPr>
              <a:t>B: 227</a:t>
            </a:r>
          </a:p>
        </p:txBody>
      </p:sp>
      <p:sp>
        <p:nvSpPr>
          <p:cNvPr id="12" name="TextBox 11">
            <a:extLst>
              <a:ext uri="{FF2B5EF4-FFF2-40B4-BE49-F238E27FC236}">
                <a16:creationId xmlns:a16="http://schemas.microsoft.com/office/drawing/2014/main" id="{82C2F1AA-F8F7-4BF2-A2FC-645DA7181D85}"/>
              </a:ext>
            </a:extLst>
          </p:cNvPr>
          <p:cNvSpPr txBox="1"/>
          <p:nvPr userDrawn="1"/>
        </p:nvSpPr>
        <p:spPr>
          <a:xfrm>
            <a:off x="434328" y="1370158"/>
            <a:ext cx="2118978"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PRIMARY COLORS</a:t>
            </a:r>
          </a:p>
        </p:txBody>
      </p:sp>
      <p:sp>
        <p:nvSpPr>
          <p:cNvPr id="13" name="TextBox 12">
            <a:extLst>
              <a:ext uri="{FF2B5EF4-FFF2-40B4-BE49-F238E27FC236}">
                <a16:creationId xmlns:a16="http://schemas.microsoft.com/office/drawing/2014/main" id="{ED21CFA7-B0A8-404A-8755-747CC477C574}"/>
              </a:ext>
            </a:extLst>
          </p:cNvPr>
          <p:cNvSpPr txBox="1"/>
          <p:nvPr userDrawn="1"/>
        </p:nvSpPr>
        <p:spPr>
          <a:xfrm>
            <a:off x="2413373"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2</a:t>
            </a:r>
          </a:p>
          <a:p>
            <a:pPr>
              <a:spcBef>
                <a:spcPts val="800"/>
              </a:spcBef>
            </a:pPr>
            <a:r>
              <a:rPr lang="en-IN" sz="1600" dirty="0">
                <a:solidFill>
                  <a:srgbClr val="595959"/>
                </a:solidFill>
                <a:latin typeface="Arial Nova" panose="020B0504020202020204" pitchFamily="34" charset="0"/>
              </a:rPr>
              <a:t>R: 230</a:t>
            </a:r>
          </a:p>
          <a:p>
            <a:r>
              <a:rPr lang="en-IN" sz="1600" dirty="0">
                <a:solidFill>
                  <a:srgbClr val="595959"/>
                </a:solidFill>
                <a:latin typeface="Arial Nova" panose="020B0504020202020204" pitchFamily="34" charset="0"/>
              </a:rPr>
              <a:t>G: 185</a:t>
            </a:r>
          </a:p>
          <a:p>
            <a:r>
              <a:rPr lang="en-IN" sz="1600" dirty="0">
                <a:solidFill>
                  <a:srgbClr val="595959"/>
                </a:solidFill>
                <a:latin typeface="Arial Nova" panose="020B0504020202020204" pitchFamily="34" charset="0"/>
              </a:rPr>
              <a:t>B: 184</a:t>
            </a:r>
          </a:p>
        </p:txBody>
      </p:sp>
      <p:sp>
        <p:nvSpPr>
          <p:cNvPr id="14" name="TextBox 13">
            <a:extLst>
              <a:ext uri="{FF2B5EF4-FFF2-40B4-BE49-F238E27FC236}">
                <a16:creationId xmlns:a16="http://schemas.microsoft.com/office/drawing/2014/main" id="{452E051D-C9B6-4A62-8278-1A977BAD6E75}"/>
              </a:ext>
            </a:extLst>
          </p:cNvPr>
          <p:cNvSpPr txBox="1"/>
          <p:nvPr userDrawn="1"/>
        </p:nvSpPr>
        <p:spPr>
          <a:xfrm>
            <a:off x="4379720"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3</a:t>
            </a:r>
          </a:p>
          <a:p>
            <a:pPr>
              <a:spcBef>
                <a:spcPts val="800"/>
              </a:spcBef>
            </a:pPr>
            <a:r>
              <a:rPr lang="en-IN" sz="1600" dirty="0">
                <a:solidFill>
                  <a:srgbClr val="595959"/>
                </a:solidFill>
                <a:latin typeface="Arial Nova" panose="020B0504020202020204" pitchFamily="34" charset="0"/>
              </a:rPr>
              <a:t>R: 179</a:t>
            </a:r>
          </a:p>
          <a:p>
            <a:r>
              <a:rPr lang="en-IN" sz="1600" dirty="0">
                <a:solidFill>
                  <a:srgbClr val="595959"/>
                </a:solidFill>
                <a:latin typeface="Arial Nova" panose="020B0504020202020204" pitchFamily="34" charset="0"/>
              </a:rPr>
              <a:t>G: 162</a:t>
            </a:r>
          </a:p>
          <a:p>
            <a:r>
              <a:rPr lang="en-IN" sz="1600" dirty="0">
                <a:solidFill>
                  <a:srgbClr val="595959"/>
                </a:solidFill>
                <a:latin typeface="Arial Nova" panose="020B0504020202020204" pitchFamily="34" charset="0"/>
              </a:rPr>
              <a:t>B: 199</a:t>
            </a:r>
          </a:p>
        </p:txBody>
      </p:sp>
      <p:sp>
        <p:nvSpPr>
          <p:cNvPr id="15" name="TextBox 14">
            <a:extLst>
              <a:ext uri="{FF2B5EF4-FFF2-40B4-BE49-F238E27FC236}">
                <a16:creationId xmlns:a16="http://schemas.microsoft.com/office/drawing/2014/main" id="{0D37B8BC-A0D4-4C30-9A1F-8AEE177F92FD}"/>
              </a:ext>
            </a:extLst>
          </p:cNvPr>
          <p:cNvSpPr txBox="1"/>
          <p:nvPr userDrawn="1"/>
        </p:nvSpPr>
        <p:spPr>
          <a:xfrm>
            <a:off x="6346067"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4</a:t>
            </a:r>
          </a:p>
          <a:p>
            <a:pPr>
              <a:spcBef>
                <a:spcPts val="800"/>
              </a:spcBef>
            </a:pPr>
            <a:r>
              <a:rPr lang="en-IN" sz="1600" dirty="0">
                <a:solidFill>
                  <a:srgbClr val="595959"/>
                </a:solidFill>
                <a:latin typeface="Arial Nova" panose="020B0504020202020204" pitchFamily="34" charset="0"/>
              </a:rPr>
              <a:t>R: 252</a:t>
            </a:r>
          </a:p>
          <a:p>
            <a:r>
              <a:rPr lang="en-IN" sz="1600" dirty="0">
                <a:solidFill>
                  <a:srgbClr val="595959"/>
                </a:solidFill>
                <a:latin typeface="Arial Nova" panose="020B0504020202020204" pitchFamily="34" charset="0"/>
              </a:rPr>
              <a:t>G: 213</a:t>
            </a:r>
          </a:p>
          <a:p>
            <a:r>
              <a:rPr lang="en-IN" sz="1600" dirty="0">
                <a:solidFill>
                  <a:srgbClr val="595959"/>
                </a:solidFill>
                <a:latin typeface="Arial Nova" panose="020B0504020202020204" pitchFamily="34" charset="0"/>
              </a:rPr>
              <a:t>B: 181</a:t>
            </a:r>
          </a:p>
        </p:txBody>
      </p:sp>
      <p:sp>
        <p:nvSpPr>
          <p:cNvPr id="16" name="TextBox 15">
            <a:extLst>
              <a:ext uri="{FF2B5EF4-FFF2-40B4-BE49-F238E27FC236}">
                <a16:creationId xmlns:a16="http://schemas.microsoft.com/office/drawing/2014/main" id="{086E4FFB-75D5-4AB4-B44D-3F33F1CF891D}"/>
              </a:ext>
            </a:extLst>
          </p:cNvPr>
          <p:cNvSpPr txBox="1"/>
          <p:nvPr userDrawn="1"/>
        </p:nvSpPr>
        <p:spPr>
          <a:xfrm>
            <a:off x="8312413"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5</a:t>
            </a:r>
          </a:p>
          <a:p>
            <a:pPr>
              <a:spcBef>
                <a:spcPts val="800"/>
              </a:spcBef>
            </a:pPr>
            <a:r>
              <a:rPr lang="en-IN" sz="1600" dirty="0">
                <a:solidFill>
                  <a:srgbClr val="595959"/>
                </a:solidFill>
                <a:latin typeface="Arial Nova" panose="020B0504020202020204" pitchFamily="34" charset="0"/>
              </a:rPr>
              <a:t>R: 147</a:t>
            </a:r>
          </a:p>
          <a:p>
            <a:r>
              <a:rPr lang="en-IN" sz="1600" dirty="0">
                <a:solidFill>
                  <a:srgbClr val="595959"/>
                </a:solidFill>
                <a:latin typeface="Arial Nova" panose="020B0504020202020204" pitchFamily="34" charset="0"/>
              </a:rPr>
              <a:t>G: 205</a:t>
            </a:r>
          </a:p>
          <a:p>
            <a:r>
              <a:rPr lang="en-IN" sz="1600" dirty="0">
                <a:solidFill>
                  <a:srgbClr val="595959"/>
                </a:solidFill>
                <a:latin typeface="Arial Nova" panose="020B0504020202020204" pitchFamily="34" charset="0"/>
              </a:rPr>
              <a:t>B: 221</a:t>
            </a:r>
          </a:p>
        </p:txBody>
      </p:sp>
      <p:sp>
        <p:nvSpPr>
          <p:cNvPr id="17" name="TextBox 16">
            <a:extLst>
              <a:ext uri="{FF2B5EF4-FFF2-40B4-BE49-F238E27FC236}">
                <a16:creationId xmlns:a16="http://schemas.microsoft.com/office/drawing/2014/main" id="{5D56B14C-8C7C-4B3F-B3C5-1BD1E37D9293}"/>
              </a:ext>
            </a:extLst>
          </p:cNvPr>
          <p:cNvSpPr txBox="1"/>
          <p:nvPr userDrawn="1"/>
        </p:nvSpPr>
        <p:spPr>
          <a:xfrm>
            <a:off x="10278760"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6</a:t>
            </a:r>
          </a:p>
          <a:p>
            <a:pPr>
              <a:spcBef>
                <a:spcPts val="800"/>
              </a:spcBef>
            </a:pPr>
            <a:r>
              <a:rPr lang="en-IN" sz="1600" dirty="0">
                <a:solidFill>
                  <a:srgbClr val="595959"/>
                </a:solidFill>
                <a:latin typeface="Arial Nova" panose="020B0504020202020204" pitchFamily="34" charset="0"/>
              </a:rPr>
              <a:t>R: 195</a:t>
            </a:r>
          </a:p>
          <a:p>
            <a:r>
              <a:rPr lang="en-IN" sz="1600" dirty="0">
                <a:solidFill>
                  <a:srgbClr val="595959"/>
                </a:solidFill>
                <a:latin typeface="Arial Nova" panose="020B0504020202020204" pitchFamily="34" charset="0"/>
              </a:rPr>
              <a:t>G: 214</a:t>
            </a:r>
          </a:p>
          <a:p>
            <a:r>
              <a:rPr lang="en-IN" sz="1600" dirty="0">
                <a:solidFill>
                  <a:srgbClr val="595959"/>
                </a:solidFill>
                <a:latin typeface="Arial Nova" panose="020B0504020202020204" pitchFamily="34" charset="0"/>
              </a:rPr>
              <a:t>B: 155</a:t>
            </a:r>
          </a:p>
        </p:txBody>
      </p:sp>
      <p:sp>
        <p:nvSpPr>
          <p:cNvPr id="18" name="TextBox 17">
            <a:extLst>
              <a:ext uri="{FF2B5EF4-FFF2-40B4-BE49-F238E27FC236}">
                <a16:creationId xmlns:a16="http://schemas.microsoft.com/office/drawing/2014/main" id="{F40EFAAB-F6AD-44D1-A61D-2A4AE33D9654}"/>
              </a:ext>
            </a:extLst>
          </p:cNvPr>
          <p:cNvSpPr txBox="1"/>
          <p:nvPr userDrawn="1"/>
        </p:nvSpPr>
        <p:spPr>
          <a:xfrm>
            <a:off x="434327" y="4005081"/>
            <a:ext cx="1539139"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FONT COLOR</a:t>
            </a:r>
          </a:p>
        </p:txBody>
      </p:sp>
      <p:sp>
        <p:nvSpPr>
          <p:cNvPr id="19" name="Rectangle 18">
            <a:extLst>
              <a:ext uri="{FF2B5EF4-FFF2-40B4-BE49-F238E27FC236}">
                <a16:creationId xmlns:a16="http://schemas.microsoft.com/office/drawing/2014/main" id="{890443EB-8948-4923-9AF9-844BAF7527C2}"/>
              </a:ext>
            </a:extLst>
          </p:cNvPr>
          <p:cNvSpPr/>
          <p:nvPr userDrawn="1"/>
        </p:nvSpPr>
        <p:spPr>
          <a:xfrm>
            <a:off x="447027" y="4402390"/>
            <a:ext cx="1483843" cy="590207"/>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solidFill>
                <a:srgbClr val="595959"/>
              </a:solidFill>
              <a:latin typeface="Arial Nova" panose="020B0504020202020204" pitchFamily="34" charset="0"/>
            </a:endParaRPr>
          </a:p>
        </p:txBody>
      </p:sp>
      <p:sp>
        <p:nvSpPr>
          <p:cNvPr id="20" name="TextBox 19">
            <a:extLst>
              <a:ext uri="{FF2B5EF4-FFF2-40B4-BE49-F238E27FC236}">
                <a16:creationId xmlns:a16="http://schemas.microsoft.com/office/drawing/2014/main" id="{06B40338-43E9-4740-A9B1-0E02C6306CA7}"/>
              </a:ext>
            </a:extLst>
          </p:cNvPr>
          <p:cNvSpPr txBox="1"/>
          <p:nvPr userDrawn="1"/>
        </p:nvSpPr>
        <p:spPr>
          <a:xfrm>
            <a:off x="447027" y="5159890"/>
            <a:ext cx="1299138"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FONT COLOR</a:t>
            </a:r>
          </a:p>
          <a:p>
            <a:pPr>
              <a:spcBef>
                <a:spcPts val="800"/>
              </a:spcBef>
            </a:pPr>
            <a:r>
              <a:rPr lang="en-IN" sz="1600" dirty="0">
                <a:solidFill>
                  <a:srgbClr val="595959"/>
                </a:solidFill>
                <a:latin typeface="Arial Nova" panose="020B0504020202020204" pitchFamily="34" charset="0"/>
              </a:rPr>
              <a:t>R: 89</a:t>
            </a:r>
          </a:p>
          <a:p>
            <a:r>
              <a:rPr lang="en-IN" sz="1600" dirty="0">
                <a:solidFill>
                  <a:srgbClr val="595959"/>
                </a:solidFill>
                <a:latin typeface="Arial Nova" panose="020B0504020202020204" pitchFamily="34" charset="0"/>
              </a:rPr>
              <a:t>G: 89</a:t>
            </a:r>
          </a:p>
          <a:p>
            <a:r>
              <a:rPr lang="en-IN" sz="1600" dirty="0">
                <a:solidFill>
                  <a:srgbClr val="595959"/>
                </a:solidFill>
                <a:latin typeface="Arial Nova" panose="020B0504020202020204" pitchFamily="34" charset="0"/>
              </a:rPr>
              <a:t>B: 89</a:t>
            </a:r>
          </a:p>
        </p:txBody>
      </p:sp>
      <p:grpSp>
        <p:nvGrpSpPr>
          <p:cNvPr id="21" name="Group 20">
            <a:extLst>
              <a:ext uri="{FF2B5EF4-FFF2-40B4-BE49-F238E27FC236}">
                <a16:creationId xmlns:a16="http://schemas.microsoft.com/office/drawing/2014/main" id="{263411DD-BA76-41C7-ADF0-7E43D09A1DB2}"/>
              </a:ext>
            </a:extLst>
          </p:cNvPr>
          <p:cNvGrpSpPr/>
          <p:nvPr userDrawn="1"/>
        </p:nvGrpSpPr>
        <p:grpSpPr>
          <a:xfrm>
            <a:off x="4368607" y="4348045"/>
            <a:ext cx="2217020" cy="505591"/>
            <a:chOff x="3197275" y="3272707"/>
            <a:chExt cx="1662765" cy="379193"/>
          </a:xfrm>
        </p:grpSpPr>
        <p:sp>
          <p:nvSpPr>
            <p:cNvPr id="22" name="Rectangle 21">
              <a:extLst>
                <a:ext uri="{FF2B5EF4-FFF2-40B4-BE49-F238E27FC236}">
                  <a16:creationId xmlns:a16="http://schemas.microsoft.com/office/drawing/2014/main" id="{31A47A36-E381-483C-B833-139D75F81B28}"/>
                </a:ext>
              </a:extLst>
            </p:cNvPr>
            <p:cNvSpPr/>
            <p:nvPr/>
          </p:nvSpPr>
          <p:spPr>
            <a:xfrm>
              <a:off x="3197275" y="3272707"/>
              <a:ext cx="1662765" cy="3791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3" name="TextBox 22">
              <a:extLst>
                <a:ext uri="{FF2B5EF4-FFF2-40B4-BE49-F238E27FC236}">
                  <a16:creationId xmlns:a16="http://schemas.microsoft.com/office/drawing/2014/main" id="{2FAAE967-B4D3-43BC-B9D0-69A413DEC89C}"/>
                </a:ext>
              </a:extLst>
            </p:cNvPr>
            <p:cNvSpPr txBox="1"/>
            <p:nvPr/>
          </p:nvSpPr>
          <p:spPr>
            <a:xfrm>
              <a:off x="3299099" y="3323804"/>
              <a:ext cx="1502768" cy="276999"/>
            </a:xfrm>
            <a:prstGeom prst="rect">
              <a:avLst/>
            </a:prstGeom>
            <a:noFill/>
          </p:spPr>
          <p:txBody>
            <a:bodyPr wrap="none" lIns="0" tIns="0" rIns="0" bIns="0" rtlCol="0">
              <a:spAutoFit/>
            </a:bodyPr>
            <a:lstStyle/>
            <a:p>
              <a:r>
                <a:rPr lang="en-IN" sz="2400" b="1" dirty="0">
                  <a:solidFill>
                    <a:schemeClr val="bg1"/>
                  </a:solidFill>
                  <a:latin typeface="Arial Nova" panose="020B0504020202020204" pitchFamily="34" charset="0"/>
                </a:rPr>
                <a:t>Trebuchet MS</a:t>
              </a:r>
              <a:endParaRPr lang="en-IN" sz="1600" b="1" dirty="0">
                <a:solidFill>
                  <a:schemeClr val="bg1"/>
                </a:solidFill>
                <a:latin typeface="Arial Nova" panose="020B0504020202020204" pitchFamily="34" charset="0"/>
              </a:endParaRPr>
            </a:p>
          </p:txBody>
        </p:sp>
      </p:grpSp>
      <p:sp>
        <p:nvSpPr>
          <p:cNvPr id="24" name="TextBox 23">
            <a:extLst>
              <a:ext uri="{FF2B5EF4-FFF2-40B4-BE49-F238E27FC236}">
                <a16:creationId xmlns:a16="http://schemas.microsoft.com/office/drawing/2014/main" id="{97428E92-6A13-4EEE-A66B-9981CC127020}"/>
              </a:ext>
            </a:extLst>
          </p:cNvPr>
          <p:cNvSpPr txBox="1"/>
          <p:nvPr userDrawn="1"/>
        </p:nvSpPr>
        <p:spPr>
          <a:xfrm>
            <a:off x="4368605" y="4005081"/>
            <a:ext cx="1308692"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FONT TYPE</a:t>
            </a:r>
          </a:p>
        </p:txBody>
      </p:sp>
    </p:spTree>
    <p:extLst>
      <p:ext uri="{BB962C8B-B14F-4D97-AF65-F5344CB8AC3E}">
        <p14:creationId xmlns:p14="http://schemas.microsoft.com/office/powerpoint/2010/main" val="1068428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spTree>
    <p:extLst>
      <p:ext uri="{BB962C8B-B14F-4D97-AF65-F5344CB8AC3E}">
        <p14:creationId xmlns:p14="http://schemas.microsoft.com/office/powerpoint/2010/main" val="9144986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354B375-7EE4-4E5D-8AAC-8658B79930A7}"/>
              </a:ext>
            </a:extLst>
          </p:cNvPr>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0" y="2444"/>
            <a:ext cx="12192000" cy="6853113"/>
          </a:xfrm>
          <a:prstGeom prst="rect">
            <a:avLst/>
          </a:prstGeom>
        </p:spPr>
      </p:pic>
      <p:sp>
        <p:nvSpPr>
          <p:cNvPr id="29" name="Rectangle 28">
            <a:extLst>
              <a:ext uri="{FF2B5EF4-FFF2-40B4-BE49-F238E27FC236}">
                <a16:creationId xmlns:a16="http://schemas.microsoft.com/office/drawing/2014/main" id="{7AD35131-7371-4CF0-B282-66D9EF64198D}"/>
              </a:ext>
            </a:extLst>
          </p:cNvPr>
          <p:cNvSpPr/>
          <p:nvPr userDrawn="1"/>
        </p:nvSpPr>
        <p:spPr>
          <a:xfrm>
            <a:off x="1" y="0"/>
            <a:ext cx="12192001" cy="6858000"/>
          </a:xfrm>
          <a:prstGeom prst="rect">
            <a:avLst/>
          </a:prstGeom>
          <a:solidFill>
            <a:schemeClr val="tx1">
              <a:lumMod val="50000"/>
              <a:lumOff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nvGrpSpPr>
          <p:cNvPr id="30" name="Group 29">
            <a:extLst>
              <a:ext uri="{FF2B5EF4-FFF2-40B4-BE49-F238E27FC236}">
                <a16:creationId xmlns:a16="http://schemas.microsoft.com/office/drawing/2014/main" id="{9492AEFE-BAE5-4A16-8046-1CC388A1137A}"/>
              </a:ext>
            </a:extLst>
          </p:cNvPr>
          <p:cNvGrpSpPr/>
          <p:nvPr userDrawn="1"/>
        </p:nvGrpSpPr>
        <p:grpSpPr>
          <a:xfrm>
            <a:off x="8810985" y="2875669"/>
            <a:ext cx="1954179" cy="1106663"/>
            <a:chOff x="9753598" y="1"/>
            <a:chExt cx="1739885" cy="985307"/>
          </a:xfrm>
        </p:grpSpPr>
        <p:sp>
          <p:nvSpPr>
            <p:cNvPr id="31" name="Round Same Side Corner Rectangle 72">
              <a:extLst>
                <a:ext uri="{FF2B5EF4-FFF2-40B4-BE49-F238E27FC236}">
                  <a16:creationId xmlns:a16="http://schemas.microsoft.com/office/drawing/2014/main" id="{04D70802-0F35-4919-BE7E-3D566C9A8826}"/>
                </a:ext>
              </a:extLst>
            </p:cNvPr>
            <p:cNvSpPr/>
            <p:nvPr/>
          </p:nvSpPr>
          <p:spPr>
            <a:xfrm rot="10800000">
              <a:off x="9753598" y="1"/>
              <a:ext cx="1739885" cy="985307"/>
            </a:xfrm>
            <a:prstGeom prst="roundRect">
              <a:avLst/>
            </a:prstGeom>
            <a:solidFill>
              <a:schemeClr val="bg1"/>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32" name="Picture 2" descr="Image result for sify logo">
              <a:extLst>
                <a:ext uri="{FF2B5EF4-FFF2-40B4-BE49-F238E27FC236}">
                  <a16:creationId xmlns:a16="http://schemas.microsoft.com/office/drawing/2014/main" id="{F03FB8CE-A55B-45E9-9801-70D3FA9DB09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3529B0A5-3478-40ED-8C29-787110A9C1CE}"/>
              </a:ext>
            </a:extLst>
          </p:cNvPr>
          <p:cNvGrpSpPr/>
          <p:nvPr userDrawn="1"/>
        </p:nvGrpSpPr>
        <p:grpSpPr>
          <a:xfrm>
            <a:off x="-1" y="2173323"/>
            <a:ext cx="8466668" cy="2525040"/>
            <a:chOff x="-1" y="1629992"/>
            <a:chExt cx="6829063" cy="1893780"/>
          </a:xfrm>
        </p:grpSpPr>
        <p:sp>
          <p:nvSpPr>
            <p:cNvPr id="34" name="Rectangle 33">
              <a:extLst>
                <a:ext uri="{FF2B5EF4-FFF2-40B4-BE49-F238E27FC236}">
                  <a16:creationId xmlns:a16="http://schemas.microsoft.com/office/drawing/2014/main" id="{41A53F10-CBC5-444F-AA00-64BF461C9C71}"/>
                </a:ext>
              </a:extLst>
            </p:cNvPr>
            <p:cNvSpPr/>
            <p:nvPr/>
          </p:nvSpPr>
          <p:spPr>
            <a:xfrm>
              <a:off x="-1" y="1710769"/>
              <a:ext cx="6829063" cy="172513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5" name="Rectangle 34">
              <a:extLst>
                <a:ext uri="{FF2B5EF4-FFF2-40B4-BE49-F238E27FC236}">
                  <a16:creationId xmlns:a16="http://schemas.microsoft.com/office/drawing/2014/main" id="{24102996-43D2-4531-8F28-25FFF42A8FE6}"/>
                </a:ext>
              </a:extLst>
            </p:cNvPr>
            <p:cNvSpPr/>
            <p:nvPr/>
          </p:nvSpPr>
          <p:spPr>
            <a:xfrm>
              <a:off x="0" y="1629992"/>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6" name="Rectangle 35">
              <a:extLst>
                <a:ext uri="{FF2B5EF4-FFF2-40B4-BE49-F238E27FC236}">
                  <a16:creationId xmlns:a16="http://schemas.microsoft.com/office/drawing/2014/main" id="{D688A12A-52FF-434F-8992-444C36B493C3}"/>
                </a:ext>
              </a:extLst>
            </p:cNvPr>
            <p:cNvSpPr/>
            <p:nvPr/>
          </p:nvSpPr>
          <p:spPr>
            <a:xfrm>
              <a:off x="0" y="3475856"/>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grpSp>
        <p:nvGrpSpPr>
          <p:cNvPr id="37" name="Group 36">
            <a:extLst>
              <a:ext uri="{FF2B5EF4-FFF2-40B4-BE49-F238E27FC236}">
                <a16:creationId xmlns:a16="http://schemas.microsoft.com/office/drawing/2014/main" id="{87697701-4197-44C5-9DF6-DCE8EB7667A7}"/>
              </a:ext>
            </a:extLst>
          </p:cNvPr>
          <p:cNvGrpSpPr/>
          <p:nvPr userDrawn="1"/>
        </p:nvGrpSpPr>
        <p:grpSpPr>
          <a:xfrm>
            <a:off x="11136403" y="2281025"/>
            <a:ext cx="1055596" cy="2300187"/>
            <a:chOff x="8352302" y="0"/>
            <a:chExt cx="791697" cy="5143500"/>
          </a:xfrm>
        </p:grpSpPr>
        <p:sp>
          <p:nvSpPr>
            <p:cNvPr id="38" name="Rectangle 37">
              <a:extLst>
                <a:ext uri="{FF2B5EF4-FFF2-40B4-BE49-F238E27FC236}">
                  <a16:creationId xmlns:a16="http://schemas.microsoft.com/office/drawing/2014/main" id="{583C2F58-9D3E-4A33-9620-E2862F764A2C}"/>
                </a:ext>
              </a:extLst>
            </p:cNvPr>
            <p:cNvSpPr/>
            <p:nvPr/>
          </p:nvSpPr>
          <p:spPr>
            <a:xfrm>
              <a:off x="8877270" y="0"/>
              <a:ext cx="266729" cy="51435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9" name="Rectangle 38">
              <a:extLst>
                <a:ext uri="{FF2B5EF4-FFF2-40B4-BE49-F238E27FC236}">
                  <a16:creationId xmlns:a16="http://schemas.microsoft.com/office/drawing/2014/main" id="{E2590226-D46A-48CE-A2DA-6A9297A288BE}"/>
                </a:ext>
              </a:extLst>
            </p:cNvPr>
            <p:cNvSpPr/>
            <p:nvPr/>
          </p:nvSpPr>
          <p:spPr>
            <a:xfrm>
              <a:off x="8613456" y="0"/>
              <a:ext cx="266729" cy="51435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0" name="Rectangle 39">
              <a:extLst>
                <a:ext uri="{FF2B5EF4-FFF2-40B4-BE49-F238E27FC236}">
                  <a16:creationId xmlns:a16="http://schemas.microsoft.com/office/drawing/2014/main" id="{C61AEADA-3FE1-4B34-BF61-100EEBD93869}"/>
                </a:ext>
              </a:extLst>
            </p:cNvPr>
            <p:cNvSpPr/>
            <p:nvPr/>
          </p:nvSpPr>
          <p:spPr>
            <a:xfrm>
              <a:off x="8352302" y="0"/>
              <a:ext cx="266729" cy="51435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sp>
        <p:nvSpPr>
          <p:cNvPr id="4" name="Text Placeholder 3">
            <a:extLst>
              <a:ext uri="{FF2B5EF4-FFF2-40B4-BE49-F238E27FC236}">
                <a16:creationId xmlns:a16="http://schemas.microsoft.com/office/drawing/2014/main" id="{DE1DF722-DBE4-4E6D-BFCC-DE5D388C6978}"/>
              </a:ext>
            </a:extLst>
          </p:cNvPr>
          <p:cNvSpPr>
            <a:spLocks noGrp="1"/>
          </p:cNvSpPr>
          <p:nvPr>
            <p:ph type="body" sz="quarter" idx="11" hasCustomPrompt="1"/>
          </p:nvPr>
        </p:nvSpPr>
        <p:spPr>
          <a:xfrm>
            <a:off x="488041" y="3086437"/>
            <a:ext cx="7267200" cy="698815"/>
          </a:xfrm>
        </p:spPr>
        <p:txBody>
          <a:bodyPr anchor="ctr">
            <a:normAutofit/>
          </a:bodyPr>
          <a:lstStyle>
            <a:lvl1pPr marL="0" indent="0">
              <a:buNone/>
              <a:defRPr sz="3200" b="1">
                <a:solidFill>
                  <a:schemeClr val="tx2">
                    <a:lumMod val="50000"/>
                  </a:schemeClr>
                </a:solidFill>
              </a:defRPr>
            </a:lvl1pPr>
          </a:lstStyle>
          <a:p>
            <a:pPr lvl="0"/>
            <a:r>
              <a:rPr lang="en-US" dirty="0"/>
              <a:t>SECTION DIVIDER</a:t>
            </a:r>
          </a:p>
        </p:txBody>
      </p:sp>
    </p:spTree>
    <p:extLst>
      <p:ext uri="{BB962C8B-B14F-4D97-AF65-F5344CB8AC3E}">
        <p14:creationId xmlns:p14="http://schemas.microsoft.com/office/powerpoint/2010/main" val="13619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userDrawn="1"/>
        </p:nvGrpSpPr>
        <p:grpSpPr>
          <a:xfrm rot="16200000">
            <a:off x="5159304" y="2280919"/>
            <a:ext cx="1873392" cy="241124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dirty="0">
                <a:solidFill>
                  <a:prstClr val="white">
                    <a:lumMod val="65000"/>
                  </a:prstClr>
                </a:solidFill>
                <a:latin typeface="Arial Nova" panose="020B0504020202020204" pitchFamily="34" charset="0"/>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dirty="0">
                <a:solidFill>
                  <a:prstClr val="white"/>
                </a:solidFill>
                <a:latin typeface="Arial Nova" panose="020B0504020202020204" pitchFamily="34" charset="0"/>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userDrawn="1"/>
        </p:nvSpPr>
        <p:spPr bwMode="auto">
          <a:xfrm>
            <a:off x="3534222" y="2696297"/>
            <a:ext cx="5123559" cy="1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15" tIns="46457" rIns="92915" bIns="46457" numCol="1" anchor="t" anchorCtr="0" compatLnSpc="1">
            <a:prstTxWarp prst="textNoShape">
              <a:avLst/>
            </a:prstTxWarp>
          </a:bodyPr>
          <a:lstStyle/>
          <a:p>
            <a:pPr algn="ctr" defTabSz="929129"/>
            <a:r>
              <a:rPr lang="en-IN" sz="8133" dirty="0">
                <a:solidFill>
                  <a:srgbClr val="595959"/>
                </a:solidFill>
                <a:latin typeface="Arial Nova" panose="020B0504020202020204" pitchFamily="34" charset="0"/>
              </a:rPr>
              <a:t>Thank you</a:t>
            </a:r>
          </a:p>
        </p:txBody>
      </p:sp>
      <p:grpSp>
        <p:nvGrpSpPr>
          <p:cNvPr id="8" name="Group 7">
            <a:extLst>
              <a:ext uri="{FF2B5EF4-FFF2-40B4-BE49-F238E27FC236}">
                <a16:creationId xmlns:a16="http://schemas.microsoft.com/office/drawing/2014/main" id="{7F8B8839-2DE8-4E32-AACE-5718126A1761}"/>
              </a:ext>
            </a:extLst>
          </p:cNvPr>
          <p:cNvGrpSpPr/>
          <p:nvPr userDrawn="1"/>
        </p:nvGrpSpPr>
        <p:grpSpPr>
          <a:xfrm>
            <a:off x="388419" y="4989095"/>
            <a:ext cx="11353773" cy="1010795"/>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userDrawn="1"/>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userDrawn="1"/>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userDrawn="1"/>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userDrawn="1"/>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userDrawn="1"/>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userDrawn="1"/>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12292" y="472819"/>
            <a:ext cx="2276797" cy="1911095"/>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7775" y="472819"/>
            <a:ext cx="2276797" cy="1911095"/>
          </a:xfrm>
          <a:prstGeom prst="rect">
            <a:avLst/>
          </a:prstGeom>
        </p:spPr>
      </p:pic>
    </p:spTree>
    <p:extLst>
      <p:ext uri="{BB962C8B-B14F-4D97-AF65-F5344CB8AC3E}">
        <p14:creationId xmlns:p14="http://schemas.microsoft.com/office/powerpoint/2010/main" val="13179055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6" name="Text Placeholder 4"/>
          <p:cNvSpPr>
            <a:spLocks noGrp="1"/>
          </p:cNvSpPr>
          <p:nvPr>
            <p:ph type="body" sz="quarter" idx="10"/>
          </p:nvPr>
        </p:nvSpPr>
        <p:spPr>
          <a:xfrm>
            <a:off x="530572" y="958656"/>
            <a:ext cx="10871416" cy="292229"/>
          </a:xfrm>
          <a:prstGeom prst="rect">
            <a:avLst/>
          </a:prstGeom>
        </p:spPr>
        <p:txBody>
          <a:bodyPr anchor="ctr">
            <a:noAutofit/>
          </a:bodyPr>
          <a:lstStyle>
            <a:lvl1pPr marL="0" indent="0">
              <a:buFontTx/>
              <a:buNone/>
              <a:defRPr sz="1867" b="0" i="0" cap="all" baseline="0">
                <a:solidFill>
                  <a:schemeClr val="accent5"/>
                </a:solidFill>
                <a:latin typeface="Arial Black" panose="020B0A04020102020204" pitchFamily="34" charset="0"/>
                <a:cs typeface="Arial Black" panose="020B0A04020102020204" pitchFamily="34" charset="0"/>
              </a:defRPr>
            </a:lvl1pPr>
          </a:lstStyle>
          <a:p>
            <a:pPr lvl="0"/>
            <a:r>
              <a:rPr lang="en-US" dirty="0"/>
              <a:t>Click to edit Master text styles</a:t>
            </a:r>
          </a:p>
        </p:txBody>
      </p:sp>
      <p:sp>
        <p:nvSpPr>
          <p:cNvPr id="17" name="Title Placeholder 3"/>
          <p:cNvSpPr>
            <a:spLocks noGrp="1"/>
          </p:cNvSpPr>
          <p:nvPr>
            <p:ph type="title"/>
          </p:nvPr>
        </p:nvSpPr>
        <p:spPr bwMode="auto">
          <a:xfrm>
            <a:off x="530572" y="418376"/>
            <a:ext cx="10884613" cy="43858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dirty="0"/>
              <a:t>Click to edit Master title style</a:t>
            </a:r>
          </a:p>
        </p:txBody>
      </p:sp>
      <p:sp>
        <p:nvSpPr>
          <p:cNvPr id="2" name="Slide Number Placeholder 1"/>
          <p:cNvSpPr>
            <a:spLocks noGrp="1"/>
          </p:cNvSpPr>
          <p:nvPr>
            <p:ph type="sldNum" sz="quarter" idx="11"/>
          </p:nvPr>
        </p:nvSpPr>
        <p:spPr>
          <a:xfrm>
            <a:off x="530571" y="6315711"/>
            <a:ext cx="647989" cy="365125"/>
          </a:xfrm>
          <a:prstGeom prst="rect">
            <a:avLst/>
          </a:prstGeom>
        </p:spPr>
        <p:txBody>
          <a:bodyPr/>
          <a:lstStyle/>
          <a:p>
            <a:fld id="{EE0606DA-B2AF-4D2C-908F-B772A25D1855}" type="slidenum">
              <a:rPr lang="en-US" smtClean="0"/>
              <a:pPr/>
              <a:t>‹#›</a:t>
            </a:fld>
            <a:endParaRPr lang="en-US" dirty="0"/>
          </a:p>
        </p:txBody>
      </p:sp>
    </p:spTree>
    <p:extLst>
      <p:ext uri="{BB962C8B-B14F-4D97-AF65-F5344CB8AC3E}">
        <p14:creationId xmlns:p14="http://schemas.microsoft.com/office/powerpoint/2010/main" val="1926022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itle and Content with Subtit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2" name="Slide Number Placeholder 1"/>
          <p:cNvSpPr>
            <a:spLocks noGrp="1"/>
          </p:cNvSpPr>
          <p:nvPr>
            <p:ph type="sldNum" sz="quarter" idx="11"/>
          </p:nvPr>
        </p:nvSpPr>
        <p:spPr/>
        <p:txBody>
          <a:bodyPr/>
          <a:lstStyle/>
          <a:p>
            <a:fld id="{92D2F243-6337-4E3B-AC27-21132E4B3D63}" type="slidenum">
              <a:rPr lang="en-US" smtClean="0"/>
              <a:pPr/>
              <a:t>‹#›</a:t>
            </a:fld>
            <a:endParaRPr lang="en-US"/>
          </a:p>
        </p:txBody>
      </p:sp>
    </p:spTree>
    <p:extLst>
      <p:ext uri="{BB962C8B-B14F-4D97-AF65-F5344CB8AC3E}">
        <p14:creationId xmlns:p14="http://schemas.microsoft.com/office/powerpoint/2010/main" val="2792907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20390"/>
            <a:ext cx="10051200" cy="461655"/>
          </a:xfrm>
          <a:prstGeom prst="rect">
            <a:avLst/>
          </a:prstGeom>
        </p:spPr>
        <p:txBody>
          <a:bodyPr anchor="b"/>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3" name="Text Placeholder 2"/>
          <p:cNvSpPr>
            <a:spLocks noGrp="1"/>
          </p:cNvSpPr>
          <p:nvPr>
            <p:ph type="body" idx="1" hasCustomPrompt="1"/>
          </p:nvPr>
        </p:nvSpPr>
        <p:spPr>
          <a:xfrm>
            <a:off x="495300" y="1366801"/>
            <a:ext cx="5386917"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4" name="Content Placeholder 3"/>
          <p:cNvSpPr>
            <a:spLocks noGrp="1"/>
          </p:cNvSpPr>
          <p:nvPr>
            <p:ph sz="half" idx="2"/>
          </p:nvPr>
        </p:nvSpPr>
        <p:spPr>
          <a:xfrm>
            <a:off x="495303" y="1778002"/>
            <a:ext cx="5386916" cy="4468284"/>
          </a:xfrm>
        </p:spPr>
        <p:txBody>
          <a:bodyPr>
            <a:normAutofit/>
          </a:bodyPr>
          <a:lstStyle>
            <a:lvl1pPr>
              <a:lnSpc>
                <a:spcPct val="100000"/>
              </a:lnSpc>
              <a:spcBef>
                <a:spcPts val="533"/>
              </a:spcBef>
              <a:defRPr lang="en-US" sz="1867" kern="1200" dirty="0" smtClean="0">
                <a:solidFill>
                  <a:srgbClr val="595959"/>
                </a:solidFill>
                <a:latin typeface="Arial Nova" panose="020B0504020202020204" pitchFamily="34" charset="0"/>
                <a:ea typeface="+mn-ea"/>
                <a:cs typeface="+mn-cs"/>
              </a:defRPr>
            </a:lvl1pPr>
            <a:lvl2pPr marL="758286">
              <a:lnSpc>
                <a:spcPct val="100000"/>
              </a:lnSpc>
              <a:spcBef>
                <a:spcPts val="533"/>
              </a:spcBef>
              <a:defRPr sz="1600"/>
            </a:lvl2pPr>
            <a:lvl3pPr>
              <a:defRPr sz="1867"/>
            </a:lvl3pPr>
            <a:lvl4pPr>
              <a:defRPr sz="1600"/>
            </a:lvl4pPr>
            <a:lvl5pPr>
              <a:defRPr sz="1600"/>
            </a:lvl5pPr>
            <a:lvl6pPr>
              <a:defRPr sz="2133"/>
            </a:lvl6pPr>
            <a:lvl7pPr>
              <a:defRPr sz="2133"/>
            </a:lvl7pPr>
            <a:lvl8pPr>
              <a:defRPr sz="2133"/>
            </a:lvl8pPr>
            <a:lvl9pPr>
              <a:defRPr sz="2133"/>
            </a:lvl9pPr>
          </a:lstStyle>
          <a:p>
            <a:pPr marL="302355" lvl="0" indent="-302355" algn="l" defTabSz="1219018" rtl="0" eaLnBrk="1" latinLnBrk="0" hangingPunct="1">
              <a:lnSpc>
                <a:spcPct val="90000"/>
              </a:lnSpc>
              <a:spcBef>
                <a:spcPts val="800"/>
              </a:spcBef>
              <a:buFont typeface="Arial" pitchFamily="34" charset="0"/>
              <a:buChar char="•"/>
            </a:pPr>
            <a:r>
              <a:rPr lang="en-US" dirty="0"/>
              <a:t>Click to edit Master text styles</a:t>
            </a:r>
          </a:p>
          <a:p>
            <a:pPr lvl="1"/>
            <a:r>
              <a:rPr lang="en-US" dirty="0"/>
              <a:t>Second level</a:t>
            </a:r>
          </a:p>
        </p:txBody>
      </p:sp>
      <p:sp>
        <p:nvSpPr>
          <p:cNvPr id="5" name="Text Placeholder 4"/>
          <p:cNvSpPr>
            <a:spLocks noGrp="1"/>
          </p:cNvSpPr>
          <p:nvPr>
            <p:ph type="body" sz="quarter" idx="3" hasCustomPrompt="1"/>
          </p:nvPr>
        </p:nvSpPr>
        <p:spPr>
          <a:xfrm>
            <a:off x="6314019" y="1366801"/>
            <a:ext cx="53848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6" name="Content Placeholder 5"/>
          <p:cNvSpPr>
            <a:spLocks noGrp="1"/>
          </p:cNvSpPr>
          <p:nvPr>
            <p:ph sz="quarter" idx="4"/>
          </p:nvPr>
        </p:nvSpPr>
        <p:spPr>
          <a:xfrm>
            <a:off x="6314017" y="1778002"/>
            <a:ext cx="5384800" cy="4468284"/>
          </a:xfrm>
        </p:spPr>
        <p:txBody>
          <a:bodyPr/>
          <a:lstStyle>
            <a:lvl1pPr>
              <a:defRPr lang="en-US" sz="1867" kern="1200" dirty="0" smtClean="0">
                <a:solidFill>
                  <a:srgbClr val="595959"/>
                </a:solidFill>
                <a:latin typeface="Arial Nova" panose="020B0504020202020204" pitchFamily="34" charset="0"/>
                <a:ea typeface="+mn-ea"/>
                <a:cs typeface="+mn-cs"/>
              </a:defRPr>
            </a:lvl1pPr>
            <a:lvl2pPr>
              <a:defRPr lang="en-US" sz="1600" kern="1200" dirty="0" smtClean="0">
                <a:solidFill>
                  <a:srgbClr val="595959"/>
                </a:solidFill>
                <a:latin typeface="Arial Nova" panose="020B0504020202020204" pitchFamily="34" charset="0"/>
                <a:ea typeface="+mn-ea"/>
                <a:cs typeface="+mn-cs"/>
              </a:defRPr>
            </a:lvl2pPr>
            <a:lvl3pPr>
              <a:defRPr sz="2400"/>
            </a:lvl3pPr>
            <a:lvl4pPr>
              <a:defRPr sz="2133"/>
            </a:lvl4pPr>
            <a:lvl5pPr>
              <a:defRPr sz="2133"/>
            </a:lvl5pPr>
            <a:lvl6pPr>
              <a:defRPr sz="2133"/>
            </a:lvl6pPr>
            <a:lvl7pPr>
              <a:defRPr sz="2133"/>
            </a:lvl7pPr>
            <a:lvl8pPr>
              <a:defRPr sz="2133"/>
            </a:lvl8pPr>
            <a:lvl9pPr>
              <a:defRPr sz="2133"/>
            </a:lvl9pPr>
          </a:lstStyle>
          <a:p>
            <a:pPr marL="302355" lvl="0" indent="-302355" algn="l" defTabSz="1219018" rtl="0" eaLnBrk="1" latinLnBrk="0" hangingPunct="1">
              <a:lnSpc>
                <a:spcPct val="90000"/>
              </a:lnSpc>
              <a:spcBef>
                <a:spcPts val="800"/>
              </a:spcBef>
              <a:buFont typeface="Arial" pitchFamily="34" charset="0"/>
              <a:buChar char="•"/>
            </a:pPr>
            <a:r>
              <a:rPr lang="en-US" dirty="0"/>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dirty="0"/>
              <a:t>Second level</a:t>
            </a:r>
          </a:p>
        </p:txBody>
      </p:sp>
      <p:sp>
        <p:nvSpPr>
          <p:cNvPr id="9" name="Slide Number Placeholder 8"/>
          <p:cNvSpPr>
            <a:spLocks noGrp="1"/>
          </p:cNvSpPr>
          <p:nvPr>
            <p:ph type="sldNum" sz="quarter" idx="12"/>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3774587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9EF1-6C6F-48F4-A03A-977E6F6086D8}"/>
              </a:ext>
            </a:extLst>
          </p:cNvPr>
          <p:cNvSpPr>
            <a:spLocks noGrp="1"/>
          </p:cNvSpPr>
          <p:nvPr>
            <p:ph type="title"/>
          </p:nvPr>
        </p:nvSpPr>
        <p:spPr>
          <a:xfrm>
            <a:off x="831849" y="2592721"/>
            <a:ext cx="10515600" cy="1969756"/>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7B80D6-4E52-4724-9721-6D66C5F57479}"/>
              </a:ext>
            </a:extLst>
          </p:cNvPr>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DA4F03-0219-45CD-95C0-02D5215AD3D6}"/>
              </a:ext>
            </a:extLst>
          </p:cNvPr>
          <p:cNvSpPr>
            <a:spLocks noGrp="1"/>
          </p:cNvSpPr>
          <p:nvPr>
            <p:ph type="dt" sz="half" idx="10"/>
          </p:nvPr>
        </p:nvSpPr>
        <p:spPr>
          <a:xfrm>
            <a:off x="838200" y="6356351"/>
            <a:ext cx="2743200" cy="365125"/>
          </a:xfrm>
          <a:prstGeom prst="rect">
            <a:avLst/>
          </a:prstGeom>
        </p:spPr>
        <p:txBody>
          <a:bodyPr lIns="68580" tIns="34290" rIns="68580" bIns="34290"/>
          <a:lstStyle>
            <a:lvl1pPr>
              <a:defRPr>
                <a:latin typeface="Arial Nova" panose="020B0504020202020204" pitchFamily="34" charset="0"/>
              </a:defRPr>
            </a:lvl1pPr>
          </a:lstStyle>
          <a:p>
            <a:endParaRPr lang="en-US" dirty="0"/>
          </a:p>
        </p:txBody>
      </p:sp>
      <p:sp>
        <p:nvSpPr>
          <p:cNvPr id="5" name="Footer Placeholder 4">
            <a:extLst>
              <a:ext uri="{FF2B5EF4-FFF2-40B4-BE49-F238E27FC236}">
                <a16:creationId xmlns:a16="http://schemas.microsoft.com/office/drawing/2014/main" id="{9E83A887-FDD6-4C4C-B443-7067D39959C9}"/>
              </a:ext>
            </a:extLst>
          </p:cNvPr>
          <p:cNvSpPr>
            <a:spLocks noGrp="1"/>
          </p:cNvSpPr>
          <p:nvPr>
            <p:ph type="ftr" sz="quarter" idx="11"/>
          </p:nvPr>
        </p:nvSpPr>
        <p:spPr>
          <a:xfrm>
            <a:off x="4038600" y="6356351"/>
            <a:ext cx="4114800" cy="365125"/>
          </a:xfrm>
          <a:prstGeom prst="rect">
            <a:avLst/>
          </a:prstGeom>
        </p:spPr>
        <p:txBody>
          <a:bodyPr lIns="68580" tIns="34290" rIns="68580" bIns="34290"/>
          <a:lstStyle>
            <a:lvl1pPr>
              <a:defRPr>
                <a:latin typeface="Arial Nova" panose="020B0504020202020204" pitchFamily="34" charset="0"/>
              </a:defRPr>
            </a:lvl1pPr>
          </a:lstStyle>
          <a:p>
            <a:r>
              <a:rPr lang="en-US"/>
              <a:t>Sify Internal [Confidential]</a:t>
            </a:r>
            <a:endParaRPr lang="en-US" dirty="0"/>
          </a:p>
        </p:txBody>
      </p:sp>
      <p:sp>
        <p:nvSpPr>
          <p:cNvPr id="6" name="Slide Number Placeholder 5">
            <a:extLst>
              <a:ext uri="{FF2B5EF4-FFF2-40B4-BE49-F238E27FC236}">
                <a16:creationId xmlns:a16="http://schemas.microsoft.com/office/drawing/2014/main" id="{97A068DA-303F-4B61-915B-BC2867229CDE}"/>
              </a:ext>
            </a:extLst>
          </p:cNvPr>
          <p:cNvSpPr>
            <a:spLocks noGrp="1"/>
          </p:cNvSpPr>
          <p:nvPr>
            <p:ph type="sldNum" sz="quarter" idx="12"/>
          </p:nvPr>
        </p:nvSpPr>
        <p:spPr/>
        <p:txBody>
          <a:bodyPr/>
          <a:lstStyle/>
          <a:p>
            <a:fld id="{57102489-B633-459E-A2EF-2080A682CE6F}" type="slidenum">
              <a:rPr lang="en-US" smtClean="0"/>
              <a:pPr/>
              <a:t>‹#›</a:t>
            </a:fld>
            <a:endParaRPr lang="en-US"/>
          </a:p>
        </p:txBody>
      </p:sp>
    </p:spTree>
    <p:extLst>
      <p:ext uri="{BB962C8B-B14F-4D97-AF65-F5344CB8AC3E}">
        <p14:creationId xmlns:p14="http://schemas.microsoft.com/office/powerpoint/2010/main" val="2270698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pPr/>
              <a:t>‹#›</a:t>
            </a:fld>
            <a:endParaRPr lang="en-US"/>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pic>
        <p:nvPicPr>
          <p:cNvPr id="6" name="Picture 2" descr="The Digital Transformation Target Model: Customer Experience, Employee Experience, and Supplier Experience">
            <a:extLst>
              <a:ext uri="{FF2B5EF4-FFF2-40B4-BE49-F238E27FC236}">
                <a16:creationId xmlns:a16="http://schemas.microsoft.com/office/drawing/2014/main" id="{66D97CEF-72C4-4DA4-9941-9C9EF9AB7E32}"/>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8930"/>
          <a:stretch/>
        </p:blipFill>
        <p:spPr bwMode="auto">
          <a:xfrm>
            <a:off x="441583" y="1335646"/>
            <a:ext cx="10877107" cy="487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275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Blank with Title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dirty="0"/>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spTree>
    <p:extLst>
      <p:ext uri="{BB962C8B-B14F-4D97-AF65-F5344CB8AC3E}">
        <p14:creationId xmlns:p14="http://schemas.microsoft.com/office/powerpoint/2010/main" val="883514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FC7394-39EF-4658-AE15-F7714951DC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 y="0"/>
            <a:ext cx="12192072" cy="6858000"/>
          </a:xfrm>
          <a:prstGeom prst="rect">
            <a:avLst/>
          </a:prstGeom>
        </p:spPr>
      </p:pic>
      <p:sp>
        <p:nvSpPr>
          <p:cNvPr id="5" name="Rectangle 4">
            <a:extLst>
              <a:ext uri="{FF2B5EF4-FFF2-40B4-BE49-F238E27FC236}">
                <a16:creationId xmlns:a16="http://schemas.microsoft.com/office/drawing/2014/main" id="{BA100332-FD9E-43B4-A5EA-D655F50E55C6}"/>
              </a:ext>
            </a:extLst>
          </p:cNvPr>
          <p:cNvSpPr/>
          <p:nvPr/>
        </p:nvSpPr>
        <p:spPr>
          <a:xfrm>
            <a:off x="-1" y="5547243"/>
            <a:ext cx="9105417" cy="129947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7" name="Rectangle 6">
            <a:extLst>
              <a:ext uri="{FF2B5EF4-FFF2-40B4-BE49-F238E27FC236}">
                <a16:creationId xmlns:a16="http://schemas.microsoft.com/office/drawing/2014/main" id="{4862DC76-2326-4337-A09D-F6B09741B5C5}"/>
              </a:ext>
            </a:extLst>
          </p:cNvPr>
          <p:cNvSpPr/>
          <p:nvPr/>
        </p:nvSpPr>
        <p:spPr>
          <a:xfrm>
            <a:off x="0" y="5437254"/>
            <a:ext cx="9105416" cy="118533"/>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8" name="Rectangle 7">
            <a:extLst>
              <a:ext uri="{FF2B5EF4-FFF2-40B4-BE49-F238E27FC236}">
                <a16:creationId xmlns:a16="http://schemas.microsoft.com/office/drawing/2014/main" id="{D44349FB-3EFD-45E8-9741-7BB218BE08AE}"/>
              </a:ext>
            </a:extLst>
          </p:cNvPr>
          <p:cNvSpPr/>
          <p:nvPr/>
        </p:nvSpPr>
        <p:spPr>
          <a:xfrm>
            <a:off x="11836361" y="0"/>
            <a:ext cx="355639" cy="68580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Rectangle 8">
            <a:extLst>
              <a:ext uri="{FF2B5EF4-FFF2-40B4-BE49-F238E27FC236}">
                <a16:creationId xmlns:a16="http://schemas.microsoft.com/office/drawing/2014/main" id="{B2E0560B-C8EC-45DE-AE89-65A343A6FE8A}"/>
              </a:ext>
            </a:extLst>
          </p:cNvPr>
          <p:cNvSpPr/>
          <p:nvPr/>
        </p:nvSpPr>
        <p:spPr>
          <a:xfrm>
            <a:off x="11484609" y="0"/>
            <a:ext cx="355639" cy="68580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Rectangle 9">
            <a:extLst>
              <a:ext uri="{FF2B5EF4-FFF2-40B4-BE49-F238E27FC236}">
                <a16:creationId xmlns:a16="http://schemas.microsoft.com/office/drawing/2014/main" id="{C673730A-509F-4C18-8764-173CF6818E38}"/>
              </a:ext>
            </a:extLst>
          </p:cNvPr>
          <p:cNvSpPr/>
          <p:nvPr/>
        </p:nvSpPr>
        <p:spPr>
          <a:xfrm>
            <a:off x="11136403" y="0"/>
            <a:ext cx="355639" cy="68580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nvGrpSpPr>
          <p:cNvPr id="13" name="Group 12">
            <a:extLst>
              <a:ext uri="{FF2B5EF4-FFF2-40B4-BE49-F238E27FC236}">
                <a16:creationId xmlns:a16="http://schemas.microsoft.com/office/drawing/2014/main" id="{AF74E99E-CF72-4D8E-A24E-0DAC4860C504}"/>
              </a:ext>
            </a:extLst>
          </p:cNvPr>
          <p:cNvGrpSpPr/>
          <p:nvPr/>
        </p:nvGrpSpPr>
        <p:grpSpPr>
          <a:xfrm>
            <a:off x="9742013" y="1"/>
            <a:ext cx="1954179" cy="1106663"/>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27">
            <a:extLst>
              <a:ext uri="{FF2B5EF4-FFF2-40B4-BE49-F238E27FC236}">
                <a16:creationId xmlns:a16="http://schemas.microsoft.com/office/drawing/2014/main" id="{83D9CD19-34E8-4942-B632-FFBD3669E4B3}"/>
              </a:ext>
            </a:extLst>
          </p:cNvPr>
          <p:cNvSpPr txBox="1">
            <a:spLocks/>
          </p:cNvSpPr>
          <p:nvPr/>
        </p:nvSpPr>
        <p:spPr>
          <a:xfrm>
            <a:off x="4287815" y="6356352"/>
            <a:ext cx="2743200" cy="365125"/>
          </a:xfrm>
          <a:prstGeom prst="rect">
            <a:avLst/>
          </a:prstGeom>
        </p:spPr>
        <p:txBody>
          <a:bodyPr vert="horz" lIns="121904" tIns="60953" rIns="0" bIns="60953"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408A3319-5104-4E46-B7BB-4F68F196E486}" type="slidenum">
              <a:rPr lang="en-IN" sz="1333" smtClean="0"/>
              <a:pPr/>
              <a:t>‹#›</a:t>
            </a:fld>
            <a:endParaRPr lang="en-IN" sz="1333" dirty="0"/>
          </a:p>
        </p:txBody>
      </p:sp>
      <p:sp>
        <p:nvSpPr>
          <p:cNvPr id="17" name="Text Placeholder 16">
            <a:extLst>
              <a:ext uri="{FF2B5EF4-FFF2-40B4-BE49-F238E27FC236}">
                <a16:creationId xmlns:a16="http://schemas.microsoft.com/office/drawing/2014/main" id="{2E64CF6D-2EC1-4E99-9509-ABE945C9B924}"/>
              </a:ext>
            </a:extLst>
          </p:cNvPr>
          <p:cNvSpPr>
            <a:spLocks noGrp="1"/>
          </p:cNvSpPr>
          <p:nvPr>
            <p:ph type="body" sz="quarter" idx="13" hasCustomPrompt="1"/>
          </p:nvPr>
        </p:nvSpPr>
        <p:spPr>
          <a:xfrm>
            <a:off x="488041" y="4464464"/>
            <a:ext cx="6816328" cy="454763"/>
          </a:xfrm>
        </p:spPr>
        <p:txBody>
          <a:bodyPr>
            <a:noAutofit/>
          </a:bodyPr>
          <a:lstStyle>
            <a:lvl1pPr marL="0" indent="0">
              <a:buNone/>
              <a:defRPr sz="3200" b="1">
                <a:solidFill>
                  <a:srgbClr val="10253F"/>
                </a:solidFill>
              </a:defRPr>
            </a:lvl1pPr>
          </a:lstStyle>
          <a:p>
            <a:pPr lvl="0"/>
            <a:r>
              <a:rPr lang="en-US" dirty="0"/>
              <a:t>TITLE OF THE SLIDE - LINE ONE</a:t>
            </a:r>
            <a:endParaRPr lang="en-IN" dirty="0"/>
          </a:p>
        </p:txBody>
      </p:sp>
      <p:sp>
        <p:nvSpPr>
          <p:cNvPr id="18" name="Text Placeholder 16">
            <a:extLst>
              <a:ext uri="{FF2B5EF4-FFF2-40B4-BE49-F238E27FC236}">
                <a16:creationId xmlns:a16="http://schemas.microsoft.com/office/drawing/2014/main" id="{B8F72929-D74C-4BDB-9B56-6937C3360D9C}"/>
              </a:ext>
            </a:extLst>
          </p:cNvPr>
          <p:cNvSpPr>
            <a:spLocks noGrp="1"/>
          </p:cNvSpPr>
          <p:nvPr>
            <p:ph type="body" sz="quarter" idx="14" hasCustomPrompt="1"/>
          </p:nvPr>
        </p:nvSpPr>
        <p:spPr>
          <a:xfrm>
            <a:off x="488041" y="5005853"/>
            <a:ext cx="6816328" cy="454763"/>
          </a:xfrm>
        </p:spPr>
        <p:txBody>
          <a:bodyPr>
            <a:noAutofit/>
          </a:bodyPr>
          <a:lstStyle>
            <a:lvl1pPr marL="0" indent="0">
              <a:buNone/>
              <a:defRPr sz="3200" b="1">
                <a:solidFill>
                  <a:schemeClr val="bg1"/>
                </a:solidFill>
              </a:defRPr>
            </a:lvl1pPr>
          </a:lstStyle>
          <a:p>
            <a:pPr lvl="0"/>
            <a:r>
              <a:rPr lang="en-US" dirty="0"/>
              <a:t>LINE TWO</a:t>
            </a:r>
          </a:p>
        </p:txBody>
      </p:sp>
      <p:sp>
        <p:nvSpPr>
          <p:cNvPr id="20" name="Text Placeholder 16">
            <a:extLst>
              <a:ext uri="{FF2B5EF4-FFF2-40B4-BE49-F238E27FC236}">
                <a16:creationId xmlns:a16="http://schemas.microsoft.com/office/drawing/2014/main" id="{2E4206FC-F25B-4090-B5DC-00954F9FF892}"/>
              </a:ext>
            </a:extLst>
          </p:cNvPr>
          <p:cNvSpPr>
            <a:spLocks noGrp="1"/>
          </p:cNvSpPr>
          <p:nvPr>
            <p:ph type="body" sz="quarter" idx="15" hasCustomPrompt="1"/>
          </p:nvPr>
        </p:nvSpPr>
        <p:spPr>
          <a:xfrm>
            <a:off x="488041" y="5823917"/>
            <a:ext cx="6816328" cy="454763"/>
          </a:xfrm>
        </p:spPr>
        <p:txBody>
          <a:bodyPr>
            <a:noAutofit/>
          </a:bodyPr>
          <a:lstStyle>
            <a:lvl1pPr marL="0" indent="0">
              <a:buNone/>
              <a:defRPr sz="2133" b="1">
                <a:solidFill>
                  <a:srgbClr val="595959"/>
                </a:solidFill>
              </a:defRPr>
            </a:lvl1pPr>
          </a:lstStyle>
          <a:p>
            <a:pPr lvl="0"/>
            <a:r>
              <a:rPr lang="en-US" dirty="0"/>
              <a:t>Month ‘18</a:t>
            </a:r>
          </a:p>
        </p:txBody>
      </p:sp>
    </p:spTree>
    <p:extLst>
      <p:ext uri="{BB962C8B-B14F-4D97-AF65-F5344CB8AC3E}">
        <p14:creationId xmlns:p14="http://schemas.microsoft.com/office/powerpoint/2010/main" val="20461931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dirty="0"/>
              <a:t>AGENDA</a:t>
            </a:r>
          </a:p>
        </p:txBody>
      </p:sp>
      <p:grpSp>
        <p:nvGrpSpPr>
          <p:cNvPr id="30" name="Group 29">
            <a:extLst>
              <a:ext uri="{FF2B5EF4-FFF2-40B4-BE49-F238E27FC236}">
                <a16:creationId xmlns:a16="http://schemas.microsoft.com/office/drawing/2014/main" id="{62D161BB-E9A0-4C84-B81C-680E9D201940}"/>
              </a:ext>
            </a:extLst>
          </p:cNvPr>
          <p:cNvGrpSpPr/>
          <p:nvPr/>
        </p:nvGrpSpPr>
        <p:grpSpPr>
          <a:xfrm>
            <a:off x="432000" y="1293851"/>
            <a:ext cx="985731" cy="748988"/>
            <a:chOff x="324000" y="970388"/>
            <a:chExt cx="739298" cy="561741"/>
          </a:xfrm>
        </p:grpSpPr>
        <p:sp>
          <p:nvSpPr>
            <p:cNvPr id="8" name="Rectangle 7">
              <a:extLst>
                <a:ext uri="{FF2B5EF4-FFF2-40B4-BE49-F238E27FC236}">
                  <a16:creationId xmlns:a16="http://schemas.microsoft.com/office/drawing/2014/main" id="{1C3166A6-F41B-45A4-92DF-F0B509EE8458}"/>
                </a:ext>
              </a:extLst>
            </p:cNvPr>
            <p:cNvSpPr/>
            <p:nvPr/>
          </p:nvSpPr>
          <p:spPr>
            <a:xfrm>
              <a:off x="324000" y="1034175"/>
              <a:ext cx="122382" cy="457200"/>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p>
          </p:txBody>
        </p:sp>
        <p:sp>
          <p:nvSpPr>
            <p:cNvPr id="9" name="TextBox 8">
              <a:extLst>
                <a:ext uri="{FF2B5EF4-FFF2-40B4-BE49-F238E27FC236}">
                  <a16:creationId xmlns:a16="http://schemas.microsoft.com/office/drawing/2014/main" id="{552D2382-F5C6-45FF-9C5D-E8E26A951AC0}"/>
                </a:ext>
              </a:extLst>
            </p:cNvPr>
            <p:cNvSpPr txBox="1"/>
            <p:nvPr/>
          </p:nvSpPr>
          <p:spPr>
            <a:xfrm>
              <a:off x="462934" y="970388"/>
              <a:ext cx="600364" cy="561741"/>
            </a:xfrm>
            <a:prstGeom prst="rect">
              <a:avLst/>
            </a:prstGeom>
            <a:noFill/>
          </p:spPr>
          <p:txBody>
            <a:bodyPr wrap="square" rtlCol="0">
              <a:spAutoFit/>
            </a:bodyPr>
            <a:lstStyle/>
            <a:p>
              <a:r>
                <a:rPr lang="en-US" sz="4267" dirty="0">
                  <a:solidFill>
                    <a:schemeClr val="accent1"/>
                  </a:solidFill>
                  <a:latin typeface="Impact" pitchFamily="34" charset="0"/>
                </a:rPr>
                <a:t>01</a:t>
              </a:r>
            </a:p>
          </p:txBody>
        </p:sp>
      </p:grpSp>
      <p:grpSp>
        <p:nvGrpSpPr>
          <p:cNvPr id="31" name="Group 30">
            <a:extLst>
              <a:ext uri="{FF2B5EF4-FFF2-40B4-BE49-F238E27FC236}">
                <a16:creationId xmlns:a16="http://schemas.microsoft.com/office/drawing/2014/main" id="{F7DA82C5-F2E2-482A-A2A1-3CF744413BA8}"/>
              </a:ext>
            </a:extLst>
          </p:cNvPr>
          <p:cNvGrpSpPr/>
          <p:nvPr/>
        </p:nvGrpSpPr>
        <p:grpSpPr>
          <a:xfrm>
            <a:off x="432000" y="2146373"/>
            <a:ext cx="1034989" cy="748988"/>
            <a:chOff x="324000" y="1609779"/>
            <a:chExt cx="776242" cy="561741"/>
          </a:xfrm>
        </p:grpSpPr>
        <p:sp>
          <p:nvSpPr>
            <p:cNvPr id="12" name="Rectangle 11">
              <a:extLst>
                <a:ext uri="{FF2B5EF4-FFF2-40B4-BE49-F238E27FC236}">
                  <a16:creationId xmlns:a16="http://schemas.microsoft.com/office/drawing/2014/main" id="{C8AA51CE-5F59-4296-B4EA-B308738960AB}"/>
                </a:ext>
              </a:extLst>
            </p:cNvPr>
            <p:cNvSpPr/>
            <p:nvPr/>
          </p:nvSpPr>
          <p:spPr>
            <a:xfrm>
              <a:off x="324000" y="1673566"/>
              <a:ext cx="122382" cy="457200"/>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p>
          </p:txBody>
        </p:sp>
        <p:sp>
          <p:nvSpPr>
            <p:cNvPr id="13" name="TextBox 12">
              <a:extLst>
                <a:ext uri="{FF2B5EF4-FFF2-40B4-BE49-F238E27FC236}">
                  <a16:creationId xmlns:a16="http://schemas.microsoft.com/office/drawing/2014/main" id="{891A4343-C193-4CFA-8372-2E43A07B1845}"/>
                </a:ext>
              </a:extLst>
            </p:cNvPr>
            <p:cNvSpPr txBox="1"/>
            <p:nvPr/>
          </p:nvSpPr>
          <p:spPr>
            <a:xfrm>
              <a:off x="462934" y="1609779"/>
              <a:ext cx="637308" cy="561741"/>
            </a:xfrm>
            <a:prstGeom prst="rect">
              <a:avLst/>
            </a:prstGeom>
            <a:noFill/>
          </p:spPr>
          <p:txBody>
            <a:bodyPr wrap="square" rtlCol="0">
              <a:spAutoFit/>
            </a:bodyPr>
            <a:lstStyle/>
            <a:p>
              <a:r>
                <a:rPr lang="en-US" sz="4267" dirty="0">
                  <a:solidFill>
                    <a:schemeClr val="accent2"/>
                  </a:solidFill>
                  <a:latin typeface="Impact" pitchFamily="34" charset="0"/>
                </a:rPr>
                <a:t>02</a:t>
              </a:r>
            </a:p>
          </p:txBody>
        </p:sp>
      </p:grpSp>
      <p:grpSp>
        <p:nvGrpSpPr>
          <p:cNvPr id="32" name="Group 31">
            <a:extLst>
              <a:ext uri="{FF2B5EF4-FFF2-40B4-BE49-F238E27FC236}">
                <a16:creationId xmlns:a16="http://schemas.microsoft.com/office/drawing/2014/main" id="{3DF5479A-D744-420E-865C-9CEE11BBC7E3}"/>
              </a:ext>
            </a:extLst>
          </p:cNvPr>
          <p:cNvGrpSpPr/>
          <p:nvPr/>
        </p:nvGrpSpPr>
        <p:grpSpPr>
          <a:xfrm>
            <a:off x="432000" y="2998894"/>
            <a:ext cx="1034989" cy="748988"/>
            <a:chOff x="324000" y="2249170"/>
            <a:chExt cx="776242" cy="561741"/>
          </a:xfrm>
        </p:grpSpPr>
        <p:sp>
          <p:nvSpPr>
            <p:cNvPr id="16" name="Rectangle 15">
              <a:extLst>
                <a:ext uri="{FF2B5EF4-FFF2-40B4-BE49-F238E27FC236}">
                  <a16:creationId xmlns:a16="http://schemas.microsoft.com/office/drawing/2014/main" id="{3C680145-B3AD-4B2A-9E40-F5094E133BFE}"/>
                </a:ext>
              </a:extLst>
            </p:cNvPr>
            <p:cNvSpPr/>
            <p:nvPr/>
          </p:nvSpPr>
          <p:spPr>
            <a:xfrm>
              <a:off x="324000" y="2312957"/>
              <a:ext cx="122382" cy="45720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p>
          </p:txBody>
        </p:sp>
        <p:sp>
          <p:nvSpPr>
            <p:cNvPr id="17" name="TextBox 16">
              <a:extLst>
                <a:ext uri="{FF2B5EF4-FFF2-40B4-BE49-F238E27FC236}">
                  <a16:creationId xmlns:a16="http://schemas.microsoft.com/office/drawing/2014/main" id="{DDF48DF7-6E11-486A-8FE6-AEE948204566}"/>
                </a:ext>
              </a:extLst>
            </p:cNvPr>
            <p:cNvSpPr txBox="1"/>
            <p:nvPr/>
          </p:nvSpPr>
          <p:spPr>
            <a:xfrm>
              <a:off x="462934" y="2249170"/>
              <a:ext cx="637308" cy="561741"/>
            </a:xfrm>
            <a:prstGeom prst="rect">
              <a:avLst/>
            </a:prstGeom>
            <a:noFill/>
          </p:spPr>
          <p:txBody>
            <a:bodyPr wrap="square" rtlCol="0">
              <a:spAutoFit/>
            </a:bodyPr>
            <a:lstStyle/>
            <a:p>
              <a:r>
                <a:rPr lang="en-US" sz="4267" dirty="0">
                  <a:solidFill>
                    <a:schemeClr val="accent3"/>
                  </a:solidFill>
                  <a:latin typeface="Impact" pitchFamily="34" charset="0"/>
                </a:rPr>
                <a:t>03</a:t>
              </a:r>
            </a:p>
          </p:txBody>
        </p:sp>
      </p:grpSp>
      <p:grpSp>
        <p:nvGrpSpPr>
          <p:cNvPr id="33" name="Group 32">
            <a:extLst>
              <a:ext uri="{FF2B5EF4-FFF2-40B4-BE49-F238E27FC236}">
                <a16:creationId xmlns:a16="http://schemas.microsoft.com/office/drawing/2014/main" id="{D3AB779D-C36B-449A-90A1-4B9C9A8AB11D}"/>
              </a:ext>
            </a:extLst>
          </p:cNvPr>
          <p:cNvGrpSpPr/>
          <p:nvPr/>
        </p:nvGrpSpPr>
        <p:grpSpPr>
          <a:xfrm>
            <a:off x="432000" y="3851415"/>
            <a:ext cx="1034989" cy="748988"/>
            <a:chOff x="324000" y="2888561"/>
            <a:chExt cx="776242" cy="561741"/>
          </a:xfrm>
        </p:grpSpPr>
        <p:sp>
          <p:nvSpPr>
            <p:cNvPr id="20" name="Rectangle 19">
              <a:extLst>
                <a:ext uri="{FF2B5EF4-FFF2-40B4-BE49-F238E27FC236}">
                  <a16:creationId xmlns:a16="http://schemas.microsoft.com/office/drawing/2014/main" id="{8140F5ED-12D8-43D6-B130-3C4F403121C1}"/>
                </a:ext>
              </a:extLst>
            </p:cNvPr>
            <p:cNvSpPr/>
            <p:nvPr/>
          </p:nvSpPr>
          <p:spPr>
            <a:xfrm>
              <a:off x="324000" y="2952348"/>
              <a:ext cx="122382" cy="457200"/>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p>
          </p:txBody>
        </p:sp>
        <p:sp>
          <p:nvSpPr>
            <p:cNvPr id="21" name="TextBox 20">
              <a:extLst>
                <a:ext uri="{FF2B5EF4-FFF2-40B4-BE49-F238E27FC236}">
                  <a16:creationId xmlns:a16="http://schemas.microsoft.com/office/drawing/2014/main" id="{174EFB40-188F-4F11-AF25-AA94EF9E5756}"/>
                </a:ext>
              </a:extLst>
            </p:cNvPr>
            <p:cNvSpPr txBox="1"/>
            <p:nvPr/>
          </p:nvSpPr>
          <p:spPr>
            <a:xfrm>
              <a:off x="462934" y="2888561"/>
              <a:ext cx="637308" cy="561741"/>
            </a:xfrm>
            <a:prstGeom prst="rect">
              <a:avLst/>
            </a:prstGeom>
            <a:noFill/>
          </p:spPr>
          <p:txBody>
            <a:bodyPr wrap="square" rtlCol="0">
              <a:spAutoFit/>
            </a:bodyPr>
            <a:lstStyle/>
            <a:p>
              <a:r>
                <a:rPr lang="en-US" sz="4267" dirty="0">
                  <a:solidFill>
                    <a:schemeClr val="accent4"/>
                  </a:solidFill>
                  <a:latin typeface="Impact" pitchFamily="34" charset="0"/>
                </a:rPr>
                <a:t>04</a:t>
              </a:r>
            </a:p>
          </p:txBody>
        </p:sp>
      </p:grpSp>
      <p:grpSp>
        <p:nvGrpSpPr>
          <p:cNvPr id="34" name="Group 33">
            <a:extLst>
              <a:ext uri="{FF2B5EF4-FFF2-40B4-BE49-F238E27FC236}">
                <a16:creationId xmlns:a16="http://schemas.microsoft.com/office/drawing/2014/main" id="{919BE849-4E9C-4E5A-964F-03DD46AD681A}"/>
              </a:ext>
            </a:extLst>
          </p:cNvPr>
          <p:cNvGrpSpPr/>
          <p:nvPr/>
        </p:nvGrpSpPr>
        <p:grpSpPr>
          <a:xfrm>
            <a:off x="432000" y="4703937"/>
            <a:ext cx="1159933" cy="748988"/>
            <a:chOff x="324000" y="3527952"/>
            <a:chExt cx="869950" cy="561741"/>
          </a:xfrm>
        </p:grpSpPr>
        <p:sp>
          <p:nvSpPr>
            <p:cNvPr id="24" name="Rectangle 23">
              <a:extLst>
                <a:ext uri="{FF2B5EF4-FFF2-40B4-BE49-F238E27FC236}">
                  <a16:creationId xmlns:a16="http://schemas.microsoft.com/office/drawing/2014/main" id="{7CA7B16F-5C06-4879-B941-44B5FD928812}"/>
                </a:ext>
              </a:extLst>
            </p:cNvPr>
            <p:cNvSpPr/>
            <p:nvPr/>
          </p:nvSpPr>
          <p:spPr>
            <a:xfrm>
              <a:off x="324000" y="3591739"/>
              <a:ext cx="122382" cy="457200"/>
            </a:xfrm>
            <a:prstGeom prst="rect">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p>
          </p:txBody>
        </p:sp>
        <p:sp>
          <p:nvSpPr>
            <p:cNvPr id="25" name="TextBox 24">
              <a:extLst>
                <a:ext uri="{FF2B5EF4-FFF2-40B4-BE49-F238E27FC236}">
                  <a16:creationId xmlns:a16="http://schemas.microsoft.com/office/drawing/2014/main" id="{4913F642-8676-49CD-9378-2B6BD2FDEB24}"/>
                </a:ext>
              </a:extLst>
            </p:cNvPr>
            <p:cNvSpPr txBox="1"/>
            <p:nvPr/>
          </p:nvSpPr>
          <p:spPr>
            <a:xfrm>
              <a:off x="462934" y="3527952"/>
              <a:ext cx="731016" cy="561741"/>
            </a:xfrm>
            <a:prstGeom prst="rect">
              <a:avLst/>
            </a:prstGeom>
            <a:noFill/>
          </p:spPr>
          <p:txBody>
            <a:bodyPr wrap="square" rtlCol="0">
              <a:spAutoFit/>
            </a:bodyPr>
            <a:lstStyle/>
            <a:p>
              <a:r>
                <a:rPr lang="en-US" sz="4267" dirty="0">
                  <a:solidFill>
                    <a:schemeClr val="accent5"/>
                  </a:solidFill>
                  <a:latin typeface="Impact" pitchFamily="34" charset="0"/>
                </a:rPr>
                <a:t>05</a:t>
              </a:r>
            </a:p>
          </p:txBody>
        </p:sp>
      </p:grpSp>
      <p:grpSp>
        <p:nvGrpSpPr>
          <p:cNvPr id="35" name="Group 34">
            <a:extLst>
              <a:ext uri="{FF2B5EF4-FFF2-40B4-BE49-F238E27FC236}">
                <a16:creationId xmlns:a16="http://schemas.microsoft.com/office/drawing/2014/main" id="{4AFFBDB2-5882-402C-9E75-62A32BA3279B}"/>
              </a:ext>
            </a:extLst>
          </p:cNvPr>
          <p:cNvGrpSpPr/>
          <p:nvPr/>
        </p:nvGrpSpPr>
        <p:grpSpPr>
          <a:xfrm>
            <a:off x="432000" y="5556457"/>
            <a:ext cx="1159933" cy="748988"/>
            <a:chOff x="324000" y="4167342"/>
            <a:chExt cx="869950" cy="561741"/>
          </a:xfrm>
        </p:grpSpPr>
        <p:sp>
          <p:nvSpPr>
            <p:cNvPr id="28" name="Rectangle 27">
              <a:extLst>
                <a:ext uri="{FF2B5EF4-FFF2-40B4-BE49-F238E27FC236}">
                  <a16:creationId xmlns:a16="http://schemas.microsoft.com/office/drawing/2014/main" id="{1ED37896-6292-483B-89F7-8E03C1B9ED68}"/>
                </a:ext>
              </a:extLst>
            </p:cNvPr>
            <p:cNvSpPr/>
            <p:nvPr/>
          </p:nvSpPr>
          <p:spPr>
            <a:xfrm>
              <a:off x="324000" y="4231129"/>
              <a:ext cx="122382" cy="4572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p>
          </p:txBody>
        </p:sp>
        <p:sp>
          <p:nvSpPr>
            <p:cNvPr id="29" name="TextBox 28">
              <a:extLst>
                <a:ext uri="{FF2B5EF4-FFF2-40B4-BE49-F238E27FC236}">
                  <a16:creationId xmlns:a16="http://schemas.microsoft.com/office/drawing/2014/main" id="{54B6F334-07CC-4416-9A70-EE68005904F8}"/>
                </a:ext>
              </a:extLst>
            </p:cNvPr>
            <p:cNvSpPr txBox="1"/>
            <p:nvPr/>
          </p:nvSpPr>
          <p:spPr>
            <a:xfrm>
              <a:off x="462934" y="4167342"/>
              <a:ext cx="731016" cy="561741"/>
            </a:xfrm>
            <a:prstGeom prst="rect">
              <a:avLst/>
            </a:prstGeom>
            <a:noFill/>
          </p:spPr>
          <p:txBody>
            <a:bodyPr wrap="square" rtlCol="0">
              <a:spAutoFit/>
            </a:bodyPr>
            <a:lstStyle/>
            <a:p>
              <a:r>
                <a:rPr lang="en-US" sz="4267" dirty="0">
                  <a:solidFill>
                    <a:schemeClr val="accent6"/>
                  </a:solidFill>
                  <a:latin typeface="Impact" pitchFamily="34" charset="0"/>
                </a:rPr>
                <a:t>06</a:t>
              </a:r>
            </a:p>
          </p:txBody>
        </p:sp>
      </p:grpSp>
      <p:sp>
        <p:nvSpPr>
          <p:cNvPr id="3" name="Text Placeholder 2">
            <a:extLst>
              <a:ext uri="{FF2B5EF4-FFF2-40B4-BE49-F238E27FC236}">
                <a16:creationId xmlns:a16="http://schemas.microsoft.com/office/drawing/2014/main" id="{4A32CE3C-896B-46F3-AA80-7C8037C973EB}"/>
              </a:ext>
            </a:extLst>
          </p:cNvPr>
          <p:cNvSpPr>
            <a:spLocks noGrp="1"/>
          </p:cNvSpPr>
          <p:nvPr>
            <p:ph type="body" sz="quarter" idx="13" hasCustomPrompt="1"/>
          </p:nvPr>
        </p:nvSpPr>
        <p:spPr>
          <a:xfrm>
            <a:off x="1638800" y="1527411"/>
            <a:ext cx="6529149" cy="312579"/>
          </a:xfrm>
        </p:spPr>
        <p:txBody>
          <a:bodyPr rIns="0" bIns="0" anchor="ctr">
            <a:normAutofit/>
          </a:bodyPr>
          <a:lstStyle>
            <a:lvl1pPr marL="0" indent="0">
              <a:buNone/>
              <a:defRPr sz="1867"/>
            </a:lvl1pPr>
          </a:lstStyle>
          <a:p>
            <a:pPr lvl="0"/>
            <a:r>
              <a:rPr lang="en-US" dirty="0"/>
              <a:t>SECTION DIVIDER 1</a:t>
            </a:r>
          </a:p>
        </p:txBody>
      </p:sp>
      <p:sp>
        <p:nvSpPr>
          <p:cNvPr id="36" name="Text Placeholder 2">
            <a:extLst>
              <a:ext uri="{FF2B5EF4-FFF2-40B4-BE49-F238E27FC236}">
                <a16:creationId xmlns:a16="http://schemas.microsoft.com/office/drawing/2014/main" id="{27522565-96B8-44DB-AB59-310E11A6DE8C}"/>
              </a:ext>
            </a:extLst>
          </p:cNvPr>
          <p:cNvSpPr>
            <a:spLocks noGrp="1"/>
          </p:cNvSpPr>
          <p:nvPr>
            <p:ph type="body" sz="quarter" idx="14" hasCustomPrompt="1"/>
          </p:nvPr>
        </p:nvSpPr>
        <p:spPr>
          <a:xfrm>
            <a:off x="1638800" y="2379932"/>
            <a:ext cx="6529149" cy="312579"/>
          </a:xfrm>
        </p:spPr>
        <p:txBody>
          <a:bodyPr rIns="0" bIns="0" anchor="ctr">
            <a:normAutofit/>
          </a:bodyPr>
          <a:lstStyle>
            <a:lvl1pPr marL="0" indent="0">
              <a:buNone/>
              <a:defRPr sz="1867"/>
            </a:lvl1pPr>
          </a:lstStyle>
          <a:p>
            <a:pPr lvl="0"/>
            <a:r>
              <a:rPr lang="en-US" dirty="0"/>
              <a:t>SECTION DIVIDER 2</a:t>
            </a:r>
          </a:p>
        </p:txBody>
      </p:sp>
      <p:sp>
        <p:nvSpPr>
          <p:cNvPr id="37" name="Text Placeholder 2">
            <a:extLst>
              <a:ext uri="{FF2B5EF4-FFF2-40B4-BE49-F238E27FC236}">
                <a16:creationId xmlns:a16="http://schemas.microsoft.com/office/drawing/2014/main" id="{D20B090F-D8BF-414D-90A1-D2DBE446D49D}"/>
              </a:ext>
            </a:extLst>
          </p:cNvPr>
          <p:cNvSpPr>
            <a:spLocks noGrp="1"/>
          </p:cNvSpPr>
          <p:nvPr>
            <p:ph type="body" sz="quarter" idx="15" hasCustomPrompt="1"/>
          </p:nvPr>
        </p:nvSpPr>
        <p:spPr>
          <a:xfrm>
            <a:off x="1638800" y="3232453"/>
            <a:ext cx="6529149" cy="312579"/>
          </a:xfrm>
        </p:spPr>
        <p:txBody>
          <a:bodyPr rIns="0" bIns="0" anchor="ctr">
            <a:normAutofit/>
          </a:bodyPr>
          <a:lstStyle>
            <a:lvl1pPr marL="0" indent="0">
              <a:buNone/>
              <a:defRPr sz="1867"/>
            </a:lvl1pPr>
          </a:lstStyle>
          <a:p>
            <a:pPr lvl="0"/>
            <a:r>
              <a:rPr lang="en-US" dirty="0"/>
              <a:t>SECTION DIVIDER 3</a:t>
            </a:r>
          </a:p>
        </p:txBody>
      </p:sp>
      <p:sp>
        <p:nvSpPr>
          <p:cNvPr id="38" name="Text Placeholder 2">
            <a:extLst>
              <a:ext uri="{FF2B5EF4-FFF2-40B4-BE49-F238E27FC236}">
                <a16:creationId xmlns:a16="http://schemas.microsoft.com/office/drawing/2014/main" id="{FD56B850-8139-4412-AA48-5B3080C68A55}"/>
              </a:ext>
            </a:extLst>
          </p:cNvPr>
          <p:cNvSpPr>
            <a:spLocks noGrp="1"/>
          </p:cNvSpPr>
          <p:nvPr>
            <p:ph type="body" sz="quarter" idx="16" hasCustomPrompt="1"/>
          </p:nvPr>
        </p:nvSpPr>
        <p:spPr>
          <a:xfrm>
            <a:off x="1638800" y="4084975"/>
            <a:ext cx="6529149" cy="312579"/>
          </a:xfrm>
        </p:spPr>
        <p:txBody>
          <a:bodyPr rIns="0" bIns="0" anchor="ctr">
            <a:normAutofit/>
          </a:bodyPr>
          <a:lstStyle>
            <a:lvl1pPr marL="0" indent="0">
              <a:buNone/>
              <a:defRPr sz="1867"/>
            </a:lvl1pPr>
          </a:lstStyle>
          <a:p>
            <a:pPr lvl="0"/>
            <a:r>
              <a:rPr lang="en-US" dirty="0"/>
              <a:t>SECTION DIVIDER 4</a:t>
            </a:r>
          </a:p>
        </p:txBody>
      </p:sp>
      <p:sp>
        <p:nvSpPr>
          <p:cNvPr id="39" name="Text Placeholder 2">
            <a:extLst>
              <a:ext uri="{FF2B5EF4-FFF2-40B4-BE49-F238E27FC236}">
                <a16:creationId xmlns:a16="http://schemas.microsoft.com/office/drawing/2014/main" id="{BBAD39C6-C5BE-4DA1-BBBB-C5DDFB535840}"/>
              </a:ext>
            </a:extLst>
          </p:cNvPr>
          <p:cNvSpPr>
            <a:spLocks noGrp="1"/>
          </p:cNvSpPr>
          <p:nvPr>
            <p:ph type="body" sz="quarter" idx="17" hasCustomPrompt="1"/>
          </p:nvPr>
        </p:nvSpPr>
        <p:spPr>
          <a:xfrm>
            <a:off x="1638800" y="4937496"/>
            <a:ext cx="6529149" cy="312579"/>
          </a:xfrm>
        </p:spPr>
        <p:txBody>
          <a:bodyPr rIns="0" bIns="0" anchor="ctr">
            <a:normAutofit/>
          </a:bodyPr>
          <a:lstStyle>
            <a:lvl1pPr marL="0" indent="0">
              <a:buNone/>
              <a:defRPr sz="1867"/>
            </a:lvl1pPr>
          </a:lstStyle>
          <a:p>
            <a:pPr lvl="0"/>
            <a:r>
              <a:rPr lang="en-US" dirty="0"/>
              <a:t>SECTION DIVIDER 5</a:t>
            </a:r>
          </a:p>
        </p:txBody>
      </p:sp>
      <p:sp>
        <p:nvSpPr>
          <p:cNvPr id="40" name="Text Placeholder 2">
            <a:extLst>
              <a:ext uri="{FF2B5EF4-FFF2-40B4-BE49-F238E27FC236}">
                <a16:creationId xmlns:a16="http://schemas.microsoft.com/office/drawing/2014/main" id="{DEDBBCB0-9781-4DA9-92FC-BE500461DC46}"/>
              </a:ext>
            </a:extLst>
          </p:cNvPr>
          <p:cNvSpPr>
            <a:spLocks noGrp="1"/>
          </p:cNvSpPr>
          <p:nvPr>
            <p:ph type="body" sz="quarter" idx="18" hasCustomPrompt="1"/>
          </p:nvPr>
        </p:nvSpPr>
        <p:spPr>
          <a:xfrm>
            <a:off x="1638800" y="5790016"/>
            <a:ext cx="6529149" cy="312579"/>
          </a:xfrm>
        </p:spPr>
        <p:txBody>
          <a:bodyPr rIns="0" bIns="0" anchor="ctr">
            <a:normAutofit/>
          </a:bodyPr>
          <a:lstStyle>
            <a:lvl1pPr marL="0" indent="0">
              <a:buNone/>
              <a:defRPr sz="1867"/>
            </a:lvl1pPr>
          </a:lstStyle>
          <a:p>
            <a:pPr lvl="0"/>
            <a:r>
              <a:rPr lang="en-US" dirty="0"/>
              <a:t>SECTION DIVIDER 6</a:t>
            </a:r>
          </a:p>
        </p:txBody>
      </p:sp>
    </p:spTree>
    <p:extLst>
      <p:ext uri="{BB962C8B-B14F-4D97-AF65-F5344CB8AC3E}">
        <p14:creationId xmlns:p14="http://schemas.microsoft.com/office/powerpoint/2010/main" val="264934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dirty="0"/>
              <a:t>TITLE OF THE SLIDE GOES HERE</a:t>
            </a:r>
          </a:p>
        </p:txBody>
      </p:sp>
      <p:sp>
        <p:nvSpPr>
          <p:cNvPr id="3" name="Content Placeholder 2"/>
          <p:cNvSpPr>
            <a:spLocks noGrp="1"/>
          </p:cNvSpPr>
          <p:nvPr>
            <p:ph idx="1"/>
          </p:nvPr>
        </p:nvSpPr>
        <p:spPr>
          <a:xfrm>
            <a:off x="432001" y="1368215"/>
            <a:ext cx="11216217" cy="4878071"/>
          </a:xfrm>
        </p:spPr>
        <p:txBody>
          <a:bodyPr/>
          <a:lstStyle>
            <a:lvl1pPr marL="302355" indent="-302355">
              <a:buFont typeface="Wingdings" panose="05000000000000000000" pitchFamily="2" charset="2"/>
              <a:buChar char="§"/>
              <a:defRPr/>
            </a:lvl1pPr>
            <a:lvl2pPr>
              <a:defRPr sz="2133"/>
            </a:lvl2pPr>
            <a:lvl3pPr marL="1055974">
              <a:defRPr sz="2133"/>
            </a:lvl3pPr>
            <a:lvl4pPr marL="1439964">
              <a:defRPr sz="1867"/>
            </a:lvl4pPr>
            <a:lvl5pPr marL="1775956">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1743933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1800" y="1368638"/>
            <a:ext cx="5471584" cy="4892463"/>
          </a:xfrm>
        </p:spPr>
        <p:txBody>
          <a:bodyPr>
            <a:normAutofit/>
          </a:bodyPr>
          <a:lstStyle>
            <a:lvl1pPr marL="302355" indent="-302355">
              <a:buFont typeface="Wingdings" panose="05000000000000000000" pitchFamily="2" charset="2"/>
              <a:buChar cha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14018" y="1368638"/>
            <a:ext cx="5446183" cy="4892463"/>
          </a:xfrm>
        </p:spPr>
        <p:txBody>
          <a:bodyPr>
            <a:normAutofit/>
          </a:bodyPr>
          <a:lstStyle>
            <a:lvl1pPr marL="302355" indent="-302355">
              <a:buFont typeface="Wingdings" panose="05000000000000000000" pitchFamily="2" charset="2"/>
              <a:buChar cha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31800" y="504995"/>
            <a:ext cx="10104200" cy="461655"/>
          </a:xfrm>
          <a:prstGeom prst="rect">
            <a:avLst/>
          </a:prstGeom>
        </p:spPr>
        <p:txBody>
          <a:bodyPr/>
          <a:lstStyle>
            <a:lvl1pPr>
              <a:defRPr baseline="0"/>
            </a:lvl1pPr>
          </a:lstStyle>
          <a:p>
            <a:r>
              <a:rPr lang="en-US" dirty="0"/>
              <a:t>TITLE OF THE SLIDE GOES HERE</a:t>
            </a:r>
          </a:p>
        </p:txBody>
      </p:sp>
      <p:sp>
        <p:nvSpPr>
          <p:cNvPr id="7" name="Slide Number Placeholder 6"/>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35917625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20390"/>
            <a:ext cx="10051200" cy="461655"/>
          </a:xfrm>
          <a:prstGeom prst="rect">
            <a:avLst/>
          </a:prstGeom>
        </p:spPr>
        <p:txBody>
          <a:bodyPr anchor="b"/>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dirty="0" smtClean="0">
                <a:ln>
                  <a:noFill/>
                </a:ln>
                <a:solidFill>
                  <a:srgbClr val="595959"/>
                </a:solidFill>
                <a:effectLst/>
                <a:uLnTx/>
                <a:uFillTx/>
                <a:latin typeface="Trebuchet MS"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3" name="Text Placeholder 2"/>
          <p:cNvSpPr>
            <a:spLocks noGrp="1"/>
          </p:cNvSpPr>
          <p:nvPr>
            <p:ph type="body" idx="1" hasCustomPrompt="1"/>
          </p:nvPr>
        </p:nvSpPr>
        <p:spPr>
          <a:xfrm>
            <a:off x="432000" y="1366801"/>
            <a:ext cx="5472000"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4" name="Content Placeholder 3"/>
          <p:cNvSpPr>
            <a:spLocks noGrp="1"/>
          </p:cNvSpPr>
          <p:nvPr>
            <p:ph sz="half" idx="2" hasCustomPrompt="1"/>
          </p:nvPr>
        </p:nvSpPr>
        <p:spPr>
          <a:xfrm>
            <a:off x="431999" y="1778002"/>
            <a:ext cx="5472000" cy="4468284"/>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rgbClr val="595959"/>
                </a:solidFill>
                <a:latin typeface="Trebuchet MS" pitchFamily="34" charset="0"/>
                <a:ea typeface="+mn-ea"/>
                <a:cs typeface="+mn-cs"/>
              </a:defRPr>
            </a:lvl1pPr>
            <a:lvl2pPr marL="758286">
              <a:lnSpc>
                <a:spcPct val="100000"/>
              </a:lnSpc>
              <a:spcBef>
                <a:spcPts val="533"/>
              </a:spcBef>
              <a:defRPr sz="1600"/>
            </a:lvl2pPr>
            <a:lvl3pPr>
              <a:defRPr sz="1867"/>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14019" y="1366801"/>
            <a:ext cx="54480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6" name="Content Placeholder 5"/>
          <p:cNvSpPr>
            <a:spLocks noGrp="1"/>
          </p:cNvSpPr>
          <p:nvPr>
            <p:ph sz="quarter" idx="4" hasCustomPrompt="1"/>
          </p:nvPr>
        </p:nvSpPr>
        <p:spPr>
          <a:xfrm>
            <a:off x="6314017" y="1778002"/>
            <a:ext cx="5448000" cy="4468284"/>
          </a:xfrm>
        </p:spPr>
        <p:txBody>
          <a:bodyPr tIns="0"/>
          <a:lstStyle>
            <a:lvl1pPr marL="380990" indent="-380990">
              <a:buFont typeface="Wingdings" panose="05000000000000000000" pitchFamily="2" charset="2"/>
              <a:buChar char="§"/>
              <a:defRPr lang="en-US" sz="1867" kern="1200" dirty="0" smtClean="0">
                <a:solidFill>
                  <a:srgbClr val="595959"/>
                </a:solidFill>
                <a:latin typeface="Trebuchet MS" pitchFamily="34" charset="0"/>
                <a:ea typeface="+mn-ea"/>
                <a:cs typeface="+mn-cs"/>
              </a:defRPr>
            </a:lvl1pPr>
            <a:lvl2pPr marL="758286" indent="-380942">
              <a:defRPr lang="en-US" sz="1600" kern="1200" dirty="0" smtClean="0">
                <a:solidFill>
                  <a:srgbClr val="595959"/>
                </a:solidFill>
                <a:latin typeface="Trebuchet MS" pitchFamily="34" charset="0"/>
                <a:ea typeface="+mn-ea"/>
                <a:cs typeface="+mn-cs"/>
              </a:defRPr>
            </a:lvl2pPr>
            <a:lvl3pPr marL="1523771" indent="-304754">
              <a:defRPr lang="en-US" sz="1867" kern="1200" dirty="0" smtClean="0">
                <a:solidFill>
                  <a:srgbClr val="595959"/>
                </a:solidFill>
                <a:latin typeface="Trebuchet MS" pitchFamily="34" charset="0"/>
                <a:ea typeface="+mn-ea"/>
                <a:cs typeface="+mn-cs"/>
              </a:defRPr>
            </a:lvl3pPr>
            <a:lvl4pPr marL="2133280" indent="-304754">
              <a:defRPr lang="en-US" sz="1600" kern="1200" dirty="0" smtClean="0">
                <a:solidFill>
                  <a:srgbClr val="595959"/>
                </a:solidFill>
                <a:latin typeface="Trebuchet MS" pitchFamily="34" charset="0"/>
                <a:ea typeface="+mn-ea"/>
                <a:cs typeface="+mn-cs"/>
              </a:defRPr>
            </a:lvl4pPr>
            <a:lvl5pPr marL="2742789" indent="-304754">
              <a:defRPr lang="en-US" sz="1600" kern="1200" dirty="0">
                <a:solidFill>
                  <a:srgbClr val="595959"/>
                </a:solidFill>
                <a:latin typeface="Trebuchet MS"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dirty="0"/>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dirty="0"/>
              <a:t>Second level</a:t>
            </a:r>
          </a:p>
          <a:p>
            <a:pPr marL="1523771" lvl="2" indent="-304754" algn="l" defTabSz="1219018" rtl="0" eaLnBrk="1" latinLnBrk="0" hangingPunct="1">
              <a:lnSpc>
                <a:spcPct val="90000"/>
              </a:lnSpc>
              <a:spcBef>
                <a:spcPts val="800"/>
              </a:spcBef>
              <a:buFont typeface="Arial" pitchFamily="34" charset="0"/>
              <a:buChar char="•"/>
            </a:pPr>
            <a:r>
              <a:rPr lang="en-US" dirty="0"/>
              <a:t>Third level</a:t>
            </a:r>
          </a:p>
          <a:p>
            <a:pPr marL="2133280" lvl="3" indent="-304754" algn="l" defTabSz="1219018" rtl="0" eaLnBrk="1" latinLnBrk="0" hangingPunct="1">
              <a:lnSpc>
                <a:spcPct val="90000"/>
              </a:lnSpc>
              <a:spcBef>
                <a:spcPts val="800"/>
              </a:spcBef>
              <a:buFont typeface="Arial" pitchFamily="34" charset="0"/>
              <a:buChar char="–"/>
            </a:pPr>
            <a:r>
              <a:rPr lang="en-US" dirty="0"/>
              <a:t>Fourth level</a:t>
            </a:r>
          </a:p>
          <a:p>
            <a:pPr marL="2742789" lvl="4" indent="-304754" algn="l" defTabSz="1219018" rtl="0" eaLnBrk="1" latinLnBrk="0" hangingPunct="1">
              <a:lnSpc>
                <a:spcPct val="90000"/>
              </a:lnSpc>
              <a:spcBef>
                <a:spcPts val="800"/>
              </a:spcBef>
              <a:buFont typeface="Arial" pitchFamily="34" charset="0"/>
              <a:buChar char="»"/>
            </a:pPr>
            <a:r>
              <a:rPr lang="en-US" dirty="0"/>
              <a:t>Fifth level</a:t>
            </a:r>
          </a:p>
        </p:txBody>
      </p:sp>
      <p:sp>
        <p:nvSpPr>
          <p:cNvPr id="9" name="Slide Number Placeholder 8"/>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8864769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dirty="0"/>
              <a:t>Color Palette</a:t>
            </a:r>
          </a:p>
        </p:txBody>
      </p:sp>
      <p:sp>
        <p:nvSpPr>
          <p:cNvPr id="5" name="Slide Number Placeholder 4"/>
          <p:cNvSpPr>
            <a:spLocks noGrp="1"/>
          </p:cNvSpPr>
          <p:nvPr>
            <p:ph type="sldNum" sz="quarter" idx="12"/>
          </p:nvPr>
        </p:nvSpPr>
        <p:spPr/>
        <p:txBody>
          <a:bodyPr/>
          <a:lstStyle/>
          <a:p>
            <a:fld id="{D6AB342A-830E-438F-A6A8-BEDF509AB0A8}" type="slidenum">
              <a:rPr lang="en-US" smtClean="0"/>
              <a:t>‹#›</a:t>
            </a:fld>
            <a:endParaRPr lang="en-US"/>
          </a:p>
        </p:txBody>
      </p:sp>
      <p:sp>
        <p:nvSpPr>
          <p:cNvPr id="4" name="Rectangle 3">
            <a:extLst>
              <a:ext uri="{FF2B5EF4-FFF2-40B4-BE49-F238E27FC236}">
                <a16:creationId xmlns:a16="http://schemas.microsoft.com/office/drawing/2014/main" id="{B7E4328B-D13C-42AE-AE8E-10B47BAE4610}"/>
              </a:ext>
            </a:extLst>
          </p:cNvPr>
          <p:cNvSpPr/>
          <p:nvPr/>
        </p:nvSpPr>
        <p:spPr>
          <a:xfrm>
            <a:off x="447027" y="1912703"/>
            <a:ext cx="1483843" cy="590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6" name="Rectangle 5">
            <a:extLst>
              <a:ext uri="{FF2B5EF4-FFF2-40B4-BE49-F238E27FC236}">
                <a16:creationId xmlns:a16="http://schemas.microsoft.com/office/drawing/2014/main" id="{D5CFE044-BA97-42C4-9069-A63FF4388E19}"/>
              </a:ext>
            </a:extLst>
          </p:cNvPr>
          <p:cNvSpPr/>
          <p:nvPr/>
        </p:nvSpPr>
        <p:spPr>
          <a:xfrm>
            <a:off x="2413373" y="1912703"/>
            <a:ext cx="1483843" cy="590207"/>
          </a:xfrm>
          <a:prstGeom prst="rect">
            <a:avLst/>
          </a:prstGeom>
          <a:solidFill>
            <a:srgbClr val="E7B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7" name="Rectangle 6">
            <a:extLst>
              <a:ext uri="{FF2B5EF4-FFF2-40B4-BE49-F238E27FC236}">
                <a16:creationId xmlns:a16="http://schemas.microsoft.com/office/drawing/2014/main" id="{FC51BB78-6515-40CB-83F1-5E6A75ACED06}"/>
              </a:ext>
            </a:extLst>
          </p:cNvPr>
          <p:cNvSpPr/>
          <p:nvPr/>
        </p:nvSpPr>
        <p:spPr>
          <a:xfrm>
            <a:off x="4379720" y="1912703"/>
            <a:ext cx="1483843" cy="590207"/>
          </a:xfrm>
          <a:prstGeom prst="rect">
            <a:avLst/>
          </a:prstGeom>
          <a:solidFill>
            <a:srgbClr val="B3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8" name="Rectangle 7">
            <a:extLst>
              <a:ext uri="{FF2B5EF4-FFF2-40B4-BE49-F238E27FC236}">
                <a16:creationId xmlns:a16="http://schemas.microsoft.com/office/drawing/2014/main" id="{9B1B22CD-BDE0-4F9E-8DBD-474744ADF3E8}"/>
              </a:ext>
            </a:extLst>
          </p:cNvPr>
          <p:cNvSpPr/>
          <p:nvPr/>
        </p:nvSpPr>
        <p:spPr>
          <a:xfrm>
            <a:off x="6346066" y="1912703"/>
            <a:ext cx="1483843" cy="590207"/>
          </a:xfrm>
          <a:prstGeom prst="rect">
            <a:avLst/>
          </a:prstGeom>
          <a:solidFill>
            <a:srgbClr val="FDD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Rectangle 8">
            <a:extLst>
              <a:ext uri="{FF2B5EF4-FFF2-40B4-BE49-F238E27FC236}">
                <a16:creationId xmlns:a16="http://schemas.microsoft.com/office/drawing/2014/main" id="{998742DC-982D-4662-9434-A248A25BD175}"/>
              </a:ext>
            </a:extLst>
          </p:cNvPr>
          <p:cNvSpPr/>
          <p:nvPr/>
        </p:nvSpPr>
        <p:spPr>
          <a:xfrm>
            <a:off x="8312413" y="1912703"/>
            <a:ext cx="1483843" cy="590207"/>
          </a:xfrm>
          <a:prstGeom prst="rect">
            <a:avLst/>
          </a:prstGeom>
          <a:solidFill>
            <a:srgbClr val="93C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Rectangle 9">
            <a:extLst>
              <a:ext uri="{FF2B5EF4-FFF2-40B4-BE49-F238E27FC236}">
                <a16:creationId xmlns:a16="http://schemas.microsoft.com/office/drawing/2014/main" id="{4D898B4F-2DAB-49EA-AF24-A869636DFC83}"/>
              </a:ext>
            </a:extLst>
          </p:cNvPr>
          <p:cNvSpPr/>
          <p:nvPr/>
        </p:nvSpPr>
        <p:spPr>
          <a:xfrm>
            <a:off x="10278760" y="1912703"/>
            <a:ext cx="1483843" cy="590207"/>
          </a:xfrm>
          <a:prstGeom prst="rect">
            <a:avLst/>
          </a:prstGeom>
          <a:solidFill>
            <a:srgbClr val="C3D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TextBox 10">
            <a:extLst>
              <a:ext uri="{FF2B5EF4-FFF2-40B4-BE49-F238E27FC236}">
                <a16:creationId xmlns:a16="http://schemas.microsoft.com/office/drawing/2014/main" id="{F4547637-0770-4AAA-93A5-EBEA61797A46}"/>
              </a:ext>
            </a:extLst>
          </p:cNvPr>
          <p:cNvSpPr txBox="1"/>
          <p:nvPr/>
        </p:nvSpPr>
        <p:spPr>
          <a:xfrm>
            <a:off x="447026" y="2670204"/>
            <a:ext cx="716030" cy="1087477"/>
          </a:xfrm>
          <a:prstGeom prst="rect">
            <a:avLst/>
          </a:prstGeom>
          <a:noFill/>
        </p:spPr>
        <p:txBody>
          <a:bodyPr wrap="none" lIns="0" tIns="0" rIns="0" bIns="0" rtlCol="0">
            <a:spAutoFit/>
          </a:bodyPr>
          <a:lstStyle/>
          <a:p>
            <a:r>
              <a:rPr lang="en-IN" sz="1600" dirty="0">
                <a:solidFill>
                  <a:srgbClr val="595959"/>
                </a:solidFill>
              </a:rPr>
              <a:t>ASSET 1</a:t>
            </a:r>
          </a:p>
          <a:p>
            <a:pPr>
              <a:spcBef>
                <a:spcPts val="800"/>
              </a:spcBef>
            </a:pPr>
            <a:r>
              <a:rPr lang="en-IN" sz="1600" dirty="0">
                <a:solidFill>
                  <a:srgbClr val="595959"/>
                </a:solidFill>
              </a:rPr>
              <a:t>R: 142</a:t>
            </a:r>
          </a:p>
          <a:p>
            <a:r>
              <a:rPr lang="en-IN" sz="1600" dirty="0">
                <a:solidFill>
                  <a:srgbClr val="595959"/>
                </a:solidFill>
              </a:rPr>
              <a:t>G: 180</a:t>
            </a:r>
          </a:p>
          <a:p>
            <a:r>
              <a:rPr lang="en-IN" sz="1600" dirty="0">
                <a:solidFill>
                  <a:srgbClr val="595959"/>
                </a:solidFill>
              </a:rPr>
              <a:t>B: 227</a:t>
            </a:r>
          </a:p>
        </p:txBody>
      </p:sp>
      <p:sp>
        <p:nvSpPr>
          <p:cNvPr id="12" name="TextBox 11">
            <a:extLst>
              <a:ext uri="{FF2B5EF4-FFF2-40B4-BE49-F238E27FC236}">
                <a16:creationId xmlns:a16="http://schemas.microsoft.com/office/drawing/2014/main" id="{82C2F1AA-F8F7-4BF2-A2FC-645DA7181D85}"/>
              </a:ext>
            </a:extLst>
          </p:cNvPr>
          <p:cNvSpPr txBox="1"/>
          <p:nvPr/>
        </p:nvSpPr>
        <p:spPr>
          <a:xfrm>
            <a:off x="434328" y="1370158"/>
            <a:ext cx="1913857" cy="287323"/>
          </a:xfrm>
          <a:prstGeom prst="rect">
            <a:avLst/>
          </a:prstGeom>
          <a:noFill/>
        </p:spPr>
        <p:txBody>
          <a:bodyPr wrap="none" lIns="0" tIns="0" rIns="0" bIns="0" rtlCol="0">
            <a:spAutoFit/>
          </a:bodyPr>
          <a:lstStyle/>
          <a:p>
            <a:r>
              <a:rPr lang="en-IN" sz="1867" b="1" dirty="0">
                <a:solidFill>
                  <a:srgbClr val="595959"/>
                </a:solidFill>
              </a:rPr>
              <a:t>PRIMARY COLORS</a:t>
            </a:r>
          </a:p>
        </p:txBody>
      </p:sp>
      <p:sp>
        <p:nvSpPr>
          <p:cNvPr id="13" name="TextBox 12">
            <a:extLst>
              <a:ext uri="{FF2B5EF4-FFF2-40B4-BE49-F238E27FC236}">
                <a16:creationId xmlns:a16="http://schemas.microsoft.com/office/drawing/2014/main" id="{ED21CFA7-B0A8-404A-8755-747CC477C574}"/>
              </a:ext>
            </a:extLst>
          </p:cNvPr>
          <p:cNvSpPr txBox="1"/>
          <p:nvPr/>
        </p:nvSpPr>
        <p:spPr>
          <a:xfrm>
            <a:off x="2413373" y="2670204"/>
            <a:ext cx="716030" cy="1087477"/>
          </a:xfrm>
          <a:prstGeom prst="rect">
            <a:avLst/>
          </a:prstGeom>
          <a:noFill/>
        </p:spPr>
        <p:txBody>
          <a:bodyPr wrap="none" lIns="0" tIns="0" rIns="0" bIns="0" rtlCol="0">
            <a:spAutoFit/>
          </a:bodyPr>
          <a:lstStyle/>
          <a:p>
            <a:r>
              <a:rPr lang="en-IN" sz="1600" dirty="0">
                <a:solidFill>
                  <a:srgbClr val="595959"/>
                </a:solidFill>
              </a:rPr>
              <a:t>ASSET 2</a:t>
            </a:r>
          </a:p>
          <a:p>
            <a:pPr>
              <a:spcBef>
                <a:spcPts val="800"/>
              </a:spcBef>
            </a:pPr>
            <a:r>
              <a:rPr lang="en-IN" sz="1600" dirty="0">
                <a:solidFill>
                  <a:srgbClr val="595959"/>
                </a:solidFill>
              </a:rPr>
              <a:t>R: 230</a:t>
            </a:r>
          </a:p>
          <a:p>
            <a:r>
              <a:rPr lang="en-IN" sz="1600" dirty="0">
                <a:solidFill>
                  <a:srgbClr val="595959"/>
                </a:solidFill>
              </a:rPr>
              <a:t>G: 185</a:t>
            </a:r>
          </a:p>
          <a:p>
            <a:r>
              <a:rPr lang="en-IN" sz="1600" dirty="0">
                <a:solidFill>
                  <a:srgbClr val="595959"/>
                </a:solidFill>
              </a:rPr>
              <a:t>B: 184</a:t>
            </a:r>
          </a:p>
        </p:txBody>
      </p:sp>
      <p:sp>
        <p:nvSpPr>
          <p:cNvPr id="14" name="TextBox 13">
            <a:extLst>
              <a:ext uri="{FF2B5EF4-FFF2-40B4-BE49-F238E27FC236}">
                <a16:creationId xmlns:a16="http://schemas.microsoft.com/office/drawing/2014/main" id="{452E051D-C9B6-4A62-8278-1A977BAD6E75}"/>
              </a:ext>
            </a:extLst>
          </p:cNvPr>
          <p:cNvSpPr txBox="1"/>
          <p:nvPr/>
        </p:nvSpPr>
        <p:spPr>
          <a:xfrm>
            <a:off x="4379720" y="2670204"/>
            <a:ext cx="716030" cy="1087477"/>
          </a:xfrm>
          <a:prstGeom prst="rect">
            <a:avLst/>
          </a:prstGeom>
          <a:noFill/>
        </p:spPr>
        <p:txBody>
          <a:bodyPr wrap="none" lIns="0" tIns="0" rIns="0" bIns="0" rtlCol="0">
            <a:spAutoFit/>
          </a:bodyPr>
          <a:lstStyle/>
          <a:p>
            <a:r>
              <a:rPr lang="en-IN" sz="1600" dirty="0">
                <a:solidFill>
                  <a:srgbClr val="595959"/>
                </a:solidFill>
              </a:rPr>
              <a:t>ASSET 3</a:t>
            </a:r>
          </a:p>
          <a:p>
            <a:pPr>
              <a:spcBef>
                <a:spcPts val="800"/>
              </a:spcBef>
            </a:pPr>
            <a:r>
              <a:rPr lang="en-IN" sz="1600" dirty="0">
                <a:solidFill>
                  <a:srgbClr val="595959"/>
                </a:solidFill>
              </a:rPr>
              <a:t>R: 179</a:t>
            </a:r>
          </a:p>
          <a:p>
            <a:r>
              <a:rPr lang="en-IN" sz="1600" dirty="0">
                <a:solidFill>
                  <a:srgbClr val="595959"/>
                </a:solidFill>
              </a:rPr>
              <a:t>G: 162</a:t>
            </a:r>
          </a:p>
          <a:p>
            <a:r>
              <a:rPr lang="en-IN" sz="1600" dirty="0">
                <a:solidFill>
                  <a:srgbClr val="595959"/>
                </a:solidFill>
              </a:rPr>
              <a:t>B: 199</a:t>
            </a:r>
          </a:p>
        </p:txBody>
      </p:sp>
      <p:sp>
        <p:nvSpPr>
          <p:cNvPr id="15" name="TextBox 14">
            <a:extLst>
              <a:ext uri="{FF2B5EF4-FFF2-40B4-BE49-F238E27FC236}">
                <a16:creationId xmlns:a16="http://schemas.microsoft.com/office/drawing/2014/main" id="{0D37B8BC-A0D4-4C30-9A1F-8AEE177F92FD}"/>
              </a:ext>
            </a:extLst>
          </p:cNvPr>
          <p:cNvSpPr txBox="1"/>
          <p:nvPr/>
        </p:nvSpPr>
        <p:spPr>
          <a:xfrm>
            <a:off x="6346067" y="2670204"/>
            <a:ext cx="716030" cy="1087477"/>
          </a:xfrm>
          <a:prstGeom prst="rect">
            <a:avLst/>
          </a:prstGeom>
          <a:noFill/>
        </p:spPr>
        <p:txBody>
          <a:bodyPr wrap="none" lIns="0" tIns="0" rIns="0" bIns="0" rtlCol="0">
            <a:spAutoFit/>
          </a:bodyPr>
          <a:lstStyle/>
          <a:p>
            <a:r>
              <a:rPr lang="en-IN" sz="1600" dirty="0">
                <a:solidFill>
                  <a:srgbClr val="595959"/>
                </a:solidFill>
              </a:rPr>
              <a:t>ASSET 4</a:t>
            </a:r>
          </a:p>
          <a:p>
            <a:pPr>
              <a:spcBef>
                <a:spcPts val="800"/>
              </a:spcBef>
            </a:pPr>
            <a:r>
              <a:rPr lang="en-IN" sz="1600" dirty="0">
                <a:solidFill>
                  <a:srgbClr val="595959"/>
                </a:solidFill>
              </a:rPr>
              <a:t>R: 252</a:t>
            </a:r>
          </a:p>
          <a:p>
            <a:r>
              <a:rPr lang="en-IN" sz="1600" dirty="0">
                <a:solidFill>
                  <a:srgbClr val="595959"/>
                </a:solidFill>
              </a:rPr>
              <a:t>G: 213</a:t>
            </a:r>
          </a:p>
          <a:p>
            <a:r>
              <a:rPr lang="en-IN" sz="1600" dirty="0">
                <a:solidFill>
                  <a:srgbClr val="595959"/>
                </a:solidFill>
              </a:rPr>
              <a:t>B: 181</a:t>
            </a:r>
          </a:p>
        </p:txBody>
      </p:sp>
      <p:sp>
        <p:nvSpPr>
          <p:cNvPr id="16" name="TextBox 15">
            <a:extLst>
              <a:ext uri="{FF2B5EF4-FFF2-40B4-BE49-F238E27FC236}">
                <a16:creationId xmlns:a16="http://schemas.microsoft.com/office/drawing/2014/main" id="{086E4FFB-75D5-4AB4-B44D-3F33F1CF891D}"/>
              </a:ext>
            </a:extLst>
          </p:cNvPr>
          <p:cNvSpPr txBox="1"/>
          <p:nvPr/>
        </p:nvSpPr>
        <p:spPr>
          <a:xfrm>
            <a:off x="8312413" y="2670204"/>
            <a:ext cx="716030" cy="1087477"/>
          </a:xfrm>
          <a:prstGeom prst="rect">
            <a:avLst/>
          </a:prstGeom>
          <a:noFill/>
        </p:spPr>
        <p:txBody>
          <a:bodyPr wrap="none" lIns="0" tIns="0" rIns="0" bIns="0" rtlCol="0">
            <a:spAutoFit/>
          </a:bodyPr>
          <a:lstStyle/>
          <a:p>
            <a:r>
              <a:rPr lang="en-IN" sz="1600" dirty="0">
                <a:solidFill>
                  <a:srgbClr val="595959"/>
                </a:solidFill>
              </a:rPr>
              <a:t>ASSET 5</a:t>
            </a:r>
          </a:p>
          <a:p>
            <a:pPr>
              <a:spcBef>
                <a:spcPts val="800"/>
              </a:spcBef>
            </a:pPr>
            <a:r>
              <a:rPr lang="en-IN" sz="1600" dirty="0">
                <a:solidFill>
                  <a:srgbClr val="595959"/>
                </a:solidFill>
              </a:rPr>
              <a:t>R: 147</a:t>
            </a:r>
          </a:p>
          <a:p>
            <a:r>
              <a:rPr lang="en-IN" sz="1600" dirty="0">
                <a:solidFill>
                  <a:srgbClr val="595959"/>
                </a:solidFill>
              </a:rPr>
              <a:t>G: 205</a:t>
            </a:r>
          </a:p>
          <a:p>
            <a:r>
              <a:rPr lang="en-IN" sz="1600" dirty="0">
                <a:solidFill>
                  <a:srgbClr val="595959"/>
                </a:solidFill>
              </a:rPr>
              <a:t>B: 221</a:t>
            </a:r>
          </a:p>
        </p:txBody>
      </p:sp>
      <p:sp>
        <p:nvSpPr>
          <p:cNvPr id="17" name="TextBox 16">
            <a:extLst>
              <a:ext uri="{FF2B5EF4-FFF2-40B4-BE49-F238E27FC236}">
                <a16:creationId xmlns:a16="http://schemas.microsoft.com/office/drawing/2014/main" id="{5D56B14C-8C7C-4B3F-B3C5-1BD1E37D9293}"/>
              </a:ext>
            </a:extLst>
          </p:cNvPr>
          <p:cNvSpPr txBox="1"/>
          <p:nvPr/>
        </p:nvSpPr>
        <p:spPr>
          <a:xfrm>
            <a:off x="10278760" y="2670204"/>
            <a:ext cx="716030" cy="1087477"/>
          </a:xfrm>
          <a:prstGeom prst="rect">
            <a:avLst/>
          </a:prstGeom>
          <a:noFill/>
        </p:spPr>
        <p:txBody>
          <a:bodyPr wrap="none" lIns="0" tIns="0" rIns="0" bIns="0" rtlCol="0">
            <a:spAutoFit/>
          </a:bodyPr>
          <a:lstStyle/>
          <a:p>
            <a:r>
              <a:rPr lang="en-IN" sz="1600" dirty="0">
                <a:solidFill>
                  <a:srgbClr val="595959"/>
                </a:solidFill>
              </a:rPr>
              <a:t>ASSET 6</a:t>
            </a:r>
          </a:p>
          <a:p>
            <a:pPr>
              <a:spcBef>
                <a:spcPts val="800"/>
              </a:spcBef>
            </a:pPr>
            <a:r>
              <a:rPr lang="en-IN" sz="1600" dirty="0">
                <a:solidFill>
                  <a:srgbClr val="595959"/>
                </a:solidFill>
              </a:rPr>
              <a:t>R: 195</a:t>
            </a:r>
          </a:p>
          <a:p>
            <a:r>
              <a:rPr lang="en-IN" sz="1600" dirty="0">
                <a:solidFill>
                  <a:srgbClr val="595959"/>
                </a:solidFill>
              </a:rPr>
              <a:t>G: 214</a:t>
            </a:r>
          </a:p>
          <a:p>
            <a:r>
              <a:rPr lang="en-IN" sz="1600" dirty="0">
                <a:solidFill>
                  <a:srgbClr val="595959"/>
                </a:solidFill>
              </a:rPr>
              <a:t>B: 155</a:t>
            </a:r>
          </a:p>
        </p:txBody>
      </p:sp>
      <p:sp>
        <p:nvSpPr>
          <p:cNvPr id="18" name="TextBox 17">
            <a:extLst>
              <a:ext uri="{FF2B5EF4-FFF2-40B4-BE49-F238E27FC236}">
                <a16:creationId xmlns:a16="http://schemas.microsoft.com/office/drawing/2014/main" id="{F40EFAAB-F6AD-44D1-A61D-2A4AE33D9654}"/>
              </a:ext>
            </a:extLst>
          </p:cNvPr>
          <p:cNvSpPr txBox="1"/>
          <p:nvPr/>
        </p:nvSpPr>
        <p:spPr>
          <a:xfrm>
            <a:off x="434327" y="4005081"/>
            <a:ext cx="1443216" cy="287323"/>
          </a:xfrm>
          <a:prstGeom prst="rect">
            <a:avLst/>
          </a:prstGeom>
          <a:noFill/>
        </p:spPr>
        <p:txBody>
          <a:bodyPr wrap="none" lIns="0" tIns="0" rIns="0" bIns="0" rtlCol="0">
            <a:spAutoFit/>
          </a:bodyPr>
          <a:lstStyle/>
          <a:p>
            <a:r>
              <a:rPr lang="en-IN" sz="1867" b="1" dirty="0">
                <a:solidFill>
                  <a:srgbClr val="595959"/>
                </a:solidFill>
              </a:rPr>
              <a:t>FONT COLOR</a:t>
            </a:r>
          </a:p>
        </p:txBody>
      </p:sp>
      <p:sp>
        <p:nvSpPr>
          <p:cNvPr id="19" name="Rectangle 18">
            <a:extLst>
              <a:ext uri="{FF2B5EF4-FFF2-40B4-BE49-F238E27FC236}">
                <a16:creationId xmlns:a16="http://schemas.microsoft.com/office/drawing/2014/main" id="{890443EB-8948-4923-9AF9-844BAF7527C2}"/>
              </a:ext>
            </a:extLst>
          </p:cNvPr>
          <p:cNvSpPr/>
          <p:nvPr/>
        </p:nvSpPr>
        <p:spPr>
          <a:xfrm>
            <a:off x="447027" y="4402390"/>
            <a:ext cx="1483843" cy="590207"/>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rgbClr val="595959"/>
              </a:solidFill>
            </a:endParaRPr>
          </a:p>
        </p:txBody>
      </p:sp>
      <p:sp>
        <p:nvSpPr>
          <p:cNvPr id="20" name="TextBox 19">
            <a:extLst>
              <a:ext uri="{FF2B5EF4-FFF2-40B4-BE49-F238E27FC236}">
                <a16:creationId xmlns:a16="http://schemas.microsoft.com/office/drawing/2014/main" id="{06B40338-43E9-4740-A9B1-0E02C6306CA7}"/>
              </a:ext>
            </a:extLst>
          </p:cNvPr>
          <p:cNvSpPr txBox="1"/>
          <p:nvPr/>
        </p:nvSpPr>
        <p:spPr>
          <a:xfrm>
            <a:off x="447027" y="5159890"/>
            <a:ext cx="1177695" cy="1087477"/>
          </a:xfrm>
          <a:prstGeom prst="rect">
            <a:avLst/>
          </a:prstGeom>
          <a:noFill/>
        </p:spPr>
        <p:txBody>
          <a:bodyPr wrap="none" lIns="0" tIns="0" rIns="0" bIns="0" rtlCol="0">
            <a:spAutoFit/>
          </a:bodyPr>
          <a:lstStyle/>
          <a:p>
            <a:r>
              <a:rPr lang="en-IN" sz="1600" dirty="0">
                <a:solidFill>
                  <a:srgbClr val="595959"/>
                </a:solidFill>
              </a:rPr>
              <a:t>FONT COLOR</a:t>
            </a:r>
          </a:p>
          <a:p>
            <a:pPr>
              <a:spcBef>
                <a:spcPts val="800"/>
              </a:spcBef>
            </a:pPr>
            <a:r>
              <a:rPr lang="en-IN" sz="1600" dirty="0">
                <a:solidFill>
                  <a:srgbClr val="595959"/>
                </a:solidFill>
              </a:rPr>
              <a:t>R: 89</a:t>
            </a:r>
          </a:p>
          <a:p>
            <a:r>
              <a:rPr lang="en-IN" sz="1600" dirty="0">
                <a:solidFill>
                  <a:srgbClr val="595959"/>
                </a:solidFill>
              </a:rPr>
              <a:t>G: 89</a:t>
            </a:r>
          </a:p>
          <a:p>
            <a:r>
              <a:rPr lang="en-IN" sz="1600" dirty="0">
                <a:solidFill>
                  <a:srgbClr val="595959"/>
                </a:solidFill>
              </a:rPr>
              <a:t>B: 89</a:t>
            </a:r>
          </a:p>
        </p:txBody>
      </p:sp>
      <p:grpSp>
        <p:nvGrpSpPr>
          <p:cNvPr id="21" name="Group 20">
            <a:extLst>
              <a:ext uri="{FF2B5EF4-FFF2-40B4-BE49-F238E27FC236}">
                <a16:creationId xmlns:a16="http://schemas.microsoft.com/office/drawing/2014/main" id="{263411DD-BA76-41C7-ADF0-7E43D09A1DB2}"/>
              </a:ext>
            </a:extLst>
          </p:cNvPr>
          <p:cNvGrpSpPr/>
          <p:nvPr/>
        </p:nvGrpSpPr>
        <p:grpSpPr>
          <a:xfrm>
            <a:off x="4368607" y="4348045"/>
            <a:ext cx="2217020" cy="505591"/>
            <a:chOff x="3197275" y="3272707"/>
            <a:chExt cx="1662765" cy="379193"/>
          </a:xfrm>
        </p:grpSpPr>
        <p:sp>
          <p:nvSpPr>
            <p:cNvPr id="22" name="Rectangle 21">
              <a:extLst>
                <a:ext uri="{FF2B5EF4-FFF2-40B4-BE49-F238E27FC236}">
                  <a16:creationId xmlns:a16="http://schemas.microsoft.com/office/drawing/2014/main" id="{31A47A36-E381-483C-B833-139D75F81B28}"/>
                </a:ext>
              </a:extLst>
            </p:cNvPr>
            <p:cNvSpPr/>
            <p:nvPr/>
          </p:nvSpPr>
          <p:spPr>
            <a:xfrm>
              <a:off x="3197275" y="3272707"/>
              <a:ext cx="1662765" cy="3791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3" name="TextBox 22">
              <a:extLst>
                <a:ext uri="{FF2B5EF4-FFF2-40B4-BE49-F238E27FC236}">
                  <a16:creationId xmlns:a16="http://schemas.microsoft.com/office/drawing/2014/main" id="{2FAAE967-B4D3-43BC-B9D0-69A413DEC89C}"/>
                </a:ext>
              </a:extLst>
            </p:cNvPr>
            <p:cNvSpPr txBox="1"/>
            <p:nvPr/>
          </p:nvSpPr>
          <p:spPr>
            <a:xfrm>
              <a:off x="3299099" y="3323804"/>
              <a:ext cx="1456313" cy="276999"/>
            </a:xfrm>
            <a:prstGeom prst="rect">
              <a:avLst/>
            </a:prstGeom>
            <a:noFill/>
          </p:spPr>
          <p:txBody>
            <a:bodyPr wrap="none" lIns="0" tIns="0" rIns="0" bIns="0" rtlCol="0">
              <a:spAutoFit/>
            </a:bodyPr>
            <a:lstStyle/>
            <a:p>
              <a:r>
                <a:rPr lang="en-IN" sz="2400" b="1" dirty="0">
                  <a:solidFill>
                    <a:schemeClr val="bg1"/>
                  </a:solidFill>
                </a:rPr>
                <a:t>Trebuchet MS</a:t>
              </a:r>
              <a:endParaRPr lang="en-IN" sz="1600" b="1" dirty="0">
                <a:solidFill>
                  <a:schemeClr val="bg1"/>
                </a:solidFill>
              </a:endParaRPr>
            </a:p>
          </p:txBody>
        </p:sp>
      </p:grpSp>
      <p:sp>
        <p:nvSpPr>
          <p:cNvPr id="24" name="TextBox 23">
            <a:extLst>
              <a:ext uri="{FF2B5EF4-FFF2-40B4-BE49-F238E27FC236}">
                <a16:creationId xmlns:a16="http://schemas.microsoft.com/office/drawing/2014/main" id="{97428E92-6A13-4EEE-A66B-9981CC127020}"/>
              </a:ext>
            </a:extLst>
          </p:cNvPr>
          <p:cNvSpPr txBox="1"/>
          <p:nvPr/>
        </p:nvSpPr>
        <p:spPr>
          <a:xfrm>
            <a:off x="4368605" y="4005081"/>
            <a:ext cx="1248162" cy="287323"/>
          </a:xfrm>
          <a:prstGeom prst="rect">
            <a:avLst/>
          </a:prstGeom>
          <a:noFill/>
        </p:spPr>
        <p:txBody>
          <a:bodyPr wrap="none" lIns="0" tIns="0" rIns="0" bIns="0" rtlCol="0">
            <a:spAutoFit/>
          </a:bodyPr>
          <a:lstStyle/>
          <a:p>
            <a:r>
              <a:rPr lang="en-IN" sz="1867" b="1" dirty="0">
                <a:solidFill>
                  <a:srgbClr val="595959"/>
                </a:solidFill>
              </a:rPr>
              <a:t>FONT TYPE</a:t>
            </a:r>
          </a:p>
        </p:txBody>
      </p:sp>
    </p:spTree>
    <p:extLst>
      <p:ext uri="{BB962C8B-B14F-4D97-AF65-F5344CB8AC3E}">
        <p14:creationId xmlns:p14="http://schemas.microsoft.com/office/powerpoint/2010/main" val="17036576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spTree>
    <p:extLst>
      <p:ext uri="{BB962C8B-B14F-4D97-AF65-F5344CB8AC3E}">
        <p14:creationId xmlns:p14="http://schemas.microsoft.com/office/powerpoint/2010/main" val="113011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04995"/>
            <a:ext cx="10051200" cy="461655"/>
          </a:xfrm>
          <a:prstGeom prst="rect">
            <a:avLst/>
          </a:prstGeom>
        </p:spPr>
        <p:txBody>
          <a:bodyPr/>
          <a:lstStyle>
            <a:lvl1pPr>
              <a:defRPr baseline="0"/>
            </a:lvl1pPr>
          </a:lstStyle>
          <a:p>
            <a:r>
              <a:rPr lang="en-US"/>
              <a:t>TITLE OF THE SLIDE GOES HERE</a:t>
            </a:r>
          </a:p>
        </p:txBody>
      </p:sp>
      <p:sp>
        <p:nvSpPr>
          <p:cNvPr id="5" name="Slide Number Placeholder 4"/>
          <p:cNvSpPr>
            <a:spLocks noGrp="1"/>
          </p:cNvSpPr>
          <p:nvPr>
            <p:ph type="sldNum" sz="quarter" idx="12"/>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36089651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28" name="Picture 2" descr="Image result for digital transformation shutterstock">
            <a:extLst>
              <a:ext uri="{FF2B5EF4-FFF2-40B4-BE49-F238E27FC236}">
                <a16:creationId xmlns:a16="http://schemas.microsoft.com/office/drawing/2014/main" id="{AA07EBF4-94A2-4E29-AA44-A3BFCABC33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57" b="6657"/>
          <a:stretch/>
        </p:blipFill>
        <p:spPr bwMode="auto">
          <a:xfrm>
            <a:off x="2"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p:nvSpPr>
        <p:spPr>
          <a:xfrm>
            <a:off x="2117" y="0"/>
            <a:ext cx="12192001" cy="68580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grpSp>
        <p:nvGrpSpPr>
          <p:cNvPr id="30" name="Group 29">
            <a:extLst>
              <a:ext uri="{FF2B5EF4-FFF2-40B4-BE49-F238E27FC236}">
                <a16:creationId xmlns:a16="http://schemas.microsoft.com/office/drawing/2014/main" id="{9492AEFE-BAE5-4A16-8046-1CC388A1137A}"/>
              </a:ext>
            </a:extLst>
          </p:cNvPr>
          <p:cNvGrpSpPr/>
          <p:nvPr/>
        </p:nvGrpSpPr>
        <p:grpSpPr>
          <a:xfrm>
            <a:off x="8810985" y="2875669"/>
            <a:ext cx="1954179" cy="1106663"/>
            <a:chOff x="9753598" y="1"/>
            <a:chExt cx="1739885" cy="985307"/>
          </a:xfrm>
        </p:grpSpPr>
        <p:sp>
          <p:nvSpPr>
            <p:cNvPr id="31" name="Round Same Side Corner Rectangle 72">
              <a:extLst>
                <a:ext uri="{FF2B5EF4-FFF2-40B4-BE49-F238E27FC236}">
                  <a16:creationId xmlns:a16="http://schemas.microsoft.com/office/drawing/2014/main" id="{04D70802-0F35-4919-BE7E-3D566C9A8826}"/>
                </a:ext>
              </a:extLst>
            </p:cNvPr>
            <p:cNvSpPr/>
            <p:nvPr/>
          </p:nvSpPr>
          <p:spPr>
            <a:xfrm rot="10800000">
              <a:off x="9753598" y="1"/>
              <a:ext cx="1739885" cy="985307"/>
            </a:xfrm>
            <a:prstGeom prst="roundRect">
              <a:avLst/>
            </a:prstGeom>
            <a:solidFill>
              <a:schemeClr val="bg1"/>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32" name="Picture 2" descr="Image result for sify logo">
              <a:extLst>
                <a:ext uri="{FF2B5EF4-FFF2-40B4-BE49-F238E27FC236}">
                  <a16:creationId xmlns:a16="http://schemas.microsoft.com/office/drawing/2014/main" id="{F03FB8CE-A55B-45E9-9801-70D3FA9DB09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3529B0A5-3478-40ED-8C29-787110A9C1CE}"/>
              </a:ext>
            </a:extLst>
          </p:cNvPr>
          <p:cNvGrpSpPr/>
          <p:nvPr/>
        </p:nvGrpSpPr>
        <p:grpSpPr>
          <a:xfrm>
            <a:off x="-1" y="2173323"/>
            <a:ext cx="8466668" cy="2525040"/>
            <a:chOff x="-1" y="1629992"/>
            <a:chExt cx="6829063" cy="1893780"/>
          </a:xfrm>
        </p:grpSpPr>
        <p:sp>
          <p:nvSpPr>
            <p:cNvPr id="34" name="Rectangle 33">
              <a:extLst>
                <a:ext uri="{FF2B5EF4-FFF2-40B4-BE49-F238E27FC236}">
                  <a16:creationId xmlns:a16="http://schemas.microsoft.com/office/drawing/2014/main" id="{41A53F10-CBC5-444F-AA00-64BF461C9C71}"/>
                </a:ext>
              </a:extLst>
            </p:cNvPr>
            <p:cNvSpPr/>
            <p:nvPr/>
          </p:nvSpPr>
          <p:spPr>
            <a:xfrm>
              <a:off x="-1" y="1710769"/>
              <a:ext cx="6829063" cy="172513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35" name="Rectangle 34">
              <a:extLst>
                <a:ext uri="{FF2B5EF4-FFF2-40B4-BE49-F238E27FC236}">
                  <a16:creationId xmlns:a16="http://schemas.microsoft.com/office/drawing/2014/main" id="{24102996-43D2-4531-8F28-25FFF42A8FE6}"/>
                </a:ext>
              </a:extLst>
            </p:cNvPr>
            <p:cNvSpPr/>
            <p:nvPr/>
          </p:nvSpPr>
          <p:spPr>
            <a:xfrm>
              <a:off x="0" y="1629992"/>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36" name="Rectangle 35">
              <a:extLst>
                <a:ext uri="{FF2B5EF4-FFF2-40B4-BE49-F238E27FC236}">
                  <a16:creationId xmlns:a16="http://schemas.microsoft.com/office/drawing/2014/main" id="{D688A12A-52FF-434F-8992-444C36B493C3}"/>
                </a:ext>
              </a:extLst>
            </p:cNvPr>
            <p:cNvSpPr/>
            <p:nvPr/>
          </p:nvSpPr>
          <p:spPr>
            <a:xfrm>
              <a:off x="0" y="3475856"/>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grpSp>
        <p:nvGrpSpPr>
          <p:cNvPr id="37" name="Group 36">
            <a:extLst>
              <a:ext uri="{FF2B5EF4-FFF2-40B4-BE49-F238E27FC236}">
                <a16:creationId xmlns:a16="http://schemas.microsoft.com/office/drawing/2014/main" id="{87697701-4197-44C5-9DF6-DCE8EB7667A7}"/>
              </a:ext>
            </a:extLst>
          </p:cNvPr>
          <p:cNvGrpSpPr/>
          <p:nvPr/>
        </p:nvGrpSpPr>
        <p:grpSpPr>
          <a:xfrm>
            <a:off x="11136403" y="2281025"/>
            <a:ext cx="1055596" cy="2300187"/>
            <a:chOff x="8352302" y="0"/>
            <a:chExt cx="791697" cy="5143500"/>
          </a:xfrm>
        </p:grpSpPr>
        <p:sp>
          <p:nvSpPr>
            <p:cNvPr id="38" name="Rectangle 37">
              <a:extLst>
                <a:ext uri="{FF2B5EF4-FFF2-40B4-BE49-F238E27FC236}">
                  <a16:creationId xmlns:a16="http://schemas.microsoft.com/office/drawing/2014/main" id="{583C2F58-9D3E-4A33-9620-E2862F764A2C}"/>
                </a:ext>
              </a:extLst>
            </p:cNvPr>
            <p:cNvSpPr/>
            <p:nvPr/>
          </p:nvSpPr>
          <p:spPr>
            <a:xfrm>
              <a:off x="8877270" y="0"/>
              <a:ext cx="266729" cy="51435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39" name="Rectangle 38">
              <a:extLst>
                <a:ext uri="{FF2B5EF4-FFF2-40B4-BE49-F238E27FC236}">
                  <a16:creationId xmlns:a16="http://schemas.microsoft.com/office/drawing/2014/main" id="{E2590226-D46A-48CE-A2DA-6A9297A288BE}"/>
                </a:ext>
              </a:extLst>
            </p:cNvPr>
            <p:cNvSpPr/>
            <p:nvPr/>
          </p:nvSpPr>
          <p:spPr>
            <a:xfrm>
              <a:off x="8613456" y="0"/>
              <a:ext cx="266729" cy="51435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0" name="Rectangle 39">
              <a:extLst>
                <a:ext uri="{FF2B5EF4-FFF2-40B4-BE49-F238E27FC236}">
                  <a16:creationId xmlns:a16="http://schemas.microsoft.com/office/drawing/2014/main" id="{C61AEADA-3FE1-4B34-BF61-100EEBD93869}"/>
                </a:ext>
              </a:extLst>
            </p:cNvPr>
            <p:cNvSpPr/>
            <p:nvPr/>
          </p:nvSpPr>
          <p:spPr>
            <a:xfrm>
              <a:off x="8352302" y="0"/>
              <a:ext cx="266729" cy="51435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sp>
        <p:nvSpPr>
          <p:cNvPr id="4" name="Text Placeholder 3">
            <a:extLst>
              <a:ext uri="{FF2B5EF4-FFF2-40B4-BE49-F238E27FC236}">
                <a16:creationId xmlns:a16="http://schemas.microsoft.com/office/drawing/2014/main" id="{DE1DF722-DBE4-4E6D-BFCC-DE5D388C6978}"/>
              </a:ext>
            </a:extLst>
          </p:cNvPr>
          <p:cNvSpPr>
            <a:spLocks noGrp="1"/>
          </p:cNvSpPr>
          <p:nvPr>
            <p:ph type="body" sz="quarter" idx="11" hasCustomPrompt="1"/>
          </p:nvPr>
        </p:nvSpPr>
        <p:spPr>
          <a:xfrm>
            <a:off x="488041" y="3086437"/>
            <a:ext cx="7267200" cy="698815"/>
          </a:xfrm>
        </p:spPr>
        <p:txBody>
          <a:bodyPr anchor="ctr">
            <a:normAutofit/>
          </a:bodyPr>
          <a:lstStyle>
            <a:lvl1pPr marL="0" indent="0">
              <a:buNone/>
              <a:defRPr sz="3200" b="1">
                <a:solidFill>
                  <a:schemeClr val="tx2">
                    <a:lumMod val="50000"/>
                  </a:schemeClr>
                </a:solidFill>
              </a:defRPr>
            </a:lvl1pPr>
          </a:lstStyle>
          <a:p>
            <a:pPr lvl="0"/>
            <a:r>
              <a:rPr lang="en-US" dirty="0"/>
              <a:t>SECTION DIVIDER</a:t>
            </a:r>
          </a:p>
        </p:txBody>
      </p:sp>
    </p:spTree>
    <p:extLst>
      <p:ext uri="{BB962C8B-B14F-4D97-AF65-F5344CB8AC3E}">
        <p14:creationId xmlns:p14="http://schemas.microsoft.com/office/powerpoint/2010/main" val="1545907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7078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p>
        </p:txBody>
      </p:sp>
      <p:sp>
        <p:nvSpPr>
          <p:cNvPr id="5" name="Rectangle 4"/>
          <p:cNvSpPr>
            <a:spLocks noGrp="1" noChangeArrowheads="1"/>
          </p:cNvSpPr>
          <p:nvPr>
            <p:ph type="ftr" sz="quarter" idx="11"/>
          </p:nvPr>
        </p:nvSpPr>
        <p:spPr>
          <a:ln/>
        </p:spPr>
        <p:txBody>
          <a:bodyPr/>
          <a:lstStyle>
            <a:lvl1pPr>
              <a:defRPr/>
            </a:lvl1pPr>
          </a:lstStyle>
          <a:p>
            <a:r>
              <a:rPr lang="en-US"/>
              <a:t>Sify Internal [Confidential]</a:t>
            </a:r>
          </a:p>
        </p:txBody>
      </p:sp>
      <p:sp>
        <p:nvSpPr>
          <p:cNvPr id="6" name="Rectangle 5"/>
          <p:cNvSpPr>
            <a:spLocks noGrp="1" noChangeArrowheads="1"/>
          </p:cNvSpPr>
          <p:nvPr>
            <p:ph type="sldNum" sz="quarter" idx="12"/>
          </p:nvPr>
        </p:nvSpPr>
        <p:spPr>
          <a:ln/>
        </p:spPr>
        <p:txBody>
          <a:bodyPr/>
          <a:lstStyle>
            <a:lvl1pPr>
              <a:defRPr/>
            </a:lvl1pPr>
          </a:lstStyle>
          <a:p>
            <a:fld id="{0DC31C7A-854D-EF44-912A-66D158972109}" type="slidenum">
              <a:rPr lang="en-US" smtClean="0"/>
              <a:t>‹#›</a:t>
            </a:fld>
            <a:endParaRPr lang="en-US"/>
          </a:p>
        </p:txBody>
      </p:sp>
    </p:spTree>
    <p:extLst>
      <p:ext uri="{BB962C8B-B14F-4D97-AF65-F5344CB8AC3E}">
        <p14:creationId xmlns:p14="http://schemas.microsoft.com/office/powerpoint/2010/main" val="24760074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23D72304-AFF9-4225-BD2F-D9CA585253CC}"/>
              </a:ext>
            </a:extLst>
          </p:cNvPr>
          <p:cNvCxnSpPr/>
          <p:nvPr userDrawn="1"/>
        </p:nvCxnSpPr>
        <p:spPr>
          <a:xfrm>
            <a:off x="1634870" y="908997"/>
            <a:ext cx="10039169" cy="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29" y="64741"/>
            <a:ext cx="1416107" cy="1188649"/>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29" y="64740"/>
            <a:ext cx="1416107" cy="1188649"/>
          </a:xfrm>
          <a:prstGeom prst="rect">
            <a:avLst/>
          </a:prstGeom>
        </p:spPr>
      </p:pic>
      <p:sp>
        <p:nvSpPr>
          <p:cNvPr id="5" name="Text Placeholder 2"/>
          <p:cNvSpPr>
            <a:spLocks noGrp="1"/>
          </p:cNvSpPr>
          <p:nvPr>
            <p:ph type="body" sz="quarter" idx="10" hasCustomPrompt="1"/>
          </p:nvPr>
        </p:nvSpPr>
        <p:spPr>
          <a:xfrm>
            <a:off x="5160418" y="6510055"/>
            <a:ext cx="3790951" cy="252413"/>
          </a:xfrm>
        </p:spPr>
        <p:txBody>
          <a:bodyPr>
            <a:noAutofit/>
          </a:bodyPr>
          <a:lstStyle>
            <a:lvl1pPr marL="0" indent="0">
              <a:buNone/>
              <a:defRPr sz="2000" baseline="0">
                <a:solidFill>
                  <a:srgbClr val="FF0000"/>
                </a:solidFill>
              </a:defRPr>
            </a:lvl1pPr>
          </a:lstStyle>
          <a:p>
            <a:pPr lvl="0"/>
            <a:r>
              <a:rPr lang="en-US" dirty="0"/>
              <a:t>Only for internal use</a:t>
            </a:r>
          </a:p>
        </p:txBody>
      </p:sp>
    </p:spTree>
    <p:extLst>
      <p:ext uri="{BB962C8B-B14F-4D97-AF65-F5344CB8AC3E}">
        <p14:creationId xmlns:p14="http://schemas.microsoft.com/office/powerpoint/2010/main" val="3103370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Text on Whit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2" y="88152"/>
            <a:ext cx="10838148" cy="729997"/>
          </a:xfrm>
        </p:spPr>
        <p:txBody>
          <a:bodyPr>
            <a:normAutofit/>
          </a:bodyPr>
          <a:lstStyle>
            <a:lvl1pPr algn="l" defTabSz="914316" rtl="0" eaLnBrk="1" latinLnBrk="0" hangingPunct="1">
              <a:lnSpc>
                <a:spcPct val="94000"/>
              </a:lnSpc>
              <a:spcBef>
                <a:spcPct val="0"/>
              </a:spcBef>
              <a:buNone/>
              <a:defRPr lang="en-US" sz="3600" kern="1200" dirty="0">
                <a:solidFill>
                  <a:schemeClr val="tx1"/>
                </a:solidFill>
                <a:latin typeface="+mj-lt"/>
                <a:ea typeface="+mj-ea"/>
                <a:cs typeface="+mj-cs"/>
              </a:defRPr>
            </a:lvl1pPr>
          </a:lstStyle>
          <a:p>
            <a:r>
              <a:rPr lang="en-US"/>
              <a:t>Click to add title</a:t>
            </a:r>
          </a:p>
        </p:txBody>
      </p:sp>
      <p:sp>
        <p:nvSpPr>
          <p:cNvPr id="5" name="Content Placeholder 2"/>
          <p:cNvSpPr>
            <a:spLocks noGrp="1"/>
          </p:cNvSpPr>
          <p:nvPr>
            <p:ph idx="1" hasCustomPrompt="1"/>
          </p:nvPr>
        </p:nvSpPr>
        <p:spPr>
          <a:xfrm>
            <a:off x="609603" y="975600"/>
            <a:ext cx="10838823" cy="5338800"/>
          </a:xfrm>
        </p:spPr>
        <p:txBody>
          <a:bodyPr/>
          <a:lstStyle>
            <a:lvl1pPr>
              <a:buClr>
                <a:schemeClr val="accent6"/>
              </a:buClr>
              <a:defRPr sz="2267"/>
            </a:lvl1pPr>
            <a:lvl2pPr>
              <a:buClr>
                <a:schemeClr val="accent6"/>
              </a:buClr>
              <a:defRPr sz="1867"/>
            </a:lvl2pPr>
            <a:lvl3pPr>
              <a:buClr>
                <a:schemeClr val="accent6"/>
              </a:buClr>
              <a:defRPr sz="1600"/>
            </a:lvl3pPr>
            <a:lvl4pPr>
              <a:buClr>
                <a:schemeClr val="accent6"/>
              </a:buClr>
              <a:defRPr sz="1467"/>
            </a:lvl4pPr>
            <a:lvl5pPr marL="814456" marR="0" indent="0" algn="l" defTabSz="685858" rtl="0" eaLnBrk="1" fontAlgn="base" latinLnBrk="0" hangingPunct="1">
              <a:lnSpc>
                <a:spcPct val="110000"/>
              </a:lnSpc>
              <a:spcBef>
                <a:spcPct val="20000"/>
              </a:spcBef>
              <a:spcAft>
                <a:spcPct val="0"/>
              </a:spcAft>
              <a:buClr>
                <a:srgbClr val="D81E05"/>
              </a:buClr>
              <a:buSzTx/>
              <a:buFont typeface="Arial"/>
              <a:buNone/>
              <a:tabLst/>
              <a:defRPr sz="1600"/>
            </a:lvl5pPr>
          </a:lstStyle>
          <a:p>
            <a:pPr lvl="0"/>
            <a:r>
              <a:rPr lang="en-US"/>
              <a:t>Click to add text</a:t>
            </a:r>
            <a:endParaRPr kumimoji="0" lang="en-US" sz="1200" b="0" i="1" u="none" strike="noStrike" kern="0" cap="none" spc="0" normalizeH="0" baseline="0" noProof="0">
              <a:ln>
                <a:noFill/>
              </a:ln>
              <a:solidFill>
                <a:prstClr val="white">
                  <a:lumMod val="50000"/>
                </a:prstClr>
              </a:solidFill>
              <a:effectLst/>
              <a:uLnTx/>
              <a:uFillTx/>
              <a:latin typeface="+mn-lt"/>
              <a:ea typeface="Arial Unicode MS"/>
              <a:cs typeface="Arial"/>
            </a:endParaRPr>
          </a:p>
        </p:txBody>
      </p:sp>
    </p:spTree>
    <p:extLst>
      <p:ext uri="{BB962C8B-B14F-4D97-AF65-F5344CB8AC3E}">
        <p14:creationId xmlns:p14="http://schemas.microsoft.com/office/powerpoint/2010/main" val="2966870686"/>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wo Content,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p:nvPr>
        </p:nvSpPr>
        <p:spPr>
          <a:xfrm>
            <a:off x="731738" y="1333501"/>
            <a:ext cx="5288063" cy="3594691"/>
          </a:xfrm>
          <a:prstGeom prst="rect">
            <a:avLst/>
          </a:prstGeom>
        </p:spPr>
        <p:txBody>
          <a:bodyPr>
            <a:noAutofit/>
          </a:bodyPr>
          <a:lstStyle>
            <a:lvl1pPr marL="0" indent="0">
              <a:lnSpc>
                <a:spcPct val="90000"/>
              </a:lnSpc>
              <a:buNone/>
              <a:defRPr sz="2000">
                <a:solidFill>
                  <a:schemeClr val="tx1"/>
                </a:solidFill>
              </a:defRPr>
            </a:lvl1pPr>
            <a:lvl2pPr>
              <a:lnSpc>
                <a:spcPts val="2600"/>
              </a:lnSpc>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p:nvPr>
        </p:nvSpPr>
        <p:spPr>
          <a:xfrm>
            <a:off x="6181345" y="1333501"/>
            <a:ext cx="5278919" cy="3594691"/>
          </a:xfrm>
          <a:prstGeom prst="rect">
            <a:avLst/>
          </a:prstGeom>
        </p:spPr>
        <p:txBody>
          <a:bodyPr>
            <a:noAutofit/>
          </a:bodyPr>
          <a:lstStyle>
            <a:lvl1pPr marL="0" indent="0">
              <a:lnSpc>
                <a:spcPct val="90000"/>
              </a:lnSpc>
              <a:buNone/>
              <a:defRPr sz="2000">
                <a:solidFill>
                  <a:schemeClr val="tx1"/>
                </a:solidFill>
              </a:defRPr>
            </a:lvl1pPr>
            <a:lvl2pPr>
              <a:lnSpc>
                <a:spcPts val="2600"/>
              </a:lnSpc>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7" name="Text Placeholder 6">
            <a:extLst>
              <a:ext uri="{FF2B5EF4-FFF2-40B4-BE49-F238E27FC236}">
                <a16:creationId xmlns:a16="http://schemas.microsoft.com/office/drawing/2014/main" id="{D47C0A4E-F0F5-BE4B-A4E2-B30FB22DBFB9}"/>
              </a:ext>
            </a:extLst>
          </p:cNvPr>
          <p:cNvSpPr>
            <a:spLocks noGrp="1"/>
          </p:cNvSpPr>
          <p:nvPr>
            <p:ph type="body" sz="quarter" idx="13" hasCustomPrompt="1"/>
          </p:nvPr>
        </p:nvSpPr>
        <p:spPr>
          <a:xfrm>
            <a:off x="731739" y="5024738"/>
            <a:ext cx="5284787" cy="855663"/>
          </a:xfrm>
          <a:prstGeom prst="rect">
            <a:avLst/>
          </a:prstGeom>
        </p:spPr>
        <p:txBody>
          <a:bodyPr>
            <a:normAutofit/>
          </a:bodyPr>
          <a:lstStyle>
            <a:lvl1pPr marL="0" indent="0">
              <a:lnSpc>
                <a:spcPct val="90000"/>
              </a:lnSpc>
              <a:buNone/>
              <a:defRPr sz="1800"/>
            </a:lvl1pPr>
          </a:lstStyle>
          <a:p>
            <a:pPr lvl="0"/>
            <a:r>
              <a:rPr lang="en-US"/>
              <a:t>Brief caption or descriptive statement</a:t>
            </a:r>
          </a:p>
          <a:p>
            <a:pPr lvl="0"/>
            <a:r>
              <a:rPr lang="en-US"/>
              <a:t>Relating to picture</a:t>
            </a:r>
          </a:p>
        </p:txBody>
      </p:sp>
      <p:sp>
        <p:nvSpPr>
          <p:cNvPr id="9" name="Text Placeholder 6">
            <a:extLst>
              <a:ext uri="{FF2B5EF4-FFF2-40B4-BE49-F238E27FC236}">
                <a16:creationId xmlns:a16="http://schemas.microsoft.com/office/drawing/2014/main" id="{B0F1D633-E4A8-504F-A385-0A6D0310CE04}"/>
              </a:ext>
            </a:extLst>
          </p:cNvPr>
          <p:cNvSpPr>
            <a:spLocks noGrp="1"/>
          </p:cNvSpPr>
          <p:nvPr>
            <p:ph type="body" sz="quarter" idx="14" hasCustomPrompt="1"/>
          </p:nvPr>
        </p:nvSpPr>
        <p:spPr>
          <a:xfrm>
            <a:off x="6181345" y="5024738"/>
            <a:ext cx="5286755" cy="855663"/>
          </a:xfrm>
          <a:prstGeom prst="rect">
            <a:avLst/>
          </a:prstGeom>
        </p:spPr>
        <p:txBody>
          <a:bodyPr>
            <a:normAutofit/>
          </a:bodyPr>
          <a:lstStyle>
            <a:lvl1pPr marL="0" indent="0">
              <a:lnSpc>
                <a:spcPct val="90000"/>
              </a:lnSpc>
              <a:buNone/>
              <a:defRPr sz="1800"/>
            </a:lvl1pPr>
          </a:lstStyle>
          <a:p>
            <a:pPr lvl="0"/>
            <a:r>
              <a:rPr lang="en-US"/>
              <a:t>Brief caption or descriptive statement</a:t>
            </a:r>
          </a:p>
          <a:p>
            <a:pPr lvl="0"/>
            <a:r>
              <a:rPr lang="en-US"/>
              <a:t>Relating to picture</a:t>
            </a:r>
          </a:p>
        </p:txBody>
      </p:sp>
      <p:sp>
        <p:nvSpPr>
          <p:cNvPr id="10" name="Title 1">
            <a:extLst>
              <a:ext uri="{FF2B5EF4-FFF2-40B4-BE49-F238E27FC236}">
                <a16:creationId xmlns:a16="http://schemas.microsoft.com/office/drawing/2014/main" id="{A6097DE4-2D58-9F48-A5E5-D21F3555BEE6}"/>
              </a:ext>
            </a:extLst>
          </p:cNvPr>
          <p:cNvSpPr>
            <a:spLocks noGrp="1"/>
          </p:cNvSpPr>
          <p:nvPr>
            <p:ph type="title" hasCustomPrompt="1"/>
          </p:nvPr>
        </p:nvSpPr>
        <p:spPr>
          <a:xfrm>
            <a:off x="630937" y="9817"/>
            <a:ext cx="10837164" cy="1325563"/>
          </a:xfrm>
          <a:prstGeom prst="rect">
            <a:avLst/>
          </a:prstGeom>
        </p:spPr>
        <p:txBody>
          <a:bodyPr anchor="ctr" anchorCtr="0">
            <a:noAutofit/>
          </a:bodyPr>
          <a:lstStyle>
            <a:lvl1pPr>
              <a:defRPr sz="3400" b="1" spc="-151">
                <a:solidFill>
                  <a:schemeClr val="tx1"/>
                </a:solidFill>
              </a:defRPr>
            </a:lvl1pPr>
          </a:lstStyle>
          <a:p>
            <a:r>
              <a:rPr lang="en-US"/>
              <a:t>Slide Title</a:t>
            </a:r>
          </a:p>
        </p:txBody>
      </p:sp>
    </p:spTree>
    <p:extLst>
      <p:ext uri="{BB962C8B-B14F-4D97-AF65-F5344CB8AC3E}">
        <p14:creationId xmlns:p14="http://schemas.microsoft.com/office/powerpoint/2010/main" val="106309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_subtitl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626729" y="1700784"/>
            <a:ext cx="10841372" cy="4351339"/>
          </a:xfrm>
          <a:prstGeom prst="rect">
            <a:avLst/>
          </a:prstGeom>
        </p:spPr>
        <p:txBody>
          <a:bodyPr>
            <a:noAutofit/>
          </a:bodyPr>
          <a:lstStyle>
            <a:lvl1pPr>
              <a:lnSpc>
                <a:spcPct val="90000"/>
              </a:lnSpc>
              <a:spcBef>
                <a:spcPts val="1400"/>
              </a:spcBef>
              <a:defRPr sz="2200">
                <a:solidFill>
                  <a:schemeClr val="tx1"/>
                </a:solidFill>
              </a:defRPr>
            </a:lvl1pPr>
            <a:lvl2pPr>
              <a:lnSpc>
                <a:spcPct val="90000"/>
              </a:lnSpc>
              <a:spcBef>
                <a:spcPts val="900"/>
              </a:spcBef>
              <a:defRPr sz="1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a:t>First level bulleted text is Arial 22 pt.</a:t>
            </a:r>
          </a:p>
          <a:p>
            <a:pPr lvl="1"/>
            <a:r>
              <a:rPr lang="en-US"/>
              <a:t>Second level text (press tab key) is 18 pt.</a:t>
            </a:r>
          </a:p>
          <a:p>
            <a:r>
              <a:rPr lang="en-US"/>
              <a:t>Arial is the only font used in the template</a:t>
            </a:r>
          </a:p>
          <a:p>
            <a:r>
              <a:rPr lang="en-US"/>
              <a:t>All bulleted text is sentence case (capitalize first letter 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8" name="Title 1">
            <a:extLst>
              <a:ext uri="{FF2B5EF4-FFF2-40B4-BE49-F238E27FC236}">
                <a16:creationId xmlns:a16="http://schemas.microsoft.com/office/drawing/2014/main" id="{0F084496-630B-B247-8F21-A2A5A8508BCF}"/>
              </a:ext>
            </a:extLst>
          </p:cNvPr>
          <p:cNvSpPr>
            <a:spLocks noGrp="1"/>
          </p:cNvSpPr>
          <p:nvPr>
            <p:ph type="title" hasCustomPrompt="1"/>
          </p:nvPr>
        </p:nvSpPr>
        <p:spPr>
          <a:xfrm>
            <a:off x="630937" y="9817"/>
            <a:ext cx="10837164" cy="1325563"/>
          </a:xfrm>
          <a:prstGeom prst="rect">
            <a:avLst/>
          </a:prstGeom>
        </p:spPr>
        <p:txBody>
          <a:bodyPr anchor="ctr" anchorCtr="0">
            <a:noAutofit/>
          </a:bodyPr>
          <a:lstStyle>
            <a:lvl1pPr>
              <a:defRPr sz="3400" b="1" spc="-151">
                <a:solidFill>
                  <a:schemeClr val="tx1"/>
                </a:solidFill>
              </a:defRPr>
            </a:lvl1pPr>
          </a:lstStyle>
          <a:p>
            <a:r>
              <a:rPr lang="en-US"/>
              <a:t>Slide Title</a:t>
            </a:r>
          </a:p>
        </p:txBody>
      </p:sp>
      <p:sp>
        <p:nvSpPr>
          <p:cNvPr id="9" name="Text Placeholder 3">
            <a:extLst>
              <a:ext uri="{FF2B5EF4-FFF2-40B4-BE49-F238E27FC236}">
                <a16:creationId xmlns:a16="http://schemas.microsoft.com/office/drawing/2014/main" id="{E3162B4C-8AAC-054A-8207-7F3B050AE651}"/>
              </a:ext>
            </a:extLst>
          </p:cNvPr>
          <p:cNvSpPr>
            <a:spLocks noGrp="1"/>
          </p:cNvSpPr>
          <p:nvPr>
            <p:ph type="body" sz="quarter" idx="15"/>
          </p:nvPr>
        </p:nvSpPr>
        <p:spPr>
          <a:xfrm>
            <a:off x="627062" y="922046"/>
            <a:ext cx="10841039" cy="413335"/>
          </a:xfrm>
          <a:prstGeom prst="rect">
            <a:avLst/>
          </a:prstGeom>
        </p:spPr>
        <p:txBody>
          <a:bodyPr anchor="t"/>
          <a:lstStyle>
            <a:lvl1pPr marL="0" indent="0">
              <a:buNone/>
              <a:defRPr sz="2400">
                <a:solidFill>
                  <a:schemeClr val="accent6"/>
                </a:solidFill>
              </a:defRPr>
            </a:lvl1pPr>
            <a:lvl2pPr marL="457189" indent="0">
              <a:buFont typeface="Arial" panose="020B0604020202020204" pitchFamily="34" charset="0"/>
              <a:buNone/>
              <a:defRPr>
                <a:solidFill>
                  <a:schemeClr val="accent6"/>
                </a:solidFill>
              </a:defRPr>
            </a:lvl2pPr>
          </a:lstStyle>
          <a:p>
            <a:pPr lvl="0"/>
            <a:r>
              <a:rPr lang="en-US"/>
              <a:t>Edit Master text styles</a:t>
            </a:r>
          </a:p>
        </p:txBody>
      </p:sp>
    </p:spTree>
    <p:extLst>
      <p:ext uri="{BB962C8B-B14F-4D97-AF65-F5344CB8AC3E}">
        <p14:creationId xmlns:p14="http://schemas.microsoft.com/office/powerpoint/2010/main" val="30392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Sify Sales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A480B-ED97-4D3A-8417-830163C07AEE}"/>
              </a:ext>
            </a:extLst>
          </p:cNvPr>
          <p:cNvSpPr>
            <a:spLocks noGrp="1"/>
          </p:cNvSpPr>
          <p:nvPr>
            <p:ph type="sldNum" sz="quarter" idx="10"/>
          </p:nvPr>
        </p:nvSpPr>
        <p:spPr>
          <a:xfrm>
            <a:off x="5722051" y="6378002"/>
            <a:ext cx="650240" cy="366183"/>
          </a:xfrm>
        </p:spPr>
        <p:txBody>
          <a:bodyPr/>
          <a:lstStyle>
            <a:lvl1pPr algn="ctr">
              <a:defRPr/>
            </a:lvl1pPr>
          </a:lstStyle>
          <a:p>
            <a:fld id="{D6AB342A-830E-438F-A6A8-BEDF509AB0A8}" type="slidenum">
              <a:rPr lang="en-US" smtClean="0"/>
              <a:pPr/>
              <a:t>‹#›</a:t>
            </a:fld>
            <a:endParaRPr lang="en-US" dirty="0"/>
          </a:p>
        </p:txBody>
      </p:sp>
      <p:pic>
        <p:nvPicPr>
          <p:cNvPr id="8" name="Picture 7" descr="http://skillwise.in/consulting/images_new/logo/sify.png">
            <a:extLst>
              <a:ext uri="{FF2B5EF4-FFF2-40B4-BE49-F238E27FC236}">
                <a16:creationId xmlns:a16="http://schemas.microsoft.com/office/drawing/2014/main" id="{D781CED3-F692-4872-99D1-BC3DE47D46C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6412" t="24506" r="5234" b="30202"/>
          <a:stretch/>
        </p:blipFill>
        <p:spPr bwMode="auto">
          <a:xfrm>
            <a:off x="323851" y="322633"/>
            <a:ext cx="773640" cy="44720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3">
            <a:extLst>
              <a:ext uri="{FF2B5EF4-FFF2-40B4-BE49-F238E27FC236}">
                <a16:creationId xmlns:a16="http://schemas.microsoft.com/office/drawing/2014/main" id="{5E1AEB2C-8595-42B0-9962-E0E2EC886065}"/>
              </a:ext>
            </a:extLst>
          </p:cNvPr>
          <p:cNvSpPr>
            <a:spLocks noGrp="1"/>
          </p:cNvSpPr>
          <p:nvPr>
            <p:ph type="title"/>
          </p:nvPr>
        </p:nvSpPr>
        <p:spPr>
          <a:xfrm>
            <a:off x="2555778" y="321042"/>
            <a:ext cx="6269327" cy="461655"/>
          </a:xfrm>
        </p:spPr>
        <p:txBody>
          <a:bodyPr/>
          <a:lstStyle>
            <a:lvl1pPr>
              <a:defRPr sz="2400"/>
            </a:lvl1pPr>
          </a:lstStyle>
          <a:p>
            <a:r>
              <a:rPr lang="en-US"/>
              <a:t>Click to edit Master title style</a:t>
            </a:r>
            <a:endParaRPr lang="en-IN" dirty="0"/>
          </a:p>
        </p:txBody>
      </p:sp>
      <p:cxnSp>
        <p:nvCxnSpPr>
          <p:cNvPr id="10" name="Straight Connector 9">
            <a:extLst>
              <a:ext uri="{FF2B5EF4-FFF2-40B4-BE49-F238E27FC236}">
                <a16:creationId xmlns:a16="http://schemas.microsoft.com/office/drawing/2014/main" id="{DE00548F-42EA-4465-A366-A9C32C0A8C3E}"/>
              </a:ext>
            </a:extLst>
          </p:cNvPr>
          <p:cNvCxnSpPr/>
          <p:nvPr/>
        </p:nvCxnSpPr>
        <p:spPr>
          <a:xfrm>
            <a:off x="1115616" y="368009"/>
            <a:ext cx="0" cy="35644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sign&#10;&#10;Description automatically generated">
            <a:extLst>
              <a:ext uri="{FF2B5EF4-FFF2-40B4-BE49-F238E27FC236}">
                <a16:creationId xmlns:a16="http://schemas.microsoft.com/office/drawing/2014/main" id="{A1D021F5-9538-4A1C-81C2-5C05E78E2A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46"/>
          <a:stretch/>
        </p:blipFill>
        <p:spPr>
          <a:xfrm>
            <a:off x="1109568" y="286545"/>
            <a:ext cx="1311721" cy="496267"/>
          </a:xfrm>
          <a:prstGeom prst="rect">
            <a:avLst/>
          </a:prstGeom>
        </p:spPr>
      </p:pic>
      <p:pic>
        <p:nvPicPr>
          <p:cNvPr id="12" name="Picture 11" descr="A close up of a sign&#10;&#10;Description automatically generated">
            <a:extLst>
              <a:ext uri="{FF2B5EF4-FFF2-40B4-BE49-F238E27FC236}">
                <a16:creationId xmlns:a16="http://schemas.microsoft.com/office/drawing/2014/main" id="{6199AD1A-117A-4662-8313-90A9068B9D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18" t="4715" r="4257" b="4715"/>
          <a:stretch/>
        </p:blipFill>
        <p:spPr>
          <a:xfrm>
            <a:off x="11097832" y="6033464"/>
            <a:ext cx="968515" cy="689072"/>
          </a:xfrm>
          <a:prstGeom prst="rect">
            <a:avLst/>
          </a:prstGeom>
        </p:spPr>
      </p:pic>
    </p:spTree>
    <p:extLst>
      <p:ext uri="{BB962C8B-B14F-4D97-AF65-F5344CB8AC3E}">
        <p14:creationId xmlns:p14="http://schemas.microsoft.com/office/powerpoint/2010/main" val="263317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800" y="504996"/>
            <a:ext cx="10051200" cy="461655"/>
          </a:xfrm>
          <a:prstGeom prst="rect">
            <a:avLst/>
          </a:prstGeom>
        </p:spPr>
        <p:txBody>
          <a:bodyP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6" name="Slide Number Placeholder 5"/>
          <p:cNvSpPr>
            <a:spLocks noGrp="1"/>
          </p:cNvSpPr>
          <p:nvPr>
            <p:ph type="sldNum" sz="quarter" idx="12"/>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7769587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04995"/>
            <a:ext cx="10051200" cy="461655"/>
          </a:xfrm>
          <a:prstGeom prst="rect">
            <a:avLst/>
          </a:prstGeom>
        </p:spPr>
        <p:txBody>
          <a:bodyPr/>
          <a:lstStyle>
            <a:lvl1pPr>
              <a:defRPr baseline="0"/>
            </a:lvl1pPr>
          </a:lstStyle>
          <a:p>
            <a:r>
              <a:rPr lang="en-US"/>
              <a:t>TITLE OF THE SLIDE GOES HERE</a:t>
            </a:r>
          </a:p>
        </p:txBody>
      </p:sp>
      <p:sp>
        <p:nvSpPr>
          <p:cNvPr id="3" name="Content Placeholder 2"/>
          <p:cNvSpPr>
            <a:spLocks noGrp="1"/>
          </p:cNvSpPr>
          <p:nvPr>
            <p:ph idx="1"/>
          </p:nvPr>
        </p:nvSpPr>
        <p:spPr>
          <a:xfrm>
            <a:off x="482602" y="1368215"/>
            <a:ext cx="11216217" cy="4878071"/>
          </a:xfrm>
        </p:spPr>
        <p:txBody>
          <a:bodyPr/>
          <a:lstStyle>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dirty="0"/>
          </a:p>
        </p:txBody>
      </p:sp>
    </p:spTree>
    <p:extLst>
      <p:ext uri="{BB962C8B-B14F-4D97-AF65-F5344CB8AC3E}">
        <p14:creationId xmlns:p14="http://schemas.microsoft.com/office/powerpoint/2010/main" val="41058409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04995"/>
            <a:ext cx="10051200" cy="461655"/>
          </a:xfrm>
          <a:prstGeom prst="rect">
            <a:avLst/>
          </a:prstGeom>
        </p:spPr>
        <p:txBody>
          <a:bodyPr/>
          <a:lstStyle>
            <a:lvl1pPr>
              <a:defRPr baseline="0"/>
            </a:lvl1pPr>
          </a:lstStyle>
          <a:p>
            <a:r>
              <a:rPr lang="en-US"/>
              <a:t>TITLE OF THE SLIDE GOES HERE</a:t>
            </a:r>
          </a:p>
        </p:txBody>
      </p:sp>
      <p:sp>
        <p:nvSpPr>
          <p:cNvPr id="3" name="Content Placeholder 2"/>
          <p:cNvSpPr>
            <a:spLocks noGrp="1"/>
          </p:cNvSpPr>
          <p:nvPr>
            <p:ph sz="half" idx="1"/>
          </p:nvPr>
        </p:nvSpPr>
        <p:spPr>
          <a:xfrm>
            <a:off x="482600" y="1368638"/>
            <a:ext cx="5384800" cy="4864100"/>
          </a:xfrm>
        </p:spPr>
        <p:txBody>
          <a:bodyPr>
            <a:normAutofit/>
          </a:bodyPr>
          <a:lstStyle>
            <a:lvl1pP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4017" y="1368638"/>
            <a:ext cx="5384800" cy="4864100"/>
          </a:xfrm>
        </p:spPr>
        <p:txBody>
          <a:bodyPr>
            <a:normAutofit/>
          </a:bodyPr>
          <a:lstStyle>
            <a:lvl1pP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6AB342A-830E-438F-A6A8-BEDF509AB0A8}" type="slidenum">
              <a:rPr lang="en-US" smtClean="0"/>
              <a:t>‹#›</a:t>
            </a:fld>
            <a:endParaRPr lang="en-US" dirty="0"/>
          </a:p>
        </p:txBody>
      </p:sp>
    </p:spTree>
    <p:extLst>
      <p:ext uri="{BB962C8B-B14F-4D97-AF65-F5344CB8AC3E}">
        <p14:creationId xmlns:p14="http://schemas.microsoft.com/office/powerpoint/2010/main" val="2356451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pPr/>
              <a:t>‹#›</a:t>
            </a:fld>
            <a:endParaRPr lang="en-US" dirty="0"/>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9365758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20390"/>
            <a:ext cx="10051200" cy="461655"/>
          </a:xfrm>
          <a:prstGeom prst="rect">
            <a:avLst/>
          </a:prstGeom>
        </p:spPr>
        <p:txBody>
          <a:bodyPr anchor="b"/>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3" name="Text Placeholder 2"/>
          <p:cNvSpPr>
            <a:spLocks noGrp="1"/>
          </p:cNvSpPr>
          <p:nvPr>
            <p:ph type="body" idx="1" hasCustomPrompt="1"/>
          </p:nvPr>
        </p:nvSpPr>
        <p:spPr>
          <a:xfrm>
            <a:off x="495300" y="1366801"/>
            <a:ext cx="5386917"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4" name="Content Placeholder 3"/>
          <p:cNvSpPr>
            <a:spLocks noGrp="1"/>
          </p:cNvSpPr>
          <p:nvPr>
            <p:ph sz="half" idx="2"/>
          </p:nvPr>
        </p:nvSpPr>
        <p:spPr>
          <a:xfrm>
            <a:off x="495303" y="1778002"/>
            <a:ext cx="5386916" cy="4468284"/>
          </a:xfrm>
        </p:spPr>
        <p:txBody>
          <a:bodyPr>
            <a:normAutofit/>
          </a:bodyPr>
          <a:lstStyle>
            <a:lvl1pPr>
              <a:lnSpc>
                <a:spcPct val="100000"/>
              </a:lnSpc>
              <a:spcBef>
                <a:spcPts val="533"/>
              </a:spcBef>
              <a:defRPr lang="en-US" sz="1867" kern="1200" dirty="0" smtClean="0">
                <a:solidFill>
                  <a:srgbClr val="595959"/>
                </a:solidFill>
                <a:latin typeface="Arial Nova" panose="020B0504020202020204" pitchFamily="34" charset="0"/>
                <a:ea typeface="+mn-ea"/>
                <a:cs typeface="+mn-cs"/>
              </a:defRPr>
            </a:lvl1pPr>
            <a:lvl2pPr marL="758286">
              <a:lnSpc>
                <a:spcPct val="100000"/>
              </a:lnSpc>
              <a:spcBef>
                <a:spcPts val="533"/>
              </a:spcBef>
              <a:defRPr sz="1600"/>
            </a:lvl2pPr>
            <a:lvl3pPr>
              <a:defRPr sz="1867"/>
            </a:lvl3pPr>
            <a:lvl4pPr>
              <a:defRPr sz="1600"/>
            </a:lvl4pPr>
            <a:lvl5pPr>
              <a:defRPr sz="1600"/>
            </a:lvl5pPr>
            <a:lvl6pPr>
              <a:defRPr sz="2133"/>
            </a:lvl6pPr>
            <a:lvl7pPr>
              <a:defRPr sz="2133"/>
            </a:lvl7pPr>
            <a:lvl8pPr>
              <a:defRPr sz="2133"/>
            </a:lvl8pPr>
            <a:lvl9pPr>
              <a:defRPr sz="2133"/>
            </a:lvl9pPr>
          </a:lstStyle>
          <a:p>
            <a:pPr marL="302355" lvl="0" indent="-302355" algn="l" defTabSz="1219018" rtl="0" eaLnBrk="1" latinLnBrk="0" hangingPunct="1">
              <a:lnSpc>
                <a:spcPct val="90000"/>
              </a:lnSpc>
              <a:spcBef>
                <a:spcPts val="800"/>
              </a:spcBef>
              <a:buFont typeface="Arial" pitchFamily="34" charset="0"/>
              <a:buChar char="•"/>
            </a:pPr>
            <a:r>
              <a:rPr lang="en-US"/>
              <a:t>Click to edit Master text styles</a:t>
            </a:r>
          </a:p>
          <a:p>
            <a:pPr marL="302355" lvl="1" indent="-302355" algn="l" defTabSz="1219018" rtl="0" eaLnBrk="1" latinLnBrk="0" hangingPunct="1">
              <a:lnSpc>
                <a:spcPct val="90000"/>
              </a:lnSpc>
              <a:spcBef>
                <a:spcPts val="800"/>
              </a:spcBef>
              <a:buFont typeface="Arial" pitchFamily="34" charset="0"/>
              <a:buChar char="•"/>
            </a:pPr>
            <a:r>
              <a:rPr lang="en-US"/>
              <a:t>Second level</a:t>
            </a:r>
          </a:p>
        </p:txBody>
      </p:sp>
      <p:sp>
        <p:nvSpPr>
          <p:cNvPr id="5" name="Text Placeholder 4"/>
          <p:cNvSpPr>
            <a:spLocks noGrp="1"/>
          </p:cNvSpPr>
          <p:nvPr>
            <p:ph type="body" sz="quarter" idx="3" hasCustomPrompt="1"/>
          </p:nvPr>
        </p:nvSpPr>
        <p:spPr>
          <a:xfrm>
            <a:off x="6314019" y="1366801"/>
            <a:ext cx="53848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6" name="Content Placeholder 5"/>
          <p:cNvSpPr>
            <a:spLocks noGrp="1"/>
          </p:cNvSpPr>
          <p:nvPr>
            <p:ph sz="quarter" idx="4"/>
          </p:nvPr>
        </p:nvSpPr>
        <p:spPr>
          <a:xfrm>
            <a:off x="6314017" y="1778002"/>
            <a:ext cx="5384800" cy="4468284"/>
          </a:xfrm>
        </p:spPr>
        <p:txBody>
          <a:bodyPr/>
          <a:lstStyle>
            <a:lvl1pPr>
              <a:defRPr lang="en-US" sz="1867" kern="1200" dirty="0" smtClean="0">
                <a:solidFill>
                  <a:srgbClr val="595959"/>
                </a:solidFill>
                <a:latin typeface="Arial Nova" panose="020B0504020202020204" pitchFamily="34" charset="0"/>
                <a:ea typeface="+mn-ea"/>
                <a:cs typeface="+mn-cs"/>
              </a:defRPr>
            </a:lvl1pPr>
            <a:lvl2pPr>
              <a:defRPr lang="en-US" sz="1600" kern="1200" dirty="0" smtClean="0">
                <a:solidFill>
                  <a:srgbClr val="595959"/>
                </a:solidFill>
                <a:latin typeface="Arial Nova" panose="020B0504020202020204" pitchFamily="34" charset="0"/>
                <a:ea typeface="+mn-ea"/>
                <a:cs typeface="+mn-cs"/>
              </a:defRPr>
            </a:lvl2pPr>
            <a:lvl3pPr>
              <a:defRPr sz="2400"/>
            </a:lvl3pPr>
            <a:lvl4pPr>
              <a:defRPr sz="2133"/>
            </a:lvl4pPr>
            <a:lvl5pPr>
              <a:defRPr sz="2133"/>
            </a:lvl5pPr>
            <a:lvl6pPr>
              <a:defRPr sz="2133"/>
            </a:lvl6pPr>
            <a:lvl7pPr>
              <a:defRPr sz="2133"/>
            </a:lvl7pPr>
            <a:lvl8pPr>
              <a:defRPr sz="2133"/>
            </a:lvl8pPr>
            <a:lvl9pPr>
              <a:defRPr sz="2133"/>
            </a:lvl9pPr>
          </a:lstStyle>
          <a:p>
            <a:pPr marL="302355" lvl="0" indent="-302355" algn="l" defTabSz="1219018" rtl="0" eaLnBrk="1" latinLnBrk="0" hangingPunct="1">
              <a:lnSpc>
                <a:spcPct val="90000"/>
              </a:lnSpc>
              <a:spcBef>
                <a:spcPts val="800"/>
              </a:spcBef>
              <a:buFont typeface="Arial" pitchFamily="34" charset="0"/>
              <a:buChar char="•"/>
            </a:pPr>
            <a:r>
              <a:rPr lang="en-US"/>
              <a:t>Click to edit Master text styles</a:t>
            </a:r>
          </a:p>
          <a:p>
            <a:pPr marL="302355" lvl="1" indent="-302355" algn="l" defTabSz="1219018" rtl="0" eaLnBrk="1" latinLnBrk="0" hangingPunct="1">
              <a:lnSpc>
                <a:spcPct val="90000"/>
              </a:lnSpc>
              <a:spcBef>
                <a:spcPts val="800"/>
              </a:spcBef>
              <a:buFont typeface="Arial" pitchFamily="34" charset="0"/>
              <a:buChar char="•"/>
            </a:pPr>
            <a:r>
              <a:rPr lang="en-US"/>
              <a:t>Second level</a:t>
            </a:r>
          </a:p>
        </p:txBody>
      </p:sp>
      <p:sp>
        <p:nvSpPr>
          <p:cNvPr id="9" name="Slide Number Placeholder 8"/>
          <p:cNvSpPr>
            <a:spLocks noGrp="1"/>
          </p:cNvSpPr>
          <p:nvPr>
            <p:ph type="sldNum" sz="quarter" idx="12"/>
          </p:nvPr>
        </p:nvSpPr>
        <p:spPr/>
        <p:txBody>
          <a:bodyPr/>
          <a:lstStyle/>
          <a:p>
            <a:fld id="{D6AB342A-830E-438F-A6A8-BEDF509AB0A8}" type="slidenum">
              <a:rPr lang="en-US" smtClean="0"/>
              <a:t>‹#›</a:t>
            </a:fld>
            <a:endParaRPr lang="en-US" dirty="0"/>
          </a:p>
        </p:txBody>
      </p:sp>
    </p:spTree>
    <p:extLst>
      <p:ext uri="{BB962C8B-B14F-4D97-AF65-F5344CB8AC3E}">
        <p14:creationId xmlns:p14="http://schemas.microsoft.com/office/powerpoint/2010/main" val="21523342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04995"/>
            <a:ext cx="10051200" cy="461655"/>
          </a:xfrm>
          <a:prstGeom prst="rect">
            <a:avLst/>
          </a:prstGeom>
        </p:spPr>
        <p:txBody>
          <a:bodyPr/>
          <a:lstStyle>
            <a:lvl1pPr>
              <a:defRPr baseline="0"/>
            </a:lvl1pPr>
          </a:lstStyle>
          <a:p>
            <a:r>
              <a:rPr lang="en-US"/>
              <a:t>TITLE OF THE SLIDE GOES HERE</a:t>
            </a:r>
          </a:p>
        </p:txBody>
      </p:sp>
      <p:sp>
        <p:nvSpPr>
          <p:cNvPr id="5" name="Slide Number Placeholder 4"/>
          <p:cNvSpPr>
            <a:spLocks noGrp="1"/>
          </p:cNvSpPr>
          <p:nvPr>
            <p:ph type="sldNum" sz="quarter" idx="12"/>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22891521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pPr/>
              <a:t>‹#›</a:t>
            </a:fld>
            <a:endParaRPr lang="en-US" dirty="0"/>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26652149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11"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00771" y="-129719"/>
            <a:ext cx="1592940" cy="159293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hasCustomPrompt="1"/>
          </p:nvPr>
        </p:nvSpPr>
        <p:spPr/>
        <p:txBody>
          <a:bodyPr/>
          <a:lstStyle>
            <a:lvl1pPr>
              <a:defRPr baseline="0"/>
            </a:lvl1pPr>
          </a:lstStyle>
          <a:p>
            <a:r>
              <a:rPr lang="en-US"/>
              <a:t>TITLE OF THE SLIDE GOES HERE</a:t>
            </a:r>
          </a:p>
        </p:txBody>
      </p:sp>
      <p:sp>
        <p:nvSpPr>
          <p:cNvPr id="9" name="Slide Number Placeholder 8"/>
          <p:cNvSpPr>
            <a:spLocks noGrp="1"/>
          </p:cNvSpPr>
          <p:nvPr>
            <p:ph type="sldNum" sz="quarter" idx="10"/>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17140430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6" name="Text Placeholder 4"/>
          <p:cNvSpPr>
            <a:spLocks noGrp="1"/>
          </p:cNvSpPr>
          <p:nvPr>
            <p:ph type="body" sz="quarter" idx="10"/>
          </p:nvPr>
        </p:nvSpPr>
        <p:spPr>
          <a:xfrm>
            <a:off x="530572" y="958656"/>
            <a:ext cx="10871416" cy="292229"/>
          </a:xfrm>
          <a:prstGeom prst="rect">
            <a:avLst/>
          </a:prstGeom>
        </p:spPr>
        <p:txBody>
          <a:bodyPr anchor="ctr">
            <a:noAutofit/>
          </a:bodyPr>
          <a:lstStyle>
            <a:lvl1pPr marL="0" indent="0">
              <a:buFontTx/>
              <a:buNone/>
              <a:defRPr sz="1867" b="0" i="0" cap="all" baseline="0">
                <a:solidFill>
                  <a:schemeClr val="accent5"/>
                </a:solidFill>
                <a:latin typeface="Arial Black" panose="020B0A04020102020204" pitchFamily="34" charset="0"/>
                <a:cs typeface="Arial Black" panose="020B0A04020102020204" pitchFamily="34" charset="0"/>
              </a:defRPr>
            </a:lvl1pPr>
          </a:lstStyle>
          <a:p>
            <a:pPr lvl="0"/>
            <a:r>
              <a:rPr lang="en-US"/>
              <a:t>Click to edit Master text styles</a:t>
            </a:r>
          </a:p>
        </p:txBody>
      </p:sp>
      <p:sp>
        <p:nvSpPr>
          <p:cNvPr id="17" name="Title Placeholder 3"/>
          <p:cNvSpPr>
            <a:spLocks noGrp="1"/>
          </p:cNvSpPr>
          <p:nvPr>
            <p:ph type="title"/>
          </p:nvPr>
        </p:nvSpPr>
        <p:spPr bwMode="auto">
          <a:xfrm>
            <a:off x="530572" y="418376"/>
            <a:ext cx="10884613" cy="43858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t>Click to edit Master title style</a:t>
            </a:r>
            <a:endParaRPr lang="en-US" dirty="0"/>
          </a:p>
        </p:txBody>
      </p:sp>
      <p:sp>
        <p:nvSpPr>
          <p:cNvPr id="2" name="Slide Number Placeholder 1"/>
          <p:cNvSpPr>
            <a:spLocks noGrp="1"/>
          </p:cNvSpPr>
          <p:nvPr>
            <p:ph type="sldNum" sz="quarter" idx="11"/>
          </p:nvPr>
        </p:nvSpPr>
        <p:spPr>
          <a:xfrm>
            <a:off x="530571" y="6315711"/>
            <a:ext cx="647989" cy="365125"/>
          </a:xfrm>
          <a:prstGeom prst="rect">
            <a:avLst/>
          </a:prstGeom>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5736845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3_Title and Content with Subtit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
        <p:nvSpPr>
          <p:cNvPr id="2" name="Slide Number Placeholder 1"/>
          <p:cNvSpPr>
            <a:spLocks noGrp="1"/>
          </p:cNvSpPr>
          <p:nvPr>
            <p:ph type="sldNum" sz="quarter" idx="11"/>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1429671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9EF1-6C6F-48F4-A03A-977E6F6086D8}"/>
              </a:ext>
            </a:extLst>
          </p:cNvPr>
          <p:cNvSpPr>
            <a:spLocks noGrp="1"/>
          </p:cNvSpPr>
          <p:nvPr>
            <p:ph type="title"/>
          </p:nvPr>
        </p:nvSpPr>
        <p:spPr>
          <a:xfrm>
            <a:off x="831849" y="2592721"/>
            <a:ext cx="10515600" cy="1969756"/>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7B80D6-4E52-4724-9721-6D66C5F57479}"/>
              </a:ext>
            </a:extLst>
          </p:cNvPr>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DA4F03-0219-45CD-95C0-02D5215AD3D6}"/>
              </a:ext>
            </a:extLst>
          </p:cNvPr>
          <p:cNvSpPr>
            <a:spLocks noGrp="1"/>
          </p:cNvSpPr>
          <p:nvPr>
            <p:ph type="dt" sz="half" idx="10"/>
          </p:nvPr>
        </p:nvSpPr>
        <p:spPr>
          <a:xfrm>
            <a:off x="838200" y="6356351"/>
            <a:ext cx="2743200" cy="365125"/>
          </a:xfrm>
          <a:prstGeom prst="rect">
            <a:avLst/>
          </a:prstGeom>
        </p:spPr>
        <p:txBody>
          <a:bodyPr lIns="68580" tIns="34290" rIns="68580" bIns="34290"/>
          <a:lstStyle>
            <a:lvl1pPr>
              <a:defRPr>
                <a:latin typeface="Arial Nova" panose="020B0504020202020204" pitchFamily="34" charset="0"/>
              </a:defRPr>
            </a:lvl1pPr>
          </a:lstStyle>
          <a:p>
            <a:endParaRPr lang="en-US" dirty="0"/>
          </a:p>
        </p:txBody>
      </p:sp>
      <p:sp>
        <p:nvSpPr>
          <p:cNvPr id="5" name="Footer Placeholder 4">
            <a:extLst>
              <a:ext uri="{FF2B5EF4-FFF2-40B4-BE49-F238E27FC236}">
                <a16:creationId xmlns:a16="http://schemas.microsoft.com/office/drawing/2014/main" id="{9E83A887-FDD6-4C4C-B443-7067D39959C9}"/>
              </a:ext>
            </a:extLst>
          </p:cNvPr>
          <p:cNvSpPr>
            <a:spLocks noGrp="1"/>
          </p:cNvSpPr>
          <p:nvPr>
            <p:ph type="ftr" sz="quarter" idx="11"/>
          </p:nvPr>
        </p:nvSpPr>
        <p:spPr>
          <a:xfrm>
            <a:off x="4038600" y="6356351"/>
            <a:ext cx="4114800" cy="365125"/>
          </a:xfrm>
          <a:prstGeom prst="rect">
            <a:avLst/>
          </a:prstGeom>
        </p:spPr>
        <p:txBody>
          <a:bodyPr lIns="68580" tIns="34290" rIns="68580" bIns="34290"/>
          <a:lstStyle>
            <a:lvl1pPr>
              <a:defRPr>
                <a:latin typeface="Arial Nova" panose="020B0504020202020204" pitchFamily="34" charset="0"/>
              </a:defRPr>
            </a:lvl1pPr>
          </a:lstStyle>
          <a:p>
            <a:r>
              <a:rPr lang="en-US"/>
              <a:t>Sify Internal [Confidential]</a:t>
            </a:r>
            <a:endParaRPr lang="en-US" dirty="0"/>
          </a:p>
        </p:txBody>
      </p:sp>
      <p:sp>
        <p:nvSpPr>
          <p:cNvPr id="6" name="Slide Number Placeholder 5">
            <a:extLst>
              <a:ext uri="{FF2B5EF4-FFF2-40B4-BE49-F238E27FC236}">
                <a16:creationId xmlns:a16="http://schemas.microsoft.com/office/drawing/2014/main" id="{97A068DA-303F-4B61-915B-BC2867229CDE}"/>
              </a:ext>
            </a:extLst>
          </p:cNvPr>
          <p:cNvSpPr>
            <a:spLocks noGrp="1"/>
          </p:cNvSpPr>
          <p:nvPr>
            <p:ph type="sldNum" sz="quarter" idx="12"/>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38097053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3C23D9-82D4-4621-BB16-7B604DF065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Rectangle 33">
            <a:extLst>
              <a:ext uri="{FF2B5EF4-FFF2-40B4-BE49-F238E27FC236}">
                <a16:creationId xmlns:a16="http://schemas.microsoft.com/office/drawing/2014/main" id="{41A53F10-CBC5-444F-AA00-64BF461C9C71}"/>
              </a:ext>
            </a:extLst>
          </p:cNvPr>
          <p:cNvSpPr/>
          <p:nvPr/>
        </p:nvSpPr>
        <p:spPr>
          <a:xfrm>
            <a:off x="-1" y="2281026"/>
            <a:ext cx="8466668" cy="2300185"/>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5" name="Rectangle 34">
            <a:extLst>
              <a:ext uri="{FF2B5EF4-FFF2-40B4-BE49-F238E27FC236}">
                <a16:creationId xmlns:a16="http://schemas.microsoft.com/office/drawing/2014/main" id="{24102996-43D2-4531-8F28-25FFF42A8FE6}"/>
              </a:ext>
            </a:extLst>
          </p:cNvPr>
          <p:cNvSpPr/>
          <p:nvPr/>
        </p:nvSpPr>
        <p:spPr>
          <a:xfrm>
            <a:off x="0" y="2173323"/>
            <a:ext cx="8466667" cy="63888"/>
          </a:xfrm>
          <a:prstGeom prst="rect">
            <a:avLst/>
          </a:prstGeom>
          <a:solidFill>
            <a:srgbClr val="E96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dirty="0">
              <a:latin typeface="Arial Nova" panose="020B0504020202020204" pitchFamily="34" charset="0"/>
            </a:endParaRPr>
          </a:p>
        </p:txBody>
      </p:sp>
      <p:sp>
        <p:nvSpPr>
          <p:cNvPr id="36" name="Rectangle 35">
            <a:extLst>
              <a:ext uri="{FF2B5EF4-FFF2-40B4-BE49-F238E27FC236}">
                <a16:creationId xmlns:a16="http://schemas.microsoft.com/office/drawing/2014/main" id="{D688A12A-52FF-434F-8992-444C36B493C3}"/>
              </a:ext>
            </a:extLst>
          </p:cNvPr>
          <p:cNvSpPr/>
          <p:nvPr/>
        </p:nvSpPr>
        <p:spPr>
          <a:xfrm>
            <a:off x="0" y="4634475"/>
            <a:ext cx="8466667" cy="63888"/>
          </a:xfrm>
          <a:prstGeom prst="rect">
            <a:avLst/>
          </a:prstGeom>
          <a:solidFill>
            <a:srgbClr val="E96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dirty="0">
              <a:latin typeface="Arial Nova" panose="020B0504020202020204" pitchFamily="34" charset="0"/>
            </a:endParaRPr>
          </a:p>
        </p:txBody>
      </p:sp>
      <p:sp>
        <p:nvSpPr>
          <p:cNvPr id="38" name="Rectangle 37">
            <a:extLst>
              <a:ext uri="{FF2B5EF4-FFF2-40B4-BE49-F238E27FC236}">
                <a16:creationId xmlns:a16="http://schemas.microsoft.com/office/drawing/2014/main" id="{583C2F58-9D3E-4A33-9620-E2862F764A2C}"/>
              </a:ext>
            </a:extLst>
          </p:cNvPr>
          <p:cNvSpPr/>
          <p:nvPr/>
        </p:nvSpPr>
        <p:spPr>
          <a:xfrm>
            <a:off x="11836361" y="2281025"/>
            <a:ext cx="355639" cy="2300187"/>
          </a:xfrm>
          <a:prstGeom prst="rect">
            <a:avLst/>
          </a:prstGeom>
          <a:solidFill>
            <a:srgbClr val="E6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dirty="0">
              <a:latin typeface="Arial Nova" panose="020B0504020202020204" pitchFamily="34" charset="0"/>
            </a:endParaRPr>
          </a:p>
        </p:txBody>
      </p:sp>
      <p:sp>
        <p:nvSpPr>
          <p:cNvPr id="39" name="Rectangle 38">
            <a:extLst>
              <a:ext uri="{FF2B5EF4-FFF2-40B4-BE49-F238E27FC236}">
                <a16:creationId xmlns:a16="http://schemas.microsoft.com/office/drawing/2014/main" id="{E2590226-D46A-48CE-A2DA-6A9297A288BE}"/>
              </a:ext>
            </a:extLst>
          </p:cNvPr>
          <p:cNvSpPr/>
          <p:nvPr/>
        </p:nvSpPr>
        <p:spPr>
          <a:xfrm>
            <a:off x="11484609" y="2281025"/>
            <a:ext cx="355639" cy="2300187"/>
          </a:xfrm>
          <a:prstGeom prst="rect">
            <a:avLst/>
          </a:prstGeom>
          <a:solidFill>
            <a:srgbClr val="E63F4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0" name="Rectangle 39">
            <a:extLst>
              <a:ext uri="{FF2B5EF4-FFF2-40B4-BE49-F238E27FC236}">
                <a16:creationId xmlns:a16="http://schemas.microsoft.com/office/drawing/2014/main" id="{C61AEADA-3FE1-4B34-BF61-100EEBD93869}"/>
              </a:ext>
            </a:extLst>
          </p:cNvPr>
          <p:cNvSpPr/>
          <p:nvPr/>
        </p:nvSpPr>
        <p:spPr>
          <a:xfrm>
            <a:off x="11136403" y="2281025"/>
            <a:ext cx="355639" cy="2300187"/>
          </a:xfrm>
          <a:prstGeom prst="rect">
            <a:avLst/>
          </a:prstGeom>
          <a:solidFill>
            <a:srgbClr val="E63F4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 name="Text Placeholder 3">
            <a:extLst>
              <a:ext uri="{FF2B5EF4-FFF2-40B4-BE49-F238E27FC236}">
                <a16:creationId xmlns:a16="http://schemas.microsoft.com/office/drawing/2014/main" id="{DE1DF722-DBE4-4E6D-BFCC-DE5D388C6978}"/>
              </a:ext>
            </a:extLst>
          </p:cNvPr>
          <p:cNvSpPr>
            <a:spLocks noGrp="1"/>
          </p:cNvSpPr>
          <p:nvPr>
            <p:ph type="body" sz="quarter" idx="11" hasCustomPrompt="1"/>
          </p:nvPr>
        </p:nvSpPr>
        <p:spPr>
          <a:xfrm>
            <a:off x="488041" y="3086437"/>
            <a:ext cx="7267200" cy="698815"/>
          </a:xfrm>
        </p:spPr>
        <p:txBody>
          <a:bodyPr anchor="ctr">
            <a:normAutofit/>
          </a:bodyPr>
          <a:lstStyle>
            <a:lvl1pPr marL="0" indent="0">
              <a:buNone/>
              <a:defRPr lang="en-US" sz="2933" b="1" kern="1200" dirty="0">
                <a:solidFill>
                  <a:srgbClr val="B0171C"/>
                </a:solidFill>
                <a:latin typeface="Arial Nova" panose="020B0504020202020204" pitchFamily="34" charset="0"/>
                <a:ea typeface="+mn-ea"/>
                <a:cs typeface="+mn-cs"/>
              </a:defRPr>
            </a:lvl1pPr>
          </a:lstStyle>
          <a:p>
            <a:pPr marL="0" lvl="0" indent="0" algn="l" defTabSz="1219018" rtl="0" eaLnBrk="1" latinLnBrk="0" hangingPunct="1">
              <a:lnSpc>
                <a:spcPct val="90000"/>
              </a:lnSpc>
              <a:spcBef>
                <a:spcPts val="800"/>
              </a:spcBef>
              <a:buFont typeface="Arial" pitchFamily="34" charset="0"/>
              <a:buNone/>
            </a:pPr>
            <a:r>
              <a:rPr lang="en-US" dirty="0"/>
              <a:t>SECTION DIVIDER</a:t>
            </a:r>
          </a:p>
        </p:txBody>
      </p:sp>
      <p:grpSp>
        <p:nvGrpSpPr>
          <p:cNvPr id="78" name="Group 77">
            <a:extLst>
              <a:ext uri="{FF2B5EF4-FFF2-40B4-BE49-F238E27FC236}">
                <a16:creationId xmlns:a16="http://schemas.microsoft.com/office/drawing/2014/main" id="{735465BD-CC43-47A4-9E03-EAFB00A1C776}"/>
              </a:ext>
            </a:extLst>
          </p:cNvPr>
          <p:cNvGrpSpPr/>
          <p:nvPr/>
        </p:nvGrpSpPr>
        <p:grpSpPr>
          <a:xfrm>
            <a:off x="8792880" y="2817965"/>
            <a:ext cx="1954179" cy="1106663"/>
            <a:chOff x="9753598" y="1"/>
            <a:chExt cx="1739885" cy="985307"/>
          </a:xfrm>
        </p:grpSpPr>
        <p:sp>
          <p:nvSpPr>
            <p:cNvPr id="79" name="Round Same Side Corner Rectangle 72">
              <a:extLst>
                <a:ext uri="{FF2B5EF4-FFF2-40B4-BE49-F238E27FC236}">
                  <a16:creationId xmlns:a16="http://schemas.microsoft.com/office/drawing/2014/main" id="{6A3629E3-22D9-4C62-9713-CD50375DDB75}"/>
                </a:ext>
              </a:extLst>
            </p:cNvPr>
            <p:cNvSpPr/>
            <p:nvPr/>
          </p:nvSpPr>
          <p:spPr>
            <a:xfrm rot="10800000">
              <a:off x="9753598" y="1"/>
              <a:ext cx="1739885" cy="985307"/>
            </a:xfrm>
            <a:prstGeom prst="roundRect">
              <a:avLst/>
            </a:prstGeom>
            <a:solidFill>
              <a:schemeClr val="bg1"/>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80" name="Picture 2" descr="Image result for sify logo">
              <a:extLst>
                <a:ext uri="{FF2B5EF4-FFF2-40B4-BE49-F238E27FC236}">
                  <a16:creationId xmlns:a16="http://schemas.microsoft.com/office/drawing/2014/main" id="{E981777D-C524-40A6-B41B-5C0D87240EC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67884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dirty="0"/>
          </a:p>
        </p:txBody>
      </p:sp>
      <p:sp>
        <p:nvSpPr>
          <p:cNvPr id="5" name="Title 4"/>
          <p:cNvSpPr>
            <a:spLocks noGrp="1"/>
          </p:cNvSpPr>
          <p:nvPr>
            <p:ph type="title" hasCustomPrompt="1"/>
          </p:nvPr>
        </p:nvSpPr>
        <p:spPr/>
        <p:txBody>
          <a:bodyPr/>
          <a:lstStyle>
            <a:lvl1pPr>
              <a:defRPr baseline="0"/>
            </a:lvl1pPr>
          </a:lstStyle>
          <a:p>
            <a:r>
              <a:rPr lang="en-US" dirty="0"/>
              <a:t>AGENDA</a:t>
            </a:r>
          </a:p>
        </p:txBody>
      </p:sp>
    </p:spTree>
    <p:extLst>
      <p:ext uri="{BB962C8B-B14F-4D97-AF65-F5344CB8AC3E}">
        <p14:creationId xmlns:p14="http://schemas.microsoft.com/office/powerpoint/2010/main" val="4946721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Section Divider">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BB6E70D6-915F-4961-A357-B2B16078E8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1" y="0"/>
            <a:ext cx="12192001" cy="6858000"/>
          </a:xfrm>
          <a:prstGeom prst="rect">
            <a:avLst/>
          </a:prstGeom>
          <a:solidFill>
            <a:schemeClr val="accent1">
              <a:lumMod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27" name="Rectangle 26">
            <a:extLst>
              <a:ext uri="{FF2B5EF4-FFF2-40B4-BE49-F238E27FC236}">
                <a16:creationId xmlns:a16="http://schemas.microsoft.com/office/drawing/2014/main" id="{77DEEFF8-DA08-4F45-9434-BB7AA3A1EA70}"/>
              </a:ext>
            </a:extLst>
          </p:cNvPr>
          <p:cNvSpPr/>
          <p:nvPr/>
        </p:nvSpPr>
        <p:spPr>
          <a:xfrm>
            <a:off x="1" y="4995714"/>
            <a:ext cx="12191996" cy="46327"/>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41" name="Rectangle 40">
            <a:extLst>
              <a:ext uri="{FF2B5EF4-FFF2-40B4-BE49-F238E27FC236}">
                <a16:creationId xmlns:a16="http://schemas.microsoft.com/office/drawing/2014/main" id="{8AE5952E-D6B0-4781-B308-23BA2AAD329D}"/>
              </a:ext>
            </a:extLst>
          </p:cNvPr>
          <p:cNvSpPr/>
          <p:nvPr/>
        </p:nvSpPr>
        <p:spPr>
          <a:xfrm>
            <a:off x="1" y="6811674"/>
            <a:ext cx="12191996" cy="46327"/>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13" name="Picture 2" descr="Image result for sify logo">
            <a:extLst>
              <a:ext uri="{FF2B5EF4-FFF2-40B4-BE49-F238E27FC236}">
                <a16:creationId xmlns:a16="http://schemas.microsoft.com/office/drawing/2014/main" id="{C8120123-9D44-4463-BEE4-1126EC8E06E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58763" y="285048"/>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50776"/>
            <a:ext cx="12200673" cy="1760897"/>
          </a:xfrm>
          <a:prstGeom prst="rect">
            <a:avLst/>
          </a:prstGeom>
          <a:solidFill>
            <a:schemeClr val="tx2">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431800" y="5144655"/>
            <a:ext cx="11328400" cy="1570181"/>
          </a:xfrm>
        </p:spPr>
        <p:txBody>
          <a:bodyPr anchor="ctr">
            <a:normAutofit/>
          </a:bodyPr>
          <a:lstStyle>
            <a:lvl1pPr marL="0" indent="0" algn="ctr">
              <a:lnSpc>
                <a:spcPts val="4000"/>
              </a:lnSpc>
              <a:spcBef>
                <a:spcPts val="0"/>
              </a:spcBef>
              <a:buNone/>
              <a:defRPr sz="3200" b="1" cap="all" baseline="0">
                <a:solidFill>
                  <a:schemeClr val="bg1"/>
                </a:solidFill>
              </a:defRPr>
            </a:lvl1pPr>
          </a:lstStyle>
          <a:p>
            <a:pPr lvl="0"/>
            <a:r>
              <a:rPr lang="en-US" dirty="0"/>
              <a:t>SECTION DIVIDER</a:t>
            </a:r>
          </a:p>
        </p:txBody>
      </p:sp>
    </p:spTree>
    <p:extLst>
      <p:ext uri="{BB962C8B-B14F-4D97-AF65-F5344CB8AC3E}">
        <p14:creationId xmlns:p14="http://schemas.microsoft.com/office/powerpoint/2010/main" val="2061513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over Slide">
    <p:spTree>
      <p:nvGrpSpPr>
        <p:cNvPr id="1" name=""/>
        <p:cNvGrpSpPr/>
        <p:nvPr/>
      </p:nvGrpSpPr>
      <p:grpSpPr>
        <a:xfrm>
          <a:off x="0" y="0"/>
          <a:ext cx="0" cy="0"/>
          <a:chOff x="0" y="0"/>
          <a:chExt cx="0" cy="0"/>
        </a:xfrm>
      </p:grpSpPr>
      <p:pic>
        <p:nvPicPr>
          <p:cNvPr id="4" name="Picture 3" descr="A picture containing person, man, looking, indoor&#10;&#10;Description generated with very high confidence">
            <a:extLst>
              <a:ext uri="{FF2B5EF4-FFF2-40B4-BE49-F238E27FC236}">
                <a16:creationId xmlns:a16="http://schemas.microsoft.com/office/drawing/2014/main" id="{F014FEAE-EC5B-4CD5-BFE4-B5F4136DD6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16D69DAA-50B0-490B-B879-A9AFA26B8029}"/>
              </a:ext>
            </a:extLst>
          </p:cNvPr>
          <p:cNvSpPr/>
          <p:nvPr userDrawn="1"/>
        </p:nvSpPr>
        <p:spPr>
          <a:xfrm flipH="1">
            <a:off x="1" y="0"/>
            <a:ext cx="12192001" cy="6858000"/>
          </a:xfrm>
          <a:prstGeom prst="rect">
            <a:avLst/>
          </a:prstGeom>
          <a:solidFill>
            <a:schemeClr val="tx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Rectangle 4">
            <a:extLst>
              <a:ext uri="{FF2B5EF4-FFF2-40B4-BE49-F238E27FC236}">
                <a16:creationId xmlns:a16="http://schemas.microsoft.com/office/drawing/2014/main" id="{BA100332-FD9E-43B4-A5EA-D655F50E55C6}"/>
              </a:ext>
            </a:extLst>
          </p:cNvPr>
          <p:cNvSpPr/>
          <p:nvPr userDrawn="1"/>
        </p:nvSpPr>
        <p:spPr>
          <a:xfrm>
            <a:off x="-1" y="4037932"/>
            <a:ext cx="9105417" cy="2455333"/>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4862DC76-2326-4337-A09D-F6B09741B5C5}"/>
              </a:ext>
            </a:extLst>
          </p:cNvPr>
          <p:cNvSpPr/>
          <p:nvPr userDrawn="1"/>
        </p:nvSpPr>
        <p:spPr>
          <a:xfrm>
            <a:off x="0" y="4037932"/>
            <a:ext cx="9105416" cy="118533"/>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Rectangle 7">
            <a:extLst>
              <a:ext uri="{FF2B5EF4-FFF2-40B4-BE49-F238E27FC236}">
                <a16:creationId xmlns:a16="http://schemas.microsoft.com/office/drawing/2014/main" id="{D44349FB-3EFD-45E8-9741-7BB218BE08AE}"/>
              </a:ext>
            </a:extLst>
          </p:cNvPr>
          <p:cNvSpPr/>
          <p:nvPr userDrawn="1"/>
        </p:nvSpPr>
        <p:spPr>
          <a:xfrm>
            <a:off x="11836361" y="0"/>
            <a:ext cx="355639" cy="68580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Rectangle 8">
            <a:extLst>
              <a:ext uri="{FF2B5EF4-FFF2-40B4-BE49-F238E27FC236}">
                <a16:creationId xmlns:a16="http://schemas.microsoft.com/office/drawing/2014/main" id="{B2E0560B-C8EC-45DE-AE89-65A343A6FE8A}"/>
              </a:ext>
            </a:extLst>
          </p:cNvPr>
          <p:cNvSpPr/>
          <p:nvPr userDrawn="1"/>
        </p:nvSpPr>
        <p:spPr>
          <a:xfrm>
            <a:off x="11484609" y="0"/>
            <a:ext cx="355639" cy="68580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Rectangle 9">
            <a:extLst>
              <a:ext uri="{FF2B5EF4-FFF2-40B4-BE49-F238E27FC236}">
                <a16:creationId xmlns:a16="http://schemas.microsoft.com/office/drawing/2014/main" id="{C673730A-509F-4C18-8764-173CF6818E38}"/>
              </a:ext>
            </a:extLst>
          </p:cNvPr>
          <p:cNvSpPr/>
          <p:nvPr userDrawn="1"/>
        </p:nvSpPr>
        <p:spPr>
          <a:xfrm>
            <a:off x="11136403" y="0"/>
            <a:ext cx="355639" cy="68580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nvGrpSpPr>
          <p:cNvPr id="13" name="Group 12">
            <a:extLst>
              <a:ext uri="{FF2B5EF4-FFF2-40B4-BE49-F238E27FC236}">
                <a16:creationId xmlns:a16="http://schemas.microsoft.com/office/drawing/2014/main" id="{AF74E99E-CF72-4D8E-A24E-0DAC4860C504}"/>
              </a:ext>
            </a:extLst>
          </p:cNvPr>
          <p:cNvGrpSpPr/>
          <p:nvPr userDrawn="1"/>
        </p:nvGrpSpPr>
        <p:grpSpPr>
          <a:xfrm>
            <a:off x="9742013" y="1"/>
            <a:ext cx="1954179" cy="1106663"/>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27">
            <a:extLst>
              <a:ext uri="{FF2B5EF4-FFF2-40B4-BE49-F238E27FC236}">
                <a16:creationId xmlns:a16="http://schemas.microsoft.com/office/drawing/2014/main" id="{83D9CD19-34E8-4942-B632-FFBD3669E4B3}"/>
              </a:ext>
            </a:extLst>
          </p:cNvPr>
          <p:cNvSpPr txBox="1">
            <a:spLocks/>
          </p:cNvSpPr>
          <p:nvPr userDrawn="1"/>
        </p:nvSpPr>
        <p:spPr>
          <a:xfrm>
            <a:off x="4287815" y="6356352"/>
            <a:ext cx="2743200" cy="365125"/>
          </a:xfrm>
          <a:prstGeom prst="rect">
            <a:avLst/>
          </a:prstGeom>
        </p:spPr>
        <p:txBody>
          <a:bodyPr vert="horz" lIns="121904" tIns="60953" rIns="0" bIns="60953"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408A3319-5104-4E46-B7BB-4F68F196E486}" type="slidenum">
              <a:rPr lang="en-IN" sz="1333" smtClean="0">
                <a:latin typeface="Arial Nova" panose="020B0504020202020204" pitchFamily="34" charset="0"/>
              </a:rPr>
              <a:pPr/>
              <a:t>‹#›</a:t>
            </a:fld>
            <a:endParaRPr lang="en-IN" sz="1333" dirty="0">
              <a:latin typeface="Arial Nova" panose="020B0504020202020204" pitchFamily="34" charset="0"/>
            </a:endParaRPr>
          </a:p>
        </p:txBody>
      </p:sp>
      <p:sp>
        <p:nvSpPr>
          <p:cNvPr id="17" name="Text Placeholder 16">
            <a:extLst>
              <a:ext uri="{FF2B5EF4-FFF2-40B4-BE49-F238E27FC236}">
                <a16:creationId xmlns:a16="http://schemas.microsoft.com/office/drawing/2014/main" id="{2E64CF6D-2EC1-4E99-9509-ABE945C9B924}"/>
              </a:ext>
            </a:extLst>
          </p:cNvPr>
          <p:cNvSpPr>
            <a:spLocks noGrp="1"/>
          </p:cNvSpPr>
          <p:nvPr>
            <p:ph type="body" sz="quarter" idx="13" hasCustomPrompt="1"/>
          </p:nvPr>
        </p:nvSpPr>
        <p:spPr>
          <a:xfrm>
            <a:off x="488041" y="4464464"/>
            <a:ext cx="6816328" cy="454763"/>
          </a:xfrm>
        </p:spPr>
        <p:txBody>
          <a:bodyPr>
            <a:noAutofit/>
          </a:bodyPr>
          <a:lstStyle>
            <a:lvl1pPr marL="0" indent="0">
              <a:buNone/>
              <a:defRPr sz="3200" b="1">
                <a:solidFill>
                  <a:srgbClr val="10253F"/>
                </a:solidFill>
              </a:defRPr>
            </a:lvl1pPr>
          </a:lstStyle>
          <a:p>
            <a:pPr lvl="0"/>
            <a:r>
              <a:rPr lang="en-US"/>
              <a:t>TITLE OF THE SLIDE - LINE ONE</a:t>
            </a:r>
            <a:endParaRPr lang="en-IN"/>
          </a:p>
        </p:txBody>
      </p:sp>
      <p:sp>
        <p:nvSpPr>
          <p:cNvPr id="18" name="Text Placeholder 16">
            <a:extLst>
              <a:ext uri="{FF2B5EF4-FFF2-40B4-BE49-F238E27FC236}">
                <a16:creationId xmlns:a16="http://schemas.microsoft.com/office/drawing/2014/main" id="{B8F72929-D74C-4BDB-9B56-6937C3360D9C}"/>
              </a:ext>
            </a:extLst>
          </p:cNvPr>
          <p:cNvSpPr>
            <a:spLocks noGrp="1"/>
          </p:cNvSpPr>
          <p:nvPr>
            <p:ph type="body" sz="quarter" idx="14" hasCustomPrompt="1"/>
          </p:nvPr>
        </p:nvSpPr>
        <p:spPr>
          <a:xfrm>
            <a:off x="488041" y="5005853"/>
            <a:ext cx="6816328" cy="454763"/>
          </a:xfrm>
        </p:spPr>
        <p:txBody>
          <a:bodyPr>
            <a:noAutofit/>
          </a:bodyPr>
          <a:lstStyle>
            <a:lvl1pPr marL="0" indent="0">
              <a:buNone/>
              <a:defRPr sz="3200" b="1">
                <a:solidFill>
                  <a:schemeClr val="bg1"/>
                </a:solidFill>
              </a:defRPr>
            </a:lvl1pPr>
          </a:lstStyle>
          <a:p>
            <a:pPr lvl="0"/>
            <a:r>
              <a:rPr lang="en-US"/>
              <a:t>LINE TWO</a:t>
            </a:r>
          </a:p>
        </p:txBody>
      </p:sp>
      <p:sp>
        <p:nvSpPr>
          <p:cNvPr id="20" name="Text Placeholder 16">
            <a:extLst>
              <a:ext uri="{FF2B5EF4-FFF2-40B4-BE49-F238E27FC236}">
                <a16:creationId xmlns:a16="http://schemas.microsoft.com/office/drawing/2014/main" id="{2E4206FC-F25B-4090-B5DC-00954F9FF892}"/>
              </a:ext>
            </a:extLst>
          </p:cNvPr>
          <p:cNvSpPr>
            <a:spLocks noGrp="1"/>
          </p:cNvSpPr>
          <p:nvPr>
            <p:ph type="body" sz="quarter" idx="15" hasCustomPrompt="1"/>
          </p:nvPr>
        </p:nvSpPr>
        <p:spPr>
          <a:xfrm>
            <a:off x="488041" y="5823917"/>
            <a:ext cx="6816328" cy="454763"/>
          </a:xfrm>
        </p:spPr>
        <p:txBody>
          <a:bodyPr>
            <a:noAutofit/>
          </a:bodyPr>
          <a:lstStyle>
            <a:lvl1pPr marL="0" indent="0">
              <a:buNone/>
              <a:defRPr sz="2133" b="1">
                <a:solidFill>
                  <a:srgbClr val="595959"/>
                </a:solidFill>
              </a:defRPr>
            </a:lvl1pPr>
          </a:lstStyle>
          <a:p>
            <a:pPr lvl="0"/>
            <a:r>
              <a:rPr lang="en-US"/>
              <a:t>Month ‘18</a:t>
            </a:r>
          </a:p>
        </p:txBody>
      </p:sp>
    </p:spTree>
    <p:extLst>
      <p:ext uri="{BB962C8B-B14F-4D97-AF65-F5344CB8AC3E}">
        <p14:creationId xmlns:p14="http://schemas.microsoft.com/office/powerpoint/2010/main" val="3885702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A0833F-CB0C-422F-A046-F7C07F65EE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856" b="6856"/>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B08CD954-2F98-4845-B3E0-DDCDA03C850E}"/>
              </a:ext>
            </a:extLst>
          </p:cNvPr>
          <p:cNvSpPr/>
          <p:nvPr/>
        </p:nvSpPr>
        <p:spPr>
          <a:xfrm flipH="1">
            <a:off x="1" y="0"/>
            <a:ext cx="12192001" cy="6858000"/>
          </a:xfrm>
          <a:prstGeom prst="rect">
            <a:avLst/>
          </a:prstGeom>
          <a:solidFill>
            <a:schemeClr val="tx2">
              <a:lumMod val="75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5" name="Rectangle 4">
            <a:extLst>
              <a:ext uri="{FF2B5EF4-FFF2-40B4-BE49-F238E27FC236}">
                <a16:creationId xmlns:a16="http://schemas.microsoft.com/office/drawing/2014/main" id="{BA100332-FD9E-43B4-A5EA-D655F50E55C6}"/>
              </a:ext>
            </a:extLst>
          </p:cNvPr>
          <p:cNvSpPr/>
          <p:nvPr/>
        </p:nvSpPr>
        <p:spPr>
          <a:xfrm>
            <a:off x="-1" y="4037932"/>
            <a:ext cx="9105417" cy="2455333"/>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4862DC76-2326-4337-A09D-F6B09741B5C5}"/>
              </a:ext>
            </a:extLst>
          </p:cNvPr>
          <p:cNvSpPr/>
          <p:nvPr/>
        </p:nvSpPr>
        <p:spPr>
          <a:xfrm>
            <a:off x="0" y="4037932"/>
            <a:ext cx="9105416" cy="118533"/>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Rectangle 7">
            <a:extLst>
              <a:ext uri="{FF2B5EF4-FFF2-40B4-BE49-F238E27FC236}">
                <a16:creationId xmlns:a16="http://schemas.microsoft.com/office/drawing/2014/main" id="{D44349FB-3EFD-45E8-9741-7BB218BE08AE}"/>
              </a:ext>
            </a:extLst>
          </p:cNvPr>
          <p:cNvSpPr/>
          <p:nvPr/>
        </p:nvSpPr>
        <p:spPr>
          <a:xfrm>
            <a:off x="11836361" y="0"/>
            <a:ext cx="355639" cy="68580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Rectangle 8">
            <a:extLst>
              <a:ext uri="{FF2B5EF4-FFF2-40B4-BE49-F238E27FC236}">
                <a16:creationId xmlns:a16="http://schemas.microsoft.com/office/drawing/2014/main" id="{B2E0560B-C8EC-45DE-AE89-65A343A6FE8A}"/>
              </a:ext>
            </a:extLst>
          </p:cNvPr>
          <p:cNvSpPr/>
          <p:nvPr/>
        </p:nvSpPr>
        <p:spPr>
          <a:xfrm>
            <a:off x="11484609" y="0"/>
            <a:ext cx="355639" cy="68580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Rectangle 9">
            <a:extLst>
              <a:ext uri="{FF2B5EF4-FFF2-40B4-BE49-F238E27FC236}">
                <a16:creationId xmlns:a16="http://schemas.microsoft.com/office/drawing/2014/main" id="{C673730A-509F-4C18-8764-173CF6818E38}"/>
              </a:ext>
            </a:extLst>
          </p:cNvPr>
          <p:cNvSpPr/>
          <p:nvPr/>
        </p:nvSpPr>
        <p:spPr>
          <a:xfrm>
            <a:off x="11136403" y="0"/>
            <a:ext cx="355639" cy="68580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nvGrpSpPr>
          <p:cNvPr id="13" name="Group 12">
            <a:extLst>
              <a:ext uri="{FF2B5EF4-FFF2-40B4-BE49-F238E27FC236}">
                <a16:creationId xmlns:a16="http://schemas.microsoft.com/office/drawing/2014/main" id="{AF74E99E-CF72-4D8E-A24E-0DAC4860C504}"/>
              </a:ext>
            </a:extLst>
          </p:cNvPr>
          <p:cNvGrpSpPr/>
          <p:nvPr/>
        </p:nvGrpSpPr>
        <p:grpSpPr>
          <a:xfrm>
            <a:off x="9742013" y="1"/>
            <a:ext cx="1954179" cy="1106663"/>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27">
            <a:extLst>
              <a:ext uri="{FF2B5EF4-FFF2-40B4-BE49-F238E27FC236}">
                <a16:creationId xmlns:a16="http://schemas.microsoft.com/office/drawing/2014/main" id="{83D9CD19-34E8-4942-B632-FFBD3669E4B3}"/>
              </a:ext>
            </a:extLst>
          </p:cNvPr>
          <p:cNvSpPr txBox="1">
            <a:spLocks/>
          </p:cNvSpPr>
          <p:nvPr/>
        </p:nvSpPr>
        <p:spPr>
          <a:xfrm>
            <a:off x="4287815" y="6356352"/>
            <a:ext cx="2743200" cy="365125"/>
          </a:xfrm>
          <a:prstGeom prst="rect">
            <a:avLst/>
          </a:prstGeom>
        </p:spPr>
        <p:txBody>
          <a:bodyPr vert="horz" lIns="121904" tIns="60953" rIns="0" bIns="60953"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408A3319-5104-4E46-B7BB-4F68F196E486}" type="slidenum">
              <a:rPr lang="en-IN" sz="1333" smtClean="0">
                <a:latin typeface="Arial Nova" panose="020B0504020202020204" pitchFamily="34" charset="0"/>
              </a:rPr>
              <a:pPr/>
              <a:t>‹#›</a:t>
            </a:fld>
            <a:endParaRPr lang="en-IN" sz="1333" dirty="0">
              <a:latin typeface="Arial Nova" panose="020B0504020202020204" pitchFamily="34" charset="0"/>
            </a:endParaRPr>
          </a:p>
        </p:txBody>
      </p:sp>
      <p:sp>
        <p:nvSpPr>
          <p:cNvPr id="17" name="Text Placeholder 16">
            <a:extLst>
              <a:ext uri="{FF2B5EF4-FFF2-40B4-BE49-F238E27FC236}">
                <a16:creationId xmlns:a16="http://schemas.microsoft.com/office/drawing/2014/main" id="{2E64CF6D-2EC1-4E99-9509-ABE945C9B924}"/>
              </a:ext>
            </a:extLst>
          </p:cNvPr>
          <p:cNvSpPr>
            <a:spLocks noGrp="1"/>
          </p:cNvSpPr>
          <p:nvPr>
            <p:ph type="body" sz="quarter" idx="13" hasCustomPrompt="1"/>
          </p:nvPr>
        </p:nvSpPr>
        <p:spPr>
          <a:xfrm>
            <a:off x="488041" y="4464464"/>
            <a:ext cx="6816328" cy="454763"/>
          </a:xfrm>
        </p:spPr>
        <p:txBody>
          <a:bodyPr>
            <a:noAutofit/>
          </a:bodyPr>
          <a:lstStyle>
            <a:lvl1pPr marL="0" indent="0">
              <a:buNone/>
              <a:defRPr sz="3200" b="1">
                <a:solidFill>
                  <a:srgbClr val="10253F"/>
                </a:solidFill>
              </a:defRPr>
            </a:lvl1pPr>
          </a:lstStyle>
          <a:p>
            <a:pPr lvl="0"/>
            <a:r>
              <a:rPr lang="en-US" dirty="0"/>
              <a:t>TITLE OF THE SLIDE - LINE ONE</a:t>
            </a:r>
            <a:endParaRPr lang="en-IN" dirty="0"/>
          </a:p>
        </p:txBody>
      </p:sp>
      <p:sp>
        <p:nvSpPr>
          <p:cNvPr id="18" name="Text Placeholder 16">
            <a:extLst>
              <a:ext uri="{FF2B5EF4-FFF2-40B4-BE49-F238E27FC236}">
                <a16:creationId xmlns:a16="http://schemas.microsoft.com/office/drawing/2014/main" id="{B8F72929-D74C-4BDB-9B56-6937C3360D9C}"/>
              </a:ext>
            </a:extLst>
          </p:cNvPr>
          <p:cNvSpPr>
            <a:spLocks noGrp="1"/>
          </p:cNvSpPr>
          <p:nvPr>
            <p:ph type="body" sz="quarter" idx="14" hasCustomPrompt="1"/>
          </p:nvPr>
        </p:nvSpPr>
        <p:spPr>
          <a:xfrm>
            <a:off x="488041" y="5005853"/>
            <a:ext cx="6816328" cy="454763"/>
          </a:xfrm>
        </p:spPr>
        <p:txBody>
          <a:bodyPr>
            <a:noAutofit/>
          </a:bodyPr>
          <a:lstStyle>
            <a:lvl1pPr marL="0" indent="0">
              <a:buNone/>
              <a:defRPr sz="3200" b="1">
                <a:solidFill>
                  <a:schemeClr val="bg1"/>
                </a:solidFill>
              </a:defRPr>
            </a:lvl1pPr>
          </a:lstStyle>
          <a:p>
            <a:pPr lvl="0"/>
            <a:r>
              <a:rPr lang="en-US" dirty="0"/>
              <a:t>LINE TWO</a:t>
            </a:r>
          </a:p>
        </p:txBody>
      </p:sp>
      <p:sp>
        <p:nvSpPr>
          <p:cNvPr id="20" name="Text Placeholder 16">
            <a:extLst>
              <a:ext uri="{FF2B5EF4-FFF2-40B4-BE49-F238E27FC236}">
                <a16:creationId xmlns:a16="http://schemas.microsoft.com/office/drawing/2014/main" id="{2E4206FC-F25B-4090-B5DC-00954F9FF892}"/>
              </a:ext>
            </a:extLst>
          </p:cNvPr>
          <p:cNvSpPr>
            <a:spLocks noGrp="1"/>
          </p:cNvSpPr>
          <p:nvPr>
            <p:ph type="body" sz="quarter" idx="15" hasCustomPrompt="1"/>
          </p:nvPr>
        </p:nvSpPr>
        <p:spPr>
          <a:xfrm>
            <a:off x="488041" y="5823917"/>
            <a:ext cx="6816328" cy="454763"/>
          </a:xfrm>
        </p:spPr>
        <p:txBody>
          <a:bodyPr>
            <a:noAutofit/>
          </a:bodyPr>
          <a:lstStyle>
            <a:lvl1pPr marL="0" indent="0">
              <a:buNone/>
              <a:defRPr sz="2133" b="1">
                <a:solidFill>
                  <a:srgbClr val="595959"/>
                </a:solidFill>
              </a:defRPr>
            </a:lvl1pPr>
          </a:lstStyle>
          <a:p>
            <a:pPr lvl="0"/>
            <a:r>
              <a:rPr lang="en-US" dirty="0"/>
              <a:t>Month ‘18</a:t>
            </a:r>
          </a:p>
        </p:txBody>
      </p:sp>
    </p:spTree>
    <p:extLst>
      <p:ext uri="{BB962C8B-B14F-4D97-AF65-F5344CB8AC3E}">
        <p14:creationId xmlns:p14="http://schemas.microsoft.com/office/powerpoint/2010/main" val="12226594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dirty="0"/>
              <a:t>AGENDA</a:t>
            </a:r>
          </a:p>
        </p:txBody>
      </p:sp>
      <p:grpSp>
        <p:nvGrpSpPr>
          <p:cNvPr id="30" name="Group 29">
            <a:extLst>
              <a:ext uri="{FF2B5EF4-FFF2-40B4-BE49-F238E27FC236}">
                <a16:creationId xmlns:a16="http://schemas.microsoft.com/office/drawing/2014/main" id="{62D161BB-E9A0-4C84-B81C-680E9D201940}"/>
              </a:ext>
            </a:extLst>
          </p:cNvPr>
          <p:cNvGrpSpPr/>
          <p:nvPr/>
        </p:nvGrpSpPr>
        <p:grpSpPr>
          <a:xfrm>
            <a:off x="432000" y="1293851"/>
            <a:ext cx="985731" cy="748988"/>
            <a:chOff x="324000" y="970388"/>
            <a:chExt cx="739298" cy="561741"/>
          </a:xfrm>
        </p:grpSpPr>
        <p:sp>
          <p:nvSpPr>
            <p:cNvPr id="8" name="Rectangle 7">
              <a:extLst>
                <a:ext uri="{FF2B5EF4-FFF2-40B4-BE49-F238E27FC236}">
                  <a16:creationId xmlns:a16="http://schemas.microsoft.com/office/drawing/2014/main" id="{1C3166A6-F41B-45A4-92DF-F0B509EE8458}"/>
                </a:ext>
              </a:extLst>
            </p:cNvPr>
            <p:cNvSpPr/>
            <p:nvPr/>
          </p:nvSpPr>
          <p:spPr>
            <a:xfrm>
              <a:off x="324000" y="1034175"/>
              <a:ext cx="122382" cy="457200"/>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9" name="TextBox 8">
              <a:extLst>
                <a:ext uri="{FF2B5EF4-FFF2-40B4-BE49-F238E27FC236}">
                  <a16:creationId xmlns:a16="http://schemas.microsoft.com/office/drawing/2014/main" id="{552D2382-F5C6-45FF-9C5D-E8E26A951AC0}"/>
                </a:ext>
              </a:extLst>
            </p:cNvPr>
            <p:cNvSpPr txBox="1"/>
            <p:nvPr/>
          </p:nvSpPr>
          <p:spPr>
            <a:xfrm>
              <a:off x="462934" y="970388"/>
              <a:ext cx="600364" cy="561741"/>
            </a:xfrm>
            <a:prstGeom prst="rect">
              <a:avLst/>
            </a:prstGeom>
            <a:noFill/>
          </p:spPr>
          <p:txBody>
            <a:bodyPr wrap="square" rtlCol="0">
              <a:spAutoFit/>
            </a:bodyPr>
            <a:lstStyle/>
            <a:p>
              <a:r>
                <a:rPr lang="en-US" sz="4267" dirty="0">
                  <a:solidFill>
                    <a:schemeClr val="accent1"/>
                  </a:solidFill>
                  <a:latin typeface="Impact" pitchFamily="34" charset="0"/>
                </a:rPr>
                <a:t>01</a:t>
              </a:r>
            </a:p>
          </p:txBody>
        </p:sp>
      </p:grpSp>
      <p:grpSp>
        <p:nvGrpSpPr>
          <p:cNvPr id="31" name="Group 30">
            <a:extLst>
              <a:ext uri="{FF2B5EF4-FFF2-40B4-BE49-F238E27FC236}">
                <a16:creationId xmlns:a16="http://schemas.microsoft.com/office/drawing/2014/main" id="{F7DA82C5-F2E2-482A-A2A1-3CF744413BA8}"/>
              </a:ext>
            </a:extLst>
          </p:cNvPr>
          <p:cNvGrpSpPr/>
          <p:nvPr/>
        </p:nvGrpSpPr>
        <p:grpSpPr>
          <a:xfrm>
            <a:off x="432000" y="2146373"/>
            <a:ext cx="1034989" cy="748988"/>
            <a:chOff x="324000" y="1609779"/>
            <a:chExt cx="776242" cy="561741"/>
          </a:xfrm>
        </p:grpSpPr>
        <p:sp>
          <p:nvSpPr>
            <p:cNvPr id="12" name="Rectangle 11">
              <a:extLst>
                <a:ext uri="{FF2B5EF4-FFF2-40B4-BE49-F238E27FC236}">
                  <a16:creationId xmlns:a16="http://schemas.microsoft.com/office/drawing/2014/main" id="{C8AA51CE-5F59-4296-B4EA-B308738960AB}"/>
                </a:ext>
              </a:extLst>
            </p:cNvPr>
            <p:cNvSpPr/>
            <p:nvPr/>
          </p:nvSpPr>
          <p:spPr>
            <a:xfrm>
              <a:off x="324000" y="1673566"/>
              <a:ext cx="122382" cy="457200"/>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13" name="TextBox 12">
              <a:extLst>
                <a:ext uri="{FF2B5EF4-FFF2-40B4-BE49-F238E27FC236}">
                  <a16:creationId xmlns:a16="http://schemas.microsoft.com/office/drawing/2014/main" id="{891A4343-C193-4CFA-8372-2E43A07B1845}"/>
                </a:ext>
              </a:extLst>
            </p:cNvPr>
            <p:cNvSpPr txBox="1"/>
            <p:nvPr/>
          </p:nvSpPr>
          <p:spPr>
            <a:xfrm>
              <a:off x="462934" y="1609779"/>
              <a:ext cx="637308" cy="561741"/>
            </a:xfrm>
            <a:prstGeom prst="rect">
              <a:avLst/>
            </a:prstGeom>
            <a:noFill/>
          </p:spPr>
          <p:txBody>
            <a:bodyPr wrap="square" rtlCol="0">
              <a:spAutoFit/>
            </a:bodyPr>
            <a:lstStyle/>
            <a:p>
              <a:r>
                <a:rPr lang="en-US" sz="4267" dirty="0">
                  <a:solidFill>
                    <a:schemeClr val="accent2"/>
                  </a:solidFill>
                  <a:latin typeface="Impact" pitchFamily="34" charset="0"/>
                </a:rPr>
                <a:t>02</a:t>
              </a:r>
            </a:p>
          </p:txBody>
        </p:sp>
      </p:grpSp>
      <p:grpSp>
        <p:nvGrpSpPr>
          <p:cNvPr id="32" name="Group 31">
            <a:extLst>
              <a:ext uri="{FF2B5EF4-FFF2-40B4-BE49-F238E27FC236}">
                <a16:creationId xmlns:a16="http://schemas.microsoft.com/office/drawing/2014/main" id="{3DF5479A-D744-420E-865C-9CEE11BBC7E3}"/>
              </a:ext>
            </a:extLst>
          </p:cNvPr>
          <p:cNvGrpSpPr/>
          <p:nvPr/>
        </p:nvGrpSpPr>
        <p:grpSpPr>
          <a:xfrm>
            <a:off x="432000" y="2998894"/>
            <a:ext cx="1034989" cy="748988"/>
            <a:chOff x="324000" y="2249170"/>
            <a:chExt cx="776242" cy="561741"/>
          </a:xfrm>
        </p:grpSpPr>
        <p:sp>
          <p:nvSpPr>
            <p:cNvPr id="16" name="Rectangle 15">
              <a:extLst>
                <a:ext uri="{FF2B5EF4-FFF2-40B4-BE49-F238E27FC236}">
                  <a16:creationId xmlns:a16="http://schemas.microsoft.com/office/drawing/2014/main" id="{3C680145-B3AD-4B2A-9E40-F5094E133BFE}"/>
                </a:ext>
              </a:extLst>
            </p:cNvPr>
            <p:cNvSpPr/>
            <p:nvPr/>
          </p:nvSpPr>
          <p:spPr>
            <a:xfrm>
              <a:off x="324000" y="2312957"/>
              <a:ext cx="122382" cy="45720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17" name="TextBox 16">
              <a:extLst>
                <a:ext uri="{FF2B5EF4-FFF2-40B4-BE49-F238E27FC236}">
                  <a16:creationId xmlns:a16="http://schemas.microsoft.com/office/drawing/2014/main" id="{DDF48DF7-6E11-486A-8FE6-AEE948204566}"/>
                </a:ext>
              </a:extLst>
            </p:cNvPr>
            <p:cNvSpPr txBox="1"/>
            <p:nvPr/>
          </p:nvSpPr>
          <p:spPr>
            <a:xfrm>
              <a:off x="462934" y="2249170"/>
              <a:ext cx="637308" cy="561741"/>
            </a:xfrm>
            <a:prstGeom prst="rect">
              <a:avLst/>
            </a:prstGeom>
            <a:noFill/>
          </p:spPr>
          <p:txBody>
            <a:bodyPr wrap="square" rtlCol="0">
              <a:spAutoFit/>
            </a:bodyPr>
            <a:lstStyle/>
            <a:p>
              <a:r>
                <a:rPr lang="en-US" sz="4267" dirty="0">
                  <a:solidFill>
                    <a:schemeClr val="accent3"/>
                  </a:solidFill>
                  <a:latin typeface="Impact" pitchFamily="34" charset="0"/>
                </a:rPr>
                <a:t>03</a:t>
              </a:r>
            </a:p>
          </p:txBody>
        </p:sp>
      </p:grpSp>
      <p:grpSp>
        <p:nvGrpSpPr>
          <p:cNvPr id="33" name="Group 32">
            <a:extLst>
              <a:ext uri="{FF2B5EF4-FFF2-40B4-BE49-F238E27FC236}">
                <a16:creationId xmlns:a16="http://schemas.microsoft.com/office/drawing/2014/main" id="{D3AB779D-C36B-449A-90A1-4B9C9A8AB11D}"/>
              </a:ext>
            </a:extLst>
          </p:cNvPr>
          <p:cNvGrpSpPr/>
          <p:nvPr/>
        </p:nvGrpSpPr>
        <p:grpSpPr>
          <a:xfrm>
            <a:off x="432000" y="3851415"/>
            <a:ext cx="1034989" cy="748988"/>
            <a:chOff x="324000" y="2888561"/>
            <a:chExt cx="776242" cy="561741"/>
          </a:xfrm>
        </p:grpSpPr>
        <p:sp>
          <p:nvSpPr>
            <p:cNvPr id="20" name="Rectangle 19">
              <a:extLst>
                <a:ext uri="{FF2B5EF4-FFF2-40B4-BE49-F238E27FC236}">
                  <a16:creationId xmlns:a16="http://schemas.microsoft.com/office/drawing/2014/main" id="{8140F5ED-12D8-43D6-B130-3C4F403121C1}"/>
                </a:ext>
              </a:extLst>
            </p:cNvPr>
            <p:cNvSpPr/>
            <p:nvPr/>
          </p:nvSpPr>
          <p:spPr>
            <a:xfrm>
              <a:off x="324000" y="2952348"/>
              <a:ext cx="122382" cy="457200"/>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21" name="TextBox 20">
              <a:extLst>
                <a:ext uri="{FF2B5EF4-FFF2-40B4-BE49-F238E27FC236}">
                  <a16:creationId xmlns:a16="http://schemas.microsoft.com/office/drawing/2014/main" id="{174EFB40-188F-4F11-AF25-AA94EF9E5756}"/>
                </a:ext>
              </a:extLst>
            </p:cNvPr>
            <p:cNvSpPr txBox="1"/>
            <p:nvPr/>
          </p:nvSpPr>
          <p:spPr>
            <a:xfrm>
              <a:off x="462934" y="2888561"/>
              <a:ext cx="637308" cy="561741"/>
            </a:xfrm>
            <a:prstGeom prst="rect">
              <a:avLst/>
            </a:prstGeom>
            <a:noFill/>
          </p:spPr>
          <p:txBody>
            <a:bodyPr wrap="square" rtlCol="0">
              <a:spAutoFit/>
            </a:bodyPr>
            <a:lstStyle/>
            <a:p>
              <a:r>
                <a:rPr lang="en-US" sz="4267" dirty="0">
                  <a:solidFill>
                    <a:schemeClr val="accent4"/>
                  </a:solidFill>
                  <a:latin typeface="Impact" pitchFamily="34" charset="0"/>
                </a:rPr>
                <a:t>04</a:t>
              </a:r>
            </a:p>
          </p:txBody>
        </p:sp>
      </p:grpSp>
      <p:grpSp>
        <p:nvGrpSpPr>
          <p:cNvPr id="34" name="Group 33">
            <a:extLst>
              <a:ext uri="{FF2B5EF4-FFF2-40B4-BE49-F238E27FC236}">
                <a16:creationId xmlns:a16="http://schemas.microsoft.com/office/drawing/2014/main" id="{919BE849-4E9C-4E5A-964F-03DD46AD681A}"/>
              </a:ext>
            </a:extLst>
          </p:cNvPr>
          <p:cNvGrpSpPr/>
          <p:nvPr/>
        </p:nvGrpSpPr>
        <p:grpSpPr>
          <a:xfrm>
            <a:off x="432000" y="4703937"/>
            <a:ext cx="1159933" cy="748988"/>
            <a:chOff x="324000" y="3527952"/>
            <a:chExt cx="869950" cy="561741"/>
          </a:xfrm>
        </p:grpSpPr>
        <p:sp>
          <p:nvSpPr>
            <p:cNvPr id="24" name="Rectangle 23">
              <a:extLst>
                <a:ext uri="{FF2B5EF4-FFF2-40B4-BE49-F238E27FC236}">
                  <a16:creationId xmlns:a16="http://schemas.microsoft.com/office/drawing/2014/main" id="{7CA7B16F-5C06-4879-B941-44B5FD928812}"/>
                </a:ext>
              </a:extLst>
            </p:cNvPr>
            <p:cNvSpPr/>
            <p:nvPr/>
          </p:nvSpPr>
          <p:spPr>
            <a:xfrm>
              <a:off x="324000" y="3591739"/>
              <a:ext cx="122382" cy="457200"/>
            </a:xfrm>
            <a:prstGeom prst="rect">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25" name="TextBox 24">
              <a:extLst>
                <a:ext uri="{FF2B5EF4-FFF2-40B4-BE49-F238E27FC236}">
                  <a16:creationId xmlns:a16="http://schemas.microsoft.com/office/drawing/2014/main" id="{4913F642-8676-49CD-9378-2B6BD2FDEB24}"/>
                </a:ext>
              </a:extLst>
            </p:cNvPr>
            <p:cNvSpPr txBox="1"/>
            <p:nvPr/>
          </p:nvSpPr>
          <p:spPr>
            <a:xfrm>
              <a:off x="462934" y="3527952"/>
              <a:ext cx="731016" cy="561741"/>
            </a:xfrm>
            <a:prstGeom prst="rect">
              <a:avLst/>
            </a:prstGeom>
            <a:noFill/>
          </p:spPr>
          <p:txBody>
            <a:bodyPr wrap="square" rtlCol="0">
              <a:spAutoFit/>
            </a:bodyPr>
            <a:lstStyle/>
            <a:p>
              <a:r>
                <a:rPr lang="en-US" sz="4267" dirty="0">
                  <a:solidFill>
                    <a:schemeClr val="accent5"/>
                  </a:solidFill>
                  <a:latin typeface="Impact" pitchFamily="34" charset="0"/>
                </a:rPr>
                <a:t>05</a:t>
              </a:r>
            </a:p>
          </p:txBody>
        </p:sp>
      </p:grpSp>
      <p:grpSp>
        <p:nvGrpSpPr>
          <p:cNvPr id="35" name="Group 34">
            <a:extLst>
              <a:ext uri="{FF2B5EF4-FFF2-40B4-BE49-F238E27FC236}">
                <a16:creationId xmlns:a16="http://schemas.microsoft.com/office/drawing/2014/main" id="{4AFFBDB2-5882-402C-9E75-62A32BA3279B}"/>
              </a:ext>
            </a:extLst>
          </p:cNvPr>
          <p:cNvGrpSpPr/>
          <p:nvPr/>
        </p:nvGrpSpPr>
        <p:grpSpPr>
          <a:xfrm>
            <a:off x="432000" y="5556457"/>
            <a:ext cx="1159933" cy="748988"/>
            <a:chOff x="324000" y="4167342"/>
            <a:chExt cx="869950" cy="561741"/>
          </a:xfrm>
        </p:grpSpPr>
        <p:sp>
          <p:nvSpPr>
            <p:cNvPr id="28" name="Rectangle 27">
              <a:extLst>
                <a:ext uri="{FF2B5EF4-FFF2-40B4-BE49-F238E27FC236}">
                  <a16:creationId xmlns:a16="http://schemas.microsoft.com/office/drawing/2014/main" id="{1ED37896-6292-483B-89F7-8E03C1B9ED68}"/>
                </a:ext>
              </a:extLst>
            </p:cNvPr>
            <p:cNvSpPr/>
            <p:nvPr/>
          </p:nvSpPr>
          <p:spPr>
            <a:xfrm>
              <a:off x="324000" y="4231129"/>
              <a:ext cx="122382" cy="4572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29" name="TextBox 28">
              <a:extLst>
                <a:ext uri="{FF2B5EF4-FFF2-40B4-BE49-F238E27FC236}">
                  <a16:creationId xmlns:a16="http://schemas.microsoft.com/office/drawing/2014/main" id="{54B6F334-07CC-4416-9A70-EE68005904F8}"/>
                </a:ext>
              </a:extLst>
            </p:cNvPr>
            <p:cNvSpPr txBox="1"/>
            <p:nvPr/>
          </p:nvSpPr>
          <p:spPr>
            <a:xfrm>
              <a:off x="462934" y="4167342"/>
              <a:ext cx="731016" cy="561741"/>
            </a:xfrm>
            <a:prstGeom prst="rect">
              <a:avLst/>
            </a:prstGeom>
            <a:noFill/>
          </p:spPr>
          <p:txBody>
            <a:bodyPr wrap="square" rtlCol="0">
              <a:spAutoFit/>
            </a:bodyPr>
            <a:lstStyle/>
            <a:p>
              <a:r>
                <a:rPr lang="en-US" sz="4267" dirty="0">
                  <a:solidFill>
                    <a:schemeClr val="accent6"/>
                  </a:solidFill>
                  <a:latin typeface="Impact" pitchFamily="34" charset="0"/>
                </a:rPr>
                <a:t>06</a:t>
              </a:r>
            </a:p>
          </p:txBody>
        </p:sp>
      </p:grpSp>
      <p:sp>
        <p:nvSpPr>
          <p:cNvPr id="3" name="Text Placeholder 2">
            <a:extLst>
              <a:ext uri="{FF2B5EF4-FFF2-40B4-BE49-F238E27FC236}">
                <a16:creationId xmlns:a16="http://schemas.microsoft.com/office/drawing/2014/main" id="{4A32CE3C-896B-46F3-AA80-7C8037C973EB}"/>
              </a:ext>
            </a:extLst>
          </p:cNvPr>
          <p:cNvSpPr>
            <a:spLocks noGrp="1"/>
          </p:cNvSpPr>
          <p:nvPr>
            <p:ph type="body" sz="quarter" idx="13" hasCustomPrompt="1"/>
          </p:nvPr>
        </p:nvSpPr>
        <p:spPr>
          <a:xfrm>
            <a:off x="1638800" y="1527411"/>
            <a:ext cx="6529149" cy="312579"/>
          </a:xfrm>
        </p:spPr>
        <p:txBody>
          <a:bodyPr rIns="0" bIns="0" anchor="ctr">
            <a:normAutofit/>
          </a:bodyPr>
          <a:lstStyle>
            <a:lvl1pPr marL="0" indent="0">
              <a:buNone/>
              <a:defRPr sz="1867"/>
            </a:lvl1pPr>
          </a:lstStyle>
          <a:p>
            <a:pPr lvl="0"/>
            <a:r>
              <a:rPr lang="en-US" dirty="0"/>
              <a:t>SECTION DIVIDER 1</a:t>
            </a:r>
          </a:p>
        </p:txBody>
      </p:sp>
      <p:sp>
        <p:nvSpPr>
          <p:cNvPr id="36" name="Text Placeholder 2">
            <a:extLst>
              <a:ext uri="{FF2B5EF4-FFF2-40B4-BE49-F238E27FC236}">
                <a16:creationId xmlns:a16="http://schemas.microsoft.com/office/drawing/2014/main" id="{27522565-96B8-44DB-AB59-310E11A6DE8C}"/>
              </a:ext>
            </a:extLst>
          </p:cNvPr>
          <p:cNvSpPr>
            <a:spLocks noGrp="1"/>
          </p:cNvSpPr>
          <p:nvPr>
            <p:ph type="body" sz="quarter" idx="14" hasCustomPrompt="1"/>
          </p:nvPr>
        </p:nvSpPr>
        <p:spPr>
          <a:xfrm>
            <a:off x="1638800" y="2379932"/>
            <a:ext cx="6529149" cy="312579"/>
          </a:xfrm>
        </p:spPr>
        <p:txBody>
          <a:bodyPr rIns="0" bIns="0" anchor="ctr">
            <a:normAutofit/>
          </a:bodyPr>
          <a:lstStyle>
            <a:lvl1pPr marL="0" indent="0">
              <a:buNone/>
              <a:defRPr sz="1867"/>
            </a:lvl1pPr>
          </a:lstStyle>
          <a:p>
            <a:pPr lvl="0"/>
            <a:r>
              <a:rPr lang="en-US" dirty="0"/>
              <a:t>SECTION DIVIDER 2</a:t>
            </a:r>
          </a:p>
        </p:txBody>
      </p:sp>
      <p:sp>
        <p:nvSpPr>
          <p:cNvPr id="37" name="Text Placeholder 2">
            <a:extLst>
              <a:ext uri="{FF2B5EF4-FFF2-40B4-BE49-F238E27FC236}">
                <a16:creationId xmlns:a16="http://schemas.microsoft.com/office/drawing/2014/main" id="{D20B090F-D8BF-414D-90A1-D2DBE446D49D}"/>
              </a:ext>
            </a:extLst>
          </p:cNvPr>
          <p:cNvSpPr>
            <a:spLocks noGrp="1"/>
          </p:cNvSpPr>
          <p:nvPr>
            <p:ph type="body" sz="quarter" idx="15" hasCustomPrompt="1"/>
          </p:nvPr>
        </p:nvSpPr>
        <p:spPr>
          <a:xfrm>
            <a:off x="1638800" y="3232453"/>
            <a:ext cx="6529149" cy="312579"/>
          </a:xfrm>
        </p:spPr>
        <p:txBody>
          <a:bodyPr rIns="0" bIns="0" anchor="ctr">
            <a:normAutofit/>
          </a:bodyPr>
          <a:lstStyle>
            <a:lvl1pPr marL="0" indent="0">
              <a:buNone/>
              <a:defRPr sz="1867"/>
            </a:lvl1pPr>
          </a:lstStyle>
          <a:p>
            <a:pPr lvl="0"/>
            <a:r>
              <a:rPr lang="en-US" dirty="0"/>
              <a:t>SECTION DIVIDER 3</a:t>
            </a:r>
          </a:p>
        </p:txBody>
      </p:sp>
      <p:sp>
        <p:nvSpPr>
          <p:cNvPr id="38" name="Text Placeholder 2">
            <a:extLst>
              <a:ext uri="{FF2B5EF4-FFF2-40B4-BE49-F238E27FC236}">
                <a16:creationId xmlns:a16="http://schemas.microsoft.com/office/drawing/2014/main" id="{FD56B850-8139-4412-AA48-5B3080C68A55}"/>
              </a:ext>
            </a:extLst>
          </p:cNvPr>
          <p:cNvSpPr>
            <a:spLocks noGrp="1"/>
          </p:cNvSpPr>
          <p:nvPr>
            <p:ph type="body" sz="quarter" idx="16" hasCustomPrompt="1"/>
          </p:nvPr>
        </p:nvSpPr>
        <p:spPr>
          <a:xfrm>
            <a:off x="1638800" y="4084975"/>
            <a:ext cx="6529149" cy="312579"/>
          </a:xfrm>
        </p:spPr>
        <p:txBody>
          <a:bodyPr rIns="0" bIns="0" anchor="ctr">
            <a:normAutofit/>
          </a:bodyPr>
          <a:lstStyle>
            <a:lvl1pPr marL="0" indent="0">
              <a:buNone/>
              <a:defRPr sz="1867"/>
            </a:lvl1pPr>
          </a:lstStyle>
          <a:p>
            <a:pPr lvl="0"/>
            <a:r>
              <a:rPr lang="en-US" dirty="0"/>
              <a:t>SECTION DIVIDER 4</a:t>
            </a:r>
          </a:p>
        </p:txBody>
      </p:sp>
      <p:sp>
        <p:nvSpPr>
          <p:cNvPr id="39" name="Text Placeholder 2">
            <a:extLst>
              <a:ext uri="{FF2B5EF4-FFF2-40B4-BE49-F238E27FC236}">
                <a16:creationId xmlns:a16="http://schemas.microsoft.com/office/drawing/2014/main" id="{BBAD39C6-C5BE-4DA1-BBBB-C5DDFB535840}"/>
              </a:ext>
            </a:extLst>
          </p:cNvPr>
          <p:cNvSpPr>
            <a:spLocks noGrp="1"/>
          </p:cNvSpPr>
          <p:nvPr>
            <p:ph type="body" sz="quarter" idx="17" hasCustomPrompt="1"/>
          </p:nvPr>
        </p:nvSpPr>
        <p:spPr>
          <a:xfrm>
            <a:off x="1638800" y="4937496"/>
            <a:ext cx="6529149" cy="312579"/>
          </a:xfrm>
        </p:spPr>
        <p:txBody>
          <a:bodyPr rIns="0" bIns="0" anchor="ctr">
            <a:normAutofit/>
          </a:bodyPr>
          <a:lstStyle>
            <a:lvl1pPr marL="0" indent="0">
              <a:buNone/>
              <a:defRPr sz="1867"/>
            </a:lvl1pPr>
          </a:lstStyle>
          <a:p>
            <a:pPr lvl="0"/>
            <a:r>
              <a:rPr lang="en-US" dirty="0"/>
              <a:t>SECTION DIVIDER 5</a:t>
            </a:r>
          </a:p>
        </p:txBody>
      </p:sp>
      <p:sp>
        <p:nvSpPr>
          <p:cNvPr id="40" name="Text Placeholder 2">
            <a:extLst>
              <a:ext uri="{FF2B5EF4-FFF2-40B4-BE49-F238E27FC236}">
                <a16:creationId xmlns:a16="http://schemas.microsoft.com/office/drawing/2014/main" id="{DEDBBCB0-9781-4DA9-92FC-BE500461DC46}"/>
              </a:ext>
            </a:extLst>
          </p:cNvPr>
          <p:cNvSpPr>
            <a:spLocks noGrp="1"/>
          </p:cNvSpPr>
          <p:nvPr>
            <p:ph type="body" sz="quarter" idx="18" hasCustomPrompt="1"/>
          </p:nvPr>
        </p:nvSpPr>
        <p:spPr>
          <a:xfrm>
            <a:off x="1638800" y="5790016"/>
            <a:ext cx="6529149" cy="312579"/>
          </a:xfrm>
        </p:spPr>
        <p:txBody>
          <a:bodyPr rIns="0" bIns="0" anchor="ctr">
            <a:normAutofit/>
          </a:bodyPr>
          <a:lstStyle>
            <a:lvl1pPr marL="0" indent="0">
              <a:buNone/>
              <a:defRPr sz="1867"/>
            </a:lvl1pPr>
          </a:lstStyle>
          <a:p>
            <a:pPr lvl="0"/>
            <a:r>
              <a:rPr lang="en-US" dirty="0"/>
              <a:t>SECTION DIVIDER 6</a:t>
            </a:r>
          </a:p>
        </p:txBody>
      </p:sp>
    </p:spTree>
    <p:extLst>
      <p:ext uri="{BB962C8B-B14F-4D97-AF65-F5344CB8AC3E}">
        <p14:creationId xmlns:p14="http://schemas.microsoft.com/office/powerpoint/2010/main" val="14485223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dirty="0"/>
              <a:t>TITLE OF THE SLIDE GOES HERE</a:t>
            </a:r>
          </a:p>
        </p:txBody>
      </p:sp>
      <p:sp>
        <p:nvSpPr>
          <p:cNvPr id="3" name="Content Placeholder 2"/>
          <p:cNvSpPr>
            <a:spLocks noGrp="1"/>
          </p:cNvSpPr>
          <p:nvPr>
            <p:ph idx="1"/>
          </p:nvPr>
        </p:nvSpPr>
        <p:spPr>
          <a:xfrm>
            <a:off x="432001" y="1368215"/>
            <a:ext cx="11216217" cy="4878071"/>
          </a:xfrm>
        </p:spPr>
        <p:txBody>
          <a:bodyPr/>
          <a:lstStyle>
            <a:lvl1pPr marL="302355" indent="-302355">
              <a:buFont typeface="Wingdings" panose="05000000000000000000" pitchFamily="2" charset="2"/>
              <a:buChar char="§"/>
              <a:defRPr/>
            </a:lvl1pPr>
            <a:lvl2pPr>
              <a:defRPr sz="2133"/>
            </a:lvl2pPr>
            <a:lvl3pPr marL="1055974">
              <a:defRPr sz="2133">
                <a:latin typeface="Arial Nova" panose="020B0504020202020204" pitchFamily="34" charset="0"/>
              </a:defRPr>
            </a:lvl3pPr>
            <a:lvl4pPr marL="1439964">
              <a:defRPr sz="1867">
                <a:latin typeface="Arial Nova" panose="020B0504020202020204" pitchFamily="34" charset="0"/>
              </a:defRPr>
            </a:lvl4pPr>
            <a:lvl5pPr marL="1775956">
              <a:defRPr sz="1867">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3195815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1800" y="1368638"/>
            <a:ext cx="5471584"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14018" y="1368638"/>
            <a:ext cx="5446183"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31800" y="504995"/>
            <a:ext cx="10104200" cy="461655"/>
          </a:xfrm>
          <a:prstGeom prst="rect">
            <a:avLst/>
          </a:prstGeom>
        </p:spPr>
        <p:txBody>
          <a:bodyPr/>
          <a:lstStyle>
            <a:lvl1pPr>
              <a:defRPr baseline="0"/>
            </a:lvl1pPr>
          </a:lstStyle>
          <a:p>
            <a:r>
              <a:rPr lang="en-US" dirty="0"/>
              <a:t>TITLE OF THE SLIDE GOES HERE</a:t>
            </a:r>
          </a:p>
        </p:txBody>
      </p:sp>
      <p:sp>
        <p:nvSpPr>
          <p:cNvPr id="7" name="Slide Number Placeholder 6"/>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1828601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20390"/>
            <a:ext cx="10051200" cy="461655"/>
          </a:xfrm>
          <a:prstGeom prst="rect">
            <a:avLst/>
          </a:prstGeom>
        </p:spPr>
        <p:txBody>
          <a:bodyPr anchor="b"/>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3" name="Text Placeholder 2"/>
          <p:cNvSpPr>
            <a:spLocks noGrp="1"/>
          </p:cNvSpPr>
          <p:nvPr>
            <p:ph type="body" idx="1" hasCustomPrompt="1"/>
          </p:nvPr>
        </p:nvSpPr>
        <p:spPr>
          <a:xfrm>
            <a:off x="432000" y="1366801"/>
            <a:ext cx="5472000"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4" name="Content Placeholder 3"/>
          <p:cNvSpPr>
            <a:spLocks noGrp="1"/>
          </p:cNvSpPr>
          <p:nvPr>
            <p:ph sz="half" idx="2" hasCustomPrompt="1"/>
          </p:nvPr>
        </p:nvSpPr>
        <p:spPr>
          <a:xfrm>
            <a:off x="431999" y="1778002"/>
            <a:ext cx="5472000" cy="4468284"/>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a:lnSpc>
                <a:spcPct val="100000"/>
              </a:lnSpc>
              <a:spcBef>
                <a:spcPts val="533"/>
              </a:spcBef>
              <a:defRPr sz="1600"/>
            </a:lvl2pPr>
            <a:lvl3pPr>
              <a:defRPr sz="1867">
                <a:latin typeface="Arial Nova" panose="020B0504020202020204" pitchFamily="34" charset="0"/>
              </a:defRPr>
            </a:lvl3pPr>
            <a:lvl4pPr>
              <a:defRPr sz="1600">
                <a:latin typeface="Arial Nova" panose="020B0504020202020204" pitchFamily="34" charset="0"/>
              </a:defRPr>
            </a:lvl4pPr>
            <a:lvl5pPr>
              <a:defRPr sz="1600">
                <a:latin typeface="Arial Nova" panose="020B0504020202020204"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14019" y="1366801"/>
            <a:ext cx="54480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6" name="Content Placeholder 5"/>
          <p:cNvSpPr>
            <a:spLocks noGrp="1"/>
          </p:cNvSpPr>
          <p:nvPr>
            <p:ph sz="quarter" idx="4" hasCustomPrompt="1"/>
          </p:nvPr>
        </p:nvSpPr>
        <p:spPr>
          <a:xfrm>
            <a:off x="6314017" y="1778002"/>
            <a:ext cx="5448000" cy="4468284"/>
          </a:xfrm>
        </p:spPr>
        <p:txBody>
          <a:bodyPr tIns="0"/>
          <a:lstStyle>
            <a:lvl1pPr marL="380990" indent="-380990">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indent="-380942">
              <a:defRPr lang="en-US" sz="1600" kern="1200" dirty="0" smtClean="0">
                <a:solidFill>
                  <a:srgbClr val="595959"/>
                </a:solidFill>
                <a:latin typeface="Arial Nova" panose="020B0504020202020204" pitchFamily="34" charset="0"/>
                <a:ea typeface="+mn-ea"/>
                <a:cs typeface="+mn-cs"/>
              </a:defRPr>
            </a:lvl2pPr>
            <a:lvl3pPr marL="1523771" indent="-304754">
              <a:defRPr lang="en-US" sz="1867" kern="1200" dirty="0" smtClean="0">
                <a:solidFill>
                  <a:srgbClr val="595959"/>
                </a:solidFill>
                <a:latin typeface="Arial Nova" panose="020B0504020202020204" pitchFamily="34" charset="0"/>
                <a:ea typeface="+mn-ea"/>
                <a:cs typeface="+mn-cs"/>
              </a:defRPr>
            </a:lvl3pPr>
            <a:lvl4pPr marL="2133280" indent="-304754">
              <a:defRPr lang="en-US" sz="1600" kern="1200" dirty="0" smtClean="0">
                <a:solidFill>
                  <a:srgbClr val="595959"/>
                </a:solidFill>
                <a:latin typeface="Arial Nova" panose="020B0504020202020204" pitchFamily="34" charset="0"/>
                <a:ea typeface="+mn-ea"/>
                <a:cs typeface="+mn-cs"/>
              </a:defRPr>
            </a:lvl4pPr>
            <a:lvl5pPr marL="2742789" indent="-304754">
              <a:defRPr lang="en-US" sz="1600" kern="1200" dirty="0">
                <a:solidFill>
                  <a:srgbClr val="595959"/>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dirty="0"/>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dirty="0"/>
              <a:t>Second level</a:t>
            </a:r>
          </a:p>
          <a:p>
            <a:pPr marL="1523771" lvl="2" indent="-304754" algn="l" defTabSz="1219018" rtl="0" eaLnBrk="1" latinLnBrk="0" hangingPunct="1">
              <a:lnSpc>
                <a:spcPct val="90000"/>
              </a:lnSpc>
              <a:spcBef>
                <a:spcPts val="800"/>
              </a:spcBef>
              <a:buFont typeface="Arial" pitchFamily="34" charset="0"/>
              <a:buChar char="•"/>
            </a:pPr>
            <a:r>
              <a:rPr lang="en-US" dirty="0"/>
              <a:t>Third level</a:t>
            </a:r>
          </a:p>
          <a:p>
            <a:pPr marL="2133280" lvl="3" indent="-304754" algn="l" defTabSz="1219018" rtl="0" eaLnBrk="1" latinLnBrk="0" hangingPunct="1">
              <a:lnSpc>
                <a:spcPct val="90000"/>
              </a:lnSpc>
              <a:spcBef>
                <a:spcPts val="800"/>
              </a:spcBef>
              <a:buFont typeface="Arial" pitchFamily="34" charset="0"/>
              <a:buChar char="–"/>
            </a:pPr>
            <a:r>
              <a:rPr lang="en-US" dirty="0"/>
              <a:t>Fourth level</a:t>
            </a:r>
          </a:p>
          <a:p>
            <a:pPr marL="2742789" lvl="4" indent="-304754" algn="l" defTabSz="1219018" rtl="0" eaLnBrk="1" latinLnBrk="0" hangingPunct="1">
              <a:lnSpc>
                <a:spcPct val="90000"/>
              </a:lnSpc>
              <a:spcBef>
                <a:spcPts val="800"/>
              </a:spcBef>
              <a:buFont typeface="Arial" pitchFamily="34" charset="0"/>
              <a:buChar char="»"/>
            </a:pPr>
            <a:r>
              <a:rPr lang="en-US" dirty="0"/>
              <a:t>Fifth level</a:t>
            </a:r>
          </a:p>
        </p:txBody>
      </p:sp>
      <p:sp>
        <p:nvSpPr>
          <p:cNvPr id="9" name="Slide Number Placeholder 8"/>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1195617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dirty="0"/>
              <a:t>Color Palette</a:t>
            </a:r>
          </a:p>
        </p:txBody>
      </p:sp>
      <p:sp>
        <p:nvSpPr>
          <p:cNvPr id="5" name="Slide Number Placeholder 4"/>
          <p:cNvSpPr>
            <a:spLocks noGrp="1"/>
          </p:cNvSpPr>
          <p:nvPr>
            <p:ph type="sldNum" sz="quarter" idx="12"/>
          </p:nvPr>
        </p:nvSpPr>
        <p:spPr/>
        <p:txBody>
          <a:bodyPr/>
          <a:lstStyle/>
          <a:p>
            <a:fld id="{D6AB342A-830E-438F-A6A8-BEDF509AB0A8}" type="slidenum">
              <a:rPr lang="en-US" smtClean="0"/>
              <a:t>‹#›</a:t>
            </a:fld>
            <a:endParaRPr lang="en-US"/>
          </a:p>
        </p:txBody>
      </p:sp>
      <p:sp>
        <p:nvSpPr>
          <p:cNvPr id="4" name="Rectangle 3">
            <a:extLst>
              <a:ext uri="{FF2B5EF4-FFF2-40B4-BE49-F238E27FC236}">
                <a16:creationId xmlns:a16="http://schemas.microsoft.com/office/drawing/2014/main" id="{B7E4328B-D13C-42AE-AE8E-10B47BAE4610}"/>
              </a:ext>
            </a:extLst>
          </p:cNvPr>
          <p:cNvSpPr/>
          <p:nvPr/>
        </p:nvSpPr>
        <p:spPr>
          <a:xfrm>
            <a:off x="447027" y="1912703"/>
            <a:ext cx="1483843" cy="590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6" name="Rectangle 5">
            <a:extLst>
              <a:ext uri="{FF2B5EF4-FFF2-40B4-BE49-F238E27FC236}">
                <a16:creationId xmlns:a16="http://schemas.microsoft.com/office/drawing/2014/main" id="{D5CFE044-BA97-42C4-9069-A63FF4388E19}"/>
              </a:ext>
            </a:extLst>
          </p:cNvPr>
          <p:cNvSpPr/>
          <p:nvPr/>
        </p:nvSpPr>
        <p:spPr>
          <a:xfrm>
            <a:off x="2413373" y="1912703"/>
            <a:ext cx="1483843" cy="590207"/>
          </a:xfrm>
          <a:prstGeom prst="rect">
            <a:avLst/>
          </a:prstGeom>
          <a:solidFill>
            <a:srgbClr val="E7B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FC51BB78-6515-40CB-83F1-5E6A75ACED06}"/>
              </a:ext>
            </a:extLst>
          </p:cNvPr>
          <p:cNvSpPr/>
          <p:nvPr/>
        </p:nvSpPr>
        <p:spPr>
          <a:xfrm>
            <a:off x="4379720" y="1912703"/>
            <a:ext cx="1483843" cy="590207"/>
          </a:xfrm>
          <a:prstGeom prst="rect">
            <a:avLst/>
          </a:prstGeom>
          <a:solidFill>
            <a:srgbClr val="B3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Rectangle 7">
            <a:extLst>
              <a:ext uri="{FF2B5EF4-FFF2-40B4-BE49-F238E27FC236}">
                <a16:creationId xmlns:a16="http://schemas.microsoft.com/office/drawing/2014/main" id="{9B1B22CD-BDE0-4F9E-8DBD-474744ADF3E8}"/>
              </a:ext>
            </a:extLst>
          </p:cNvPr>
          <p:cNvSpPr/>
          <p:nvPr/>
        </p:nvSpPr>
        <p:spPr>
          <a:xfrm>
            <a:off x="6346066" y="1912703"/>
            <a:ext cx="1483843" cy="590207"/>
          </a:xfrm>
          <a:prstGeom prst="rect">
            <a:avLst/>
          </a:prstGeom>
          <a:solidFill>
            <a:srgbClr val="FDD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Rectangle 8">
            <a:extLst>
              <a:ext uri="{FF2B5EF4-FFF2-40B4-BE49-F238E27FC236}">
                <a16:creationId xmlns:a16="http://schemas.microsoft.com/office/drawing/2014/main" id="{998742DC-982D-4662-9434-A248A25BD175}"/>
              </a:ext>
            </a:extLst>
          </p:cNvPr>
          <p:cNvSpPr/>
          <p:nvPr/>
        </p:nvSpPr>
        <p:spPr>
          <a:xfrm>
            <a:off x="8312413" y="1912703"/>
            <a:ext cx="1483843" cy="590207"/>
          </a:xfrm>
          <a:prstGeom prst="rect">
            <a:avLst/>
          </a:prstGeom>
          <a:solidFill>
            <a:srgbClr val="93C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Rectangle 9">
            <a:extLst>
              <a:ext uri="{FF2B5EF4-FFF2-40B4-BE49-F238E27FC236}">
                <a16:creationId xmlns:a16="http://schemas.microsoft.com/office/drawing/2014/main" id="{4D898B4F-2DAB-49EA-AF24-A869636DFC83}"/>
              </a:ext>
            </a:extLst>
          </p:cNvPr>
          <p:cNvSpPr/>
          <p:nvPr/>
        </p:nvSpPr>
        <p:spPr>
          <a:xfrm>
            <a:off x="10278760" y="1912703"/>
            <a:ext cx="1483843" cy="590207"/>
          </a:xfrm>
          <a:prstGeom prst="rect">
            <a:avLst/>
          </a:prstGeom>
          <a:solidFill>
            <a:srgbClr val="C3D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1" name="TextBox 10">
            <a:extLst>
              <a:ext uri="{FF2B5EF4-FFF2-40B4-BE49-F238E27FC236}">
                <a16:creationId xmlns:a16="http://schemas.microsoft.com/office/drawing/2014/main" id="{F4547637-0770-4AAA-93A5-EBEA61797A46}"/>
              </a:ext>
            </a:extLst>
          </p:cNvPr>
          <p:cNvSpPr txBox="1"/>
          <p:nvPr/>
        </p:nvSpPr>
        <p:spPr>
          <a:xfrm>
            <a:off x="447026"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1</a:t>
            </a:r>
          </a:p>
          <a:p>
            <a:pPr>
              <a:spcBef>
                <a:spcPts val="800"/>
              </a:spcBef>
            </a:pPr>
            <a:r>
              <a:rPr lang="en-IN" sz="1600" dirty="0">
                <a:solidFill>
                  <a:srgbClr val="595959"/>
                </a:solidFill>
                <a:latin typeface="Arial Nova" panose="020B0504020202020204" pitchFamily="34" charset="0"/>
              </a:rPr>
              <a:t>R: 142</a:t>
            </a:r>
          </a:p>
          <a:p>
            <a:r>
              <a:rPr lang="en-IN" sz="1600" dirty="0">
                <a:solidFill>
                  <a:srgbClr val="595959"/>
                </a:solidFill>
                <a:latin typeface="Arial Nova" panose="020B0504020202020204" pitchFamily="34" charset="0"/>
              </a:rPr>
              <a:t>G: 180</a:t>
            </a:r>
          </a:p>
          <a:p>
            <a:r>
              <a:rPr lang="en-IN" sz="1600" dirty="0">
                <a:solidFill>
                  <a:srgbClr val="595959"/>
                </a:solidFill>
                <a:latin typeface="Arial Nova" panose="020B0504020202020204" pitchFamily="34" charset="0"/>
              </a:rPr>
              <a:t>B: 227</a:t>
            </a:r>
          </a:p>
        </p:txBody>
      </p:sp>
      <p:sp>
        <p:nvSpPr>
          <p:cNvPr id="12" name="TextBox 11">
            <a:extLst>
              <a:ext uri="{FF2B5EF4-FFF2-40B4-BE49-F238E27FC236}">
                <a16:creationId xmlns:a16="http://schemas.microsoft.com/office/drawing/2014/main" id="{82C2F1AA-F8F7-4BF2-A2FC-645DA7181D85}"/>
              </a:ext>
            </a:extLst>
          </p:cNvPr>
          <p:cNvSpPr txBox="1"/>
          <p:nvPr/>
        </p:nvSpPr>
        <p:spPr>
          <a:xfrm>
            <a:off x="434328" y="1370158"/>
            <a:ext cx="2118978"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PRIMARY COLORS</a:t>
            </a:r>
          </a:p>
        </p:txBody>
      </p:sp>
      <p:sp>
        <p:nvSpPr>
          <p:cNvPr id="13" name="TextBox 12">
            <a:extLst>
              <a:ext uri="{FF2B5EF4-FFF2-40B4-BE49-F238E27FC236}">
                <a16:creationId xmlns:a16="http://schemas.microsoft.com/office/drawing/2014/main" id="{ED21CFA7-B0A8-404A-8755-747CC477C574}"/>
              </a:ext>
            </a:extLst>
          </p:cNvPr>
          <p:cNvSpPr txBox="1"/>
          <p:nvPr/>
        </p:nvSpPr>
        <p:spPr>
          <a:xfrm>
            <a:off x="2413373"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2</a:t>
            </a:r>
          </a:p>
          <a:p>
            <a:pPr>
              <a:spcBef>
                <a:spcPts val="800"/>
              </a:spcBef>
            </a:pPr>
            <a:r>
              <a:rPr lang="en-IN" sz="1600" dirty="0">
                <a:solidFill>
                  <a:srgbClr val="595959"/>
                </a:solidFill>
                <a:latin typeface="Arial Nova" panose="020B0504020202020204" pitchFamily="34" charset="0"/>
              </a:rPr>
              <a:t>R: 230</a:t>
            </a:r>
          </a:p>
          <a:p>
            <a:r>
              <a:rPr lang="en-IN" sz="1600" dirty="0">
                <a:solidFill>
                  <a:srgbClr val="595959"/>
                </a:solidFill>
                <a:latin typeface="Arial Nova" panose="020B0504020202020204" pitchFamily="34" charset="0"/>
              </a:rPr>
              <a:t>G: 185</a:t>
            </a:r>
          </a:p>
          <a:p>
            <a:r>
              <a:rPr lang="en-IN" sz="1600" dirty="0">
                <a:solidFill>
                  <a:srgbClr val="595959"/>
                </a:solidFill>
                <a:latin typeface="Arial Nova" panose="020B0504020202020204" pitchFamily="34" charset="0"/>
              </a:rPr>
              <a:t>B: 184</a:t>
            </a:r>
          </a:p>
        </p:txBody>
      </p:sp>
      <p:sp>
        <p:nvSpPr>
          <p:cNvPr id="14" name="TextBox 13">
            <a:extLst>
              <a:ext uri="{FF2B5EF4-FFF2-40B4-BE49-F238E27FC236}">
                <a16:creationId xmlns:a16="http://schemas.microsoft.com/office/drawing/2014/main" id="{452E051D-C9B6-4A62-8278-1A977BAD6E75}"/>
              </a:ext>
            </a:extLst>
          </p:cNvPr>
          <p:cNvSpPr txBox="1"/>
          <p:nvPr/>
        </p:nvSpPr>
        <p:spPr>
          <a:xfrm>
            <a:off x="4379720"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3</a:t>
            </a:r>
          </a:p>
          <a:p>
            <a:pPr>
              <a:spcBef>
                <a:spcPts val="800"/>
              </a:spcBef>
            </a:pPr>
            <a:r>
              <a:rPr lang="en-IN" sz="1600" dirty="0">
                <a:solidFill>
                  <a:srgbClr val="595959"/>
                </a:solidFill>
                <a:latin typeface="Arial Nova" panose="020B0504020202020204" pitchFamily="34" charset="0"/>
              </a:rPr>
              <a:t>R: 179</a:t>
            </a:r>
          </a:p>
          <a:p>
            <a:r>
              <a:rPr lang="en-IN" sz="1600" dirty="0">
                <a:solidFill>
                  <a:srgbClr val="595959"/>
                </a:solidFill>
                <a:latin typeface="Arial Nova" panose="020B0504020202020204" pitchFamily="34" charset="0"/>
              </a:rPr>
              <a:t>G: 162</a:t>
            </a:r>
          </a:p>
          <a:p>
            <a:r>
              <a:rPr lang="en-IN" sz="1600" dirty="0">
                <a:solidFill>
                  <a:srgbClr val="595959"/>
                </a:solidFill>
                <a:latin typeface="Arial Nova" panose="020B0504020202020204" pitchFamily="34" charset="0"/>
              </a:rPr>
              <a:t>B: 199</a:t>
            </a:r>
          </a:p>
        </p:txBody>
      </p:sp>
      <p:sp>
        <p:nvSpPr>
          <p:cNvPr id="15" name="TextBox 14">
            <a:extLst>
              <a:ext uri="{FF2B5EF4-FFF2-40B4-BE49-F238E27FC236}">
                <a16:creationId xmlns:a16="http://schemas.microsoft.com/office/drawing/2014/main" id="{0D37B8BC-A0D4-4C30-9A1F-8AEE177F92FD}"/>
              </a:ext>
            </a:extLst>
          </p:cNvPr>
          <p:cNvSpPr txBox="1"/>
          <p:nvPr/>
        </p:nvSpPr>
        <p:spPr>
          <a:xfrm>
            <a:off x="6346067"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4</a:t>
            </a:r>
          </a:p>
          <a:p>
            <a:pPr>
              <a:spcBef>
                <a:spcPts val="800"/>
              </a:spcBef>
            </a:pPr>
            <a:r>
              <a:rPr lang="en-IN" sz="1600" dirty="0">
                <a:solidFill>
                  <a:srgbClr val="595959"/>
                </a:solidFill>
                <a:latin typeface="Arial Nova" panose="020B0504020202020204" pitchFamily="34" charset="0"/>
              </a:rPr>
              <a:t>R: 252</a:t>
            </a:r>
          </a:p>
          <a:p>
            <a:r>
              <a:rPr lang="en-IN" sz="1600" dirty="0">
                <a:solidFill>
                  <a:srgbClr val="595959"/>
                </a:solidFill>
                <a:latin typeface="Arial Nova" panose="020B0504020202020204" pitchFamily="34" charset="0"/>
              </a:rPr>
              <a:t>G: 213</a:t>
            </a:r>
          </a:p>
          <a:p>
            <a:r>
              <a:rPr lang="en-IN" sz="1600" dirty="0">
                <a:solidFill>
                  <a:srgbClr val="595959"/>
                </a:solidFill>
                <a:latin typeface="Arial Nova" panose="020B0504020202020204" pitchFamily="34" charset="0"/>
              </a:rPr>
              <a:t>B: 181</a:t>
            </a:r>
          </a:p>
        </p:txBody>
      </p:sp>
      <p:sp>
        <p:nvSpPr>
          <p:cNvPr id="16" name="TextBox 15">
            <a:extLst>
              <a:ext uri="{FF2B5EF4-FFF2-40B4-BE49-F238E27FC236}">
                <a16:creationId xmlns:a16="http://schemas.microsoft.com/office/drawing/2014/main" id="{086E4FFB-75D5-4AB4-B44D-3F33F1CF891D}"/>
              </a:ext>
            </a:extLst>
          </p:cNvPr>
          <p:cNvSpPr txBox="1"/>
          <p:nvPr/>
        </p:nvSpPr>
        <p:spPr>
          <a:xfrm>
            <a:off x="8312413"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5</a:t>
            </a:r>
          </a:p>
          <a:p>
            <a:pPr>
              <a:spcBef>
                <a:spcPts val="800"/>
              </a:spcBef>
            </a:pPr>
            <a:r>
              <a:rPr lang="en-IN" sz="1600" dirty="0">
                <a:solidFill>
                  <a:srgbClr val="595959"/>
                </a:solidFill>
                <a:latin typeface="Arial Nova" panose="020B0504020202020204" pitchFamily="34" charset="0"/>
              </a:rPr>
              <a:t>R: 147</a:t>
            </a:r>
          </a:p>
          <a:p>
            <a:r>
              <a:rPr lang="en-IN" sz="1600" dirty="0">
                <a:solidFill>
                  <a:srgbClr val="595959"/>
                </a:solidFill>
                <a:latin typeface="Arial Nova" panose="020B0504020202020204" pitchFamily="34" charset="0"/>
              </a:rPr>
              <a:t>G: 205</a:t>
            </a:r>
          </a:p>
          <a:p>
            <a:r>
              <a:rPr lang="en-IN" sz="1600" dirty="0">
                <a:solidFill>
                  <a:srgbClr val="595959"/>
                </a:solidFill>
                <a:latin typeface="Arial Nova" panose="020B0504020202020204" pitchFamily="34" charset="0"/>
              </a:rPr>
              <a:t>B: 221</a:t>
            </a:r>
          </a:p>
        </p:txBody>
      </p:sp>
      <p:sp>
        <p:nvSpPr>
          <p:cNvPr id="17" name="TextBox 16">
            <a:extLst>
              <a:ext uri="{FF2B5EF4-FFF2-40B4-BE49-F238E27FC236}">
                <a16:creationId xmlns:a16="http://schemas.microsoft.com/office/drawing/2014/main" id="{5D56B14C-8C7C-4B3F-B3C5-1BD1E37D9293}"/>
              </a:ext>
            </a:extLst>
          </p:cNvPr>
          <p:cNvSpPr txBox="1"/>
          <p:nvPr/>
        </p:nvSpPr>
        <p:spPr>
          <a:xfrm>
            <a:off x="10278760"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6</a:t>
            </a:r>
          </a:p>
          <a:p>
            <a:pPr>
              <a:spcBef>
                <a:spcPts val="800"/>
              </a:spcBef>
            </a:pPr>
            <a:r>
              <a:rPr lang="en-IN" sz="1600" dirty="0">
                <a:solidFill>
                  <a:srgbClr val="595959"/>
                </a:solidFill>
                <a:latin typeface="Arial Nova" panose="020B0504020202020204" pitchFamily="34" charset="0"/>
              </a:rPr>
              <a:t>R: 195</a:t>
            </a:r>
          </a:p>
          <a:p>
            <a:r>
              <a:rPr lang="en-IN" sz="1600" dirty="0">
                <a:solidFill>
                  <a:srgbClr val="595959"/>
                </a:solidFill>
                <a:latin typeface="Arial Nova" panose="020B0504020202020204" pitchFamily="34" charset="0"/>
              </a:rPr>
              <a:t>G: 214</a:t>
            </a:r>
          </a:p>
          <a:p>
            <a:r>
              <a:rPr lang="en-IN" sz="1600" dirty="0">
                <a:solidFill>
                  <a:srgbClr val="595959"/>
                </a:solidFill>
                <a:latin typeface="Arial Nova" panose="020B0504020202020204" pitchFamily="34" charset="0"/>
              </a:rPr>
              <a:t>B: 155</a:t>
            </a:r>
          </a:p>
        </p:txBody>
      </p:sp>
      <p:sp>
        <p:nvSpPr>
          <p:cNvPr id="18" name="TextBox 17">
            <a:extLst>
              <a:ext uri="{FF2B5EF4-FFF2-40B4-BE49-F238E27FC236}">
                <a16:creationId xmlns:a16="http://schemas.microsoft.com/office/drawing/2014/main" id="{F40EFAAB-F6AD-44D1-A61D-2A4AE33D9654}"/>
              </a:ext>
            </a:extLst>
          </p:cNvPr>
          <p:cNvSpPr txBox="1"/>
          <p:nvPr/>
        </p:nvSpPr>
        <p:spPr>
          <a:xfrm>
            <a:off x="434327" y="4005081"/>
            <a:ext cx="1539139"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FONT COLOR</a:t>
            </a:r>
          </a:p>
        </p:txBody>
      </p:sp>
      <p:sp>
        <p:nvSpPr>
          <p:cNvPr id="19" name="Rectangle 18">
            <a:extLst>
              <a:ext uri="{FF2B5EF4-FFF2-40B4-BE49-F238E27FC236}">
                <a16:creationId xmlns:a16="http://schemas.microsoft.com/office/drawing/2014/main" id="{890443EB-8948-4923-9AF9-844BAF7527C2}"/>
              </a:ext>
            </a:extLst>
          </p:cNvPr>
          <p:cNvSpPr/>
          <p:nvPr/>
        </p:nvSpPr>
        <p:spPr>
          <a:xfrm>
            <a:off x="447027" y="4402390"/>
            <a:ext cx="1483843" cy="590207"/>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solidFill>
                <a:srgbClr val="595959"/>
              </a:solidFill>
              <a:latin typeface="Arial Nova" panose="020B0504020202020204" pitchFamily="34" charset="0"/>
            </a:endParaRPr>
          </a:p>
        </p:txBody>
      </p:sp>
      <p:sp>
        <p:nvSpPr>
          <p:cNvPr id="20" name="TextBox 19">
            <a:extLst>
              <a:ext uri="{FF2B5EF4-FFF2-40B4-BE49-F238E27FC236}">
                <a16:creationId xmlns:a16="http://schemas.microsoft.com/office/drawing/2014/main" id="{06B40338-43E9-4740-A9B1-0E02C6306CA7}"/>
              </a:ext>
            </a:extLst>
          </p:cNvPr>
          <p:cNvSpPr txBox="1"/>
          <p:nvPr/>
        </p:nvSpPr>
        <p:spPr>
          <a:xfrm>
            <a:off x="447027" y="5159890"/>
            <a:ext cx="1299138"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FONT COLOR</a:t>
            </a:r>
          </a:p>
          <a:p>
            <a:pPr>
              <a:spcBef>
                <a:spcPts val="800"/>
              </a:spcBef>
            </a:pPr>
            <a:r>
              <a:rPr lang="en-IN" sz="1600" dirty="0">
                <a:solidFill>
                  <a:srgbClr val="595959"/>
                </a:solidFill>
                <a:latin typeface="Arial Nova" panose="020B0504020202020204" pitchFamily="34" charset="0"/>
              </a:rPr>
              <a:t>R: 89</a:t>
            </a:r>
          </a:p>
          <a:p>
            <a:r>
              <a:rPr lang="en-IN" sz="1600" dirty="0">
                <a:solidFill>
                  <a:srgbClr val="595959"/>
                </a:solidFill>
                <a:latin typeface="Arial Nova" panose="020B0504020202020204" pitchFamily="34" charset="0"/>
              </a:rPr>
              <a:t>G: 89</a:t>
            </a:r>
          </a:p>
          <a:p>
            <a:r>
              <a:rPr lang="en-IN" sz="1600" dirty="0">
                <a:solidFill>
                  <a:srgbClr val="595959"/>
                </a:solidFill>
                <a:latin typeface="Arial Nova" panose="020B0504020202020204" pitchFamily="34" charset="0"/>
              </a:rPr>
              <a:t>B: 89</a:t>
            </a:r>
          </a:p>
        </p:txBody>
      </p:sp>
      <p:grpSp>
        <p:nvGrpSpPr>
          <p:cNvPr id="21" name="Group 20">
            <a:extLst>
              <a:ext uri="{FF2B5EF4-FFF2-40B4-BE49-F238E27FC236}">
                <a16:creationId xmlns:a16="http://schemas.microsoft.com/office/drawing/2014/main" id="{263411DD-BA76-41C7-ADF0-7E43D09A1DB2}"/>
              </a:ext>
            </a:extLst>
          </p:cNvPr>
          <p:cNvGrpSpPr/>
          <p:nvPr/>
        </p:nvGrpSpPr>
        <p:grpSpPr>
          <a:xfrm>
            <a:off x="4368607" y="4348045"/>
            <a:ext cx="2217020" cy="505591"/>
            <a:chOff x="3197275" y="3272707"/>
            <a:chExt cx="1662765" cy="379193"/>
          </a:xfrm>
        </p:grpSpPr>
        <p:sp>
          <p:nvSpPr>
            <p:cNvPr id="22" name="Rectangle 21">
              <a:extLst>
                <a:ext uri="{FF2B5EF4-FFF2-40B4-BE49-F238E27FC236}">
                  <a16:creationId xmlns:a16="http://schemas.microsoft.com/office/drawing/2014/main" id="{31A47A36-E381-483C-B833-139D75F81B28}"/>
                </a:ext>
              </a:extLst>
            </p:cNvPr>
            <p:cNvSpPr/>
            <p:nvPr/>
          </p:nvSpPr>
          <p:spPr>
            <a:xfrm>
              <a:off x="3197275" y="3272707"/>
              <a:ext cx="1662765" cy="3791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3" name="TextBox 22">
              <a:extLst>
                <a:ext uri="{FF2B5EF4-FFF2-40B4-BE49-F238E27FC236}">
                  <a16:creationId xmlns:a16="http://schemas.microsoft.com/office/drawing/2014/main" id="{2FAAE967-B4D3-43BC-B9D0-69A413DEC89C}"/>
                </a:ext>
              </a:extLst>
            </p:cNvPr>
            <p:cNvSpPr txBox="1"/>
            <p:nvPr/>
          </p:nvSpPr>
          <p:spPr>
            <a:xfrm>
              <a:off x="3299099" y="3323804"/>
              <a:ext cx="1502768" cy="276999"/>
            </a:xfrm>
            <a:prstGeom prst="rect">
              <a:avLst/>
            </a:prstGeom>
            <a:noFill/>
          </p:spPr>
          <p:txBody>
            <a:bodyPr wrap="none" lIns="0" tIns="0" rIns="0" bIns="0" rtlCol="0">
              <a:spAutoFit/>
            </a:bodyPr>
            <a:lstStyle/>
            <a:p>
              <a:r>
                <a:rPr lang="en-IN" sz="2400" b="1" dirty="0">
                  <a:solidFill>
                    <a:schemeClr val="bg1"/>
                  </a:solidFill>
                  <a:latin typeface="Arial Nova" panose="020B0504020202020204" pitchFamily="34" charset="0"/>
                </a:rPr>
                <a:t>Trebuchet MS</a:t>
              </a:r>
              <a:endParaRPr lang="en-IN" sz="1600" b="1" dirty="0">
                <a:solidFill>
                  <a:schemeClr val="bg1"/>
                </a:solidFill>
                <a:latin typeface="Arial Nova" panose="020B0504020202020204" pitchFamily="34" charset="0"/>
              </a:endParaRPr>
            </a:p>
          </p:txBody>
        </p:sp>
      </p:grpSp>
      <p:sp>
        <p:nvSpPr>
          <p:cNvPr id="24" name="TextBox 23">
            <a:extLst>
              <a:ext uri="{FF2B5EF4-FFF2-40B4-BE49-F238E27FC236}">
                <a16:creationId xmlns:a16="http://schemas.microsoft.com/office/drawing/2014/main" id="{97428E92-6A13-4EEE-A66B-9981CC127020}"/>
              </a:ext>
            </a:extLst>
          </p:cNvPr>
          <p:cNvSpPr txBox="1"/>
          <p:nvPr/>
        </p:nvSpPr>
        <p:spPr>
          <a:xfrm>
            <a:off x="4368605" y="4005081"/>
            <a:ext cx="1308692"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FONT TYPE</a:t>
            </a:r>
          </a:p>
        </p:txBody>
      </p:sp>
    </p:spTree>
    <p:extLst>
      <p:ext uri="{BB962C8B-B14F-4D97-AF65-F5344CB8AC3E}">
        <p14:creationId xmlns:p14="http://schemas.microsoft.com/office/powerpoint/2010/main" val="19812743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spTree>
    <p:extLst>
      <p:ext uri="{BB962C8B-B14F-4D97-AF65-F5344CB8AC3E}">
        <p14:creationId xmlns:p14="http://schemas.microsoft.com/office/powerpoint/2010/main" val="19346149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6" name="Text Placeholder 4"/>
          <p:cNvSpPr>
            <a:spLocks noGrp="1"/>
          </p:cNvSpPr>
          <p:nvPr>
            <p:ph type="body" sz="quarter" idx="10"/>
          </p:nvPr>
        </p:nvSpPr>
        <p:spPr>
          <a:xfrm>
            <a:off x="530572" y="958656"/>
            <a:ext cx="10871416" cy="292229"/>
          </a:xfrm>
          <a:prstGeom prst="rect">
            <a:avLst/>
          </a:prstGeom>
        </p:spPr>
        <p:txBody>
          <a:bodyPr anchor="ctr">
            <a:noAutofit/>
          </a:bodyPr>
          <a:lstStyle>
            <a:lvl1pPr marL="0" indent="0">
              <a:buFontTx/>
              <a:buNone/>
              <a:defRPr sz="1867" b="0" i="0" cap="all" baseline="0">
                <a:solidFill>
                  <a:schemeClr val="accent5"/>
                </a:solidFill>
                <a:latin typeface="Arial Black" panose="020B0A04020102020204" pitchFamily="34" charset="0"/>
                <a:cs typeface="Arial Black" panose="020B0A04020102020204" pitchFamily="34" charset="0"/>
              </a:defRPr>
            </a:lvl1pPr>
          </a:lstStyle>
          <a:p>
            <a:pPr lvl="0"/>
            <a:r>
              <a:rPr lang="en-US"/>
              <a:t>Click to edit Master text styles</a:t>
            </a:r>
          </a:p>
        </p:txBody>
      </p:sp>
      <p:sp>
        <p:nvSpPr>
          <p:cNvPr id="17" name="Title Placeholder 3"/>
          <p:cNvSpPr>
            <a:spLocks noGrp="1"/>
          </p:cNvSpPr>
          <p:nvPr>
            <p:ph type="title"/>
          </p:nvPr>
        </p:nvSpPr>
        <p:spPr bwMode="auto">
          <a:xfrm>
            <a:off x="530572" y="418376"/>
            <a:ext cx="10884613" cy="43858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t>Click to edit Master title style</a:t>
            </a:r>
            <a:endParaRPr lang="en-US" dirty="0"/>
          </a:p>
        </p:txBody>
      </p:sp>
      <p:sp>
        <p:nvSpPr>
          <p:cNvPr id="2" name="Slide Number Placeholder 1"/>
          <p:cNvSpPr>
            <a:spLocks noGrp="1"/>
          </p:cNvSpPr>
          <p:nvPr>
            <p:ph type="sldNum" sz="quarter" idx="11"/>
          </p:nvPr>
        </p:nvSpPr>
        <p:spPr>
          <a:xfrm>
            <a:off x="530571" y="6315711"/>
            <a:ext cx="647989" cy="365125"/>
          </a:xfrm>
          <a:prstGeom prst="rect">
            <a:avLst/>
          </a:prstGeom>
        </p:spPr>
        <p:txBody>
          <a:bodyPr/>
          <a:lstStyle/>
          <a:p>
            <a:fld id="{EE0606DA-B2AF-4D2C-908F-B772A25D1855}" type="slidenum">
              <a:rPr lang="en-US" smtClean="0"/>
              <a:pPr/>
              <a:t>‹#›</a:t>
            </a:fld>
            <a:endParaRPr lang="en-US" dirty="0"/>
          </a:p>
        </p:txBody>
      </p:sp>
    </p:spTree>
    <p:extLst>
      <p:ext uri="{BB962C8B-B14F-4D97-AF65-F5344CB8AC3E}">
        <p14:creationId xmlns:p14="http://schemas.microsoft.com/office/powerpoint/2010/main" val="34681987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_Title and Content with Subtit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
        <p:nvSpPr>
          <p:cNvPr id="2" name="Slide Number Placeholder 1"/>
          <p:cNvSpPr>
            <a:spLocks noGrp="1"/>
          </p:cNvSpPr>
          <p:nvPr>
            <p:ph type="sldNum" sz="quarter" idx="11"/>
          </p:nvPr>
        </p:nvSpPr>
        <p:spPr/>
        <p:txBody>
          <a:bodyPr/>
          <a:lstStyle/>
          <a:p>
            <a:fld id="{92D2F243-6337-4E3B-AC27-21132E4B3D63}" type="slidenum">
              <a:rPr lang="en-US" smtClean="0"/>
              <a:pPr/>
              <a:t>‹#›</a:t>
            </a:fld>
            <a:endParaRPr lang="en-US"/>
          </a:p>
        </p:txBody>
      </p:sp>
    </p:spTree>
    <p:extLst>
      <p:ext uri="{BB962C8B-B14F-4D97-AF65-F5344CB8AC3E}">
        <p14:creationId xmlns:p14="http://schemas.microsoft.com/office/powerpoint/2010/main" val="19429222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9EF1-6C6F-48F4-A03A-977E6F6086D8}"/>
              </a:ext>
            </a:extLst>
          </p:cNvPr>
          <p:cNvSpPr>
            <a:spLocks noGrp="1"/>
          </p:cNvSpPr>
          <p:nvPr>
            <p:ph type="title"/>
          </p:nvPr>
        </p:nvSpPr>
        <p:spPr>
          <a:xfrm>
            <a:off x="831849" y="2592721"/>
            <a:ext cx="10515600" cy="1969756"/>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7B80D6-4E52-4724-9721-6D66C5F57479}"/>
              </a:ext>
            </a:extLst>
          </p:cNvPr>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DA4F03-0219-45CD-95C0-02D5215AD3D6}"/>
              </a:ext>
            </a:extLst>
          </p:cNvPr>
          <p:cNvSpPr>
            <a:spLocks noGrp="1"/>
          </p:cNvSpPr>
          <p:nvPr>
            <p:ph type="dt" sz="half" idx="10"/>
          </p:nvPr>
        </p:nvSpPr>
        <p:spPr>
          <a:xfrm>
            <a:off x="838200" y="6356351"/>
            <a:ext cx="2743200" cy="365125"/>
          </a:xfrm>
          <a:prstGeom prst="rect">
            <a:avLst/>
          </a:prstGeom>
        </p:spPr>
        <p:txBody>
          <a:bodyPr lIns="68580" tIns="34290" rIns="68580" bIns="34290"/>
          <a:lstStyle>
            <a:lvl1pPr>
              <a:defRPr>
                <a:latin typeface="Arial Nova" panose="020B0504020202020204" pitchFamily="34" charset="0"/>
              </a:defRPr>
            </a:lvl1pPr>
          </a:lstStyle>
          <a:p>
            <a:endParaRPr lang="en-US" dirty="0"/>
          </a:p>
        </p:txBody>
      </p:sp>
      <p:sp>
        <p:nvSpPr>
          <p:cNvPr id="5" name="Footer Placeholder 4">
            <a:extLst>
              <a:ext uri="{FF2B5EF4-FFF2-40B4-BE49-F238E27FC236}">
                <a16:creationId xmlns:a16="http://schemas.microsoft.com/office/drawing/2014/main" id="{9E83A887-FDD6-4C4C-B443-7067D39959C9}"/>
              </a:ext>
            </a:extLst>
          </p:cNvPr>
          <p:cNvSpPr>
            <a:spLocks noGrp="1"/>
          </p:cNvSpPr>
          <p:nvPr>
            <p:ph type="ftr" sz="quarter" idx="11"/>
          </p:nvPr>
        </p:nvSpPr>
        <p:spPr>
          <a:xfrm>
            <a:off x="4038600" y="6356351"/>
            <a:ext cx="4114800" cy="365125"/>
          </a:xfrm>
          <a:prstGeom prst="rect">
            <a:avLst/>
          </a:prstGeom>
        </p:spPr>
        <p:txBody>
          <a:bodyPr lIns="68580" tIns="34290" rIns="68580" bIns="34290"/>
          <a:lstStyle>
            <a:lvl1pPr>
              <a:defRPr>
                <a:latin typeface="Arial Nova" panose="020B0504020202020204" pitchFamily="34" charset="0"/>
              </a:defRPr>
            </a:lvl1pPr>
          </a:lstStyle>
          <a:p>
            <a:r>
              <a:rPr lang="en-US"/>
              <a:t>Sify Internal [Confidential]</a:t>
            </a:r>
            <a:endParaRPr lang="en-US" dirty="0"/>
          </a:p>
        </p:txBody>
      </p:sp>
      <p:sp>
        <p:nvSpPr>
          <p:cNvPr id="6" name="Slide Number Placeholder 5">
            <a:extLst>
              <a:ext uri="{FF2B5EF4-FFF2-40B4-BE49-F238E27FC236}">
                <a16:creationId xmlns:a16="http://schemas.microsoft.com/office/drawing/2014/main" id="{97A068DA-303F-4B61-915B-BC2867229CDE}"/>
              </a:ext>
            </a:extLst>
          </p:cNvPr>
          <p:cNvSpPr>
            <a:spLocks noGrp="1"/>
          </p:cNvSpPr>
          <p:nvPr>
            <p:ph type="sldNum" sz="quarter" idx="12"/>
          </p:nvPr>
        </p:nvSpPr>
        <p:spPr/>
        <p:txBody>
          <a:bodyPr/>
          <a:lstStyle/>
          <a:p>
            <a:fld id="{57102489-B633-459E-A2EF-2080A682CE6F}" type="slidenum">
              <a:rPr lang="en-US" smtClean="0"/>
              <a:pPr/>
              <a:t>‹#›</a:t>
            </a:fld>
            <a:endParaRPr lang="en-US"/>
          </a:p>
        </p:txBody>
      </p:sp>
    </p:spTree>
    <p:extLst>
      <p:ext uri="{BB962C8B-B14F-4D97-AF65-F5344CB8AC3E}">
        <p14:creationId xmlns:p14="http://schemas.microsoft.com/office/powerpoint/2010/main" val="3771692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userDrawn="1"/>
        </p:nvGrpSpPr>
        <p:grpSpPr>
          <a:xfrm rot="16200000">
            <a:off x="5159304" y="2280919"/>
            <a:ext cx="1873392" cy="241124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06"/>
              <a:endParaRPr lang="en-IN" sz="1867" dirty="0">
                <a:solidFill>
                  <a:prstClr val="white">
                    <a:lumMod val="65000"/>
                  </a:prstClr>
                </a:solidFill>
                <a:latin typeface="Arial Nova" panose="020B0504020202020204" pitchFamily="34" charset="0"/>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06"/>
              <a:endParaRPr lang="en-IN" sz="1867" dirty="0">
                <a:solidFill>
                  <a:prstClr val="white"/>
                </a:solidFill>
                <a:latin typeface="Arial Nova" panose="020B0504020202020204" pitchFamily="34" charset="0"/>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userDrawn="1"/>
        </p:nvSpPr>
        <p:spPr bwMode="auto">
          <a:xfrm>
            <a:off x="3534223" y="2696297"/>
            <a:ext cx="5123559" cy="1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15" tIns="46457" rIns="92915" bIns="46457" numCol="1" anchor="t" anchorCtr="0" compatLnSpc="1">
            <a:prstTxWarp prst="textNoShape">
              <a:avLst/>
            </a:prstTxWarp>
          </a:bodyPr>
          <a:lstStyle/>
          <a:p>
            <a:pPr algn="ctr" defTabSz="929106"/>
            <a:r>
              <a:rPr lang="en-IN" sz="8133" dirty="0">
                <a:solidFill>
                  <a:srgbClr val="595959"/>
                </a:solidFill>
                <a:latin typeface="Arial Nova" panose="020B0504020202020204" pitchFamily="34" charset="0"/>
              </a:rPr>
              <a:t>Thank you</a:t>
            </a:r>
          </a:p>
        </p:txBody>
      </p:sp>
      <p:grpSp>
        <p:nvGrpSpPr>
          <p:cNvPr id="8" name="Group 7">
            <a:extLst>
              <a:ext uri="{FF2B5EF4-FFF2-40B4-BE49-F238E27FC236}">
                <a16:creationId xmlns:a16="http://schemas.microsoft.com/office/drawing/2014/main" id="{7F8B8839-2DE8-4E32-AACE-5718126A1761}"/>
              </a:ext>
            </a:extLst>
          </p:cNvPr>
          <p:cNvGrpSpPr/>
          <p:nvPr userDrawn="1"/>
        </p:nvGrpSpPr>
        <p:grpSpPr>
          <a:xfrm>
            <a:off x="388420" y="4989096"/>
            <a:ext cx="11353773" cy="1010795"/>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userDrawn="1"/>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userDrawn="1"/>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userDrawn="1"/>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userDrawn="1"/>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userDrawn="1"/>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userDrawn="1"/>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12292" y="472821"/>
            <a:ext cx="2276797" cy="1911095"/>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7776" y="472821"/>
            <a:ext cx="2276797" cy="1911095"/>
          </a:xfrm>
          <a:prstGeom prst="rect">
            <a:avLst/>
          </a:prstGeom>
        </p:spPr>
      </p:pic>
    </p:spTree>
    <p:extLst>
      <p:ext uri="{BB962C8B-B14F-4D97-AF65-F5344CB8AC3E}">
        <p14:creationId xmlns:p14="http://schemas.microsoft.com/office/powerpoint/2010/main" val="9174435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6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pPr/>
              <a:t>‹#›</a:t>
            </a:fld>
            <a:endParaRPr lang="en-US"/>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pic>
        <p:nvPicPr>
          <p:cNvPr id="6" name="Picture 2" descr="The Digital Transformation Target Model: Customer Experience, Employee Experience, and Supplier Experience">
            <a:extLst>
              <a:ext uri="{FF2B5EF4-FFF2-40B4-BE49-F238E27FC236}">
                <a16:creationId xmlns:a16="http://schemas.microsoft.com/office/drawing/2014/main" id="{66D97CEF-72C4-4DA4-9941-9C9EF9AB7E3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930"/>
          <a:stretch/>
        </p:blipFill>
        <p:spPr bwMode="auto">
          <a:xfrm>
            <a:off x="441583" y="1335646"/>
            <a:ext cx="10877107" cy="487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7240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8828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hank You New">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74156F-A07A-47DD-A98A-14707D4897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52031C83-E40D-4038-958F-45A64DCB1F43}"/>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431800" y="154952"/>
            <a:ext cx="1207144" cy="1013251"/>
          </a:xfrm>
          <a:prstGeom prst="rect">
            <a:avLst/>
          </a:prstGeom>
        </p:spPr>
      </p:pic>
      <p:cxnSp>
        <p:nvCxnSpPr>
          <p:cNvPr id="30" name="Straight Connector 29">
            <a:extLst>
              <a:ext uri="{FF2B5EF4-FFF2-40B4-BE49-F238E27FC236}">
                <a16:creationId xmlns:a16="http://schemas.microsoft.com/office/drawing/2014/main" id="{F3B979FE-0BC0-4175-85EA-2B1394483AE3}"/>
              </a:ext>
            </a:extLst>
          </p:cNvPr>
          <p:cNvCxnSpPr>
            <a:cxnSpLocks/>
          </p:cNvCxnSpPr>
          <p:nvPr/>
        </p:nvCxnSpPr>
        <p:spPr>
          <a:xfrm>
            <a:off x="1" y="3626089"/>
            <a:ext cx="5856815" cy="0"/>
          </a:xfrm>
          <a:prstGeom prst="line">
            <a:avLst/>
          </a:prstGeom>
          <a:ln w="952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4975466-2ECA-4BF9-8C37-CB396AF78CE3}"/>
              </a:ext>
            </a:extLst>
          </p:cNvPr>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427463" y="2761674"/>
            <a:ext cx="5429355" cy="663877"/>
          </a:xfrm>
          <a:prstGeom prst="rect">
            <a:avLst/>
          </a:prstGeo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THANK YOU</a:t>
            </a:r>
          </a:p>
        </p:txBody>
      </p:sp>
    </p:spTree>
    <p:extLst>
      <p:ext uri="{BB962C8B-B14F-4D97-AF65-F5344CB8AC3E}">
        <p14:creationId xmlns:p14="http://schemas.microsoft.com/office/powerpoint/2010/main" val="83899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 name="Rectangle 2">
            <a:extLst>
              <a:ext uri="{FF2B5EF4-FFF2-40B4-BE49-F238E27FC236}">
                <a16:creationId xmlns:a16="http://schemas.microsoft.com/office/drawing/2014/main" id="{F1537751-3942-4783-9212-4A763A64B904}"/>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Tree>
    <p:extLst>
      <p:ext uri="{BB962C8B-B14F-4D97-AF65-F5344CB8AC3E}">
        <p14:creationId xmlns:p14="http://schemas.microsoft.com/office/powerpoint/2010/main" val="22404552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FC7394-39EF-4658-AE15-F7714951DC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 y="0"/>
            <a:ext cx="12192072" cy="6858000"/>
          </a:xfrm>
          <a:prstGeom prst="rect">
            <a:avLst/>
          </a:prstGeom>
        </p:spPr>
      </p:pic>
      <p:sp>
        <p:nvSpPr>
          <p:cNvPr id="5" name="Rectangle 4">
            <a:extLst>
              <a:ext uri="{FF2B5EF4-FFF2-40B4-BE49-F238E27FC236}">
                <a16:creationId xmlns:a16="http://schemas.microsoft.com/office/drawing/2014/main" id="{BA100332-FD9E-43B4-A5EA-D655F50E55C6}"/>
              </a:ext>
            </a:extLst>
          </p:cNvPr>
          <p:cNvSpPr/>
          <p:nvPr/>
        </p:nvSpPr>
        <p:spPr>
          <a:xfrm>
            <a:off x="-1" y="5547243"/>
            <a:ext cx="9105417" cy="129947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4862DC76-2326-4337-A09D-F6B09741B5C5}"/>
              </a:ext>
            </a:extLst>
          </p:cNvPr>
          <p:cNvSpPr/>
          <p:nvPr/>
        </p:nvSpPr>
        <p:spPr>
          <a:xfrm>
            <a:off x="0" y="5437254"/>
            <a:ext cx="9105416" cy="118533"/>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Rectangle 7">
            <a:extLst>
              <a:ext uri="{FF2B5EF4-FFF2-40B4-BE49-F238E27FC236}">
                <a16:creationId xmlns:a16="http://schemas.microsoft.com/office/drawing/2014/main" id="{D44349FB-3EFD-45E8-9741-7BB218BE08AE}"/>
              </a:ext>
            </a:extLst>
          </p:cNvPr>
          <p:cNvSpPr/>
          <p:nvPr/>
        </p:nvSpPr>
        <p:spPr>
          <a:xfrm>
            <a:off x="11836361" y="0"/>
            <a:ext cx="355639" cy="68580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Rectangle 8">
            <a:extLst>
              <a:ext uri="{FF2B5EF4-FFF2-40B4-BE49-F238E27FC236}">
                <a16:creationId xmlns:a16="http://schemas.microsoft.com/office/drawing/2014/main" id="{B2E0560B-C8EC-45DE-AE89-65A343A6FE8A}"/>
              </a:ext>
            </a:extLst>
          </p:cNvPr>
          <p:cNvSpPr/>
          <p:nvPr/>
        </p:nvSpPr>
        <p:spPr>
          <a:xfrm>
            <a:off x="11484609" y="0"/>
            <a:ext cx="355639" cy="68580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Rectangle 9">
            <a:extLst>
              <a:ext uri="{FF2B5EF4-FFF2-40B4-BE49-F238E27FC236}">
                <a16:creationId xmlns:a16="http://schemas.microsoft.com/office/drawing/2014/main" id="{C673730A-509F-4C18-8764-173CF6818E38}"/>
              </a:ext>
            </a:extLst>
          </p:cNvPr>
          <p:cNvSpPr/>
          <p:nvPr/>
        </p:nvSpPr>
        <p:spPr>
          <a:xfrm>
            <a:off x="11136403" y="0"/>
            <a:ext cx="355639" cy="68580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nvGrpSpPr>
          <p:cNvPr id="13" name="Group 12">
            <a:extLst>
              <a:ext uri="{FF2B5EF4-FFF2-40B4-BE49-F238E27FC236}">
                <a16:creationId xmlns:a16="http://schemas.microsoft.com/office/drawing/2014/main" id="{AF74E99E-CF72-4D8E-A24E-0DAC4860C504}"/>
              </a:ext>
            </a:extLst>
          </p:cNvPr>
          <p:cNvGrpSpPr/>
          <p:nvPr/>
        </p:nvGrpSpPr>
        <p:grpSpPr>
          <a:xfrm>
            <a:off x="9742013" y="1"/>
            <a:ext cx="1954179" cy="1106663"/>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27">
            <a:extLst>
              <a:ext uri="{FF2B5EF4-FFF2-40B4-BE49-F238E27FC236}">
                <a16:creationId xmlns:a16="http://schemas.microsoft.com/office/drawing/2014/main" id="{83D9CD19-34E8-4942-B632-FFBD3669E4B3}"/>
              </a:ext>
            </a:extLst>
          </p:cNvPr>
          <p:cNvSpPr txBox="1">
            <a:spLocks/>
          </p:cNvSpPr>
          <p:nvPr/>
        </p:nvSpPr>
        <p:spPr>
          <a:xfrm>
            <a:off x="4287815" y="6356352"/>
            <a:ext cx="2743200" cy="365125"/>
          </a:xfrm>
          <a:prstGeom prst="rect">
            <a:avLst/>
          </a:prstGeom>
        </p:spPr>
        <p:txBody>
          <a:bodyPr vert="horz" lIns="121904" tIns="60953" rIns="0" bIns="60953"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408A3319-5104-4E46-B7BB-4F68F196E486}" type="slidenum">
              <a:rPr lang="en-IN" sz="1333" smtClean="0">
                <a:latin typeface="Arial Nova" panose="020B0504020202020204" pitchFamily="34" charset="0"/>
              </a:rPr>
              <a:pPr/>
              <a:t>‹#›</a:t>
            </a:fld>
            <a:endParaRPr lang="en-IN" sz="1333" dirty="0">
              <a:latin typeface="Arial Nova" panose="020B0504020202020204" pitchFamily="34" charset="0"/>
            </a:endParaRPr>
          </a:p>
        </p:txBody>
      </p:sp>
      <p:sp>
        <p:nvSpPr>
          <p:cNvPr id="17" name="Text Placeholder 16">
            <a:extLst>
              <a:ext uri="{FF2B5EF4-FFF2-40B4-BE49-F238E27FC236}">
                <a16:creationId xmlns:a16="http://schemas.microsoft.com/office/drawing/2014/main" id="{2E64CF6D-2EC1-4E99-9509-ABE945C9B924}"/>
              </a:ext>
            </a:extLst>
          </p:cNvPr>
          <p:cNvSpPr>
            <a:spLocks noGrp="1"/>
          </p:cNvSpPr>
          <p:nvPr>
            <p:ph type="body" sz="quarter" idx="13" hasCustomPrompt="1"/>
          </p:nvPr>
        </p:nvSpPr>
        <p:spPr>
          <a:xfrm>
            <a:off x="488041" y="4464464"/>
            <a:ext cx="6816328" cy="454763"/>
          </a:xfrm>
        </p:spPr>
        <p:txBody>
          <a:bodyPr>
            <a:noAutofit/>
          </a:bodyPr>
          <a:lstStyle>
            <a:lvl1pPr marL="0" indent="0">
              <a:buNone/>
              <a:defRPr sz="3200" b="1">
                <a:solidFill>
                  <a:srgbClr val="10253F"/>
                </a:solidFill>
              </a:defRPr>
            </a:lvl1pPr>
          </a:lstStyle>
          <a:p>
            <a:pPr lvl="0"/>
            <a:r>
              <a:rPr lang="en-US" dirty="0"/>
              <a:t>TITLE OF THE SLIDE - LINE ONE</a:t>
            </a:r>
            <a:endParaRPr lang="en-IN" dirty="0"/>
          </a:p>
        </p:txBody>
      </p:sp>
      <p:sp>
        <p:nvSpPr>
          <p:cNvPr id="18" name="Text Placeholder 16">
            <a:extLst>
              <a:ext uri="{FF2B5EF4-FFF2-40B4-BE49-F238E27FC236}">
                <a16:creationId xmlns:a16="http://schemas.microsoft.com/office/drawing/2014/main" id="{B8F72929-D74C-4BDB-9B56-6937C3360D9C}"/>
              </a:ext>
            </a:extLst>
          </p:cNvPr>
          <p:cNvSpPr>
            <a:spLocks noGrp="1"/>
          </p:cNvSpPr>
          <p:nvPr>
            <p:ph type="body" sz="quarter" idx="14" hasCustomPrompt="1"/>
          </p:nvPr>
        </p:nvSpPr>
        <p:spPr>
          <a:xfrm>
            <a:off x="488041" y="5005853"/>
            <a:ext cx="6816328" cy="454763"/>
          </a:xfrm>
        </p:spPr>
        <p:txBody>
          <a:bodyPr>
            <a:noAutofit/>
          </a:bodyPr>
          <a:lstStyle>
            <a:lvl1pPr marL="0" indent="0">
              <a:buNone/>
              <a:defRPr sz="3200" b="1">
                <a:solidFill>
                  <a:schemeClr val="bg1"/>
                </a:solidFill>
              </a:defRPr>
            </a:lvl1pPr>
          </a:lstStyle>
          <a:p>
            <a:pPr lvl="0"/>
            <a:r>
              <a:rPr lang="en-US" dirty="0"/>
              <a:t>LINE TWO</a:t>
            </a:r>
          </a:p>
        </p:txBody>
      </p:sp>
      <p:sp>
        <p:nvSpPr>
          <p:cNvPr id="20" name="Text Placeholder 16">
            <a:extLst>
              <a:ext uri="{FF2B5EF4-FFF2-40B4-BE49-F238E27FC236}">
                <a16:creationId xmlns:a16="http://schemas.microsoft.com/office/drawing/2014/main" id="{2E4206FC-F25B-4090-B5DC-00954F9FF892}"/>
              </a:ext>
            </a:extLst>
          </p:cNvPr>
          <p:cNvSpPr>
            <a:spLocks noGrp="1"/>
          </p:cNvSpPr>
          <p:nvPr>
            <p:ph type="body" sz="quarter" idx="15" hasCustomPrompt="1"/>
          </p:nvPr>
        </p:nvSpPr>
        <p:spPr>
          <a:xfrm>
            <a:off x="488041" y="5823917"/>
            <a:ext cx="6816328" cy="454763"/>
          </a:xfrm>
        </p:spPr>
        <p:txBody>
          <a:bodyPr>
            <a:noAutofit/>
          </a:bodyPr>
          <a:lstStyle>
            <a:lvl1pPr marL="0" indent="0">
              <a:buNone/>
              <a:defRPr sz="2133" b="1">
                <a:solidFill>
                  <a:srgbClr val="595959"/>
                </a:solidFill>
              </a:defRPr>
            </a:lvl1pPr>
          </a:lstStyle>
          <a:p>
            <a:pPr lvl="0"/>
            <a:r>
              <a:rPr lang="en-US" dirty="0"/>
              <a:t>Month ‘18</a:t>
            </a:r>
          </a:p>
        </p:txBody>
      </p:sp>
    </p:spTree>
    <p:extLst>
      <p:ext uri="{BB962C8B-B14F-4D97-AF65-F5344CB8AC3E}">
        <p14:creationId xmlns:p14="http://schemas.microsoft.com/office/powerpoint/2010/main" val="32103967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pPr/>
              <a:t>‹#›</a:t>
            </a:fld>
            <a:endParaRPr lang="en-US"/>
          </a:p>
        </p:txBody>
      </p:sp>
      <p:sp>
        <p:nvSpPr>
          <p:cNvPr id="5" name="Title 4"/>
          <p:cNvSpPr>
            <a:spLocks noGrp="1"/>
          </p:cNvSpPr>
          <p:nvPr>
            <p:ph type="title" hasCustomPrompt="1"/>
          </p:nvPr>
        </p:nvSpPr>
        <p:spPr/>
        <p:txBody>
          <a:bodyPr/>
          <a:lstStyle>
            <a:lvl1pPr>
              <a:defRPr baseline="0"/>
            </a:lvl1pPr>
          </a:lstStyle>
          <a:p>
            <a:r>
              <a:rPr lang="en-US" dirty="0"/>
              <a:t>AGENDA</a:t>
            </a:r>
          </a:p>
        </p:txBody>
      </p:sp>
      <p:grpSp>
        <p:nvGrpSpPr>
          <p:cNvPr id="30" name="Group 29">
            <a:extLst>
              <a:ext uri="{FF2B5EF4-FFF2-40B4-BE49-F238E27FC236}">
                <a16:creationId xmlns:a16="http://schemas.microsoft.com/office/drawing/2014/main" id="{62D161BB-E9A0-4C84-B81C-680E9D201940}"/>
              </a:ext>
            </a:extLst>
          </p:cNvPr>
          <p:cNvGrpSpPr/>
          <p:nvPr/>
        </p:nvGrpSpPr>
        <p:grpSpPr>
          <a:xfrm>
            <a:off x="432000" y="1293851"/>
            <a:ext cx="985731" cy="748988"/>
            <a:chOff x="324000" y="970388"/>
            <a:chExt cx="739298" cy="561741"/>
          </a:xfrm>
        </p:grpSpPr>
        <p:sp>
          <p:nvSpPr>
            <p:cNvPr id="8" name="Rectangle 7">
              <a:extLst>
                <a:ext uri="{FF2B5EF4-FFF2-40B4-BE49-F238E27FC236}">
                  <a16:creationId xmlns:a16="http://schemas.microsoft.com/office/drawing/2014/main" id="{1C3166A6-F41B-45A4-92DF-F0B509EE8458}"/>
                </a:ext>
              </a:extLst>
            </p:cNvPr>
            <p:cNvSpPr/>
            <p:nvPr/>
          </p:nvSpPr>
          <p:spPr>
            <a:xfrm>
              <a:off x="324000" y="1034175"/>
              <a:ext cx="122382" cy="457200"/>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9" name="TextBox 8">
              <a:extLst>
                <a:ext uri="{FF2B5EF4-FFF2-40B4-BE49-F238E27FC236}">
                  <a16:creationId xmlns:a16="http://schemas.microsoft.com/office/drawing/2014/main" id="{552D2382-F5C6-45FF-9C5D-E8E26A951AC0}"/>
                </a:ext>
              </a:extLst>
            </p:cNvPr>
            <p:cNvSpPr txBox="1"/>
            <p:nvPr/>
          </p:nvSpPr>
          <p:spPr>
            <a:xfrm>
              <a:off x="462934" y="970388"/>
              <a:ext cx="600364" cy="561741"/>
            </a:xfrm>
            <a:prstGeom prst="rect">
              <a:avLst/>
            </a:prstGeom>
            <a:noFill/>
          </p:spPr>
          <p:txBody>
            <a:bodyPr wrap="square" rtlCol="0">
              <a:spAutoFit/>
            </a:bodyPr>
            <a:lstStyle/>
            <a:p>
              <a:r>
                <a:rPr lang="en-US" sz="4267" dirty="0">
                  <a:solidFill>
                    <a:schemeClr val="accent1"/>
                  </a:solidFill>
                  <a:latin typeface="Impact" pitchFamily="34" charset="0"/>
                </a:rPr>
                <a:t>01</a:t>
              </a:r>
            </a:p>
          </p:txBody>
        </p:sp>
      </p:grpSp>
      <p:grpSp>
        <p:nvGrpSpPr>
          <p:cNvPr id="31" name="Group 30">
            <a:extLst>
              <a:ext uri="{FF2B5EF4-FFF2-40B4-BE49-F238E27FC236}">
                <a16:creationId xmlns:a16="http://schemas.microsoft.com/office/drawing/2014/main" id="{F7DA82C5-F2E2-482A-A2A1-3CF744413BA8}"/>
              </a:ext>
            </a:extLst>
          </p:cNvPr>
          <p:cNvGrpSpPr/>
          <p:nvPr/>
        </p:nvGrpSpPr>
        <p:grpSpPr>
          <a:xfrm>
            <a:off x="432000" y="2146373"/>
            <a:ext cx="1034989" cy="748988"/>
            <a:chOff x="324000" y="1609779"/>
            <a:chExt cx="776242" cy="561741"/>
          </a:xfrm>
        </p:grpSpPr>
        <p:sp>
          <p:nvSpPr>
            <p:cNvPr id="12" name="Rectangle 11">
              <a:extLst>
                <a:ext uri="{FF2B5EF4-FFF2-40B4-BE49-F238E27FC236}">
                  <a16:creationId xmlns:a16="http://schemas.microsoft.com/office/drawing/2014/main" id="{C8AA51CE-5F59-4296-B4EA-B308738960AB}"/>
                </a:ext>
              </a:extLst>
            </p:cNvPr>
            <p:cNvSpPr/>
            <p:nvPr/>
          </p:nvSpPr>
          <p:spPr>
            <a:xfrm>
              <a:off x="324000" y="1673566"/>
              <a:ext cx="122382" cy="457200"/>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13" name="TextBox 12">
              <a:extLst>
                <a:ext uri="{FF2B5EF4-FFF2-40B4-BE49-F238E27FC236}">
                  <a16:creationId xmlns:a16="http://schemas.microsoft.com/office/drawing/2014/main" id="{891A4343-C193-4CFA-8372-2E43A07B1845}"/>
                </a:ext>
              </a:extLst>
            </p:cNvPr>
            <p:cNvSpPr txBox="1"/>
            <p:nvPr/>
          </p:nvSpPr>
          <p:spPr>
            <a:xfrm>
              <a:off x="462934" y="1609779"/>
              <a:ext cx="637308" cy="561741"/>
            </a:xfrm>
            <a:prstGeom prst="rect">
              <a:avLst/>
            </a:prstGeom>
            <a:noFill/>
          </p:spPr>
          <p:txBody>
            <a:bodyPr wrap="square" rtlCol="0">
              <a:spAutoFit/>
            </a:bodyPr>
            <a:lstStyle/>
            <a:p>
              <a:r>
                <a:rPr lang="en-US" sz="4267" dirty="0">
                  <a:solidFill>
                    <a:schemeClr val="accent2"/>
                  </a:solidFill>
                  <a:latin typeface="Impact" pitchFamily="34" charset="0"/>
                </a:rPr>
                <a:t>02</a:t>
              </a:r>
            </a:p>
          </p:txBody>
        </p:sp>
      </p:grpSp>
      <p:grpSp>
        <p:nvGrpSpPr>
          <p:cNvPr id="32" name="Group 31">
            <a:extLst>
              <a:ext uri="{FF2B5EF4-FFF2-40B4-BE49-F238E27FC236}">
                <a16:creationId xmlns:a16="http://schemas.microsoft.com/office/drawing/2014/main" id="{3DF5479A-D744-420E-865C-9CEE11BBC7E3}"/>
              </a:ext>
            </a:extLst>
          </p:cNvPr>
          <p:cNvGrpSpPr/>
          <p:nvPr/>
        </p:nvGrpSpPr>
        <p:grpSpPr>
          <a:xfrm>
            <a:off x="432000" y="2998894"/>
            <a:ext cx="1034989" cy="748988"/>
            <a:chOff x="324000" y="2249170"/>
            <a:chExt cx="776242" cy="561741"/>
          </a:xfrm>
        </p:grpSpPr>
        <p:sp>
          <p:nvSpPr>
            <p:cNvPr id="16" name="Rectangle 15">
              <a:extLst>
                <a:ext uri="{FF2B5EF4-FFF2-40B4-BE49-F238E27FC236}">
                  <a16:creationId xmlns:a16="http://schemas.microsoft.com/office/drawing/2014/main" id="{3C680145-B3AD-4B2A-9E40-F5094E133BFE}"/>
                </a:ext>
              </a:extLst>
            </p:cNvPr>
            <p:cNvSpPr/>
            <p:nvPr/>
          </p:nvSpPr>
          <p:spPr>
            <a:xfrm>
              <a:off x="324000" y="2312957"/>
              <a:ext cx="122382" cy="45720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17" name="TextBox 16">
              <a:extLst>
                <a:ext uri="{FF2B5EF4-FFF2-40B4-BE49-F238E27FC236}">
                  <a16:creationId xmlns:a16="http://schemas.microsoft.com/office/drawing/2014/main" id="{DDF48DF7-6E11-486A-8FE6-AEE948204566}"/>
                </a:ext>
              </a:extLst>
            </p:cNvPr>
            <p:cNvSpPr txBox="1"/>
            <p:nvPr/>
          </p:nvSpPr>
          <p:spPr>
            <a:xfrm>
              <a:off x="462934" y="2249170"/>
              <a:ext cx="637308" cy="561741"/>
            </a:xfrm>
            <a:prstGeom prst="rect">
              <a:avLst/>
            </a:prstGeom>
            <a:noFill/>
          </p:spPr>
          <p:txBody>
            <a:bodyPr wrap="square" rtlCol="0">
              <a:spAutoFit/>
            </a:bodyPr>
            <a:lstStyle/>
            <a:p>
              <a:r>
                <a:rPr lang="en-US" sz="4267" dirty="0">
                  <a:solidFill>
                    <a:schemeClr val="accent3"/>
                  </a:solidFill>
                  <a:latin typeface="Impact" pitchFamily="34" charset="0"/>
                </a:rPr>
                <a:t>03</a:t>
              </a:r>
            </a:p>
          </p:txBody>
        </p:sp>
      </p:grpSp>
      <p:grpSp>
        <p:nvGrpSpPr>
          <p:cNvPr id="33" name="Group 32">
            <a:extLst>
              <a:ext uri="{FF2B5EF4-FFF2-40B4-BE49-F238E27FC236}">
                <a16:creationId xmlns:a16="http://schemas.microsoft.com/office/drawing/2014/main" id="{D3AB779D-C36B-449A-90A1-4B9C9A8AB11D}"/>
              </a:ext>
            </a:extLst>
          </p:cNvPr>
          <p:cNvGrpSpPr/>
          <p:nvPr/>
        </p:nvGrpSpPr>
        <p:grpSpPr>
          <a:xfrm>
            <a:off x="432000" y="3851415"/>
            <a:ext cx="1034989" cy="748988"/>
            <a:chOff x="324000" y="2888561"/>
            <a:chExt cx="776242" cy="561741"/>
          </a:xfrm>
        </p:grpSpPr>
        <p:sp>
          <p:nvSpPr>
            <p:cNvPr id="20" name="Rectangle 19">
              <a:extLst>
                <a:ext uri="{FF2B5EF4-FFF2-40B4-BE49-F238E27FC236}">
                  <a16:creationId xmlns:a16="http://schemas.microsoft.com/office/drawing/2014/main" id="{8140F5ED-12D8-43D6-B130-3C4F403121C1}"/>
                </a:ext>
              </a:extLst>
            </p:cNvPr>
            <p:cNvSpPr/>
            <p:nvPr/>
          </p:nvSpPr>
          <p:spPr>
            <a:xfrm>
              <a:off x="324000" y="2952348"/>
              <a:ext cx="122382" cy="457200"/>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21" name="TextBox 20">
              <a:extLst>
                <a:ext uri="{FF2B5EF4-FFF2-40B4-BE49-F238E27FC236}">
                  <a16:creationId xmlns:a16="http://schemas.microsoft.com/office/drawing/2014/main" id="{174EFB40-188F-4F11-AF25-AA94EF9E5756}"/>
                </a:ext>
              </a:extLst>
            </p:cNvPr>
            <p:cNvSpPr txBox="1"/>
            <p:nvPr/>
          </p:nvSpPr>
          <p:spPr>
            <a:xfrm>
              <a:off x="462934" y="2888561"/>
              <a:ext cx="637308" cy="561741"/>
            </a:xfrm>
            <a:prstGeom prst="rect">
              <a:avLst/>
            </a:prstGeom>
            <a:noFill/>
          </p:spPr>
          <p:txBody>
            <a:bodyPr wrap="square" rtlCol="0">
              <a:spAutoFit/>
            </a:bodyPr>
            <a:lstStyle/>
            <a:p>
              <a:r>
                <a:rPr lang="en-US" sz="4267" dirty="0">
                  <a:solidFill>
                    <a:schemeClr val="accent4"/>
                  </a:solidFill>
                  <a:latin typeface="Impact" pitchFamily="34" charset="0"/>
                </a:rPr>
                <a:t>04</a:t>
              </a:r>
            </a:p>
          </p:txBody>
        </p:sp>
      </p:grpSp>
      <p:grpSp>
        <p:nvGrpSpPr>
          <p:cNvPr id="34" name="Group 33">
            <a:extLst>
              <a:ext uri="{FF2B5EF4-FFF2-40B4-BE49-F238E27FC236}">
                <a16:creationId xmlns:a16="http://schemas.microsoft.com/office/drawing/2014/main" id="{919BE849-4E9C-4E5A-964F-03DD46AD681A}"/>
              </a:ext>
            </a:extLst>
          </p:cNvPr>
          <p:cNvGrpSpPr/>
          <p:nvPr/>
        </p:nvGrpSpPr>
        <p:grpSpPr>
          <a:xfrm>
            <a:off x="432000" y="4703937"/>
            <a:ext cx="1159933" cy="748988"/>
            <a:chOff x="324000" y="3527952"/>
            <a:chExt cx="869950" cy="561741"/>
          </a:xfrm>
        </p:grpSpPr>
        <p:sp>
          <p:nvSpPr>
            <p:cNvPr id="24" name="Rectangle 23">
              <a:extLst>
                <a:ext uri="{FF2B5EF4-FFF2-40B4-BE49-F238E27FC236}">
                  <a16:creationId xmlns:a16="http://schemas.microsoft.com/office/drawing/2014/main" id="{7CA7B16F-5C06-4879-B941-44B5FD928812}"/>
                </a:ext>
              </a:extLst>
            </p:cNvPr>
            <p:cNvSpPr/>
            <p:nvPr/>
          </p:nvSpPr>
          <p:spPr>
            <a:xfrm>
              <a:off x="324000" y="3591739"/>
              <a:ext cx="122382" cy="457200"/>
            </a:xfrm>
            <a:prstGeom prst="rect">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25" name="TextBox 24">
              <a:extLst>
                <a:ext uri="{FF2B5EF4-FFF2-40B4-BE49-F238E27FC236}">
                  <a16:creationId xmlns:a16="http://schemas.microsoft.com/office/drawing/2014/main" id="{4913F642-8676-49CD-9378-2B6BD2FDEB24}"/>
                </a:ext>
              </a:extLst>
            </p:cNvPr>
            <p:cNvSpPr txBox="1"/>
            <p:nvPr/>
          </p:nvSpPr>
          <p:spPr>
            <a:xfrm>
              <a:off x="462934" y="3527952"/>
              <a:ext cx="731016" cy="561741"/>
            </a:xfrm>
            <a:prstGeom prst="rect">
              <a:avLst/>
            </a:prstGeom>
            <a:noFill/>
          </p:spPr>
          <p:txBody>
            <a:bodyPr wrap="square" rtlCol="0">
              <a:spAutoFit/>
            </a:bodyPr>
            <a:lstStyle/>
            <a:p>
              <a:r>
                <a:rPr lang="en-US" sz="4267" dirty="0">
                  <a:solidFill>
                    <a:schemeClr val="accent5"/>
                  </a:solidFill>
                  <a:latin typeface="Impact" pitchFamily="34" charset="0"/>
                </a:rPr>
                <a:t>05</a:t>
              </a:r>
            </a:p>
          </p:txBody>
        </p:sp>
      </p:grpSp>
      <p:grpSp>
        <p:nvGrpSpPr>
          <p:cNvPr id="35" name="Group 34">
            <a:extLst>
              <a:ext uri="{FF2B5EF4-FFF2-40B4-BE49-F238E27FC236}">
                <a16:creationId xmlns:a16="http://schemas.microsoft.com/office/drawing/2014/main" id="{4AFFBDB2-5882-402C-9E75-62A32BA3279B}"/>
              </a:ext>
            </a:extLst>
          </p:cNvPr>
          <p:cNvGrpSpPr/>
          <p:nvPr/>
        </p:nvGrpSpPr>
        <p:grpSpPr>
          <a:xfrm>
            <a:off x="432000" y="5556457"/>
            <a:ext cx="1159933" cy="748988"/>
            <a:chOff x="324000" y="4167342"/>
            <a:chExt cx="869950" cy="561741"/>
          </a:xfrm>
        </p:grpSpPr>
        <p:sp>
          <p:nvSpPr>
            <p:cNvPr id="28" name="Rectangle 27">
              <a:extLst>
                <a:ext uri="{FF2B5EF4-FFF2-40B4-BE49-F238E27FC236}">
                  <a16:creationId xmlns:a16="http://schemas.microsoft.com/office/drawing/2014/main" id="{1ED37896-6292-483B-89F7-8E03C1B9ED68}"/>
                </a:ext>
              </a:extLst>
            </p:cNvPr>
            <p:cNvSpPr/>
            <p:nvPr/>
          </p:nvSpPr>
          <p:spPr>
            <a:xfrm>
              <a:off x="324000" y="4231129"/>
              <a:ext cx="122382" cy="4572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dirty="0">
                <a:latin typeface="Arial Nova" panose="020B0504020202020204" pitchFamily="34" charset="0"/>
              </a:endParaRPr>
            </a:p>
          </p:txBody>
        </p:sp>
        <p:sp>
          <p:nvSpPr>
            <p:cNvPr id="29" name="TextBox 28">
              <a:extLst>
                <a:ext uri="{FF2B5EF4-FFF2-40B4-BE49-F238E27FC236}">
                  <a16:creationId xmlns:a16="http://schemas.microsoft.com/office/drawing/2014/main" id="{54B6F334-07CC-4416-9A70-EE68005904F8}"/>
                </a:ext>
              </a:extLst>
            </p:cNvPr>
            <p:cNvSpPr txBox="1"/>
            <p:nvPr/>
          </p:nvSpPr>
          <p:spPr>
            <a:xfrm>
              <a:off x="462934" y="4167342"/>
              <a:ext cx="731016" cy="561741"/>
            </a:xfrm>
            <a:prstGeom prst="rect">
              <a:avLst/>
            </a:prstGeom>
            <a:noFill/>
          </p:spPr>
          <p:txBody>
            <a:bodyPr wrap="square" rtlCol="0">
              <a:spAutoFit/>
            </a:bodyPr>
            <a:lstStyle/>
            <a:p>
              <a:r>
                <a:rPr lang="en-US" sz="4267" dirty="0">
                  <a:solidFill>
                    <a:schemeClr val="accent6"/>
                  </a:solidFill>
                  <a:latin typeface="Impact" pitchFamily="34" charset="0"/>
                </a:rPr>
                <a:t>06</a:t>
              </a:r>
            </a:p>
          </p:txBody>
        </p:sp>
      </p:grpSp>
      <p:sp>
        <p:nvSpPr>
          <p:cNvPr id="3" name="Text Placeholder 2">
            <a:extLst>
              <a:ext uri="{FF2B5EF4-FFF2-40B4-BE49-F238E27FC236}">
                <a16:creationId xmlns:a16="http://schemas.microsoft.com/office/drawing/2014/main" id="{4A32CE3C-896B-46F3-AA80-7C8037C973EB}"/>
              </a:ext>
            </a:extLst>
          </p:cNvPr>
          <p:cNvSpPr>
            <a:spLocks noGrp="1"/>
          </p:cNvSpPr>
          <p:nvPr>
            <p:ph type="body" sz="quarter" idx="13" hasCustomPrompt="1"/>
          </p:nvPr>
        </p:nvSpPr>
        <p:spPr>
          <a:xfrm>
            <a:off x="1638800" y="1527411"/>
            <a:ext cx="6529149" cy="312579"/>
          </a:xfrm>
        </p:spPr>
        <p:txBody>
          <a:bodyPr rIns="0" bIns="0" anchor="ctr">
            <a:normAutofit/>
          </a:bodyPr>
          <a:lstStyle>
            <a:lvl1pPr marL="0" indent="0">
              <a:buNone/>
              <a:defRPr sz="1867"/>
            </a:lvl1pPr>
          </a:lstStyle>
          <a:p>
            <a:pPr lvl="0"/>
            <a:r>
              <a:rPr lang="en-US" dirty="0"/>
              <a:t>SECTION DIVIDER 1</a:t>
            </a:r>
          </a:p>
        </p:txBody>
      </p:sp>
      <p:sp>
        <p:nvSpPr>
          <p:cNvPr id="36" name="Text Placeholder 2">
            <a:extLst>
              <a:ext uri="{FF2B5EF4-FFF2-40B4-BE49-F238E27FC236}">
                <a16:creationId xmlns:a16="http://schemas.microsoft.com/office/drawing/2014/main" id="{27522565-96B8-44DB-AB59-310E11A6DE8C}"/>
              </a:ext>
            </a:extLst>
          </p:cNvPr>
          <p:cNvSpPr>
            <a:spLocks noGrp="1"/>
          </p:cNvSpPr>
          <p:nvPr>
            <p:ph type="body" sz="quarter" idx="14" hasCustomPrompt="1"/>
          </p:nvPr>
        </p:nvSpPr>
        <p:spPr>
          <a:xfrm>
            <a:off x="1638800" y="2379932"/>
            <a:ext cx="6529149" cy="312579"/>
          </a:xfrm>
        </p:spPr>
        <p:txBody>
          <a:bodyPr rIns="0" bIns="0" anchor="ctr">
            <a:normAutofit/>
          </a:bodyPr>
          <a:lstStyle>
            <a:lvl1pPr marL="0" indent="0">
              <a:buNone/>
              <a:defRPr sz="1867"/>
            </a:lvl1pPr>
          </a:lstStyle>
          <a:p>
            <a:pPr lvl="0"/>
            <a:r>
              <a:rPr lang="en-US" dirty="0"/>
              <a:t>SECTION DIVIDER 2</a:t>
            </a:r>
          </a:p>
        </p:txBody>
      </p:sp>
      <p:sp>
        <p:nvSpPr>
          <p:cNvPr id="37" name="Text Placeholder 2">
            <a:extLst>
              <a:ext uri="{FF2B5EF4-FFF2-40B4-BE49-F238E27FC236}">
                <a16:creationId xmlns:a16="http://schemas.microsoft.com/office/drawing/2014/main" id="{D20B090F-D8BF-414D-90A1-D2DBE446D49D}"/>
              </a:ext>
            </a:extLst>
          </p:cNvPr>
          <p:cNvSpPr>
            <a:spLocks noGrp="1"/>
          </p:cNvSpPr>
          <p:nvPr>
            <p:ph type="body" sz="quarter" idx="15" hasCustomPrompt="1"/>
          </p:nvPr>
        </p:nvSpPr>
        <p:spPr>
          <a:xfrm>
            <a:off x="1638800" y="3232453"/>
            <a:ext cx="6529149" cy="312579"/>
          </a:xfrm>
        </p:spPr>
        <p:txBody>
          <a:bodyPr rIns="0" bIns="0" anchor="ctr">
            <a:normAutofit/>
          </a:bodyPr>
          <a:lstStyle>
            <a:lvl1pPr marL="0" indent="0">
              <a:buNone/>
              <a:defRPr sz="1867"/>
            </a:lvl1pPr>
          </a:lstStyle>
          <a:p>
            <a:pPr lvl="0"/>
            <a:r>
              <a:rPr lang="en-US" dirty="0"/>
              <a:t>SECTION DIVIDER 3</a:t>
            </a:r>
          </a:p>
        </p:txBody>
      </p:sp>
      <p:sp>
        <p:nvSpPr>
          <p:cNvPr id="38" name="Text Placeholder 2">
            <a:extLst>
              <a:ext uri="{FF2B5EF4-FFF2-40B4-BE49-F238E27FC236}">
                <a16:creationId xmlns:a16="http://schemas.microsoft.com/office/drawing/2014/main" id="{FD56B850-8139-4412-AA48-5B3080C68A55}"/>
              </a:ext>
            </a:extLst>
          </p:cNvPr>
          <p:cNvSpPr>
            <a:spLocks noGrp="1"/>
          </p:cNvSpPr>
          <p:nvPr>
            <p:ph type="body" sz="quarter" idx="16" hasCustomPrompt="1"/>
          </p:nvPr>
        </p:nvSpPr>
        <p:spPr>
          <a:xfrm>
            <a:off x="1638800" y="4084975"/>
            <a:ext cx="6529149" cy="312579"/>
          </a:xfrm>
        </p:spPr>
        <p:txBody>
          <a:bodyPr rIns="0" bIns="0" anchor="ctr">
            <a:normAutofit/>
          </a:bodyPr>
          <a:lstStyle>
            <a:lvl1pPr marL="0" indent="0">
              <a:buNone/>
              <a:defRPr sz="1867"/>
            </a:lvl1pPr>
          </a:lstStyle>
          <a:p>
            <a:pPr lvl="0"/>
            <a:r>
              <a:rPr lang="en-US" dirty="0"/>
              <a:t>SECTION DIVIDER 4</a:t>
            </a:r>
          </a:p>
        </p:txBody>
      </p:sp>
      <p:sp>
        <p:nvSpPr>
          <p:cNvPr id="39" name="Text Placeholder 2">
            <a:extLst>
              <a:ext uri="{FF2B5EF4-FFF2-40B4-BE49-F238E27FC236}">
                <a16:creationId xmlns:a16="http://schemas.microsoft.com/office/drawing/2014/main" id="{BBAD39C6-C5BE-4DA1-BBBB-C5DDFB535840}"/>
              </a:ext>
            </a:extLst>
          </p:cNvPr>
          <p:cNvSpPr>
            <a:spLocks noGrp="1"/>
          </p:cNvSpPr>
          <p:nvPr>
            <p:ph type="body" sz="quarter" idx="17" hasCustomPrompt="1"/>
          </p:nvPr>
        </p:nvSpPr>
        <p:spPr>
          <a:xfrm>
            <a:off x="1638800" y="4937496"/>
            <a:ext cx="6529149" cy="312579"/>
          </a:xfrm>
        </p:spPr>
        <p:txBody>
          <a:bodyPr rIns="0" bIns="0" anchor="ctr">
            <a:normAutofit/>
          </a:bodyPr>
          <a:lstStyle>
            <a:lvl1pPr marL="0" indent="0">
              <a:buNone/>
              <a:defRPr sz="1867"/>
            </a:lvl1pPr>
          </a:lstStyle>
          <a:p>
            <a:pPr lvl="0"/>
            <a:r>
              <a:rPr lang="en-US" dirty="0"/>
              <a:t>SECTION DIVIDER 5</a:t>
            </a:r>
          </a:p>
        </p:txBody>
      </p:sp>
      <p:sp>
        <p:nvSpPr>
          <p:cNvPr id="40" name="Text Placeholder 2">
            <a:extLst>
              <a:ext uri="{FF2B5EF4-FFF2-40B4-BE49-F238E27FC236}">
                <a16:creationId xmlns:a16="http://schemas.microsoft.com/office/drawing/2014/main" id="{DEDBBCB0-9781-4DA9-92FC-BE500461DC46}"/>
              </a:ext>
            </a:extLst>
          </p:cNvPr>
          <p:cNvSpPr>
            <a:spLocks noGrp="1"/>
          </p:cNvSpPr>
          <p:nvPr>
            <p:ph type="body" sz="quarter" idx="18" hasCustomPrompt="1"/>
          </p:nvPr>
        </p:nvSpPr>
        <p:spPr>
          <a:xfrm>
            <a:off x="1638800" y="5790016"/>
            <a:ext cx="6529149" cy="312579"/>
          </a:xfrm>
        </p:spPr>
        <p:txBody>
          <a:bodyPr rIns="0" bIns="0" anchor="ctr">
            <a:normAutofit/>
          </a:bodyPr>
          <a:lstStyle>
            <a:lvl1pPr marL="0" indent="0">
              <a:buNone/>
              <a:defRPr sz="1867"/>
            </a:lvl1pPr>
          </a:lstStyle>
          <a:p>
            <a:pPr lvl="0"/>
            <a:r>
              <a:rPr lang="en-US" dirty="0"/>
              <a:t>SECTION DIVIDER 6</a:t>
            </a:r>
          </a:p>
        </p:txBody>
      </p:sp>
    </p:spTree>
    <p:extLst>
      <p:ext uri="{BB962C8B-B14F-4D97-AF65-F5344CB8AC3E}">
        <p14:creationId xmlns:p14="http://schemas.microsoft.com/office/powerpoint/2010/main" val="39481373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dirty="0"/>
              <a:t>TITLE OF THE SLIDE GOES HERE</a:t>
            </a:r>
          </a:p>
        </p:txBody>
      </p:sp>
      <p:sp>
        <p:nvSpPr>
          <p:cNvPr id="3" name="Content Placeholder 2"/>
          <p:cNvSpPr>
            <a:spLocks noGrp="1"/>
          </p:cNvSpPr>
          <p:nvPr>
            <p:ph idx="1"/>
          </p:nvPr>
        </p:nvSpPr>
        <p:spPr>
          <a:xfrm>
            <a:off x="432001" y="1368215"/>
            <a:ext cx="11216217" cy="4878071"/>
          </a:xfrm>
        </p:spPr>
        <p:txBody>
          <a:bodyPr/>
          <a:lstStyle>
            <a:lvl1pPr marL="302355" indent="-302355">
              <a:buFont typeface="Wingdings" panose="05000000000000000000" pitchFamily="2" charset="2"/>
              <a:buChar char="§"/>
              <a:defRPr/>
            </a:lvl1pPr>
            <a:lvl2pPr>
              <a:defRPr sz="2133"/>
            </a:lvl2pPr>
            <a:lvl3pPr marL="1055974">
              <a:defRPr sz="2133">
                <a:latin typeface="Arial Nova" panose="020B0504020202020204" pitchFamily="34" charset="0"/>
              </a:defRPr>
            </a:lvl3pPr>
            <a:lvl4pPr marL="1439964">
              <a:defRPr sz="1867">
                <a:latin typeface="Arial Nova" panose="020B0504020202020204" pitchFamily="34" charset="0"/>
              </a:defRPr>
            </a:lvl4pPr>
            <a:lvl5pPr marL="1775956">
              <a:defRPr sz="1867">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6071284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1800" y="1368638"/>
            <a:ext cx="5471584"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14018" y="1368638"/>
            <a:ext cx="5446183"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31800" y="504995"/>
            <a:ext cx="10104200" cy="461655"/>
          </a:xfrm>
          <a:prstGeom prst="rect">
            <a:avLst/>
          </a:prstGeom>
        </p:spPr>
        <p:txBody>
          <a:bodyPr/>
          <a:lstStyle>
            <a:lvl1pPr>
              <a:defRPr baseline="0"/>
            </a:lvl1pPr>
          </a:lstStyle>
          <a:p>
            <a:r>
              <a:rPr lang="en-US" dirty="0"/>
              <a:t>TITLE OF THE SLIDE GOES HERE</a:t>
            </a:r>
          </a:p>
        </p:txBody>
      </p:sp>
      <p:sp>
        <p:nvSpPr>
          <p:cNvPr id="7" name="Slide Number Placeholder 6"/>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37520753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20390"/>
            <a:ext cx="10051200" cy="461655"/>
          </a:xfrm>
          <a:prstGeom prst="rect">
            <a:avLst/>
          </a:prstGeom>
        </p:spPr>
        <p:txBody>
          <a:bodyPr anchor="b"/>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3" name="Text Placeholder 2"/>
          <p:cNvSpPr>
            <a:spLocks noGrp="1"/>
          </p:cNvSpPr>
          <p:nvPr>
            <p:ph type="body" idx="1" hasCustomPrompt="1"/>
          </p:nvPr>
        </p:nvSpPr>
        <p:spPr>
          <a:xfrm>
            <a:off x="432000" y="1366801"/>
            <a:ext cx="5472000"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4" name="Content Placeholder 3"/>
          <p:cNvSpPr>
            <a:spLocks noGrp="1"/>
          </p:cNvSpPr>
          <p:nvPr>
            <p:ph sz="half" idx="2" hasCustomPrompt="1"/>
          </p:nvPr>
        </p:nvSpPr>
        <p:spPr>
          <a:xfrm>
            <a:off x="431999" y="1778002"/>
            <a:ext cx="5472000" cy="4468284"/>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a:lnSpc>
                <a:spcPct val="100000"/>
              </a:lnSpc>
              <a:spcBef>
                <a:spcPts val="533"/>
              </a:spcBef>
              <a:defRPr sz="1600"/>
            </a:lvl2pPr>
            <a:lvl3pPr>
              <a:defRPr sz="1867">
                <a:latin typeface="Arial Nova" panose="020B0504020202020204" pitchFamily="34" charset="0"/>
              </a:defRPr>
            </a:lvl3pPr>
            <a:lvl4pPr>
              <a:defRPr sz="1600">
                <a:latin typeface="Arial Nova" panose="020B0504020202020204" pitchFamily="34" charset="0"/>
              </a:defRPr>
            </a:lvl4pPr>
            <a:lvl5pPr>
              <a:defRPr sz="1600">
                <a:latin typeface="Arial Nova" panose="020B0504020202020204"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14019" y="1366801"/>
            <a:ext cx="54480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6" name="Content Placeholder 5"/>
          <p:cNvSpPr>
            <a:spLocks noGrp="1"/>
          </p:cNvSpPr>
          <p:nvPr>
            <p:ph sz="quarter" idx="4" hasCustomPrompt="1"/>
          </p:nvPr>
        </p:nvSpPr>
        <p:spPr>
          <a:xfrm>
            <a:off x="6314017" y="1778002"/>
            <a:ext cx="5448000" cy="4468284"/>
          </a:xfrm>
        </p:spPr>
        <p:txBody>
          <a:bodyPr tIns="0"/>
          <a:lstStyle>
            <a:lvl1pPr marL="380990" indent="-380990">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indent="-380942">
              <a:defRPr lang="en-US" sz="1600" kern="1200" dirty="0" smtClean="0">
                <a:solidFill>
                  <a:srgbClr val="595959"/>
                </a:solidFill>
                <a:latin typeface="Arial Nova" panose="020B0504020202020204" pitchFamily="34" charset="0"/>
                <a:ea typeface="+mn-ea"/>
                <a:cs typeface="+mn-cs"/>
              </a:defRPr>
            </a:lvl2pPr>
            <a:lvl3pPr marL="1523771" indent="-304754">
              <a:defRPr lang="en-US" sz="1867" kern="1200" dirty="0" smtClean="0">
                <a:solidFill>
                  <a:srgbClr val="595959"/>
                </a:solidFill>
                <a:latin typeface="Arial Nova" panose="020B0504020202020204" pitchFamily="34" charset="0"/>
                <a:ea typeface="+mn-ea"/>
                <a:cs typeface="+mn-cs"/>
              </a:defRPr>
            </a:lvl3pPr>
            <a:lvl4pPr marL="2133280" indent="-304754">
              <a:defRPr lang="en-US" sz="1600" kern="1200" dirty="0" smtClean="0">
                <a:solidFill>
                  <a:srgbClr val="595959"/>
                </a:solidFill>
                <a:latin typeface="Arial Nova" panose="020B0504020202020204" pitchFamily="34" charset="0"/>
                <a:ea typeface="+mn-ea"/>
                <a:cs typeface="+mn-cs"/>
              </a:defRPr>
            </a:lvl4pPr>
            <a:lvl5pPr marL="2742789" indent="-304754">
              <a:defRPr lang="en-US" sz="1600" kern="1200" dirty="0">
                <a:solidFill>
                  <a:srgbClr val="595959"/>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dirty="0"/>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dirty="0"/>
              <a:t>Second level</a:t>
            </a:r>
          </a:p>
          <a:p>
            <a:pPr marL="1523771" lvl="2" indent="-304754" algn="l" defTabSz="1219018" rtl="0" eaLnBrk="1" latinLnBrk="0" hangingPunct="1">
              <a:lnSpc>
                <a:spcPct val="90000"/>
              </a:lnSpc>
              <a:spcBef>
                <a:spcPts val="800"/>
              </a:spcBef>
              <a:buFont typeface="Arial" pitchFamily="34" charset="0"/>
              <a:buChar char="•"/>
            </a:pPr>
            <a:r>
              <a:rPr lang="en-US" dirty="0"/>
              <a:t>Third level</a:t>
            </a:r>
          </a:p>
          <a:p>
            <a:pPr marL="2133280" lvl="3" indent="-304754" algn="l" defTabSz="1219018" rtl="0" eaLnBrk="1" latinLnBrk="0" hangingPunct="1">
              <a:lnSpc>
                <a:spcPct val="90000"/>
              </a:lnSpc>
              <a:spcBef>
                <a:spcPts val="800"/>
              </a:spcBef>
              <a:buFont typeface="Arial" pitchFamily="34" charset="0"/>
              <a:buChar char="–"/>
            </a:pPr>
            <a:r>
              <a:rPr lang="en-US" dirty="0"/>
              <a:t>Fourth level</a:t>
            </a:r>
          </a:p>
          <a:p>
            <a:pPr marL="2742789" lvl="4" indent="-304754" algn="l" defTabSz="1219018" rtl="0" eaLnBrk="1" latinLnBrk="0" hangingPunct="1">
              <a:lnSpc>
                <a:spcPct val="90000"/>
              </a:lnSpc>
              <a:spcBef>
                <a:spcPts val="800"/>
              </a:spcBef>
              <a:buFont typeface="Arial" pitchFamily="34" charset="0"/>
              <a:buChar char="»"/>
            </a:pPr>
            <a:r>
              <a:rPr lang="en-US" dirty="0"/>
              <a:t>Fifth level</a:t>
            </a:r>
          </a:p>
        </p:txBody>
      </p:sp>
      <p:sp>
        <p:nvSpPr>
          <p:cNvPr id="9" name="Slide Number Placeholder 8"/>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3083682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dirty="0"/>
              <a:t>Color Palette</a:t>
            </a:r>
          </a:p>
        </p:txBody>
      </p:sp>
      <p:sp>
        <p:nvSpPr>
          <p:cNvPr id="5" name="Slide Number Placeholder 4"/>
          <p:cNvSpPr>
            <a:spLocks noGrp="1"/>
          </p:cNvSpPr>
          <p:nvPr>
            <p:ph type="sldNum" sz="quarter" idx="12"/>
          </p:nvPr>
        </p:nvSpPr>
        <p:spPr/>
        <p:txBody>
          <a:bodyPr/>
          <a:lstStyle/>
          <a:p>
            <a:fld id="{D6AB342A-830E-438F-A6A8-BEDF509AB0A8}" type="slidenum">
              <a:rPr lang="en-US" smtClean="0"/>
              <a:pPr/>
              <a:t>‹#›</a:t>
            </a:fld>
            <a:endParaRPr lang="en-US"/>
          </a:p>
        </p:txBody>
      </p:sp>
      <p:sp>
        <p:nvSpPr>
          <p:cNvPr id="4" name="Rectangle 3">
            <a:extLst>
              <a:ext uri="{FF2B5EF4-FFF2-40B4-BE49-F238E27FC236}">
                <a16:creationId xmlns:a16="http://schemas.microsoft.com/office/drawing/2014/main" id="{B7E4328B-D13C-42AE-AE8E-10B47BAE4610}"/>
              </a:ext>
            </a:extLst>
          </p:cNvPr>
          <p:cNvSpPr/>
          <p:nvPr/>
        </p:nvSpPr>
        <p:spPr>
          <a:xfrm>
            <a:off x="447027" y="1912703"/>
            <a:ext cx="1483843" cy="590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6" name="Rectangle 5">
            <a:extLst>
              <a:ext uri="{FF2B5EF4-FFF2-40B4-BE49-F238E27FC236}">
                <a16:creationId xmlns:a16="http://schemas.microsoft.com/office/drawing/2014/main" id="{D5CFE044-BA97-42C4-9069-A63FF4388E19}"/>
              </a:ext>
            </a:extLst>
          </p:cNvPr>
          <p:cNvSpPr/>
          <p:nvPr/>
        </p:nvSpPr>
        <p:spPr>
          <a:xfrm>
            <a:off x="2413373" y="1912703"/>
            <a:ext cx="1483843" cy="590207"/>
          </a:xfrm>
          <a:prstGeom prst="rect">
            <a:avLst/>
          </a:prstGeom>
          <a:solidFill>
            <a:srgbClr val="E7B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7" name="Rectangle 6">
            <a:extLst>
              <a:ext uri="{FF2B5EF4-FFF2-40B4-BE49-F238E27FC236}">
                <a16:creationId xmlns:a16="http://schemas.microsoft.com/office/drawing/2014/main" id="{FC51BB78-6515-40CB-83F1-5E6A75ACED06}"/>
              </a:ext>
            </a:extLst>
          </p:cNvPr>
          <p:cNvSpPr/>
          <p:nvPr/>
        </p:nvSpPr>
        <p:spPr>
          <a:xfrm>
            <a:off x="4379720" y="1912703"/>
            <a:ext cx="1483843" cy="590207"/>
          </a:xfrm>
          <a:prstGeom prst="rect">
            <a:avLst/>
          </a:prstGeom>
          <a:solidFill>
            <a:srgbClr val="B3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8" name="Rectangle 7">
            <a:extLst>
              <a:ext uri="{FF2B5EF4-FFF2-40B4-BE49-F238E27FC236}">
                <a16:creationId xmlns:a16="http://schemas.microsoft.com/office/drawing/2014/main" id="{9B1B22CD-BDE0-4F9E-8DBD-474744ADF3E8}"/>
              </a:ext>
            </a:extLst>
          </p:cNvPr>
          <p:cNvSpPr/>
          <p:nvPr/>
        </p:nvSpPr>
        <p:spPr>
          <a:xfrm>
            <a:off x="6346066" y="1912703"/>
            <a:ext cx="1483843" cy="590207"/>
          </a:xfrm>
          <a:prstGeom prst="rect">
            <a:avLst/>
          </a:prstGeom>
          <a:solidFill>
            <a:srgbClr val="FDD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9" name="Rectangle 8">
            <a:extLst>
              <a:ext uri="{FF2B5EF4-FFF2-40B4-BE49-F238E27FC236}">
                <a16:creationId xmlns:a16="http://schemas.microsoft.com/office/drawing/2014/main" id="{998742DC-982D-4662-9434-A248A25BD175}"/>
              </a:ext>
            </a:extLst>
          </p:cNvPr>
          <p:cNvSpPr/>
          <p:nvPr/>
        </p:nvSpPr>
        <p:spPr>
          <a:xfrm>
            <a:off x="8312413" y="1912703"/>
            <a:ext cx="1483843" cy="590207"/>
          </a:xfrm>
          <a:prstGeom prst="rect">
            <a:avLst/>
          </a:prstGeom>
          <a:solidFill>
            <a:srgbClr val="93C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0" name="Rectangle 9">
            <a:extLst>
              <a:ext uri="{FF2B5EF4-FFF2-40B4-BE49-F238E27FC236}">
                <a16:creationId xmlns:a16="http://schemas.microsoft.com/office/drawing/2014/main" id="{4D898B4F-2DAB-49EA-AF24-A869636DFC83}"/>
              </a:ext>
            </a:extLst>
          </p:cNvPr>
          <p:cNvSpPr/>
          <p:nvPr/>
        </p:nvSpPr>
        <p:spPr>
          <a:xfrm>
            <a:off x="10278760" y="1912703"/>
            <a:ext cx="1483843" cy="590207"/>
          </a:xfrm>
          <a:prstGeom prst="rect">
            <a:avLst/>
          </a:prstGeom>
          <a:solidFill>
            <a:srgbClr val="C3D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11" name="TextBox 10">
            <a:extLst>
              <a:ext uri="{FF2B5EF4-FFF2-40B4-BE49-F238E27FC236}">
                <a16:creationId xmlns:a16="http://schemas.microsoft.com/office/drawing/2014/main" id="{F4547637-0770-4AAA-93A5-EBEA61797A46}"/>
              </a:ext>
            </a:extLst>
          </p:cNvPr>
          <p:cNvSpPr txBox="1"/>
          <p:nvPr/>
        </p:nvSpPr>
        <p:spPr>
          <a:xfrm>
            <a:off x="447026"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1</a:t>
            </a:r>
          </a:p>
          <a:p>
            <a:pPr>
              <a:spcBef>
                <a:spcPts val="800"/>
              </a:spcBef>
            </a:pPr>
            <a:r>
              <a:rPr lang="en-IN" sz="1600" dirty="0">
                <a:solidFill>
                  <a:srgbClr val="595959"/>
                </a:solidFill>
                <a:latin typeface="Arial Nova" panose="020B0504020202020204" pitchFamily="34" charset="0"/>
              </a:rPr>
              <a:t>R: 142</a:t>
            </a:r>
          </a:p>
          <a:p>
            <a:r>
              <a:rPr lang="en-IN" sz="1600" dirty="0">
                <a:solidFill>
                  <a:srgbClr val="595959"/>
                </a:solidFill>
                <a:latin typeface="Arial Nova" panose="020B0504020202020204" pitchFamily="34" charset="0"/>
              </a:rPr>
              <a:t>G: 180</a:t>
            </a:r>
          </a:p>
          <a:p>
            <a:r>
              <a:rPr lang="en-IN" sz="1600" dirty="0">
                <a:solidFill>
                  <a:srgbClr val="595959"/>
                </a:solidFill>
                <a:latin typeface="Arial Nova" panose="020B0504020202020204" pitchFamily="34" charset="0"/>
              </a:rPr>
              <a:t>B: 227</a:t>
            </a:r>
          </a:p>
        </p:txBody>
      </p:sp>
      <p:sp>
        <p:nvSpPr>
          <p:cNvPr id="12" name="TextBox 11">
            <a:extLst>
              <a:ext uri="{FF2B5EF4-FFF2-40B4-BE49-F238E27FC236}">
                <a16:creationId xmlns:a16="http://schemas.microsoft.com/office/drawing/2014/main" id="{82C2F1AA-F8F7-4BF2-A2FC-645DA7181D85}"/>
              </a:ext>
            </a:extLst>
          </p:cNvPr>
          <p:cNvSpPr txBox="1"/>
          <p:nvPr/>
        </p:nvSpPr>
        <p:spPr>
          <a:xfrm>
            <a:off x="434328" y="1370158"/>
            <a:ext cx="2118978"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PRIMARY COLORS</a:t>
            </a:r>
          </a:p>
        </p:txBody>
      </p:sp>
      <p:sp>
        <p:nvSpPr>
          <p:cNvPr id="13" name="TextBox 12">
            <a:extLst>
              <a:ext uri="{FF2B5EF4-FFF2-40B4-BE49-F238E27FC236}">
                <a16:creationId xmlns:a16="http://schemas.microsoft.com/office/drawing/2014/main" id="{ED21CFA7-B0A8-404A-8755-747CC477C574}"/>
              </a:ext>
            </a:extLst>
          </p:cNvPr>
          <p:cNvSpPr txBox="1"/>
          <p:nvPr/>
        </p:nvSpPr>
        <p:spPr>
          <a:xfrm>
            <a:off x="2413373"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2</a:t>
            </a:r>
          </a:p>
          <a:p>
            <a:pPr>
              <a:spcBef>
                <a:spcPts val="800"/>
              </a:spcBef>
            </a:pPr>
            <a:r>
              <a:rPr lang="en-IN" sz="1600" dirty="0">
                <a:solidFill>
                  <a:srgbClr val="595959"/>
                </a:solidFill>
                <a:latin typeface="Arial Nova" panose="020B0504020202020204" pitchFamily="34" charset="0"/>
              </a:rPr>
              <a:t>R: 230</a:t>
            </a:r>
          </a:p>
          <a:p>
            <a:r>
              <a:rPr lang="en-IN" sz="1600" dirty="0">
                <a:solidFill>
                  <a:srgbClr val="595959"/>
                </a:solidFill>
                <a:latin typeface="Arial Nova" panose="020B0504020202020204" pitchFamily="34" charset="0"/>
              </a:rPr>
              <a:t>G: 185</a:t>
            </a:r>
          </a:p>
          <a:p>
            <a:r>
              <a:rPr lang="en-IN" sz="1600" dirty="0">
                <a:solidFill>
                  <a:srgbClr val="595959"/>
                </a:solidFill>
                <a:latin typeface="Arial Nova" panose="020B0504020202020204" pitchFamily="34" charset="0"/>
              </a:rPr>
              <a:t>B: 184</a:t>
            </a:r>
          </a:p>
        </p:txBody>
      </p:sp>
      <p:sp>
        <p:nvSpPr>
          <p:cNvPr id="14" name="TextBox 13">
            <a:extLst>
              <a:ext uri="{FF2B5EF4-FFF2-40B4-BE49-F238E27FC236}">
                <a16:creationId xmlns:a16="http://schemas.microsoft.com/office/drawing/2014/main" id="{452E051D-C9B6-4A62-8278-1A977BAD6E75}"/>
              </a:ext>
            </a:extLst>
          </p:cNvPr>
          <p:cNvSpPr txBox="1"/>
          <p:nvPr/>
        </p:nvSpPr>
        <p:spPr>
          <a:xfrm>
            <a:off x="4379720"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3</a:t>
            </a:r>
          </a:p>
          <a:p>
            <a:pPr>
              <a:spcBef>
                <a:spcPts val="800"/>
              </a:spcBef>
            </a:pPr>
            <a:r>
              <a:rPr lang="en-IN" sz="1600" dirty="0">
                <a:solidFill>
                  <a:srgbClr val="595959"/>
                </a:solidFill>
                <a:latin typeface="Arial Nova" panose="020B0504020202020204" pitchFamily="34" charset="0"/>
              </a:rPr>
              <a:t>R: 179</a:t>
            </a:r>
          </a:p>
          <a:p>
            <a:r>
              <a:rPr lang="en-IN" sz="1600" dirty="0">
                <a:solidFill>
                  <a:srgbClr val="595959"/>
                </a:solidFill>
                <a:latin typeface="Arial Nova" panose="020B0504020202020204" pitchFamily="34" charset="0"/>
              </a:rPr>
              <a:t>G: 162</a:t>
            </a:r>
          </a:p>
          <a:p>
            <a:r>
              <a:rPr lang="en-IN" sz="1600" dirty="0">
                <a:solidFill>
                  <a:srgbClr val="595959"/>
                </a:solidFill>
                <a:latin typeface="Arial Nova" panose="020B0504020202020204" pitchFamily="34" charset="0"/>
              </a:rPr>
              <a:t>B: 199</a:t>
            </a:r>
          </a:p>
        </p:txBody>
      </p:sp>
      <p:sp>
        <p:nvSpPr>
          <p:cNvPr id="15" name="TextBox 14">
            <a:extLst>
              <a:ext uri="{FF2B5EF4-FFF2-40B4-BE49-F238E27FC236}">
                <a16:creationId xmlns:a16="http://schemas.microsoft.com/office/drawing/2014/main" id="{0D37B8BC-A0D4-4C30-9A1F-8AEE177F92FD}"/>
              </a:ext>
            </a:extLst>
          </p:cNvPr>
          <p:cNvSpPr txBox="1"/>
          <p:nvPr/>
        </p:nvSpPr>
        <p:spPr>
          <a:xfrm>
            <a:off x="6346067"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4</a:t>
            </a:r>
          </a:p>
          <a:p>
            <a:pPr>
              <a:spcBef>
                <a:spcPts val="800"/>
              </a:spcBef>
            </a:pPr>
            <a:r>
              <a:rPr lang="en-IN" sz="1600" dirty="0">
                <a:solidFill>
                  <a:srgbClr val="595959"/>
                </a:solidFill>
                <a:latin typeface="Arial Nova" panose="020B0504020202020204" pitchFamily="34" charset="0"/>
              </a:rPr>
              <a:t>R: 252</a:t>
            </a:r>
          </a:p>
          <a:p>
            <a:r>
              <a:rPr lang="en-IN" sz="1600" dirty="0">
                <a:solidFill>
                  <a:srgbClr val="595959"/>
                </a:solidFill>
                <a:latin typeface="Arial Nova" panose="020B0504020202020204" pitchFamily="34" charset="0"/>
              </a:rPr>
              <a:t>G: 213</a:t>
            </a:r>
          </a:p>
          <a:p>
            <a:r>
              <a:rPr lang="en-IN" sz="1600" dirty="0">
                <a:solidFill>
                  <a:srgbClr val="595959"/>
                </a:solidFill>
                <a:latin typeface="Arial Nova" panose="020B0504020202020204" pitchFamily="34" charset="0"/>
              </a:rPr>
              <a:t>B: 181</a:t>
            </a:r>
          </a:p>
        </p:txBody>
      </p:sp>
      <p:sp>
        <p:nvSpPr>
          <p:cNvPr id="16" name="TextBox 15">
            <a:extLst>
              <a:ext uri="{FF2B5EF4-FFF2-40B4-BE49-F238E27FC236}">
                <a16:creationId xmlns:a16="http://schemas.microsoft.com/office/drawing/2014/main" id="{086E4FFB-75D5-4AB4-B44D-3F33F1CF891D}"/>
              </a:ext>
            </a:extLst>
          </p:cNvPr>
          <p:cNvSpPr txBox="1"/>
          <p:nvPr/>
        </p:nvSpPr>
        <p:spPr>
          <a:xfrm>
            <a:off x="8312413"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5</a:t>
            </a:r>
          </a:p>
          <a:p>
            <a:pPr>
              <a:spcBef>
                <a:spcPts val="800"/>
              </a:spcBef>
            </a:pPr>
            <a:r>
              <a:rPr lang="en-IN" sz="1600" dirty="0">
                <a:solidFill>
                  <a:srgbClr val="595959"/>
                </a:solidFill>
                <a:latin typeface="Arial Nova" panose="020B0504020202020204" pitchFamily="34" charset="0"/>
              </a:rPr>
              <a:t>R: 147</a:t>
            </a:r>
          </a:p>
          <a:p>
            <a:r>
              <a:rPr lang="en-IN" sz="1600" dirty="0">
                <a:solidFill>
                  <a:srgbClr val="595959"/>
                </a:solidFill>
                <a:latin typeface="Arial Nova" panose="020B0504020202020204" pitchFamily="34" charset="0"/>
              </a:rPr>
              <a:t>G: 205</a:t>
            </a:r>
          </a:p>
          <a:p>
            <a:r>
              <a:rPr lang="en-IN" sz="1600" dirty="0">
                <a:solidFill>
                  <a:srgbClr val="595959"/>
                </a:solidFill>
                <a:latin typeface="Arial Nova" panose="020B0504020202020204" pitchFamily="34" charset="0"/>
              </a:rPr>
              <a:t>B: 221</a:t>
            </a:r>
          </a:p>
        </p:txBody>
      </p:sp>
      <p:sp>
        <p:nvSpPr>
          <p:cNvPr id="17" name="TextBox 16">
            <a:extLst>
              <a:ext uri="{FF2B5EF4-FFF2-40B4-BE49-F238E27FC236}">
                <a16:creationId xmlns:a16="http://schemas.microsoft.com/office/drawing/2014/main" id="{5D56B14C-8C7C-4B3F-B3C5-1BD1E37D9293}"/>
              </a:ext>
            </a:extLst>
          </p:cNvPr>
          <p:cNvSpPr txBox="1"/>
          <p:nvPr/>
        </p:nvSpPr>
        <p:spPr>
          <a:xfrm>
            <a:off x="10278760" y="2670204"/>
            <a:ext cx="816634"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ASSET 6</a:t>
            </a:r>
          </a:p>
          <a:p>
            <a:pPr>
              <a:spcBef>
                <a:spcPts val="800"/>
              </a:spcBef>
            </a:pPr>
            <a:r>
              <a:rPr lang="en-IN" sz="1600" dirty="0">
                <a:solidFill>
                  <a:srgbClr val="595959"/>
                </a:solidFill>
                <a:latin typeface="Arial Nova" panose="020B0504020202020204" pitchFamily="34" charset="0"/>
              </a:rPr>
              <a:t>R: 195</a:t>
            </a:r>
          </a:p>
          <a:p>
            <a:r>
              <a:rPr lang="en-IN" sz="1600" dirty="0">
                <a:solidFill>
                  <a:srgbClr val="595959"/>
                </a:solidFill>
                <a:latin typeface="Arial Nova" panose="020B0504020202020204" pitchFamily="34" charset="0"/>
              </a:rPr>
              <a:t>G: 214</a:t>
            </a:r>
          </a:p>
          <a:p>
            <a:r>
              <a:rPr lang="en-IN" sz="1600" dirty="0">
                <a:solidFill>
                  <a:srgbClr val="595959"/>
                </a:solidFill>
                <a:latin typeface="Arial Nova" panose="020B0504020202020204" pitchFamily="34" charset="0"/>
              </a:rPr>
              <a:t>B: 155</a:t>
            </a:r>
          </a:p>
        </p:txBody>
      </p:sp>
      <p:sp>
        <p:nvSpPr>
          <p:cNvPr id="18" name="TextBox 17">
            <a:extLst>
              <a:ext uri="{FF2B5EF4-FFF2-40B4-BE49-F238E27FC236}">
                <a16:creationId xmlns:a16="http://schemas.microsoft.com/office/drawing/2014/main" id="{F40EFAAB-F6AD-44D1-A61D-2A4AE33D9654}"/>
              </a:ext>
            </a:extLst>
          </p:cNvPr>
          <p:cNvSpPr txBox="1"/>
          <p:nvPr/>
        </p:nvSpPr>
        <p:spPr>
          <a:xfrm>
            <a:off x="434327" y="4005081"/>
            <a:ext cx="1539139"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FONT COLOR</a:t>
            </a:r>
          </a:p>
        </p:txBody>
      </p:sp>
      <p:sp>
        <p:nvSpPr>
          <p:cNvPr id="19" name="Rectangle 18">
            <a:extLst>
              <a:ext uri="{FF2B5EF4-FFF2-40B4-BE49-F238E27FC236}">
                <a16:creationId xmlns:a16="http://schemas.microsoft.com/office/drawing/2014/main" id="{890443EB-8948-4923-9AF9-844BAF7527C2}"/>
              </a:ext>
            </a:extLst>
          </p:cNvPr>
          <p:cNvSpPr/>
          <p:nvPr/>
        </p:nvSpPr>
        <p:spPr>
          <a:xfrm>
            <a:off x="447027" y="4402390"/>
            <a:ext cx="1483843" cy="590207"/>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solidFill>
                <a:srgbClr val="595959"/>
              </a:solidFill>
              <a:latin typeface="Arial Nova" panose="020B0504020202020204" pitchFamily="34" charset="0"/>
            </a:endParaRPr>
          </a:p>
        </p:txBody>
      </p:sp>
      <p:sp>
        <p:nvSpPr>
          <p:cNvPr id="20" name="TextBox 19">
            <a:extLst>
              <a:ext uri="{FF2B5EF4-FFF2-40B4-BE49-F238E27FC236}">
                <a16:creationId xmlns:a16="http://schemas.microsoft.com/office/drawing/2014/main" id="{06B40338-43E9-4740-A9B1-0E02C6306CA7}"/>
              </a:ext>
            </a:extLst>
          </p:cNvPr>
          <p:cNvSpPr txBox="1"/>
          <p:nvPr/>
        </p:nvSpPr>
        <p:spPr>
          <a:xfrm>
            <a:off x="447027" y="5159890"/>
            <a:ext cx="1299138" cy="1087477"/>
          </a:xfrm>
          <a:prstGeom prst="rect">
            <a:avLst/>
          </a:prstGeom>
          <a:noFill/>
        </p:spPr>
        <p:txBody>
          <a:bodyPr wrap="none" lIns="0" tIns="0" rIns="0" bIns="0" rtlCol="0">
            <a:spAutoFit/>
          </a:bodyPr>
          <a:lstStyle/>
          <a:p>
            <a:r>
              <a:rPr lang="en-IN" sz="1600" dirty="0">
                <a:solidFill>
                  <a:srgbClr val="595959"/>
                </a:solidFill>
                <a:latin typeface="Arial Nova" panose="020B0504020202020204" pitchFamily="34" charset="0"/>
              </a:rPr>
              <a:t>FONT COLOR</a:t>
            </a:r>
          </a:p>
          <a:p>
            <a:pPr>
              <a:spcBef>
                <a:spcPts val="800"/>
              </a:spcBef>
            </a:pPr>
            <a:r>
              <a:rPr lang="en-IN" sz="1600" dirty="0">
                <a:solidFill>
                  <a:srgbClr val="595959"/>
                </a:solidFill>
                <a:latin typeface="Arial Nova" panose="020B0504020202020204" pitchFamily="34" charset="0"/>
              </a:rPr>
              <a:t>R: 89</a:t>
            </a:r>
          </a:p>
          <a:p>
            <a:r>
              <a:rPr lang="en-IN" sz="1600" dirty="0">
                <a:solidFill>
                  <a:srgbClr val="595959"/>
                </a:solidFill>
                <a:latin typeface="Arial Nova" panose="020B0504020202020204" pitchFamily="34" charset="0"/>
              </a:rPr>
              <a:t>G: 89</a:t>
            </a:r>
          </a:p>
          <a:p>
            <a:r>
              <a:rPr lang="en-IN" sz="1600" dirty="0">
                <a:solidFill>
                  <a:srgbClr val="595959"/>
                </a:solidFill>
                <a:latin typeface="Arial Nova" panose="020B0504020202020204" pitchFamily="34" charset="0"/>
              </a:rPr>
              <a:t>B: 89</a:t>
            </a:r>
          </a:p>
        </p:txBody>
      </p:sp>
      <p:grpSp>
        <p:nvGrpSpPr>
          <p:cNvPr id="21" name="Group 20">
            <a:extLst>
              <a:ext uri="{FF2B5EF4-FFF2-40B4-BE49-F238E27FC236}">
                <a16:creationId xmlns:a16="http://schemas.microsoft.com/office/drawing/2014/main" id="{263411DD-BA76-41C7-ADF0-7E43D09A1DB2}"/>
              </a:ext>
            </a:extLst>
          </p:cNvPr>
          <p:cNvGrpSpPr/>
          <p:nvPr/>
        </p:nvGrpSpPr>
        <p:grpSpPr>
          <a:xfrm>
            <a:off x="4368607" y="4348045"/>
            <a:ext cx="2217020" cy="505591"/>
            <a:chOff x="3197275" y="3272707"/>
            <a:chExt cx="1662765" cy="379193"/>
          </a:xfrm>
        </p:grpSpPr>
        <p:sp>
          <p:nvSpPr>
            <p:cNvPr id="22" name="Rectangle 21">
              <a:extLst>
                <a:ext uri="{FF2B5EF4-FFF2-40B4-BE49-F238E27FC236}">
                  <a16:creationId xmlns:a16="http://schemas.microsoft.com/office/drawing/2014/main" id="{31A47A36-E381-483C-B833-139D75F81B28}"/>
                </a:ext>
              </a:extLst>
            </p:cNvPr>
            <p:cNvSpPr/>
            <p:nvPr/>
          </p:nvSpPr>
          <p:spPr>
            <a:xfrm>
              <a:off x="3197275" y="3272707"/>
              <a:ext cx="1662765" cy="3791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23" name="TextBox 22">
              <a:extLst>
                <a:ext uri="{FF2B5EF4-FFF2-40B4-BE49-F238E27FC236}">
                  <a16:creationId xmlns:a16="http://schemas.microsoft.com/office/drawing/2014/main" id="{2FAAE967-B4D3-43BC-B9D0-69A413DEC89C}"/>
                </a:ext>
              </a:extLst>
            </p:cNvPr>
            <p:cNvSpPr txBox="1"/>
            <p:nvPr/>
          </p:nvSpPr>
          <p:spPr>
            <a:xfrm>
              <a:off x="3299099" y="3323804"/>
              <a:ext cx="1502768" cy="276999"/>
            </a:xfrm>
            <a:prstGeom prst="rect">
              <a:avLst/>
            </a:prstGeom>
            <a:noFill/>
          </p:spPr>
          <p:txBody>
            <a:bodyPr wrap="none" lIns="0" tIns="0" rIns="0" bIns="0" rtlCol="0">
              <a:spAutoFit/>
            </a:bodyPr>
            <a:lstStyle/>
            <a:p>
              <a:r>
                <a:rPr lang="en-IN" sz="2400" b="1" dirty="0">
                  <a:solidFill>
                    <a:schemeClr val="bg1"/>
                  </a:solidFill>
                  <a:latin typeface="Arial Nova" panose="020B0504020202020204" pitchFamily="34" charset="0"/>
                </a:rPr>
                <a:t>Trebuchet MS</a:t>
              </a:r>
              <a:endParaRPr lang="en-IN" sz="1600" b="1" dirty="0">
                <a:solidFill>
                  <a:schemeClr val="bg1"/>
                </a:solidFill>
                <a:latin typeface="Arial Nova" panose="020B0504020202020204" pitchFamily="34" charset="0"/>
              </a:endParaRPr>
            </a:p>
          </p:txBody>
        </p:sp>
      </p:grpSp>
      <p:sp>
        <p:nvSpPr>
          <p:cNvPr id="24" name="TextBox 23">
            <a:extLst>
              <a:ext uri="{FF2B5EF4-FFF2-40B4-BE49-F238E27FC236}">
                <a16:creationId xmlns:a16="http://schemas.microsoft.com/office/drawing/2014/main" id="{97428E92-6A13-4EEE-A66B-9981CC127020}"/>
              </a:ext>
            </a:extLst>
          </p:cNvPr>
          <p:cNvSpPr txBox="1"/>
          <p:nvPr/>
        </p:nvSpPr>
        <p:spPr>
          <a:xfrm>
            <a:off x="4368605" y="4005081"/>
            <a:ext cx="1308692" cy="287323"/>
          </a:xfrm>
          <a:prstGeom prst="rect">
            <a:avLst/>
          </a:prstGeom>
          <a:noFill/>
        </p:spPr>
        <p:txBody>
          <a:bodyPr wrap="none" lIns="0" tIns="0" rIns="0" bIns="0" rtlCol="0">
            <a:spAutoFit/>
          </a:bodyPr>
          <a:lstStyle/>
          <a:p>
            <a:r>
              <a:rPr lang="en-IN" sz="1867" b="1" dirty="0">
                <a:solidFill>
                  <a:srgbClr val="595959"/>
                </a:solidFill>
                <a:latin typeface="Arial Nova" panose="020B0504020202020204" pitchFamily="34" charset="0"/>
              </a:rPr>
              <a:t>FONT TYPE</a:t>
            </a:r>
          </a:p>
        </p:txBody>
      </p:sp>
    </p:spTree>
    <p:extLst>
      <p:ext uri="{BB962C8B-B14F-4D97-AF65-F5344CB8AC3E}">
        <p14:creationId xmlns:p14="http://schemas.microsoft.com/office/powerpoint/2010/main" val="2939668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3529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pPr/>
              <a:t>‹#›</a:t>
            </a:fld>
            <a:endParaRPr lang="en-US"/>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spTree>
    <p:extLst>
      <p:ext uri="{BB962C8B-B14F-4D97-AF65-F5344CB8AC3E}">
        <p14:creationId xmlns:p14="http://schemas.microsoft.com/office/powerpoint/2010/main" val="35811073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28" name="Picture 2" descr="Image result for digital transformation shutterstock">
            <a:extLst>
              <a:ext uri="{FF2B5EF4-FFF2-40B4-BE49-F238E27FC236}">
                <a16:creationId xmlns:a16="http://schemas.microsoft.com/office/drawing/2014/main" id="{AA07EBF4-94A2-4E29-AA44-A3BFCABC33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57" b="6657"/>
          <a:stretch/>
        </p:blipFill>
        <p:spPr bwMode="auto">
          <a:xfrm>
            <a:off x="2"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p:nvSpPr>
        <p:spPr>
          <a:xfrm>
            <a:off x="2117" y="0"/>
            <a:ext cx="12192001" cy="68580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nvGrpSpPr>
          <p:cNvPr id="30" name="Group 29">
            <a:extLst>
              <a:ext uri="{FF2B5EF4-FFF2-40B4-BE49-F238E27FC236}">
                <a16:creationId xmlns:a16="http://schemas.microsoft.com/office/drawing/2014/main" id="{9492AEFE-BAE5-4A16-8046-1CC388A1137A}"/>
              </a:ext>
            </a:extLst>
          </p:cNvPr>
          <p:cNvGrpSpPr/>
          <p:nvPr/>
        </p:nvGrpSpPr>
        <p:grpSpPr>
          <a:xfrm>
            <a:off x="8810985" y="2875669"/>
            <a:ext cx="1954179" cy="1106663"/>
            <a:chOff x="9753598" y="1"/>
            <a:chExt cx="1739885" cy="985307"/>
          </a:xfrm>
        </p:grpSpPr>
        <p:sp>
          <p:nvSpPr>
            <p:cNvPr id="31" name="Round Same Side Corner Rectangle 72">
              <a:extLst>
                <a:ext uri="{FF2B5EF4-FFF2-40B4-BE49-F238E27FC236}">
                  <a16:creationId xmlns:a16="http://schemas.microsoft.com/office/drawing/2014/main" id="{04D70802-0F35-4919-BE7E-3D566C9A8826}"/>
                </a:ext>
              </a:extLst>
            </p:cNvPr>
            <p:cNvSpPr/>
            <p:nvPr/>
          </p:nvSpPr>
          <p:spPr>
            <a:xfrm rot="10800000">
              <a:off x="9753598" y="1"/>
              <a:ext cx="1739885" cy="985307"/>
            </a:xfrm>
            <a:prstGeom prst="roundRect">
              <a:avLst/>
            </a:prstGeom>
            <a:solidFill>
              <a:schemeClr val="bg1"/>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32" name="Picture 2" descr="Image result for sify logo">
              <a:extLst>
                <a:ext uri="{FF2B5EF4-FFF2-40B4-BE49-F238E27FC236}">
                  <a16:creationId xmlns:a16="http://schemas.microsoft.com/office/drawing/2014/main" id="{F03FB8CE-A55B-45E9-9801-70D3FA9DB09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3529B0A5-3478-40ED-8C29-787110A9C1CE}"/>
              </a:ext>
            </a:extLst>
          </p:cNvPr>
          <p:cNvGrpSpPr/>
          <p:nvPr/>
        </p:nvGrpSpPr>
        <p:grpSpPr>
          <a:xfrm>
            <a:off x="-1" y="2173323"/>
            <a:ext cx="8466668" cy="2525040"/>
            <a:chOff x="-1" y="1629992"/>
            <a:chExt cx="6829063" cy="1893780"/>
          </a:xfrm>
        </p:grpSpPr>
        <p:sp>
          <p:nvSpPr>
            <p:cNvPr id="34" name="Rectangle 33">
              <a:extLst>
                <a:ext uri="{FF2B5EF4-FFF2-40B4-BE49-F238E27FC236}">
                  <a16:creationId xmlns:a16="http://schemas.microsoft.com/office/drawing/2014/main" id="{41A53F10-CBC5-444F-AA00-64BF461C9C71}"/>
                </a:ext>
              </a:extLst>
            </p:cNvPr>
            <p:cNvSpPr/>
            <p:nvPr/>
          </p:nvSpPr>
          <p:spPr>
            <a:xfrm>
              <a:off x="-1" y="1710769"/>
              <a:ext cx="6829063" cy="172513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5" name="Rectangle 34">
              <a:extLst>
                <a:ext uri="{FF2B5EF4-FFF2-40B4-BE49-F238E27FC236}">
                  <a16:creationId xmlns:a16="http://schemas.microsoft.com/office/drawing/2014/main" id="{24102996-43D2-4531-8F28-25FFF42A8FE6}"/>
                </a:ext>
              </a:extLst>
            </p:cNvPr>
            <p:cNvSpPr/>
            <p:nvPr/>
          </p:nvSpPr>
          <p:spPr>
            <a:xfrm>
              <a:off x="0" y="1629992"/>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6" name="Rectangle 35">
              <a:extLst>
                <a:ext uri="{FF2B5EF4-FFF2-40B4-BE49-F238E27FC236}">
                  <a16:creationId xmlns:a16="http://schemas.microsoft.com/office/drawing/2014/main" id="{D688A12A-52FF-434F-8992-444C36B493C3}"/>
                </a:ext>
              </a:extLst>
            </p:cNvPr>
            <p:cNvSpPr/>
            <p:nvPr/>
          </p:nvSpPr>
          <p:spPr>
            <a:xfrm>
              <a:off x="0" y="3475856"/>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grpSp>
        <p:nvGrpSpPr>
          <p:cNvPr id="37" name="Group 36">
            <a:extLst>
              <a:ext uri="{FF2B5EF4-FFF2-40B4-BE49-F238E27FC236}">
                <a16:creationId xmlns:a16="http://schemas.microsoft.com/office/drawing/2014/main" id="{87697701-4197-44C5-9DF6-DCE8EB7667A7}"/>
              </a:ext>
            </a:extLst>
          </p:cNvPr>
          <p:cNvGrpSpPr/>
          <p:nvPr/>
        </p:nvGrpSpPr>
        <p:grpSpPr>
          <a:xfrm>
            <a:off x="11136403" y="2281025"/>
            <a:ext cx="1055596" cy="2300187"/>
            <a:chOff x="8352302" y="0"/>
            <a:chExt cx="791697" cy="5143500"/>
          </a:xfrm>
        </p:grpSpPr>
        <p:sp>
          <p:nvSpPr>
            <p:cNvPr id="38" name="Rectangle 37">
              <a:extLst>
                <a:ext uri="{FF2B5EF4-FFF2-40B4-BE49-F238E27FC236}">
                  <a16:creationId xmlns:a16="http://schemas.microsoft.com/office/drawing/2014/main" id="{583C2F58-9D3E-4A33-9620-E2862F764A2C}"/>
                </a:ext>
              </a:extLst>
            </p:cNvPr>
            <p:cNvSpPr/>
            <p:nvPr/>
          </p:nvSpPr>
          <p:spPr>
            <a:xfrm>
              <a:off x="8877270" y="0"/>
              <a:ext cx="266729" cy="51435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9" name="Rectangle 38">
              <a:extLst>
                <a:ext uri="{FF2B5EF4-FFF2-40B4-BE49-F238E27FC236}">
                  <a16:creationId xmlns:a16="http://schemas.microsoft.com/office/drawing/2014/main" id="{E2590226-D46A-48CE-A2DA-6A9297A288BE}"/>
                </a:ext>
              </a:extLst>
            </p:cNvPr>
            <p:cNvSpPr/>
            <p:nvPr/>
          </p:nvSpPr>
          <p:spPr>
            <a:xfrm>
              <a:off x="8613456" y="0"/>
              <a:ext cx="266729" cy="51435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40" name="Rectangle 39">
              <a:extLst>
                <a:ext uri="{FF2B5EF4-FFF2-40B4-BE49-F238E27FC236}">
                  <a16:creationId xmlns:a16="http://schemas.microsoft.com/office/drawing/2014/main" id="{C61AEADA-3FE1-4B34-BF61-100EEBD93869}"/>
                </a:ext>
              </a:extLst>
            </p:cNvPr>
            <p:cNvSpPr/>
            <p:nvPr/>
          </p:nvSpPr>
          <p:spPr>
            <a:xfrm>
              <a:off x="8352302" y="0"/>
              <a:ext cx="266729" cy="51435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sp>
        <p:nvSpPr>
          <p:cNvPr id="4" name="Text Placeholder 3">
            <a:extLst>
              <a:ext uri="{FF2B5EF4-FFF2-40B4-BE49-F238E27FC236}">
                <a16:creationId xmlns:a16="http://schemas.microsoft.com/office/drawing/2014/main" id="{DE1DF722-DBE4-4E6D-BFCC-DE5D388C6978}"/>
              </a:ext>
            </a:extLst>
          </p:cNvPr>
          <p:cNvSpPr>
            <a:spLocks noGrp="1"/>
          </p:cNvSpPr>
          <p:nvPr>
            <p:ph type="body" sz="quarter" idx="11" hasCustomPrompt="1"/>
          </p:nvPr>
        </p:nvSpPr>
        <p:spPr>
          <a:xfrm>
            <a:off x="488041" y="3086437"/>
            <a:ext cx="7267200" cy="698815"/>
          </a:xfrm>
        </p:spPr>
        <p:txBody>
          <a:bodyPr anchor="ctr">
            <a:normAutofit/>
          </a:bodyPr>
          <a:lstStyle>
            <a:lvl1pPr marL="0" indent="0">
              <a:buNone/>
              <a:defRPr sz="3200" b="1">
                <a:solidFill>
                  <a:schemeClr val="tx2">
                    <a:lumMod val="50000"/>
                  </a:schemeClr>
                </a:solidFill>
              </a:defRPr>
            </a:lvl1pPr>
          </a:lstStyle>
          <a:p>
            <a:pPr lvl="0"/>
            <a:r>
              <a:rPr lang="en-US" dirty="0"/>
              <a:t>SECTION DIVIDER</a:t>
            </a:r>
          </a:p>
        </p:txBody>
      </p:sp>
    </p:spTree>
    <p:extLst>
      <p:ext uri="{BB962C8B-B14F-4D97-AF65-F5344CB8AC3E}">
        <p14:creationId xmlns:p14="http://schemas.microsoft.com/office/powerpoint/2010/main" val="31002358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p:nvGrpSpPr>
        <p:grpSpPr>
          <a:xfrm rot="16200000">
            <a:off x="5159304" y="2280919"/>
            <a:ext cx="1873392" cy="241124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dirty="0">
                <a:solidFill>
                  <a:prstClr val="white">
                    <a:lumMod val="65000"/>
                  </a:prstClr>
                </a:solidFill>
                <a:latin typeface="Arial Nova" panose="020B0504020202020204" pitchFamily="34" charset="0"/>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dirty="0">
                <a:solidFill>
                  <a:prstClr val="white"/>
                </a:solidFill>
                <a:latin typeface="Arial Nova" panose="020B0504020202020204" pitchFamily="34" charset="0"/>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p:nvSpPr>
        <p:spPr bwMode="auto">
          <a:xfrm>
            <a:off x="3534222" y="2696297"/>
            <a:ext cx="5123559" cy="1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15" tIns="46457" rIns="92915" bIns="46457" numCol="1" anchor="t" anchorCtr="0" compatLnSpc="1">
            <a:prstTxWarp prst="textNoShape">
              <a:avLst/>
            </a:prstTxWarp>
          </a:bodyPr>
          <a:lstStyle/>
          <a:p>
            <a:pPr algn="ctr" defTabSz="929129"/>
            <a:r>
              <a:rPr lang="en-IN" sz="8133" dirty="0">
                <a:solidFill>
                  <a:srgbClr val="595959"/>
                </a:solidFill>
                <a:latin typeface="Arial Nova" panose="020B0504020202020204" pitchFamily="34" charset="0"/>
              </a:rPr>
              <a:t>Thank you</a:t>
            </a:r>
          </a:p>
        </p:txBody>
      </p:sp>
      <p:grpSp>
        <p:nvGrpSpPr>
          <p:cNvPr id="8" name="Group 7">
            <a:extLst>
              <a:ext uri="{FF2B5EF4-FFF2-40B4-BE49-F238E27FC236}">
                <a16:creationId xmlns:a16="http://schemas.microsoft.com/office/drawing/2014/main" id="{7F8B8839-2DE8-4E32-AACE-5718126A1761}"/>
              </a:ext>
            </a:extLst>
          </p:cNvPr>
          <p:cNvGrpSpPr/>
          <p:nvPr/>
        </p:nvGrpSpPr>
        <p:grpSpPr>
          <a:xfrm>
            <a:off x="388419" y="4989095"/>
            <a:ext cx="11353773" cy="1010795"/>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2292" y="472819"/>
            <a:ext cx="2276797" cy="1911095"/>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7775" y="472819"/>
            <a:ext cx="2276797" cy="1911095"/>
          </a:xfrm>
          <a:prstGeom prst="rect">
            <a:avLst/>
          </a:prstGeom>
        </p:spPr>
      </p:pic>
    </p:spTree>
    <p:extLst>
      <p:ext uri="{BB962C8B-B14F-4D97-AF65-F5344CB8AC3E}">
        <p14:creationId xmlns:p14="http://schemas.microsoft.com/office/powerpoint/2010/main" val="4031694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2000" y="504996"/>
            <a:ext cx="10051200" cy="461655"/>
          </a:xfrm>
          <a:prstGeom prst="rect">
            <a:avLst/>
          </a:prstGeom>
        </p:spPr>
        <p:txBody>
          <a:bodyP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6" name="Slide Number Placeholder 5"/>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17855476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7078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atin typeface="Arial Nova" panose="020B0504020202020204" pitchFamily="34" charset="0"/>
              </a:defRPr>
            </a:lvl1pPr>
          </a:lstStyle>
          <a:p>
            <a:endParaRPr lang="en-US"/>
          </a:p>
        </p:txBody>
      </p:sp>
      <p:sp>
        <p:nvSpPr>
          <p:cNvPr id="5" name="Rectangle 4"/>
          <p:cNvSpPr>
            <a:spLocks noGrp="1" noChangeArrowheads="1"/>
          </p:cNvSpPr>
          <p:nvPr>
            <p:ph type="ftr" sz="quarter" idx="11"/>
          </p:nvPr>
        </p:nvSpPr>
        <p:spPr>
          <a:ln/>
        </p:spPr>
        <p:txBody>
          <a:bodyPr/>
          <a:lstStyle>
            <a:lvl1pPr>
              <a:defRPr>
                <a:latin typeface="Arial Nova" panose="020B0504020202020204" pitchFamily="34" charset="0"/>
              </a:defRPr>
            </a:lvl1pPr>
          </a:lstStyle>
          <a:p>
            <a:r>
              <a:rPr lang="en-US"/>
              <a:t>Sify Internal [Confidential]</a:t>
            </a:r>
          </a:p>
        </p:txBody>
      </p:sp>
      <p:sp>
        <p:nvSpPr>
          <p:cNvPr id="6" name="Rectangle 5"/>
          <p:cNvSpPr>
            <a:spLocks noGrp="1" noChangeArrowheads="1"/>
          </p:cNvSpPr>
          <p:nvPr>
            <p:ph type="sldNum" sz="quarter" idx="12"/>
          </p:nvPr>
        </p:nvSpPr>
        <p:spPr>
          <a:ln/>
        </p:spPr>
        <p:txBody>
          <a:bodyPr/>
          <a:lstStyle>
            <a:lvl1pPr>
              <a:defRPr/>
            </a:lvl1pPr>
          </a:lstStyle>
          <a:p>
            <a:fld id="{0DC31C7A-854D-EF44-912A-66D158972109}" type="slidenum">
              <a:rPr lang="en-US" smtClean="0"/>
              <a:pPr/>
              <a:t>‹#›</a:t>
            </a:fld>
            <a:endParaRPr lang="en-US"/>
          </a:p>
        </p:txBody>
      </p:sp>
    </p:spTree>
    <p:extLst>
      <p:ext uri="{BB962C8B-B14F-4D97-AF65-F5344CB8AC3E}">
        <p14:creationId xmlns:p14="http://schemas.microsoft.com/office/powerpoint/2010/main" val="114955358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23D72304-AFF9-4225-BD2F-D9CA585253CC}"/>
              </a:ext>
            </a:extLst>
          </p:cNvPr>
          <p:cNvCxnSpPr/>
          <p:nvPr/>
        </p:nvCxnSpPr>
        <p:spPr>
          <a:xfrm>
            <a:off x="1634870" y="908997"/>
            <a:ext cx="10039169" cy="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29" y="64741"/>
            <a:ext cx="1416107" cy="1188649"/>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29" y="64740"/>
            <a:ext cx="1416107" cy="1188649"/>
          </a:xfrm>
          <a:prstGeom prst="rect">
            <a:avLst/>
          </a:prstGeom>
        </p:spPr>
      </p:pic>
      <p:sp>
        <p:nvSpPr>
          <p:cNvPr id="5" name="Text Placeholder 2"/>
          <p:cNvSpPr>
            <a:spLocks noGrp="1"/>
          </p:cNvSpPr>
          <p:nvPr>
            <p:ph type="body" sz="quarter" idx="10" hasCustomPrompt="1"/>
          </p:nvPr>
        </p:nvSpPr>
        <p:spPr>
          <a:xfrm>
            <a:off x="5160418" y="6510055"/>
            <a:ext cx="3790951" cy="252413"/>
          </a:xfrm>
        </p:spPr>
        <p:txBody>
          <a:bodyPr>
            <a:noAutofit/>
          </a:bodyPr>
          <a:lstStyle>
            <a:lvl1pPr marL="0" indent="0">
              <a:buNone/>
              <a:defRPr sz="2000" baseline="0">
                <a:solidFill>
                  <a:srgbClr val="FF0000"/>
                </a:solidFill>
              </a:defRPr>
            </a:lvl1pPr>
          </a:lstStyle>
          <a:p>
            <a:pPr lvl="0"/>
            <a:r>
              <a:rPr lang="en-US" dirty="0"/>
              <a:t>Only for internal use</a:t>
            </a:r>
          </a:p>
        </p:txBody>
      </p:sp>
    </p:spTree>
    <p:extLst>
      <p:ext uri="{BB962C8B-B14F-4D97-AF65-F5344CB8AC3E}">
        <p14:creationId xmlns:p14="http://schemas.microsoft.com/office/powerpoint/2010/main" val="19683013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_Section Divider">
    <p:spTree>
      <p:nvGrpSpPr>
        <p:cNvPr id="1" name=""/>
        <p:cNvGrpSpPr/>
        <p:nvPr/>
      </p:nvGrpSpPr>
      <p:grpSpPr>
        <a:xfrm>
          <a:off x="0" y="0"/>
          <a:ext cx="0" cy="0"/>
          <a:chOff x="0" y="0"/>
          <a:chExt cx="0" cy="0"/>
        </a:xfrm>
      </p:grpSpPr>
      <p:pic>
        <p:nvPicPr>
          <p:cNvPr id="23" name="Picture 2" descr="Image result for digital transformation shutterstock">
            <a:extLst>
              <a:ext uri="{FF2B5EF4-FFF2-40B4-BE49-F238E27FC236}">
                <a16:creationId xmlns:a16="http://schemas.microsoft.com/office/drawing/2014/main" id="{BCD5D595-AB87-C3B8-BBAA-E26F640EB7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57" b="6657"/>
          <a:stretch/>
        </p:blipFill>
        <p:spPr bwMode="auto">
          <a:xfrm>
            <a:off x="2"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A7F2C157-6FF7-E69A-06C3-B68530E4E4D6}"/>
              </a:ext>
            </a:extLst>
          </p:cNvPr>
          <p:cNvSpPr/>
          <p:nvPr/>
        </p:nvSpPr>
        <p:spPr>
          <a:xfrm>
            <a:off x="2117" y="0"/>
            <a:ext cx="12192001" cy="68580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nvGrpSpPr>
          <p:cNvPr id="25" name="Group 24">
            <a:extLst>
              <a:ext uri="{FF2B5EF4-FFF2-40B4-BE49-F238E27FC236}">
                <a16:creationId xmlns:a16="http://schemas.microsoft.com/office/drawing/2014/main" id="{4E9E0520-BAE7-C425-CF45-F00403FE4CAC}"/>
              </a:ext>
            </a:extLst>
          </p:cNvPr>
          <p:cNvGrpSpPr/>
          <p:nvPr/>
        </p:nvGrpSpPr>
        <p:grpSpPr>
          <a:xfrm>
            <a:off x="8810985" y="2875669"/>
            <a:ext cx="1954179" cy="1106663"/>
            <a:chOff x="9753598" y="1"/>
            <a:chExt cx="1739885" cy="985307"/>
          </a:xfrm>
        </p:grpSpPr>
        <p:sp>
          <p:nvSpPr>
            <p:cNvPr id="26" name="Round Same Side Corner Rectangle 72">
              <a:extLst>
                <a:ext uri="{FF2B5EF4-FFF2-40B4-BE49-F238E27FC236}">
                  <a16:creationId xmlns:a16="http://schemas.microsoft.com/office/drawing/2014/main" id="{A43757E9-069B-005B-B45C-ECB132FAD733}"/>
                </a:ext>
              </a:extLst>
            </p:cNvPr>
            <p:cNvSpPr/>
            <p:nvPr/>
          </p:nvSpPr>
          <p:spPr>
            <a:xfrm rot="10800000">
              <a:off x="9753598" y="1"/>
              <a:ext cx="1739885" cy="985307"/>
            </a:xfrm>
            <a:prstGeom prst="roundRect">
              <a:avLst/>
            </a:prstGeom>
            <a:solidFill>
              <a:schemeClr val="bg1"/>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28" name="Picture 2" descr="Image result for sify logo">
              <a:extLst>
                <a:ext uri="{FF2B5EF4-FFF2-40B4-BE49-F238E27FC236}">
                  <a16:creationId xmlns:a16="http://schemas.microsoft.com/office/drawing/2014/main" id="{8534A2DF-0C92-6260-3A03-E3105AB6CC6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9D4AF513-B27D-869F-5153-F6036166B92B}"/>
              </a:ext>
            </a:extLst>
          </p:cNvPr>
          <p:cNvGrpSpPr/>
          <p:nvPr/>
        </p:nvGrpSpPr>
        <p:grpSpPr>
          <a:xfrm>
            <a:off x="-1" y="2173323"/>
            <a:ext cx="8466668" cy="2525040"/>
            <a:chOff x="-1" y="1629992"/>
            <a:chExt cx="6829063" cy="1893780"/>
          </a:xfrm>
        </p:grpSpPr>
        <p:sp>
          <p:nvSpPr>
            <p:cNvPr id="31" name="Rectangle 30">
              <a:extLst>
                <a:ext uri="{FF2B5EF4-FFF2-40B4-BE49-F238E27FC236}">
                  <a16:creationId xmlns:a16="http://schemas.microsoft.com/office/drawing/2014/main" id="{71E870DA-7C06-77A7-5CDB-F7083AFD394D}"/>
                </a:ext>
              </a:extLst>
            </p:cNvPr>
            <p:cNvSpPr/>
            <p:nvPr/>
          </p:nvSpPr>
          <p:spPr>
            <a:xfrm>
              <a:off x="-1" y="1710769"/>
              <a:ext cx="6829063" cy="172513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2" name="Rectangle 31">
              <a:extLst>
                <a:ext uri="{FF2B5EF4-FFF2-40B4-BE49-F238E27FC236}">
                  <a16:creationId xmlns:a16="http://schemas.microsoft.com/office/drawing/2014/main" id="{2E04E8CA-4DFB-0A92-FF7E-EC2E6C9335EC}"/>
                </a:ext>
              </a:extLst>
            </p:cNvPr>
            <p:cNvSpPr/>
            <p:nvPr/>
          </p:nvSpPr>
          <p:spPr>
            <a:xfrm>
              <a:off x="0" y="1629992"/>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3" name="Rectangle 32">
              <a:extLst>
                <a:ext uri="{FF2B5EF4-FFF2-40B4-BE49-F238E27FC236}">
                  <a16:creationId xmlns:a16="http://schemas.microsoft.com/office/drawing/2014/main" id="{38FCCB57-81B8-E44B-2F6B-94F73D2A7D8B}"/>
                </a:ext>
              </a:extLst>
            </p:cNvPr>
            <p:cNvSpPr/>
            <p:nvPr/>
          </p:nvSpPr>
          <p:spPr>
            <a:xfrm>
              <a:off x="0" y="3475856"/>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grpSp>
        <p:nvGrpSpPr>
          <p:cNvPr id="34" name="Group 33">
            <a:extLst>
              <a:ext uri="{FF2B5EF4-FFF2-40B4-BE49-F238E27FC236}">
                <a16:creationId xmlns:a16="http://schemas.microsoft.com/office/drawing/2014/main" id="{C569B245-8A5B-648A-1D51-9FEA514B1D54}"/>
              </a:ext>
            </a:extLst>
          </p:cNvPr>
          <p:cNvGrpSpPr/>
          <p:nvPr/>
        </p:nvGrpSpPr>
        <p:grpSpPr>
          <a:xfrm>
            <a:off x="11136403" y="2281025"/>
            <a:ext cx="1055596" cy="2300187"/>
            <a:chOff x="8352302" y="0"/>
            <a:chExt cx="791697" cy="5143500"/>
          </a:xfrm>
        </p:grpSpPr>
        <p:sp>
          <p:nvSpPr>
            <p:cNvPr id="35" name="Rectangle 34">
              <a:extLst>
                <a:ext uri="{FF2B5EF4-FFF2-40B4-BE49-F238E27FC236}">
                  <a16:creationId xmlns:a16="http://schemas.microsoft.com/office/drawing/2014/main" id="{DB8111EA-54AF-D4B8-60FB-B5138209A024}"/>
                </a:ext>
              </a:extLst>
            </p:cNvPr>
            <p:cNvSpPr/>
            <p:nvPr/>
          </p:nvSpPr>
          <p:spPr>
            <a:xfrm>
              <a:off x="8877270" y="0"/>
              <a:ext cx="266729" cy="51435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6" name="Rectangle 35">
              <a:extLst>
                <a:ext uri="{FF2B5EF4-FFF2-40B4-BE49-F238E27FC236}">
                  <a16:creationId xmlns:a16="http://schemas.microsoft.com/office/drawing/2014/main" id="{251DF2A8-D3C2-E8E0-11CF-C0035222F178}"/>
                </a:ext>
              </a:extLst>
            </p:cNvPr>
            <p:cNvSpPr/>
            <p:nvPr/>
          </p:nvSpPr>
          <p:spPr>
            <a:xfrm>
              <a:off x="8613456" y="0"/>
              <a:ext cx="266729" cy="51435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7" name="Rectangle 36">
              <a:extLst>
                <a:ext uri="{FF2B5EF4-FFF2-40B4-BE49-F238E27FC236}">
                  <a16:creationId xmlns:a16="http://schemas.microsoft.com/office/drawing/2014/main" id="{8CD2C29C-8B54-626C-017F-B1387BB683BB}"/>
                </a:ext>
              </a:extLst>
            </p:cNvPr>
            <p:cNvSpPr/>
            <p:nvPr/>
          </p:nvSpPr>
          <p:spPr>
            <a:xfrm>
              <a:off x="8352302" y="0"/>
              <a:ext cx="266729" cy="51435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sp>
        <p:nvSpPr>
          <p:cNvPr id="38" name="Text Placeholder 3">
            <a:extLst>
              <a:ext uri="{FF2B5EF4-FFF2-40B4-BE49-F238E27FC236}">
                <a16:creationId xmlns:a16="http://schemas.microsoft.com/office/drawing/2014/main" id="{AE9A6E79-9539-48D1-C2E6-FF1738BCEC01}"/>
              </a:ext>
            </a:extLst>
          </p:cNvPr>
          <p:cNvSpPr>
            <a:spLocks noGrp="1"/>
          </p:cNvSpPr>
          <p:nvPr>
            <p:ph type="body" sz="quarter" idx="11" hasCustomPrompt="1"/>
          </p:nvPr>
        </p:nvSpPr>
        <p:spPr>
          <a:xfrm>
            <a:off x="488041" y="3086437"/>
            <a:ext cx="7267200" cy="698815"/>
          </a:xfrm>
        </p:spPr>
        <p:txBody>
          <a:bodyPr anchor="ctr">
            <a:normAutofit/>
          </a:bodyPr>
          <a:lstStyle>
            <a:lvl1pPr marL="0" indent="0">
              <a:buNone/>
              <a:defRPr sz="3200" b="1">
                <a:solidFill>
                  <a:schemeClr val="tx2">
                    <a:lumMod val="50000"/>
                  </a:schemeClr>
                </a:solidFill>
              </a:defRPr>
            </a:lvl1pPr>
          </a:lstStyle>
          <a:p>
            <a:pPr lvl="0"/>
            <a:r>
              <a:rPr lang="en-US" dirty="0"/>
              <a:t>SECTION DIVIDER</a:t>
            </a:r>
          </a:p>
        </p:txBody>
      </p:sp>
    </p:spTree>
    <p:extLst>
      <p:ext uri="{BB962C8B-B14F-4D97-AF65-F5344CB8AC3E}">
        <p14:creationId xmlns:p14="http://schemas.microsoft.com/office/powerpoint/2010/main" val="19381501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 name="Rectangle 2">
            <a:extLst>
              <a:ext uri="{FF2B5EF4-FFF2-40B4-BE49-F238E27FC236}">
                <a16:creationId xmlns:a16="http://schemas.microsoft.com/office/drawing/2014/main" id="{F1537751-3942-4783-9212-4A763A64B904}"/>
              </a:ext>
            </a:extLst>
          </p:cNvPr>
          <p:cNvSpPr/>
          <p:nvPr/>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Tree>
    <p:extLst>
      <p:ext uri="{BB962C8B-B14F-4D97-AF65-F5344CB8AC3E}">
        <p14:creationId xmlns:p14="http://schemas.microsoft.com/office/powerpoint/2010/main" val="12336298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sify_white_plain"/>
          <p:cNvPicPr>
            <a:picLocks noChangeAspect="1" noChangeArrowheads="1"/>
          </p:cNvPicPr>
          <p:nvPr/>
        </p:nvPicPr>
        <p:blipFill>
          <a:blip r:embed="rId2" cstate="print"/>
          <a:srcRect/>
          <a:stretch>
            <a:fillRect/>
          </a:stretch>
        </p:blipFill>
        <p:spPr bwMode="auto">
          <a:xfrm>
            <a:off x="2" y="1"/>
            <a:ext cx="12187767" cy="6859588"/>
          </a:xfrm>
          <a:prstGeom prst="rect">
            <a:avLst/>
          </a:prstGeom>
          <a:noFill/>
          <a:ln w="9525">
            <a:noFill/>
            <a:miter lim="800000"/>
            <a:headEnd/>
            <a:tailEnd/>
          </a:ln>
        </p:spPr>
      </p:pic>
      <p:sp>
        <p:nvSpPr>
          <p:cNvPr id="350214" name="Rectangle 6"/>
          <p:cNvSpPr>
            <a:spLocks noGrp="1" noChangeArrowheads="1"/>
          </p:cNvSpPr>
          <p:nvPr>
            <p:ph type="ctrTitle"/>
          </p:nvPr>
        </p:nvSpPr>
        <p:spPr>
          <a:xfrm>
            <a:off x="914400" y="2130428"/>
            <a:ext cx="10363200" cy="1470025"/>
          </a:xfrm>
        </p:spPr>
        <p:txBody>
          <a:bodyPr/>
          <a:lstStyle>
            <a:lvl1pPr algn="ctr">
              <a:defRPr/>
            </a:lvl1pPr>
          </a:lstStyle>
          <a:p>
            <a:r>
              <a:rPr lang="en-US"/>
              <a:t>Click to edit Master title style</a:t>
            </a:r>
            <a:endParaRPr lang="en-IN"/>
          </a:p>
        </p:txBody>
      </p:sp>
      <p:sp>
        <p:nvSpPr>
          <p:cNvPr id="350215" name="Rectangle 7"/>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endParaRPr lang="en-IN"/>
          </a:p>
        </p:txBody>
      </p:sp>
      <p:sp>
        <p:nvSpPr>
          <p:cNvPr id="5" name="Rectangle 3"/>
          <p:cNvSpPr>
            <a:spLocks noGrp="1" noChangeArrowheads="1"/>
          </p:cNvSpPr>
          <p:nvPr>
            <p:ph type="dt" sz="half" idx="10"/>
          </p:nvPr>
        </p:nvSpPr>
        <p:spPr/>
        <p:txBody>
          <a:bodyPr/>
          <a:lstStyle>
            <a:lvl1pPr>
              <a:defRPr/>
            </a:lvl1pPr>
          </a:lstStyle>
          <a:p>
            <a:pPr>
              <a:defRPr/>
            </a:pPr>
            <a:endParaRPr lang="en-US" dirty="0">
              <a:solidFill>
                <a:srgbClr val="606A74"/>
              </a:solidFill>
            </a:endParaRPr>
          </a:p>
        </p:txBody>
      </p:sp>
      <p:sp>
        <p:nvSpPr>
          <p:cNvPr id="6" name="Rectangle 4"/>
          <p:cNvSpPr>
            <a:spLocks noGrp="1" noChangeArrowheads="1"/>
          </p:cNvSpPr>
          <p:nvPr>
            <p:ph type="ftr" sz="quarter" idx="11"/>
          </p:nvPr>
        </p:nvSpPr>
        <p:spPr/>
        <p:txBody>
          <a:bodyPr/>
          <a:lstStyle>
            <a:lvl1pPr>
              <a:defRPr/>
            </a:lvl1pPr>
          </a:lstStyle>
          <a:p>
            <a:pPr>
              <a:defRPr/>
            </a:pPr>
            <a:r>
              <a:rPr lang="en-US">
                <a:solidFill>
                  <a:srgbClr val="606A74"/>
                </a:solidFill>
              </a:rPr>
              <a:t>Sify Internal [Confidential]</a:t>
            </a:r>
            <a:endParaRPr lang="en-US" dirty="0">
              <a:solidFill>
                <a:srgbClr val="606A74"/>
              </a:solidFill>
            </a:endParaRPr>
          </a:p>
        </p:txBody>
      </p:sp>
      <p:sp>
        <p:nvSpPr>
          <p:cNvPr id="7" name="Rectangle 5"/>
          <p:cNvSpPr>
            <a:spLocks noGrp="1" noChangeArrowheads="1"/>
          </p:cNvSpPr>
          <p:nvPr>
            <p:ph type="sldNum" sz="quarter" idx="12"/>
          </p:nvPr>
        </p:nvSpPr>
        <p:spPr/>
        <p:txBody>
          <a:bodyPr/>
          <a:lstStyle>
            <a:lvl1pPr>
              <a:defRPr/>
            </a:lvl1pPr>
          </a:lstStyle>
          <a:p>
            <a:pPr>
              <a:defRPr/>
            </a:pPr>
            <a:fld id="{9AC9271E-C543-44A8-9215-A8575211476F}"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318509455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solidFill>
                <a:srgbClr val="606A74"/>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r>
              <a:rPr lang="en-US">
                <a:solidFill>
                  <a:srgbClr val="606A74"/>
                </a:solidFill>
              </a:rPr>
              <a:t>Sify Internal [Confidential]</a:t>
            </a:r>
            <a:endParaRPr lang="en-US" dirty="0">
              <a:solidFill>
                <a:srgbClr val="606A74"/>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02A05C3-261F-4495-B9DA-C3CBCD82F66C}"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205552934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theme" Target="../theme/theme11.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image" Target="../media/image9.emf"/><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theme" Target="../theme/theme12.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6" Type="http://schemas.openxmlformats.org/officeDocument/2006/relationships/theme" Target="../theme/theme13.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theme" Target="../theme/theme14.xml"/><Relationship Id="rId3" Type="http://schemas.openxmlformats.org/officeDocument/2006/relationships/slideLayout" Target="../slideLayouts/slideLayout187.xml"/><Relationship Id="rId21" Type="http://schemas.openxmlformats.org/officeDocument/2006/relationships/slideLayout" Target="../slideLayouts/slideLayout205.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image" Target="../media/image1.png"/><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theme" Target="../theme/theme15.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6" Type="http://schemas.openxmlformats.org/officeDocument/2006/relationships/theme" Target="../theme/theme16.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5" Type="http://schemas.openxmlformats.org/officeDocument/2006/relationships/slideLayout" Target="../slideLayouts/slideLayout239.xml"/><Relationship Id="rId4" Type="http://schemas.openxmlformats.org/officeDocument/2006/relationships/slideLayout" Target="../slideLayouts/slideLayout238.xml"/><Relationship Id="rId9"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image" Target="../media/image1.png"/><Relationship Id="rId5" Type="http://schemas.openxmlformats.org/officeDocument/2006/relationships/slideLayout" Target="../slideLayouts/slideLayout246.xml"/><Relationship Id="rId10" Type="http://schemas.openxmlformats.org/officeDocument/2006/relationships/theme" Target="../theme/theme18.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9.e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theme" Target="../theme/theme20.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9.emf"/><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6.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7.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6" Type="http://schemas.openxmlformats.org/officeDocument/2006/relationships/image" Target="../media/image22.emf"/><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theme" Target="../theme/theme8.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2602" y="1368215"/>
            <a:ext cx="11216217" cy="4878071"/>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dirty="0"/>
          </a:p>
        </p:txBody>
      </p:sp>
      <p:pic>
        <p:nvPicPr>
          <p:cNvPr id="7"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0300771" y="-129719"/>
            <a:ext cx="1592940" cy="1592939"/>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Placeholder 11"/>
          <p:cNvSpPr>
            <a:spLocks noGrp="1"/>
          </p:cNvSpPr>
          <p:nvPr>
            <p:ph type="title"/>
          </p:nvPr>
        </p:nvSpPr>
        <p:spPr>
          <a:xfrm>
            <a:off x="482600" y="505085"/>
            <a:ext cx="10049933"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3653570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 id="2147483673" r:id="rId12"/>
    <p:sldLayoutId id="2147483674" r:id="rId13"/>
    <p:sldLayoutId id="2147483688" r:id="rId14"/>
  </p:sldLayoutIdLs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126614147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Ls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guide id="10">
          <p15:clr>
            <a:srgbClr val="F26B43"/>
          </p15:clr>
        </p15:guide>
        <p15:guide id="11" pos="5760">
          <p15:clr>
            <a:srgbClr val="F26B43"/>
          </p15:clr>
        </p15:guide>
        <p15:guide id="12" orient="horz" pos="3240">
          <p15:clr>
            <a:srgbClr val="F26B43"/>
          </p15:clr>
        </p15:guide>
        <p15:guide id="13" orient="horz">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082858"/>
            </a:gs>
            <a:gs pos="23000">
              <a:srgbClr val="09295A"/>
            </a:gs>
            <a:gs pos="69000">
              <a:srgbClr val="09295A"/>
            </a:gs>
            <a:gs pos="97000">
              <a:srgbClr val="09295A"/>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93701825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guide id="10">
          <p15:clr>
            <a:srgbClr val="F26B43"/>
          </p15:clr>
        </p15:guide>
        <p15:guide id="11" pos="5760">
          <p15:clr>
            <a:srgbClr val="F26B43"/>
          </p15:clr>
        </p15:guide>
        <p15:guide id="12" orient="horz" pos="3240">
          <p15:clr>
            <a:srgbClr val="F26B43"/>
          </p15:clr>
        </p15:guide>
        <p15:guide id="13" orient="horz">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grpSp>
        <p:nvGrpSpPr>
          <p:cNvPr id="10" name="Group 9">
            <a:extLst>
              <a:ext uri="{FF2B5EF4-FFF2-40B4-BE49-F238E27FC236}">
                <a16:creationId xmlns:a16="http://schemas.microsoft.com/office/drawing/2014/main" id="{32BA68D0-E1FC-4A86-A193-8160F7C7A1B3}"/>
              </a:ext>
            </a:extLst>
          </p:cNvPr>
          <p:cNvGrpSpPr/>
          <p:nvPr/>
        </p:nvGrpSpPr>
        <p:grpSpPr>
          <a:xfrm>
            <a:off x="73386" y="6511225"/>
            <a:ext cx="1601765" cy="297454"/>
            <a:chOff x="324000" y="4788545"/>
            <a:chExt cx="1201324" cy="223091"/>
          </a:xfrm>
        </p:grpSpPr>
        <p:pic>
          <p:nvPicPr>
            <p:cNvPr id="15" name="Picture 14">
              <a:extLst>
                <a:ext uri="{FF2B5EF4-FFF2-40B4-BE49-F238E27FC236}">
                  <a16:creationId xmlns:a16="http://schemas.microsoft.com/office/drawing/2014/main" id="{0A90D54A-87EF-47EA-A6F8-FDDC9B65E6E8}"/>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324000" y="4821050"/>
              <a:ext cx="342368" cy="181210"/>
            </a:xfrm>
            <a:prstGeom prst="rect">
              <a:avLst/>
            </a:prstGeom>
          </p:spPr>
        </p:pic>
        <p:sp>
          <p:nvSpPr>
            <p:cNvPr id="16" name="Rectangle 15">
              <a:extLst>
                <a:ext uri="{FF2B5EF4-FFF2-40B4-BE49-F238E27FC236}">
                  <a16:creationId xmlns:a16="http://schemas.microsoft.com/office/drawing/2014/main" id="{E1F0C671-B037-4C8E-ADE0-AF77F3485155}"/>
                </a:ext>
              </a:extLst>
            </p:cNvPr>
            <p:cNvSpPr/>
            <p:nvPr/>
          </p:nvSpPr>
          <p:spPr>
            <a:xfrm>
              <a:off x="584105" y="4788545"/>
              <a:ext cx="941219" cy="223091"/>
            </a:xfrm>
            <a:prstGeom prst="rect">
              <a:avLst/>
            </a:prstGeom>
          </p:spPr>
          <p:txBody>
            <a:bodyPr wrap="none">
              <a:spAutoFit/>
            </a:bodyPr>
            <a:lstStyle/>
            <a:p>
              <a:r>
                <a:rPr lang="en-US" sz="1333" dirty="0">
                  <a:latin typeface="Arial Nova" panose="020B0504020202020204" pitchFamily="34" charset="0"/>
                </a:rPr>
                <a:t>cloud@core</a:t>
              </a:r>
              <a:r>
                <a:rPr lang="en-US" sz="1333" baseline="30000" dirty="0">
                  <a:latin typeface="Arial Nova" panose="020B0504020202020204" pitchFamily="34" charset="0"/>
                </a:rPr>
                <a:t>TM</a:t>
              </a:r>
            </a:p>
          </p:txBody>
        </p:sp>
      </p:grpSp>
    </p:spTree>
    <p:extLst>
      <p:ext uri="{BB962C8B-B14F-4D97-AF65-F5344CB8AC3E}">
        <p14:creationId xmlns:p14="http://schemas.microsoft.com/office/powerpoint/2010/main" val="380130604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Ls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93092000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Ls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guide id="10">
          <p15:clr>
            <a:srgbClr val="F26B43"/>
          </p15:clr>
        </p15:guide>
        <p15:guide id="11" pos="5760">
          <p15:clr>
            <a:srgbClr val="F26B43"/>
          </p15:clr>
        </p15:guide>
        <p15:guide id="12" orient="horz" pos="3240">
          <p15:clr>
            <a:srgbClr val="F26B43"/>
          </p15:clr>
        </p15:guide>
        <p15:guide id="13" orient="horz">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2638158387"/>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962" r:id="rId20"/>
    <p:sldLayoutId id="2147483963" r:id="rId21"/>
    <p:sldLayoutId id="2147483964" r:id="rId22"/>
    <p:sldLayoutId id="2147483965" r:id="rId23"/>
    <p:sldLayoutId id="2147483966" r:id="rId24"/>
    <p:sldLayoutId id="2147483967"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guide id="10">
          <p15:clr>
            <a:srgbClr val="F26B43"/>
          </p15:clr>
        </p15:guide>
        <p15:guide id="11" pos="5760">
          <p15:clr>
            <a:srgbClr val="F26B43"/>
          </p15:clr>
        </p15:guide>
        <p15:guide id="12" orient="horz" pos="3240">
          <p15:clr>
            <a:srgbClr val="F26B43"/>
          </p15:clr>
        </p15:guide>
        <p15:guide id="13" orient="horz">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1" y="1368215"/>
            <a:ext cx="11216217" cy="4878071"/>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dirty="0"/>
          </a:p>
        </p:txBody>
      </p:sp>
      <p:pic>
        <p:nvPicPr>
          <p:cNvPr id="7"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347071" y="-129719"/>
            <a:ext cx="1592940" cy="1592939"/>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Placeholder 11"/>
          <p:cNvSpPr>
            <a:spLocks noGrp="1"/>
          </p:cNvSpPr>
          <p:nvPr>
            <p:ph type="title"/>
          </p:nvPr>
        </p:nvSpPr>
        <p:spPr>
          <a:xfrm>
            <a:off x="432000" y="505085"/>
            <a:ext cx="10049933"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1861177386"/>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Ls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4035337675"/>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Ls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TheSansOffice" panose="020B050304030206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TheSansOffice" panose="020B050304030206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guide id="10">
          <p15:clr>
            <a:srgbClr val="F26B43"/>
          </p15:clr>
        </p15:guide>
        <p15:guide id="11" pos="5760">
          <p15:clr>
            <a:srgbClr val="F26B43"/>
          </p15:clr>
        </p15:guide>
        <p15:guide id="12" orient="horz" pos="3240">
          <p15:clr>
            <a:srgbClr val="F26B43"/>
          </p15:clr>
        </p15:guide>
        <p15:guide id="13" orient="horz">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2602" y="1368215"/>
            <a:ext cx="11216217" cy="4878071"/>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Trebuchet MS" pitchFamily="34" charset="0"/>
              </a:defRPr>
            </a:lvl1pPr>
          </a:lstStyle>
          <a:p>
            <a:fld id="{D6AB342A-830E-438F-A6A8-BEDF509AB0A8}" type="slidenum">
              <a:rPr lang="en-US" smtClean="0"/>
              <a:pPr/>
              <a:t>‹#›</a:t>
            </a:fld>
            <a:endParaRPr lang="en-US" dirty="0"/>
          </a:p>
        </p:txBody>
      </p:sp>
      <p:pic>
        <p:nvPicPr>
          <p:cNvPr id="7"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300771" y="-129719"/>
            <a:ext cx="1592940" cy="1592939"/>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Placeholder 11"/>
          <p:cNvSpPr>
            <a:spLocks noGrp="1"/>
          </p:cNvSpPr>
          <p:nvPr>
            <p:ph type="title"/>
          </p:nvPr>
        </p:nvSpPr>
        <p:spPr>
          <a:xfrm>
            <a:off x="482600" y="505085"/>
            <a:ext cx="10049933"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3939202485"/>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Ls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Trebuchet MS"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Trebuchet MS"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1" y="1368215"/>
            <a:ext cx="11216217" cy="4878071"/>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Trebuchet MS" pitchFamily="34" charset="0"/>
              </a:defRPr>
            </a:lvl1pPr>
          </a:lstStyle>
          <a:p>
            <a:fld id="{D6AB342A-830E-438F-A6A8-BEDF509AB0A8}" type="slidenum">
              <a:rPr lang="en-US" smtClean="0"/>
              <a:pPr/>
              <a:t>‹#›</a:t>
            </a:fld>
            <a:endParaRPr lang="en-US" dirty="0"/>
          </a:p>
        </p:txBody>
      </p:sp>
      <p:pic>
        <p:nvPicPr>
          <p:cNvPr id="7"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347071" y="-129719"/>
            <a:ext cx="1592940" cy="1592939"/>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Placeholder 11"/>
          <p:cNvSpPr>
            <a:spLocks noGrp="1"/>
          </p:cNvSpPr>
          <p:nvPr>
            <p:ph type="title"/>
          </p:nvPr>
        </p:nvSpPr>
        <p:spPr>
          <a:xfrm>
            <a:off x="432000" y="505085"/>
            <a:ext cx="10049933"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1833593340"/>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Ls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Trebuchet MS"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Trebuchet MS"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4048693960"/>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Ls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guide id="10">
          <p15:clr>
            <a:srgbClr val="F26B43"/>
          </p15:clr>
        </p15:guide>
        <p15:guide id="11" pos="5760">
          <p15:clr>
            <a:srgbClr val="F26B43"/>
          </p15:clr>
        </p15:guide>
        <p15:guide id="12" orient="horz" pos="3240">
          <p15:clr>
            <a:srgbClr val="F26B43"/>
          </p15:clr>
        </p15:guide>
        <p15:guide id="13" orient="horz">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Trebuchet MS"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5" name="Rectangle 4">
            <a:extLst>
              <a:ext uri="{FF2B5EF4-FFF2-40B4-BE49-F238E27FC236}">
                <a16:creationId xmlns:a16="http://schemas.microsoft.com/office/drawing/2014/main" id="{ECAAAECF-E1E9-4277-A538-2AD699DC7C25}"/>
              </a:ext>
            </a:extLst>
          </p:cNvPr>
          <p:cNvSpPr/>
          <p:nvPr userDrawn="1"/>
        </p:nvSpPr>
        <p:spPr>
          <a:xfrm>
            <a:off x="-8672" y="0"/>
            <a:ext cx="180000" cy="8160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sym typeface="Arial"/>
              <a:rtl val="0"/>
            </a:endParaRPr>
          </a:p>
        </p:txBody>
      </p:sp>
      <p:grpSp>
        <p:nvGrpSpPr>
          <p:cNvPr id="7" name="Group 6">
            <a:extLst>
              <a:ext uri="{FF2B5EF4-FFF2-40B4-BE49-F238E27FC236}">
                <a16:creationId xmlns:a16="http://schemas.microsoft.com/office/drawing/2014/main" id="{68D7B0FB-8D63-4ABE-A425-40357E010628}"/>
              </a:ext>
            </a:extLst>
          </p:cNvPr>
          <p:cNvGrpSpPr/>
          <p:nvPr userDrawn="1"/>
        </p:nvGrpSpPr>
        <p:grpSpPr>
          <a:xfrm>
            <a:off x="73386" y="6465045"/>
            <a:ext cx="1557395" cy="297454"/>
            <a:chOff x="324000" y="4788545"/>
            <a:chExt cx="1168046" cy="223091"/>
          </a:xfrm>
        </p:grpSpPr>
        <p:pic>
          <p:nvPicPr>
            <p:cNvPr id="8" name="Picture 7">
              <a:extLst>
                <a:ext uri="{FF2B5EF4-FFF2-40B4-BE49-F238E27FC236}">
                  <a16:creationId xmlns:a16="http://schemas.microsoft.com/office/drawing/2014/main" id="{422AC960-4471-42D1-AEFA-0B5C8B5967B3}"/>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324000" y="4821050"/>
              <a:ext cx="342368" cy="181210"/>
            </a:xfrm>
            <a:prstGeom prst="rect">
              <a:avLst/>
            </a:prstGeom>
          </p:spPr>
        </p:pic>
        <p:sp>
          <p:nvSpPr>
            <p:cNvPr id="9" name="Rectangle 8">
              <a:extLst>
                <a:ext uri="{FF2B5EF4-FFF2-40B4-BE49-F238E27FC236}">
                  <a16:creationId xmlns:a16="http://schemas.microsoft.com/office/drawing/2014/main" id="{1FA5B30E-AE27-4E3F-BD6D-1615608FE462}"/>
                </a:ext>
              </a:extLst>
            </p:cNvPr>
            <p:cNvSpPr/>
            <p:nvPr userDrawn="1"/>
          </p:nvSpPr>
          <p:spPr>
            <a:xfrm>
              <a:off x="584105" y="4788545"/>
              <a:ext cx="907941" cy="223091"/>
            </a:xfrm>
            <a:prstGeom prst="rect">
              <a:avLst/>
            </a:prstGeom>
          </p:spPr>
          <p:txBody>
            <a:bodyPr wrap="none">
              <a:spAutoFit/>
            </a:bodyPr>
            <a:lstStyle/>
            <a:p>
              <a:r>
                <a:rPr lang="en-US" sz="1333" dirty="0"/>
                <a:t>cloud@core</a:t>
              </a:r>
              <a:r>
                <a:rPr lang="en-US" sz="1333" baseline="30000" dirty="0"/>
                <a:t>TM</a:t>
              </a:r>
            </a:p>
          </p:txBody>
        </p:sp>
      </p:grpSp>
    </p:spTree>
    <p:extLst>
      <p:ext uri="{BB962C8B-B14F-4D97-AF65-F5344CB8AC3E}">
        <p14:creationId xmlns:p14="http://schemas.microsoft.com/office/powerpoint/2010/main" val="2208414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94" r:id="rId13"/>
    <p:sldLayoutId id="2147483731" r:id="rId14"/>
  </p:sldLayoutIdLs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Trebuchet MS"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Trebuchet MS"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Trebuchet MS"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082858"/>
            </a:gs>
            <a:gs pos="23000">
              <a:srgbClr val="09295A"/>
            </a:gs>
            <a:gs pos="69000">
              <a:srgbClr val="09295A"/>
            </a:gs>
            <a:gs pos="97000">
              <a:srgbClr val="09295A"/>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2556520958"/>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guide id="10">
          <p15:clr>
            <a:srgbClr val="F26B43"/>
          </p15:clr>
        </p15:guide>
        <p15:guide id="11" pos="5760">
          <p15:clr>
            <a:srgbClr val="F26B43"/>
          </p15:clr>
        </p15:guide>
        <p15:guide id="12" orient="horz" pos="3240">
          <p15:clr>
            <a:srgbClr val="F26B43"/>
          </p15:clr>
        </p15:guide>
        <p15:guide id="13" orient="horz">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1" y="1368215"/>
            <a:ext cx="11216217" cy="4878071"/>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505085"/>
            <a:ext cx="10049933"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grpSp>
        <p:nvGrpSpPr>
          <p:cNvPr id="8" name="Group 7">
            <a:extLst>
              <a:ext uri="{FF2B5EF4-FFF2-40B4-BE49-F238E27FC236}">
                <a16:creationId xmlns:a16="http://schemas.microsoft.com/office/drawing/2014/main" id="{0E0E8B4B-4FC9-4870-0D22-16FA7623E7B4}"/>
              </a:ext>
            </a:extLst>
          </p:cNvPr>
          <p:cNvGrpSpPr/>
          <p:nvPr userDrawn="1"/>
        </p:nvGrpSpPr>
        <p:grpSpPr>
          <a:xfrm>
            <a:off x="10480964" y="0"/>
            <a:ext cx="1489364" cy="886691"/>
            <a:chOff x="9753599" y="1"/>
            <a:chExt cx="1739885" cy="985307"/>
          </a:xfrm>
        </p:grpSpPr>
        <p:sp>
          <p:nvSpPr>
            <p:cNvPr id="9" name="Round Same Side Corner Rectangle 72">
              <a:extLst>
                <a:ext uri="{FF2B5EF4-FFF2-40B4-BE49-F238E27FC236}">
                  <a16:creationId xmlns:a16="http://schemas.microsoft.com/office/drawing/2014/main" id="{F5B893AE-4E9A-7C22-A1A4-DBF77A000A85}"/>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10" name="Picture 2" descr="Image result for sify logo">
              <a:extLst>
                <a:ext uri="{FF2B5EF4-FFF2-40B4-BE49-F238E27FC236}">
                  <a16:creationId xmlns:a16="http://schemas.microsoft.com/office/drawing/2014/main" id="{A01351BA-BAF6-7DB5-630E-0CD21A75F295}"/>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61188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8" r:id="rId11"/>
    <p:sldLayoutId id="2147483709" r:id="rId12"/>
    <p:sldLayoutId id="2147483711" r:id="rId13"/>
    <p:sldLayoutId id="2147483714" r:id="rId14"/>
  </p:sldLayoutIdLs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rgbClr val="595959"/>
          </a:solidFill>
          <a:effectLst/>
          <a:uLnTx/>
          <a:uFillTx/>
          <a:latin typeface="Montserrat Black" pitchFamily="2"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1" y="1368215"/>
            <a:ext cx="11216217" cy="4878071"/>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Trebuchet MS" pitchFamily="34" charset="0"/>
              </a:defRPr>
            </a:lvl1pPr>
          </a:lstStyle>
          <a:p>
            <a:fld id="{D6AB342A-830E-438F-A6A8-BEDF509AB0A8}" type="slidenum">
              <a:rPr lang="en-US" smtClean="0"/>
              <a:pPr/>
              <a:t>‹#›</a:t>
            </a:fld>
            <a:endParaRPr lang="en-US" dirty="0"/>
          </a:p>
        </p:txBody>
      </p:sp>
      <p:pic>
        <p:nvPicPr>
          <p:cNvPr id="7"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347071" y="-129719"/>
            <a:ext cx="1592940" cy="1592939"/>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Placeholder 11"/>
          <p:cNvSpPr>
            <a:spLocks noGrp="1"/>
          </p:cNvSpPr>
          <p:nvPr>
            <p:ph type="title"/>
          </p:nvPr>
        </p:nvSpPr>
        <p:spPr>
          <a:xfrm>
            <a:off x="432000" y="505085"/>
            <a:ext cx="10049933"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194619098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5" r:id="rId9"/>
    <p:sldLayoutId id="2147483726" r:id="rId10"/>
    <p:sldLayoutId id="2147483727" r:id="rId11"/>
    <p:sldLayoutId id="2147483728" r:id="rId12"/>
    <p:sldLayoutId id="2147483729" r:id="rId13"/>
    <p:sldLayoutId id="2147483730" r:id="rId14"/>
  </p:sldLayoutIdLs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Trebuchet MS"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Trebuchet MS"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2602" y="1368215"/>
            <a:ext cx="11216217" cy="4878071"/>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82600" y="505085"/>
            <a:ext cx="10049933"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2" name="Rectangle 1">
            <a:extLst>
              <a:ext uri="{FF2B5EF4-FFF2-40B4-BE49-F238E27FC236}">
                <a16:creationId xmlns:a16="http://schemas.microsoft.com/office/drawing/2014/main" id="{21C8CCF0-8D76-7304-78C5-89D2D51F4B8B}"/>
              </a:ext>
            </a:extLst>
          </p:cNvPr>
          <p:cNvSpPr/>
          <p:nvPr userDrawn="1"/>
        </p:nvSpPr>
        <p:spPr>
          <a:xfrm>
            <a:off x="-8672" y="0"/>
            <a:ext cx="180000" cy="8160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sym typeface="Arial"/>
              <a:rtl val="0"/>
            </a:endParaRPr>
          </a:p>
        </p:txBody>
      </p:sp>
      <p:grpSp>
        <p:nvGrpSpPr>
          <p:cNvPr id="4" name="Group 3">
            <a:extLst>
              <a:ext uri="{FF2B5EF4-FFF2-40B4-BE49-F238E27FC236}">
                <a16:creationId xmlns:a16="http://schemas.microsoft.com/office/drawing/2014/main" id="{9100BA90-B2C4-6A64-867A-688EDCCA96AA}"/>
              </a:ext>
            </a:extLst>
          </p:cNvPr>
          <p:cNvGrpSpPr/>
          <p:nvPr userDrawn="1"/>
        </p:nvGrpSpPr>
        <p:grpSpPr>
          <a:xfrm>
            <a:off x="73386" y="6465045"/>
            <a:ext cx="1557395" cy="297454"/>
            <a:chOff x="324000" y="4788545"/>
            <a:chExt cx="1168046" cy="223091"/>
          </a:xfrm>
        </p:grpSpPr>
        <p:pic>
          <p:nvPicPr>
            <p:cNvPr id="5" name="Picture 4">
              <a:extLst>
                <a:ext uri="{FF2B5EF4-FFF2-40B4-BE49-F238E27FC236}">
                  <a16:creationId xmlns:a16="http://schemas.microsoft.com/office/drawing/2014/main" id="{52FCFB43-9FB8-6BBD-B4CA-0B71D1EDD9B7}"/>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24000" y="4821050"/>
              <a:ext cx="342368" cy="181210"/>
            </a:xfrm>
            <a:prstGeom prst="rect">
              <a:avLst/>
            </a:prstGeom>
          </p:spPr>
        </p:pic>
        <p:sp>
          <p:nvSpPr>
            <p:cNvPr id="7" name="Rectangle 6">
              <a:extLst>
                <a:ext uri="{FF2B5EF4-FFF2-40B4-BE49-F238E27FC236}">
                  <a16:creationId xmlns:a16="http://schemas.microsoft.com/office/drawing/2014/main" id="{3BAC12D2-CE93-60C7-FBCB-6C3C24288B68}"/>
                </a:ext>
              </a:extLst>
            </p:cNvPr>
            <p:cNvSpPr/>
            <p:nvPr userDrawn="1"/>
          </p:nvSpPr>
          <p:spPr>
            <a:xfrm>
              <a:off x="584105" y="4788545"/>
              <a:ext cx="907941" cy="223091"/>
            </a:xfrm>
            <a:prstGeom prst="rect">
              <a:avLst/>
            </a:prstGeom>
          </p:spPr>
          <p:txBody>
            <a:bodyPr wrap="none">
              <a:spAutoFit/>
            </a:bodyPr>
            <a:lstStyle/>
            <a:p>
              <a:r>
                <a:rPr lang="en-US" sz="1333" dirty="0"/>
                <a:t>cloud@core</a:t>
              </a:r>
              <a:r>
                <a:rPr lang="en-US" sz="1333" baseline="30000" dirty="0"/>
                <a:t>TM</a:t>
              </a:r>
            </a:p>
          </p:txBody>
        </p:sp>
      </p:grpSp>
    </p:spTree>
    <p:extLst>
      <p:ext uri="{BB962C8B-B14F-4D97-AF65-F5344CB8AC3E}">
        <p14:creationId xmlns:p14="http://schemas.microsoft.com/office/powerpoint/2010/main" val="40437838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5" r:id="rId12"/>
    <p:sldLayoutId id="2147483746" r:id="rId13"/>
  </p:sldLayoutIdLs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1" y="1368215"/>
            <a:ext cx="11216217" cy="4878071"/>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505085"/>
            <a:ext cx="10049933"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245397827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Ls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1" y="1368215"/>
            <a:ext cx="11216217" cy="4878071"/>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505085"/>
            <a:ext cx="10049933"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205450320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sify_white_plain"/>
          <p:cNvPicPr>
            <a:picLocks noChangeAspect="1" noChangeArrowheads="1"/>
          </p:cNvPicPr>
          <p:nvPr/>
        </p:nvPicPr>
        <p:blipFill>
          <a:blip r:embed="rId16" cstate="print"/>
          <a:srcRect/>
          <a:stretch>
            <a:fillRect/>
          </a:stretch>
        </p:blipFill>
        <p:spPr bwMode="auto">
          <a:xfrm>
            <a:off x="2" y="1"/>
            <a:ext cx="12187767" cy="6859588"/>
          </a:xfrm>
          <a:prstGeom prst="rect">
            <a:avLst/>
          </a:prstGeom>
          <a:noFill/>
          <a:ln w="9525">
            <a:noFill/>
            <a:miter lim="800000"/>
            <a:headEnd/>
            <a:tailEnd/>
          </a:ln>
        </p:spPr>
      </p:pic>
      <p:sp>
        <p:nvSpPr>
          <p:cNvPr id="349187" name="Rectangle 3"/>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ct val="0"/>
              </a:spcBef>
              <a:spcAft>
                <a:spcPts val="0"/>
              </a:spcAft>
              <a:buFontTx/>
              <a:buNone/>
              <a:defRPr sz="1400" b="0">
                <a:latin typeface="Arial" charset="0"/>
              </a:defRPr>
            </a:lvl1pPr>
          </a:lstStyle>
          <a:p>
            <a:pPr defTabSz="1219018">
              <a:defRPr/>
            </a:pPr>
            <a:endParaRPr lang="en-US" dirty="0">
              <a:solidFill>
                <a:srgbClr val="606A74"/>
              </a:solidFill>
            </a:endParaRPr>
          </a:p>
        </p:txBody>
      </p:sp>
      <p:sp>
        <p:nvSpPr>
          <p:cNvPr id="349188" name="Rectangle 4"/>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ct val="0"/>
              </a:spcBef>
              <a:spcAft>
                <a:spcPts val="0"/>
              </a:spcAft>
              <a:buFontTx/>
              <a:buNone/>
              <a:defRPr sz="1400" b="0">
                <a:latin typeface="Arial" charset="0"/>
              </a:defRPr>
            </a:lvl1pPr>
          </a:lstStyle>
          <a:p>
            <a:pPr defTabSz="1219018">
              <a:defRPr/>
            </a:pPr>
            <a:r>
              <a:rPr lang="en-US">
                <a:solidFill>
                  <a:srgbClr val="606A74"/>
                </a:solidFill>
              </a:rPr>
              <a:t>Sify Internal [Confidential]</a:t>
            </a:r>
            <a:endParaRPr lang="en-US" dirty="0">
              <a:solidFill>
                <a:srgbClr val="606A74"/>
              </a:solidFill>
            </a:endParaRPr>
          </a:p>
        </p:txBody>
      </p:sp>
      <p:sp>
        <p:nvSpPr>
          <p:cNvPr id="349189" name="Rectangle 5"/>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ct val="0"/>
              </a:spcBef>
              <a:spcAft>
                <a:spcPts val="0"/>
              </a:spcAft>
              <a:buFontTx/>
              <a:buNone/>
              <a:defRPr sz="1400" b="0">
                <a:latin typeface="Arial" charset="0"/>
              </a:defRPr>
            </a:lvl1pPr>
          </a:lstStyle>
          <a:p>
            <a:pPr defTabSz="1219018">
              <a:defRPr/>
            </a:pPr>
            <a:fld id="{066F9EE3-8671-4A1F-813D-4DB90EB98A3D}" type="slidenum">
              <a:rPr lang="en-US" smtClean="0">
                <a:solidFill>
                  <a:srgbClr val="606A74"/>
                </a:solidFill>
              </a:rPr>
              <a:pPr defTabSz="1219018">
                <a:defRPr/>
              </a:pPr>
              <a:t>‹#›</a:t>
            </a:fld>
            <a:endParaRPr lang="en-US" dirty="0">
              <a:solidFill>
                <a:srgbClr val="606A74"/>
              </a:solidFill>
            </a:endParaRPr>
          </a:p>
        </p:txBody>
      </p:sp>
      <p:sp>
        <p:nvSpPr>
          <p:cNvPr id="1030" name="Rectangle 6"/>
          <p:cNvSpPr>
            <a:spLocks noGrp="1" noChangeArrowheads="1"/>
          </p:cNvSpPr>
          <p:nvPr>
            <p:ph type="title"/>
          </p:nvPr>
        </p:nvSpPr>
        <p:spPr bwMode="auto">
          <a:xfrm>
            <a:off x="609600" y="136525"/>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031" name="Rectangle 7"/>
          <p:cNvSpPr>
            <a:spLocks noGrp="1" noChangeArrowheads="1"/>
          </p:cNvSpPr>
          <p:nvPr>
            <p:ph type="body" idx="1"/>
          </p:nvPr>
        </p:nvSpPr>
        <p:spPr bwMode="auto">
          <a:xfrm>
            <a:off x="609600" y="2362200"/>
            <a:ext cx="109728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36443474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Lst>
  <p:transition/>
  <p:hf sldNum="0" hdr="0" dt="0"/>
  <p:txStyles>
    <p:titleStyle>
      <a:lvl1pPr algn="l" rtl="0" eaLnBrk="1" fontAlgn="base" hangingPunct="1">
        <a:spcBef>
          <a:spcPct val="0"/>
        </a:spcBef>
        <a:spcAft>
          <a:spcPct val="0"/>
        </a:spcAft>
        <a:defRPr sz="3600" b="1">
          <a:solidFill>
            <a:schemeClr val="bg2">
              <a:lumMod val="50000"/>
            </a:schemeClr>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600" b="1">
          <a:solidFill>
            <a:schemeClr val="tx1"/>
          </a:solidFill>
          <a:latin typeface="TheSansOffice" pitchFamily="34" charset="0"/>
        </a:defRPr>
      </a:lvl2pPr>
      <a:lvl3pPr algn="l" rtl="0" eaLnBrk="1" fontAlgn="base" hangingPunct="1">
        <a:spcBef>
          <a:spcPct val="0"/>
        </a:spcBef>
        <a:spcAft>
          <a:spcPct val="0"/>
        </a:spcAft>
        <a:defRPr sz="3600" b="1">
          <a:solidFill>
            <a:schemeClr val="tx1"/>
          </a:solidFill>
          <a:latin typeface="TheSansOffice" pitchFamily="34" charset="0"/>
        </a:defRPr>
      </a:lvl3pPr>
      <a:lvl4pPr algn="l" rtl="0" eaLnBrk="1" fontAlgn="base" hangingPunct="1">
        <a:spcBef>
          <a:spcPct val="0"/>
        </a:spcBef>
        <a:spcAft>
          <a:spcPct val="0"/>
        </a:spcAft>
        <a:defRPr sz="3600" b="1">
          <a:solidFill>
            <a:schemeClr val="tx1"/>
          </a:solidFill>
          <a:latin typeface="TheSansOffice" pitchFamily="34" charset="0"/>
        </a:defRPr>
      </a:lvl4pPr>
      <a:lvl5pPr algn="l" rtl="0" eaLnBrk="1" fontAlgn="base" hangingPunct="1">
        <a:spcBef>
          <a:spcPct val="0"/>
        </a:spcBef>
        <a:spcAft>
          <a:spcPct val="0"/>
        </a:spcAft>
        <a:defRPr sz="3600" b="1">
          <a:solidFill>
            <a:schemeClr val="tx1"/>
          </a:solidFill>
          <a:latin typeface="TheSansOffice" pitchFamily="34" charset="0"/>
        </a:defRPr>
      </a:lvl5pPr>
      <a:lvl6pPr marL="457189" algn="l" rtl="0" eaLnBrk="1" fontAlgn="base" hangingPunct="1">
        <a:spcBef>
          <a:spcPct val="0"/>
        </a:spcBef>
        <a:spcAft>
          <a:spcPct val="0"/>
        </a:spcAft>
        <a:defRPr sz="3600" b="1">
          <a:solidFill>
            <a:schemeClr val="tx1"/>
          </a:solidFill>
          <a:latin typeface="TheSansOffice" pitchFamily="34" charset="0"/>
        </a:defRPr>
      </a:lvl6pPr>
      <a:lvl7pPr marL="914377" algn="l" rtl="0" eaLnBrk="1" fontAlgn="base" hangingPunct="1">
        <a:spcBef>
          <a:spcPct val="0"/>
        </a:spcBef>
        <a:spcAft>
          <a:spcPct val="0"/>
        </a:spcAft>
        <a:defRPr sz="3600" b="1">
          <a:solidFill>
            <a:schemeClr val="tx1"/>
          </a:solidFill>
          <a:latin typeface="TheSansOffice" pitchFamily="34" charset="0"/>
        </a:defRPr>
      </a:lvl7pPr>
      <a:lvl8pPr marL="1371566" algn="l" rtl="0" eaLnBrk="1" fontAlgn="base" hangingPunct="1">
        <a:spcBef>
          <a:spcPct val="0"/>
        </a:spcBef>
        <a:spcAft>
          <a:spcPct val="0"/>
        </a:spcAft>
        <a:defRPr sz="3600" b="1">
          <a:solidFill>
            <a:schemeClr val="tx1"/>
          </a:solidFill>
          <a:latin typeface="TheSansOffice" pitchFamily="34" charset="0"/>
        </a:defRPr>
      </a:lvl8pPr>
      <a:lvl9pPr marL="1828754" algn="l" rtl="0" eaLnBrk="1" fontAlgn="base" hangingPunct="1">
        <a:spcBef>
          <a:spcPct val="0"/>
        </a:spcBef>
        <a:spcAft>
          <a:spcPct val="0"/>
        </a:spcAft>
        <a:defRPr sz="3600" b="1">
          <a:solidFill>
            <a:schemeClr val="tx1"/>
          </a:solidFill>
          <a:latin typeface="TheSansOffice" pitchFamily="34" charset="0"/>
        </a:defRPr>
      </a:lvl9pPr>
    </p:titleStyle>
    <p:bodyStyle>
      <a:lvl1pPr marL="342891" indent="-342891" algn="l" rtl="0" eaLnBrk="1" fontAlgn="base" hangingPunct="1">
        <a:spcBef>
          <a:spcPct val="20000"/>
        </a:spcBef>
        <a:spcAft>
          <a:spcPct val="0"/>
        </a:spcAft>
        <a:buFont typeface="Wingdings" pitchFamily="2" charset="2"/>
        <a:buChar char="§"/>
        <a:defRPr sz="2400">
          <a:solidFill>
            <a:schemeClr val="bg2">
              <a:lumMod val="50000"/>
            </a:schemeClr>
          </a:solidFill>
          <a:latin typeface="Arial" panose="020B0604020202020204" pitchFamily="34" charset="0"/>
          <a:ea typeface="+mn-ea"/>
          <a:cs typeface="Arial" panose="020B0604020202020204" pitchFamily="34" charset="0"/>
        </a:defRPr>
      </a:lvl1pPr>
      <a:lvl2pPr marL="742932" indent="-285744" algn="l" rtl="0" eaLnBrk="1" fontAlgn="base" hangingPunct="1">
        <a:spcBef>
          <a:spcPct val="20000"/>
        </a:spcBef>
        <a:spcAft>
          <a:spcPct val="0"/>
        </a:spcAft>
        <a:buFont typeface="Wingdings" pitchFamily="2" charset="2"/>
        <a:buChar char="§"/>
        <a:defRPr sz="2000">
          <a:solidFill>
            <a:schemeClr val="bg2">
              <a:lumMod val="50000"/>
            </a:schemeClr>
          </a:solidFill>
          <a:latin typeface="Arial" panose="020B0604020202020204" pitchFamily="34" charset="0"/>
          <a:cs typeface="Arial" panose="020B0604020202020204" pitchFamily="34" charset="0"/>
        </a:defRPr>
      </a:lvl2pPr>
      <a:lvl3pPr marL="1142971" indent="-228594" algn="l" rtl="0" eaLnBrk="1" fontAlgn="base" hangingPunct="1">
        <a:spcBef>
          <a:spcPct val="20000"/>
        </a:spcBef>
        <a:spcAft>
          <a:spcPct val="0"/>
        </a:spcAft>
        <a:buFont typeface="Wingdings" pitchFamily="2" charset="2"/>
        <a:buChar char="§"/>
        <a:defRPr sz="2400">
          <a:solidFill>
            <a:schemeClr val="bg2">
              <a:lumMod val="50000"/>
            </a:schemeClr>
          </a:solidFill>
          <a:latin typeface="Arial" panose="020B0604020202020204" pitchFamily="34" charset="0"/>
          <a:cs typeface="Arial" panose="020B0604020202020204" pitchFamily="34" charset="0"/>
        </a:defRPr>
      </a:lvl3pPr>
      <a:lvl4pPr marL="1600160" indent="-228594" algn="l" rtl="0" eaLnBrk="1" fontAlgn="base" hangingPunct="1">
        <a:spcBef>
          <a:spcPct val="20000"/>
        </a:spcBef>
        <a:spcAft>
          <a:spcPct val="0"/>
        </a:spcAft>
        <a:buFont typeface="Wingdings" pitchFamily="2" charset="2"/>
        <a:buChar char="§"/>
        <a:defRPr sz="1600">
          <a:solidFill>
            <a:schemeClr val="bg2">
              <a:lumMod val="50000"/>
            </a:schemeClr>
          </a:solidFill>
          <a:latin typeface="Arial" panose="020B0604020202020204" pitchFamily="34" charset="0"/>
          <a:cs typeface="Arial" panose="020B0604020202020204" pitchFamily="34" charset="0"/>
        </a:defRPr>
      </a:lvl4pPr>
      <a:lvl5pPr marL="2057349" indent="-228594" algn="l" rtl="0" eaLnBrk="1" fontAlgn="base" hangingPunct="1">
        <a:spcBef>
          <a:spcPct val="20000"/>
        </a:spcBef>
        <a:spcAft>
          <a:spcPct val="0"/>
        </a:spcAft>
        <a:buFont typeface="Wingdings" pitchFamily="2" charset="2"/>
        <a:buChar char="§"/>
        <a:defRPr sz="1600">
          <a:solidFill>
            <a:schemeClr val="bg2">
              <a:lumMod val="50000"/>
            </a:schemeClr>
          </a:solidFill>
          <a:latin typeface="Arial" panose="020B0604020202020204" pitchFamily="34" charset="0"/>
          <a:cs typeface="Arial" panose="020B0604020202020204" pitchFamily="34" charset="0"/>
        </a:defRPr>
      </a:lvl5pPr>
      <a:lvl6pPr marL="2514537" indent="-228594" algn="l" rtl="0" eaLnBrk="1" fontAlgn="base" hangingPunct="1">
        <a:spcBef>
          <a:spcPct val="20000"/>
        </a:spcBef>
        <a:spcAft>
          <a:spcPct val="0"/>
        </a:spcAft>
        <a:buFont typeface="Wingdings" pitchFamily="2" charset="2"/>
        <a:buChar char="§"/>
        <a:defRPr sz="1600">
          <a:solidFill>
            <a:schemeClr val="tx1"/>
          </a:solidFill>
          <a:latin typeface="+mn-lt"/>
        </a:defRPr>
      </a:lvl6pPr>
      <a:lvl7pPr marL="2971726" indent="-228594" algn="l" rtl="0" eaLnBrk="1" fontAlgn="base" hangingPunct="1">
        <a:spcBef>
          <a:spcPct val="20000"/>
        </a:spcBef>
        <a:spcAft>
          <a:spcPct val="0"/>
        </a:spcAft>
        <a:buFont typeface="Wingdings" pitchFamily="2" charset="2"/>
        <a:buChar char="§"/>
        <a:defRPr sz="1600">
          <a:solidFill>
            <a:schemeClr val="tx1"/>
          </a:solidFill>
          <a:latin typeface="+mn-lt"/>
        </a:defRPr>
      </a:lvl7pPr>
      <a:lvl8pPr marL="3428914" indent="-228594" algn="l" rtl="0" eaLnBrk="1" fontAlgn="base" hangingPunct="1">
        <a:spcBef>
          <a:spcPct val="20000"/>
        </a:spcBef>
        <a:spcAft>
          <a:spcPct val="0"/>
        </a:spcAft>
        <a:buFont typeface="Wingdings" pitchFamily="2" charset="2"/>
        <a:buChar char="§"/>
        <a:defRPr sz="1600">
          <a:solidFill>
            <a:schemeClr val="tx1"/>
          </a:solidFill>
          <a:latin typeface="+mn-lt"/>
        </a:defRPr>
      </a:lvl8pPr>
      <a:lvl9pPr marL="3886103" indent="-228594"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1" y="1368215"/>
            <a:ext cx="11216217" cy="4878071"/>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505085"/>
            <a:ext cx="10049933"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224951029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hf sldNum="0" hd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3.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0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4.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hyperlink" Target="https://developer.cisco.com/meraki" TargetMode="External"/><Relationship Id="rId2" Type="http://schemas.openxmlformats.org/officeDocument/2006/relationships/notesSlide" Target="../notesSlides/notesSlide7.xml"/><Relationship Id="rId16" Type="http://schemas.openxmlformats.org/officeDocument/2006/relationships/image" Target="../media/image73.png"/><Relationship Id="rId1" Type="http://schemas.openxmlformats.org/officeDocument/2006/relationships/slideLayout" Target="../slideLayouts/slideLayout20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gif"/><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jpg"/></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20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02.xml"/><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0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6.png"/><Relationship Id="rId1" Type="http://schemas.openxmlformats.org/officeDocument/2006/relationships/slideLayout" Target="../slideLayouts/slideLayout200.xml"/><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00.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hyperlink" Target="https://www.touchpoint.com.au/shop/cisco-meraki-mr86-cloud-managed-outdoor-access-point/" TargetMode="External"/><Relationship Id="rId3" Type="http://schemas.openxmlformats.org/officeDocument/2006/relationships/diagramLayout" Target="../diagrams/layout11.xml"/><Relationship Id="rId7" Type="http://schemas.openxmlformats.org/officeDocument/2006/relationships/diagramData" Target="../diagrams/data12.xml"/><Relationship Id="rId12" Type="http://schemas.openxmlformats.org/officeDocument/2006/relationships/image" Target="../media/image89.png"/><Relationship Id="rId17" Type="http://schemas.openxmlformats.org/officeDocument/2006/relationships/hyperlink" Target="https://info.hummingbirdnetworks.com/blog/new-meraki-wi-fi-6-aps" TargetMode="External"/><Relationship Id="rId2" Type="http://schemas.openxmlformats.org/officeDocument/2006/relationships/diagramData" Target="../diagrams/data11.xml"/><Relationship Id="rId16" Type="http://schemas.openxmlformats.org/officeDocument/2006/relationships/image" Target="../media/image91.jpg"/><Relationship Id="rId1" Type="http://schemas.openxmlformats.org/officeDocument/2006/relationships/slideLayout" Target="../slideLayouts/slideLayout200.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5" Type="http://schemas.openxmlformats.org/officeDocument/2006/relationships/hyperlink" Target="https://a-power.com/product/cisco-meraki-mr20-wlan-access-point-power-over-ethernet-poe-white-mr20-hw/" TargetMode="Externa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 Id="rId14" Type="http://schemas.openxmlformats.org/officeDocument/2006/relationships/image" Target="../media/image90.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7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ca.insight.com/en_CA/buy/partner/cisco/meraki.html" TargetMode="External"/><Relationship Id="rId3" Type="http://schemas.openxmlformats.org/officeDocument/2006/relationships/diagramLayout" Target="../diagrams/layout13.xml"/><Relationship Id="rId7" Type="http://schemas.openxmlformats.org/officeDocument/2006/relationships/image" Target="../media/image92.jpg"/><Relationship Id="rId2" Type="http://schemas.openxmlformats.org/officeDocument/2006/relationships/diagramData" Target="../diagrams/data13.xml"/><Relationship Id="rId1" Type="http://schemas.openxmlformats.org/officeDocument/2006/relationships/slideLayout" Target="../slideLayouts/slideLayout200.xml"/><Relationship Id="rId6" Type="http://schemas.microsoft.com/office/2007/relationships/diagramDrawing" Target="../diagrams/drawing13.xml"/><Relationship Id="rId5" Type="http://schemas.openxmlformats.org/officeDocument/2006/relationships/diagramColors" Target="../diagrams/colors13.xml"/><Relationship Id="rId10" Type="http://schemas.openxmlformats.org/officeDocument/2006/relationships/hyperlink" Target="https://blog.iptel.com.au/cisco-meraki-switching" TargetMode="External"/><Relationship Id="rId4" Type="http://schemas.openxmlformats.org/officeDocument/2006/relationships/diagramQuickStyle" Target="../diagrams/quickStyle13.xml"/><Relationship Id="rId9"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94.jpeg"/><Relationship Id="rId2" Type="http://schemas.openxmlformats.org/officeDocument/2006/relationships/diagramData" Target="../diagrams/data14.xml"/><Relationship Id="rId1" Type="http://schemas.openxmlformats.org/officeDocument/2006/relationships/slideLayout" Target="../slideLayouts/slideLayout200.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2.xml.rels><?xml version="1.0" encoding="UTF-8" standalone="yes"?>
<Relationships xmlns="http://schemas.openxmlformats.org/package/2006/relationships"><Relationship Id="rId8" Type="http://schemas.openxmlformats.org/officeDocument/2006/relationships/hyperlink" Target="https://community.meraki.com/t5/Feature-Announcements/Introducing-the-new-Gigabit-Wireless-WAN-MG41-41E/ba-p/120737" TargetMode="External"/><Relationship Id="rId3" Type="http://schemas.openxmlformats.org/officeDocument/2006/relationships/diagramLayout" Target="../diagrams/layout15.xml"/><Relationship Id="rId7" Type="http://schemas.openxmlformats.org/officeDocument/2006/relationships/image" Target="../media/image95.png"/><Relationship Id="rId2" Type="http://schemas.openxmlformats.org/officeDocument/2006/relationships/diagramData" Target="../diagrams/data15.xml"/><Relationship Id="rId1" Type="http://schemas.openxmlformats.org/officeDocument/2006/relationships/slideLayout" Target="../slideLayouts/slideLayout200.xml"/><Relationship Id="rId6" Type="http://schemas.microsoft.com/office/2007/relationships/diagramDrawing" Target="../diagrams/drawing15.xml"/><Relationship Id="rId11" Type="http://schemas.openxmlformats.org/officeDocument/2006/relationships/hyperlink" Target="https://meraki.cisco.com/library/product-images" TargetMode="External"/><Relationship Id="rId5" Type="http://schemas.openxmlformats.org/officeDocument/2006/relationships/diagramColors" Target="../diagrams/colors15.xml"/><Relationship Id="rId10" Type="http://schemas.microsoft.com/office/2007/relationships/hdphoto" Target="../media/hdphoto3.wdp"/><Relationship Id="rId4" Type="http://schemas.openxmlformats.org/officeDocument/2006/relationships/diagramQuickStyle" Target="../diagrams/quickStyle15.xml"/><Relationship Id="rId9" Type="http://schemas.openxmlformats.org/officeDocument/2006/relationships/image" Target="../media/image96.png"/></Relationships>
</file>

<file path=ppt/slides/_rels/slide23.xml.rels><?xml version="1.0" encoding="UTF-8" standalone="yes"?>
<Relationships xmlns="http://schemas.openxmlformats.org/package/2006/relationships"><Relationship Id="rId8" Type="http://schemas.openxmlformats.org/officeDocument/2006/relationships/hyperlink" Target="https://www.ethertech.com.au/it-services/cisco-meraki/meraki-smart-cameras/" TargetMode="External"/><Relationship Id="rId3" Type="http://schemas.openxmlformats.org/officeDocument/2006/relationships/diagramLayout" Target="../diagrams/layout16.xml"/><Relationship Id="rId7" Type="http://schemas.openxmlformats.org/officeDocument/2006/relationships/image" Target="../media/image97.png"/><Relationship Id="rId2" Type="http://schemas.openxmlformats.org/officeDocument/2006/relationships/diagramData" Target="../diagrams/data16.xml"/><Relationship Id="rId1" Type="http://schemas.openxmlformats.org/officeDocument/2006/relationships/slideLayout" Target="../slideLayouts/slideLayout200.xml"/><Relationship Id="rId6" Type="http://schemas.microsoft.com/office/2007/relationships/diagramDrawing" Target="../diagrams/drawing16.xml"/><Relationship Id="rId5" Type="http://schemas.openxmlformats.org/officeDocument/2006/relationships/diagramColors" Target="../diagrams/colors16.xml"/><Relationship Id="rId10" Type="http://schemas.openxmlformats.org/officeDocument/2006/relationships/hyperlink" Target="https://www.mtrx.com/blog/meraki-security-camera-examining-the-meraki-fullstack" TargetMode="External"/><Relationship Id="rId4" Type="http://schemas.openxmlformats.org/officeDocument/2006/relationships/diagramQuickStyle" Target="../diagrams/quickStyle16.xml"/><Relationship Id="rId9"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99.0"/><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0.xml"/><Relationship Id="rId1" Type="http://schemas.openxmlformats.org/officeDocument/2006/relationships/slideLayout" Target="../slideLayouts/slideLayout200.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hyperlink" Target="https://community.cisco.com/t5/security-documents/how-to-integrate-cisco-ise-with-microsoft-sccm-for-patch/ta-p/3725035" TargetMode="Externa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11.xml"/><Relationship Id="rId1" Type="http://schemas.openxmlformats.org/officeDocument/2006/relationships/slideLayout" Target="../slideLayouts/slideLayout200.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03.xml"/><Relationship Id="rId4" Type="http://schemas.openxmlformats.org/officeDocument/2006/relationships/image" Target="../media/image102.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0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svg"/><Relationship Id="rId3" Type="http://schemas.openxmlformats.org/officeDocument/2006/relationships/image" Target="../media/image109.png"/><Relationship Id="rId7" Type="http://schemas.openxmlformats.org/officeDocument/2006/relationships/image" Target="../media/image113.svg"/><Relationship Id="rId12" Type="http://schemas.openxmlformats.org/officeDocument/2006/relationships/image" Target="../media/image118.png"/><Relationship Id="rId2" Type="http://schemas.openxmlformats.org/officeDocument/2006/relationships/notesSlide" Target="../notesSlides/notesSlide12.xml"/><Relationship Id="rId1" Type="http://schemas.openxmlformats.org/officeDocument/2006/relationships/slideLayout" Target="../slideLayouts/slideLayout207.xml"/><Relationship Id="rId6" Type="http://schemas.openxmlformats.org/officeDocument/2006/relationships/image" Target="../media/image112.png"/><Relationship Id="rId11" Type="http://schemas.openxmlformats.org/officeDocument/2006/relationships/image" Target="../media/image117.svg"/><Relationship Id="rId5" Type="http://schemas.openxmlformats.org/officeDocument/2006/relationships/image" Target="../media/image111.sv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svg"/><Relationship Id="rId14" Type="http://schemas.openxmlformats.org/officeDocument/2006/relationships/image" Target="../media/image120.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7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131.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svg"/><Relationship Id="rId2" Type="http://schemas.openxmlformats.org/officeDocument/2006/relationships/notesSlide" Target="../notesSlides/notesSlide13.xml"/><Relationship Id="rId1" Type="http://schemas.openxmlformats.org/officeDocument/2006/relationships/slideLayout" Target="../slideLayouts/slideLayout203.xml"/><Relationship Id="rId6" Type="http://schemas.openxmlformats.org/officeDocument/2006/relationships/image" Target="../media/image124.sv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22.svg"/><Relationship Id="rId9" Type="http://schemas.openxmlformats.org/officeDocument/2006/relationships/image" Target="../media/image127.png"/><Relationship Id="rId14" Type="http://schemas.openxmlformats.org/officeDocument/2006/relationships/image" Target="../media/image132.svg"/></Relationships>
</file>

<file path=ppt/slides/_rels/slide31.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143.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svg"/><Relationship Id="rId2" Type="http://schemas.openxmlformats.org/officeDocument/2006/relationships/notesSlide" Target="../notesSlides/notesSlide14.xml"/><Relationship Id="rId1" Type="http://schemas.openxmlformats.org/officeDocument/2006/relationships/slideLayout" Target="../slideLayouts/slideLayout203.xml"/><Relationship Id="rId6" Type="http://schemas.openxmlformats.org/officeDocument/2006/relationships/image" Target="../media/image136.sv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svg"/><Relationship Id="rId4" Type="http://schemas.openxmlformats.org/officeDocument/2006/relationships/image" Target="../media/image134.svg"/><Relationship Id="rId9" Type="http://schemas.openxmlformats.org/officeDocument/2006/relationships/image" Target="../media/image139.png"/></Relationships>
</file>

<file path=ppt/slides/_rels/slide3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xml"/><Relationship Id="rId1" Type="http://schemas.openxmlformats.org/officeDocument/2006/relationships/slideLayout" Target="../slideLayouts/slideLayout203.xml"/><Relationship Id="rId4" Type="http://schemas.openxmlformats.org/officeDocument/2006/relationships/image" Target="../media/image145.png"/></Relationships>
</file>

<file path=ppt/slides/_rels/slide33.xml.rels><?xml version="1.0" encoding="UTF-8" standalone="yes"?>
<Relationships xmlns="http://schemas.openxmlformats.org/package/2006/relationships"><Relationship Id="rId8" Type="http://schemas.openxmlformats.org/officeDocument/2006/relationships/hyperlink" Target="https://www.ubuy.co.tz/en/product/V0G90S-fortinet-fortigate-60e-fg-60e-next-generation-ngfw-firewall-appliance-10-x-ge-rj45-ports" TargetMode="External"/><Relationship Id="rId3" Type="http://schemas.openxmlformats.org/officeDocument/2006/relationships/diagramLayout" Target="../diagrams/layout21.xml"/><Relationship Id="rId7" Type="http://schemas.openxmlformats.org/officeDocument/2006/relationships/image" Target="../media/image146.jpg"/><Relationship Id="rId2" Type="http://schemas.openxmlformats.org/officeDocument/2006/relationships/diagramData" Target="../diagrams/data21.xml"/><Relationship Id="rId1" Type="http://schemas.openxmlformats.org/officeDocument/2006/relationships/slideLayout" Target="../slideLayouts/slideLayout20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4.xml.rels><?xml version="1.0" encoding="UTF-8" standalone="yes"?>
<Relationships xmlns="http://schemas.openxmlformats.org/package/2006/relationships"><Relationship Id="rId8" Type="http://schemas.openxmlformats.org/officeDocument/2006/relationships/hyperlink" Target="https://www.amazon.com/FORTINET-FWF-50E-2R-BDL-900-36-FortiWiFi-50E-2R-FortiGuard-Protection/dp/B01BSZDS40" TargetMode="External"/><Relationship Id="rId3" Type="http://schemas.openxmlformats.org/officeDocument/2006/relationships/diagramLayout" Target="../diagrams/layout22.xml"/><Relationship Id="rId7" Type="http://schemas.openxmlformats.org/officeDocument/2006/relationships/image" Target="../media/image104.jpg"/><Relationship Id="rId2" Type="http://schemas.openxmlformats.org/officeDocument/2006/relationships/diagramData" Target="../diagrams/data22.xml"/><Relationship Id="rId1" Type="http://schemas.openxmlformats.org/officeDocument/2006/relationships/slideLayout" Target="../slideLayouts/slideLayout201.xml"/><Relationship Id="rId6" Type="http://schemas.microsoft.com/office/2007/relationships/diagramDrawing" Target="../diagrams/drawing22.xml"/><Relationship Id="rId5" Type="http://schemas.openxmlformats.org/officeDocument/2006/relationships/diagramColors" Target="../diagrams/colors22.xml"/><Relationship Id="rId10" Type="http://schemas.openxmlformats.org/officeDocument/2006/relationships/hyperlink" Target="https://www.enbitcon.ch/shop/Fortinet/Fortinet-FortiWifi-40F-3G4G-Firewall/FWF-40F-3G4G-E" TargetMode="External"/><Relationship Id="rId4" Type="http://schemas.openxmlformats.org/officeDocument/2006/relationships/diagramQuickStyle" Target="../diagrams/quickStyle22.xml"/><Relationship Id="rId9" Type="http://schemas.openxmlformats.org/officeDocument/2006/relationships/image" Target="../media/image147.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01.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25.xml"/><Relationship Id="rId13" Type="http://schemas.openxmlformats.org/officeDocument/2006/relationships/hyperlink" Target="https://www.walmart.com/ip/Fortinet-FortiAP-FAP-231F-802-11ax-1-73-Gbit-s-Wireless-Access-Point/519045297" TargetMode="External"/><Relationship Id="rId3" Type="http://schemas.openxmlformats.org/officeDocument/2006/relationships/diagramLayout" Target="../diagrams/layout24.xml"/><Relationship Id="rId7" Type="http://schemas.openxmlformats.org/officeDocument/2006/relationships/diagramData" Target="../diagrams/data25.xml"/><Relationship Id="rId12" Type="http://schemas.openxmlformats.org/officeDocument/2006/relationships/image" Target="../media/image148.jpeg"/><Relationship Id="rId2" Type="http://schemas.openxmlformats.org/officeDocument/2006/relationships/diagramData" Target="../diagrams/data24.xml"/><Relationship Id="rId1" Type="http://schemas.openxmlformats.org/officeDocument/2006/relationships/slideLayout" Target="../slideLayouts/slideLayout201.xml"/><Relationship Id="rId6" Type="http://schemas.microsoft.com/office/2007/relationships/diagramDrawing" Target="../diagrams/drawing24.xml"/><Relationship Id="rId11" Type="http://schemas.microsoft.com/office/2007/relationships/diagramDrawing" Target="../diagrams/drawing25.xml"/><Relationship Id="rId5" Type="http://schemas.openxmlformats.org/officeDocument/2006/relationships/diagramColors" Target="../diagrams/colors24.xml"/><Relationship Id="rId15" Type="http://schemas.openxmlformats.org/officeDocument/2006/relationships/hyperlink" Target="https://www.avfirewalls.com/FortiAP-Series.asp" TargetMode="External"/><Relationship Id="rId10" Type="http://schemas.openxmlformats.org/officeDocument/2006/relationships/diagramColors" Target="../diagrams/colors25.xml"/><Relationship Id="rId4" Type="http://schemas.openxmlformats.org/officeDocument/2006/relationships/diagramQuickStyle" Target="../diagrams/quickStyle24.xml"/><Relationship Id="rId9" Type="http://schemas.openxmlformats.org/officeDocument/2006/relationships/diagramQuickStyle" Target="../diagrams/quickStyle25.xml"/><Relationship Id="rId14" Type="http://schemas.openxmlformats.org/officeDocument/2006/relationships/image" Target="../media/image149.png"/></Relationships>
</file>

<file path=ppt/slides/_rels/slide37.xml.rels><?xml version="1.0" encoding="UTF-8" standalone="yes"?>
<Relationships xmlns="http://schemas.openxmlformats.org/package/2006/relationships"><Relationship Id="rId8" Type="http://schemas.openxmlformats.org/officeDocument/2006/relationships/hyperlink" Target="https://www.allfirewalls.de/en/Brands/Fortinet/FortiExtender/FortiExtender/FEX-201E-Fortinet-FortiExtender-201E.html" TargetMode="External"/><Relationship Id="rId3" Type="http://schemas.openxmlformats.org/officeDocument/2006/relationships/diagramLayout" Target="../diagrams/layout26.xml"/><Relationship Id="rId7" Type="http://schemas.openxmlformats.org/officeDocument/2006/relationships/image" Target="../media/image150.jpg"/><Relationship Id="rId2" Type="http://schemas.openxmlformats.org/officeDocument/2006/relationships/diagramData" Target="../diagrams/data26.xml"/><Relationship Id="rId1" Type="http://schemas.openxmlformats.org/officeDocument/2006/relationships/slideLayout" Target="../slideLayouts/slideLayout201.xml"/><Relationship Id="rId6" Type="http://schemas.microsoft.com/office/2007/relationships/diagramDrawing" Target="../diagrams/drawing26.xml"/><Relationship Id="rId5" Type="http://schemas.openxmlformats.org/officeDocument/2006/relationships/diagramColors" Target="../diagrams/colors26.xml"/><Relationship Id="rId10" Type="http://schemas.openxmlformats.org/officeDocument/2006/relationships/hyperlink" Target="https://www.avfirewalls.com/FortiExtender-511F.asp" TargetMode="External"/><Relationship Id="rId4" Type="http://schemas.openxmlformats.org/officeDocument/2006/relationships/diagramQuickStyle" Target="../diagrams/quickStyle26.xml"/><Relationship Id="rId9" Type="http://schemas.openxmlformats.org/officeDocument/2006/relationships/image" Target="../media/image151.png"/></Relationships>
</file>

<file path=ppt/slides/_rels/slide38.xml.rels><?xml version="1.0" encoding="UTF-8" standalone="yes"?>
<Relationships xmlns="http://schemas.openxmlformats.org/package/2006/relationships"><Relationship Id="rId8" Type="http://schemas.openxmlformats.org/officeDocument/2006/relationships/hyperlink" Target="https://www.fortinet.com/tw/products/network-based-video-security/forticam-fortirecorder" TargetMode="External"/><Relationship Id="rId3" Type="http://schemas.openxmlformats.org/officeDocument/2006/relationships/diagramLayout" Target="../diagrams/layout27.xml"/><Relationship Id="rId7" Type="http://schemas.openxmlformats.org/officeDocument/2006/relationships/image" Target="../media/image152.png"/><Relationship Id="rId12" Type="http://schemas.openxmlformats.org/officeDocument/2006/relationships/hyperlink" Target="https://www.fortinet.com/products/network-based-video-security/forticam-fortirecorder" TargetMode="External"/><Relationship Id="rId2" Type="http://schemas.openxmlformats.org/officeDocument/2006/relationships/diagramData" Target="../diagrams/data27.xml"/><Relationship Id="rId1" Type="http://schemas.openxmlformats.org/officeDocument/2006/relationships/slideLayout" Target="../slideLayouts/slideLayout201.xml"/><Relationship Id="rId6" Type="http://schemas.microsoft.com/office/2007/relationships/diagramDrawing" Target="../diagrams/drawing27.xml"/><Relationship Id="rId11" Type="http://schemas.openxmlformats.org/officeDocument/2006/relationships/image" Target="../media/image154.png"/><Relationship Id="rId5" Type="http://schemas.openxmlformats.org/officeDocument/2006/relationships/diagramColors" Target="../diagrams/colors27.xml"/><Relationship Id="rId10" Type="http://schemas.openxmlformats.org/officeDocument/2006/relationships/hyperlink" Target="https://www.avfirewalls.com/FortiCam-SD20-Mount.asp" TargetMode="External"/><Relationship Id="rId4" Type="http://schemas.openxmlformats.org/officeDocument/2006/relationships/diagramQuickStyle" Target="../diagrams/quickStyle27.xml"/><Relationship Id="rId9" Type="http://schemas.openxmlformats.org/officeDocument/2006/relationships/image" Target="../media/image153.jpg"/></Relationships>
</file>

<file path=ppt/slides/_rels/slide39.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131.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svg"/><Relationship Id="rId2" Type="http://schemas.openxmlformats.org/officeDocument/2006/relationships/notesSlide" Target="../notesSlides/notesSlide16.xml"/><Relationship Id="rId1" Type="http://schemas.openxmlformats.org/officeDocument/2006/relationships/slideLayout" Target="../slideLayouts/slideLayout201.xml"/><Relationship Id="rId6" Type="http://schemas.openxmlformats.org/officeDocument/2006/relationships/image" Target="../media/image124.sv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22.svg"/><Relationship Id="rId9" Type="http://schemas.openxmlformats.org/officeDocument/2006/relationships/image" Target="../media/image127.png"/><Relationship Id="rId14" Type="http://schemas.openxmlformats.org/officeDocument/2006/relationships/image" Target="../media/image132.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7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01.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7.xml"/><Relationship Id="rId1" Type="http://schemas.openxmlformats.org/officeDocument/2006/relationships/slideLayout" Target="../slideLayouts/slideLayout201.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01.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00.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0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1.png"/><Relationship Id="rId7" Type="http://schemas.openxmlformats.org/officeDocument/2006/relationships/diagramQuickStyle" Target="../diagrams/quickStyle7.xml"/><Relationship Id="rId2" Type="http://schemas.openxmlformats.org/officeDocument/2006/relationships/notesSlide" Target="../notesSlides/notesSlide5.xml"/><Relationship Id="rId1" Type="http://schemas.openxmlformats.org/officeDocument/2006/relationships/slideLayout" Target="../slideLayouts/slideLayout200.xml"/><Relationship Id="rId6" Type="http://schemas.openxmlformats.org/officeDocument/2006/relationships/diagramLayout" Target="../diagrams/layout7.xml"/><Relationship Id="rId11" Type="http://schemas.openxmlformats.org/officeDocument/2006/relationships/hyperlink" Target="https://www.ntaskmanager.com/blog/guide-to-project-deliverables-for-your-project/" TargetMode="External"/><Relationship Id="rId5" Type="http://schemas.openxmlformats.org/officeDocument/2006/relationships/diagramData" Target="../diagrams/data7.xml"/><Relationship Id="rId10" Type="http://schemas.openxmlformats.org/officeDocument/2006/relationships/image" Target="../media/image51.png"/><Relationship Id="rId4" Type="http://schemas.microsoft.com/office/2007/relationships/hdphoto" Target="../media/hdphoto1.wdp"/><Relationship Id="rId9" Type="http://schemas.microsoft.com/office/2007/relationships/diagramDrawing" Target="../diagrams/drawing7.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image" Target="../media/image53.svg"/><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52.png"/><Relationship Id="rId2" Type="http://schemas.openxmlformats.org/officeDocument/2006/relationships/diagramData" Target="../diagrams/data8.xml"/><Relationship Id="rId1" Type="http://schemas.openxmlformats.org/officeDocument/2006/relationships/slideLayout" Target="../slideLayouts/slideLayout200.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38">
            <a:extLst>
              <a:ext uri="{FF2B5EF4-FFF2-40B4-BE49-F238E27FC236}">
                <a16:creationId xmlns:a16="http://schemas.microsoft.com/office/drawing/2014/main" id="{458ED697-B632-B315-1613-301791014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6A43D8F1-E9C4-78F7-54BF-265E51F4DDA3}"/>
              </a:ext>
            </a:extLst>
          </p:cNvPr>
          <p:cNvSpPr txBox="1">
            <a:spLocks/>
          </p:cNvSpPr>
          <p:nvPr/>
        </p:nvSpPr>
        <p:spPr>
          <a:xfrm>
            <a:off x="378399" y="4220373"/>
            <a:ext cx="11579139" cy="1869246"/>
          </a:xfrm>
          <a:prstGeom prst="rect">
            <a:avLst/>
          </a:prstGeom>
        </p:spPr>
        <p:txBody>
          <a:bodyPr anchor="ctr">
            <a:noAutofit/>
          </a:bodyPr>
          <a:lst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kumimoji="0" lang="en-US" sz="2000" b="0" i="0" u="none" strike="noStrike" kern="1200" cap="all" spc="600" normalizeH="0" baseline="0" noProof="0" dirty="0">
                <a:ln>
                  <a:noFill/>
                </a:ln>
                <a:solidFill>
                  <a:prstClr val="black">
                    <a:lumMod val="50000"/>
                    <a:lumOff val="50000"/>
                  </a:prstClr>
                </a:solidFill>
                <a:effectLst/>
                <a:uLnTx/>
                <a:uFillTx/>
                <a:latin typeface="Arial Nova" panose="020B0504020202020204" pitchFamily="34" charset="0"/>
                <a:ea typeface="+mj-ea"/>
                <a:cs typeface="+mj-cs"/>
              </a:rPr>
              <a:t>MANAGED Network SERVICS</a:t>
            </a:r>
          </a:p>
          <a:p>
            <a:pPr marL="0" marR="0" lvl="0" indent="0" algn="l" defTabSz="1219018" rtl="0" eaLnBrk="1" fontAlgn="auto" latinLnBrk="0" hangingPunct="1">
              <a:lnSpc>
                <a:spcPct val="100000"/>
              </a:lnSpc>
              <a:spcBef>
                <a:spcPct val="0"/>
              </a:spcBef>
              <a:spcAft>
                <a:spcPts val="0"/>
              </a:spcAft>
              <a:buClrTx/>
              <a:buSzTx/>
              <a:buFontTx/>
              <a:buNone/>
              <a:tabLst/>
              <a:defRPr/>
            </a:pPr>
            <a:endParaRPr kumimoji="0" lang="en-US" sz="2000" b="0" i="0" u="none" strike="noStrike" kern="1200" cap="all" spc="600" normalizeH="0" baseline="0" noProof="0" dirty="0">
              <a:ln>
                <a:noFill/>
              </a:ln>
              <a:solidFill>
                <a:prstClr val="black">
                  <a:lumMod val="50000"/>
                  <a:lumOff val="50000"/>
                </a:prstClr>
              </a:solidFill>
              <a:effectLst/>
              <a:uLnTx/>
              <a:uFillTx/>
              <a:latin typeface="Arial Nova" panose="020B0504020202020204" pitchFamily="34" charset="0"/>
              <a:ea typeface="+mj-ea"/>
              <a:cs typeface="+mj-cs"/>
            </a:endParaRPr>
          </a:p>
          <a:p>
            <a:pPr marL="0" marR="0" lvl="0" indent="0" algn="l" defTabSz="1219018"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5ECF0"/>
                </a:solidFill>
                <a:effectLst/>
                <a:uLnTx/>
                <a:uFillTx/>
                <a:latin typeface="Arial Nova" panose="020B0504020202020204" pitchFamily="34" charset="0"/>
                <a:ea typeface="+mj-ea"/>
                <a:cs typeface="+mj-cs"/>
              </a:rPr>
              <a:t>Cisco BIAB Sales Training Deck</a:t>
            </a:r>
          </a:p>
          <a:p>
            <a:pPr marL="0" marR="0" lvl="0" indent="0" algn="l" defTabSz="1219018" rtl="0" eaLnBrk="1" fontAlgn="auto" latinLnBrk="0" hangingPunct="1">
              <a:lnSpc>
                <a:spcPct val="100000"/>
              </a:lnSpc>
              <a:spcBef>
                <a:spcPct val="0"/>
              </a:spcBef>
              <a:spcAft>
                <a:spcPts val="0"/>
              </a:spcAft>
              <a:buClrTx/>
              <a:buSzTx/>
              <a:buFontTx/>
              <a:buNone/>
              <a:tabLst/>
              <a:defRPr/>
            </a:pPr>
            <a:endParaRPr kumimoji="0" lang="en-US" sz="1600" b="0" i="0" u="none" strike="noStrike" kern="1200" cap="all" spc="0" normalizeH="0" baseline="0" noProof="0" dirty="0">
              <a:ln>
                <a:noFill/>
              </a:ln>
              <a:solidFill>
                <a:prstClr val="white">
                  <a:lumMod val="75000"/>
                </a:prstClr>
              </a:solidFill>
              <a:effectLst/>
              <a:uLnTx/>
              <a:uFillTx/>
              <a:latin typeface="Arial Nova" panose="020B0504020202020204" pitchFamily="34" charset="0"/>
              <a:ea typeface="+mj-ea"/>
              <a:cs typeface="+mj-cs"/>
            </a:endParaRPr>
          </a:p>
          <a:p>
            <a:pPr marL="0" marR="0" lvl="0" indent="0" algn="l" defTabSz="1219018" rtl="0" eaLnBrk="1" fontAlgn="auto" latinLnBrk="0" hangingPunct="1">
              <a:lnSpc>
                <a:spcPct val="100000"/>
              </a:lnSpc>
              <a:spcBef>
                <a:spcPct val="0"/>
              </a:spcBef>
              <a:spcAft>
                <a:spcPts val="0"/>
              </a:spcAft>
              <a:buClrTx/>
              <a:buSzTx/>
              <a:buFontTx/>
              <a:buNone/>
              <a:tabLst/>
              <a:defRPr/>
            </a:pPr>
            <a:endParaRPr kumimoji="0" lang="en-US" sz="1600" b="0" i="0" u="none" strike="noStrike" kern="1200" cap="all" spc="0" normalizeH="0" baseline="0" noProof="0" dirty="0">
              <a:ln>
                <a:noFill/>
              </a:ln>
              <a:solidFill>
                <a:prstClr val="white">
                  <a:lumMod val="75000"/>
                </a:prstClr>
              </a:solidFill>
              <a:effectLst/>
              <a:uLnTx/>
              <a:uFillTx/>
              <a:latin typeface="Arial Nova" panose="020B0504020202020204" pitchFamily="34" charset="0"/>
              <a:ea typeface="+mj-ea"/>
              <a:cs typeface="+mj-cs"/>
            </a:endParaRPr>
          </a:p>
          <a:p>
            <a:pPr marL="0" marR="0" lvl="0" indent="0" algn="l" defTabSz="1219018" rtl="0" eaLnBrk="1" fontAlgn="auto" latinLnBrk="0" hangingPunct="1">
              <a:lnSpc>
                <a:spcPct val="100000"/>
              </a:lnSpc>
              <a:spcBef>
                <a:spcPct val="0"/>
              </a:spcBef>
              <a:spcAft>
                <a:spcPts val="0"/>
              </a:spcAft>
              <a:buClrTx/>
              <a:buSzTx/>
              <a:buFontTx/>
              <a:buNone/>
              <a:tabLst/>
              <a:defRPr/>
            </a:pPr>
            <a:r>
              <a:rPr kumimoji="0" lang="en-US" sz="1600" b="0" i="0" u="none" strike="noStrike" kern="1200" cap="all" spc="0" normalizeH="0" baseline="0" noProof="0" dirty="0">
                <a:ln>
                  <a:noFill/>
                </a:ln>
                <a:solidFill>
                  <a:prstClr val="white">
                    <a:lumMod val="75000"/>
                  </a:prstClr>
                </a:solidFill>
                <a:effectLst/>
                <a:uLnTx/>
                <a:uFillTx/>
                <a:latin typeface="Arial Nova" panose="020B0504020202020204" pitchFamily="34" charset="0"/>
                <a:ea typeface="+mj-ea"/>
                <a:cs typeface="+mj-cs"/>
              </a:rPr>
              <a:t>March 2024</a:t>
            </a:r>
          </a:p>
        </p:txBody>
      </p:sp>
    </p:spTree>
    <p:extLst>
      <p:ext uri="{BB962C8B-B14F-4D97-AF65-F5344CB8AC3E}">
        <p14:creationId xmlns:p14="http://schemas.microsoft.com/office/powerpoint/2010/main" val="1391031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5744A5-AA8F-3463-099F-178D74F22030}"/>
              </a:ext>
            </a:extLst>
          </p:cNvPr>
          <p:cNvSpPr>
            <a:spLocks noGrp="1"/>
          </p:cNvSpPr>
          <p:nvPr>
            <p:ph type="body" sz="quarter" idx="11"/>
          </p:nvPr>
        </p:nvSpPr>
        <p:spPr/>
        <p:txBody>
          <a:bodyPr/>
          <a:lstStyle/>
          <a:p>
            <a:r>
              <a:rPr lang="en-US" dirty="0"/>
              <a:t>The Meraki Platform</a:t>
            </a:r>
            <a:endParaRPr lang="en-IN" dirty="0"/>
          </a:p>
        </p:txBody>
      </p:sp>
    </p:spTree>
    <p:extLst>
      <p:ext uri="{BB962C8B-B14F-4D97-AF65-F5344CB8AC3E}">
        <p14:creationId xmlns:p14="http://schemas.microsoft.com/office/powerpoint/2010/main" val="390082300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1477D-AC22-85F8-3697-91696814B40B}"/>
              </a:ext>
            </a:extLst>
          </p:cNvPr>
          <p:cNvSpPr>
            <a:spLocks noGrp="1"/>
          </p:cNvSpPr>
          <p:nvPr>
            <p:ph type="title"/>
          </p:nvPr>
        </p:nvSpPr>
        <p:spPr>
          <a:xfrm>
            <a:off x="766762" y="478958"/>
            <a:ext cx="11328200" cy="461655"/>
          </a:xfrm>
        </p:spPr>
        <p:txBody>
          <a:bodyPr/>
          <a:lstStyle/>
          <a:p>
            <a:r>
              <a:rPr lang="en-US" dirty="0"/>
              <a:t>Meraki in the Market</a:t>
            </a:r>
            <a:endParaRPr lang="en-IN" dirty="0"/>
          </a:p>
        </p:txBody>
      </p:sp>
      <p:pic>
        <p:nvPicPr>
          <p:cNvPr id="5" name="Content Placeholder 4">
            <a:extLst>
              <a:ext uri="{FF2B5EF4-FFF2-40B4-BE49-F238E27FC236}">
                <a16:creationId xmlns:a16="http://schemas.microsoft.com/office/drawing/2014/main" id="{7227A8E0-2F03-17AB-E76F-150D2DB751A7}"/>
              </a:ext>
            </a:extLst>
          </p:cNvPr>
          <p:cNvPicPr>
            <a:picLocks noGrp="1" noChangeAspect="1"/>
          </p:cNvPicPr>
          <p:nvPr>
            <p:ph idx="4294967295"/>
          </p:nvPr>
        </p:nvPicPr>
        <p:blipFill>
          <a:blip r:embed="rId2"/>
          <a:stretch>
            <a:fillRect/>
          </a:stretch>
        </p:blipFill>
        <p:spPr>
          <a:xfrm>
            <a:off x="766762" y="1564237"/>
            <a:ext cx="10658475" cy="4410075"/>
          </a:xfrm>
        </p:spPr>
      </p:pic>
    </p:spTree>
    <p:extLst>
      <p:ext uri="{BB962C8B-B14F-4D97-AF65-F5344CB8AC3E}">
        <p14:creationId xmlns:p14="http://schemas.microsoft.com/office/powerpoint/2010/main" val="397480694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66"/>
        <p:cNvGrpSpPr/>
        <p:nvPr/>
      </p:nvGrpSpPr>
      <p:grpSpPr>
        <a:xfrm>
          <a:off x="0" y="0"/>
          <a:ext cx="0" cy="0"/>
          <a:chOff x="0" y="0"/>
          <a:chExt cx="0" cy="0"/>
        </a:xfrm>
      </p:grpSpPr>
      <p:sp>
        <p:nvSpPr>
          <p:cNvPr id="2867" name="Google Shape;2867;p218"/>
          <p:cNvSpPr txBox="1">
            <a:spLocks noGrp="1"/>
          </p:cNvSpPr>
          <p:nvPr>
            <p:ph type="title"/>
          </p:nvPr>
        </p:nvSpPr>
        <p:spPr>
          <a:xfrm>
            <a:off x="833544" y="600248"/>
            <a:ext cx="10515600" cy="468144"/>
          </a:xfrm>
          <a:prstGeom prst="rect">
            <a:avLst/>
          </a:prstGeom>
        </p:spPr>
        <p:txBody>
          <a:bodyPr vert="horz" lIns="91440" tIns="45720" rIns="91440" bIns="45720" rtlCol="0" anchor="ctr">
            <a:normAutofit/>
          </a:bodyPr>
          <a:lstStyle/>
          <a:p>
            <a:r>
              <a:rPr lang="en-US" dirty="0"/>
              <a:t>Key Benefits of the Meraki Platform</a:t>
            </a:r>
            <a:endParaRPr dirty="0"/>
          </a:p>
        </p:txBody>
      </p:sp>
      <p:sp>
        <p:nvSpPr>
          <p:cNvPr id="2868" name="Google Shape;2868;p218"/>
          <p:cNvSpPr/>
          <p:nvPr/>
        </p:nvSpPr>
        <p:spPr>
          <a:xfrm>
            <a:off x="870604" y="4241361"/>
            <a:ext cx="4534350" cy="967350"/>
          </a:xfrm>
          <a:prstGeom prst="roundRect">
            <a:avLst>
              <a:gd name="adj" fmla="val 8476"/>
            </a:avLst>
          </a:prstGeom>
          <a:solidFill>
            <a:srgbClr val="3FAFAB"/>
          </a:solidFill>
          <a:ln>
            <a:noFill/>
          </a:ln>
        </p:spPr>
        <p:txBody>
          <a:bodyPr spcFirstLastPara="1" wrap="square" lIns="141725" tIns="22850" rIns="45713" bIns="22850" anchor="ctr" anchorCtr="0">
            <a:noAutofit/>
          </a:bodyPr>
          <a:lstStyle/>
          <a:p>
            <a:r>
              <a:rPr lang="en-US" sz="1800" b="1">
                <a:solidFill>
                  <a:schemeClr val="lt1"/>
                </a:solidFill>
                <a:latin typeface="Roboto"/>
                <a:ea typeface="Roboto"/>
                <a:cs typeface="Roboto"/>
                <a:sym typeface="Roboto"/>
              </a:rPr>
              <a:t>Cloud-first </a:t>
            </a:r>
            <a:r>
              <a:rPr lang="en-US" sz="1800">
                <a:solidFill>
                  <a:schemeClr val="lt1"/>
                </a:solidFill>
                <a:latin typeface="Roboto Light"/>
                <a:ea typeface="Roboto Light"/>
                <a:cs typeface="Roboto Light"/>
                <a:sym typeface="Roboto Light"/>
              </a:rPr>
              <a:t>operations</a:t>
            </a:r>
            <a:endParaRPr sz="1500"/>
          </a:p>
        </p:txBody>
      </p:sp>
      <p:sp>
        <p:nvSpPr>
          <p:cNvPr id="2869" name="Google Shape;2869;p218"/>
          <p:cNvSpPr/>
          <p:nvPr/>
        </p:nvSpPr>
        <p:spPr>
          <a:xfrm>
            <a:off x="870603" y="3058924"/>
            <a:ext cx="4534350" cy="967350"/>
          </a:xfrm>
          <a:prstGeom prst="roundRect">
            <a:avLst>
              <a:gd name="adj" fmla="val 8476"/>
            </a:avLst>
          </a:prstGeom>
          <a:solidFill>
            <a:schemeClr val="accent6"/>
          </a:solidFill>
          <a:ln>
            <a:noFill/>
          </a:ln>
        </p:spPr>
        <p:txBody>
          <a:bodyPr spcFirstLastPara="1" wrap="square" lIns="141725" tIns="22850" rIns="45713" bIns="22850" anchor="ctr" anchorCtr="0">
            <a:noAutofit/>
          </a:bodyPr>
          <a:lstStyle/>
          <a:p>
            <a:r>
              <a:rPr lang="en-US" sz="1800" b="1">
                <a:solidFill>
                  <a:schemeClr val="lt1"/>
                </a:solidFill>
                <a:latin typeface="Roboto"/>
                <a:ea typeface="Roboto"/>
                <a:cs typeface="Roboto"/>
                <a:sym typeface="Roboto"/>
              </a:rPr>
              <a:t>Open APIs </a:t>
            </a:r>
            <a:r>
              <a:rPr lang="en-US" sz="1800">
                <a:solidFill>
                  <a:schemeClr val="lt1"/>
                </a:solidFill>
                <a:latin typeface="Roboto Light"/>
                <a:ea typeface="Roboto Light"/>
                <a:cs typeface="Roboto Light"/>
                <a:sym typeface="Roboto Light"/>
              </a:rPr>
              <a:t>+ ecosystem</a:t>
            </a:r>
            <a:endParaRPr sz="1500"/>
          </a:p>
        </p:txBody>
      </p:sp>
      <p:sp>
        <p:nvSpPr>
          <p:cNvPr id="2870" name="Google Shape;2870;p218"/>
          <p:cNvSpPr/>
          <p:nvPr/>
        </p:nvSpPr>
        <p:spPr>
          <a:xfrm>
            <a:off x="870603" y="1876488"/>
            <a:ext cx="4534350" cy="967350"/>
          </a:xfrm>
          <a:prstGeom prst="roundRect">
            <a:avLst>
              <a:gd name="adj" fmla="val 8476"/>
            </a:avLst>
          </a:prstGeom>
          <a:solidFill>
            <a:schemeClr val="accent4"/>
          </a:solidFill>
          <a:ln>
            <a:noFill/>
          </a:ln>
        </p:spPr>
        <p:txBody>
          <a:bodyPr spcFirstLastPara="1" wrap="square" lIns="141725" tIns="22850" rIns="45713" bIns="22850" anchor="ctr" anchorCtr="0">
            <a:noAutofit/>
          </a:bodyPr>
          <a:lstStyle/>
          <a:p>
            <a:r>
              <a:rPr lang="en-US" sz="1800" b="1">
                <a:solidFill>
                  <a:schemeClr val="lt1"/>
                </a:solidFill>
                <a:latin typeface="Roboto"/>
                <a:ea typeface="Roboto"/>
                <a:cs typeface="Roboto"/>
                <a:sym typeface="Roboto"/>
              </a:rPr>
              <a:t>Data-powered</a:t>
            </a:r>
            <a:r>
              <a:rPr lang="en-US" sz="1800">
                <a:solidFill>
                  <a:schemeClr val="lt1"/>
                </a:solidFill>
                <a:latin typeface="Roboto Light"/>
                <a:ea typeface="Roboto Light"/>
                <a:cs typeface="Roboto Light"/>
                <a:sym typeface="Roboto Light"/>
              </a:rPr>
              <a:t> products</a:t>
            </a:r>
            <a:endParaRPr sz="1800" b="1">
              <a:solidFill>
                <a:schemeClr val="lt1"/>
              </a:solidFill>
              <a:latin typeface="Roboto"/>
              <a:ea typeface="Roboto"/>
              <a:cs typeface="Roboto"/>
              <a:sym typeface="Roboto"/>
            </a:endParaRPr>
          </a:p>
        </p:txBody>
      </p:sp>
      <p:sp>
        <p:nvSpPr>
          <p:cNvPr id="2871" name="Google Shape;2871;p218"/>
          <p:cNvSpPr txBox="1"/>
          <p:nvPr/>
        </p:nvSpPr>
        <p:spPr>
          <a:xfrm>
            <a:off x="833544" y="5613362"/>
            <a:ext cx="10524900" cy="527100"/>
          </a:xfrm>
          <a:prstGeom prst="rect">
            <a:avLst/>
          </a:prstGeom>
          <a:noFill/>
          <a:ln>
            <a:noFill/>
          </a:ln>
        </p:spPr>
        <p:txBody>
          <a:bodyPr spcFirstLastPara="1" wrap="square" lIns="45713" tIns="45713" rIns="45713" bIns="45713" anchor="ctr" anchorCtr="0">
            <a:noAutofit/>
          </a:bodyPr>
          <a:lstStyle/>
          <a:p>
            <a:pPr marL="57150" algn="ctr">
              <a:lnSpc>
                <a:spcPct val="115000"/>
              </a:lnSpc>
              <a:buClr>
                <a:schemeClr val="dk2"/>
              </a:buClr>
              <a:buSzPts val="1800"/>
            </a:pPr>
            <a:r>
              <a:rPr lang="en-US" sz="1800" dirty="0">
                <a:solidFill>
                  <a:schemeClr val="tx2">
                    <a:lumMod val="50000"/>
                  </a:schemeClr>
                </a:solidFill>
                <a:latin typeface="Inter"/>
                <a:ea typeface="Inter"/>
                <a:cs typeface="Inter"/>
                <a:sym typeface="Inter"/>
              </a:rPr>
              <a:t>Designed and built to </a:t>
            </a:r>
            <a:r>
              <a:rPr lang="en-US" sz="1800" b="1" dirty="0">
                <a:solidFill>
                  <a:schemeClr val="tx2">
                    <a:lumMod val="50000"/>
                  </a:schemeClr>
                </a:solidFill>
                <a:latin typeface="Inter"/>
                <a:ea typeface="Inter"/>
                <a:cs typeface="Inter"/>
                <a:sym typeface="Inter"/>
              </a:rPr>
              <a:t>adapt</a:t>
            </a:r>
            <a:r>
              <a:rPr lang="en-US" sz="1800" dirty="0">
                <a:solidFill>
                  <a:schemeClr val="tx2">
                    <a:lumMod val="50000"/>
                  </a:schemeClr>
                </a:solidFill>
                <a:latin typeface="Inter"/>
                <a:ea typeface="Inter"/>
                <a:cs typeface="Inter"/>
                <a:sym typeface="Inter"/>
              </a:rPr>
              <a:t> to every network workload </a:t>
            </a:r>
            <a:br>
              <a:rPr lang="en-US" sz="1800" dirty="0">
                <a:solidFill>
                  <a:schemeClr val="tx2">
                    <a:lumMod val="50000"/>
                  </a:schemeClr>
                </a:solidFill>
                <a:latin typeface="Inter"/>
                <a:ea typeface="Inter"/>
                <a:cs typeface="Inter"/>
                <a:sym typeface="Inter"/>
              </a:rPr>
            </a:br>
            <a:r>
              <a:rPr lang="en-US" sz="1800" dirty="0">
                <a:solidFill>
                  <a:schemeClr val="tx2">
                    <a:lumMod val="50000"/>
                  </a:schemeClr>
                </a:solidFill>
                <a:latin typeface="Inter"/>
                <a:ea typeface="Inter"/>
                <a:cs typeface="Inter"/>
                <a:sym typeface="Inter"/>
              </a:rPr>
              <a:t>and </a:t>
            </a:r>
            <a:r>
              <a:rPr lang="en-US" sz="1800" b="1" dirty="0">
                <a:solidFill>
                  <a:schemeClr val="tx2">
                    <a:lumMod val="50000"/>
                  </a:schemeClr>
                </a:solidFill>
                <a:latin typeface="Inter"/>
                <a:ea typeface="Inter"/>
                <a:cs typeface="Inter"/>
                <a:sym typeface="Inter"/>
              </a:rPr>
              <a:t>scale</a:t>
            </a:r>
            <a:r>
              <a:rPr lang="en-US" sz="1800" dirty="0">
                <a:solidFill>
                  <a:schemeClr val="tx2">
                    <a:lumMod val="50000"/>
                  </a:schemeClr>
                </a:solidFill>
                <a:latin typeface="Inter"/>
                <a:ea typeface="Inter"/>
                <a:cs typeface="Inter"/>
                <a:sym typeface="Inter"/>
              </a:rPr>
              <a:t> to any business opportunity.</a:t>
            </a:r>
            <a:endParaRPr sz="1800" b="1" dirty="0">
              <a:solidFill>
                <a:schemeClr val="tx2">
                  <a:lumMod val="50000"/>
                </a:schemeClr>
              </a:solidFill>
              <a:latin typeface="Inter"/>
              <a:ea typeface="Inter"/>
              <a:cs typeface="Inter"/>
              <a:sym typeface="Inter"/>
            </a:endParaRPr>
          </a:p>
        </p:txBody>
      </p:sp>
      <p:pic>
        <p:nvPicPr>
          <p:cNvPr id="2872" name="Google Shape;2872;p218"/>
          <p:cNvPicPr preferRelativeResize="0"/>
          <p:nvPr/>
        </p:nvPicPr>
        <p:blipFill rotWithShape="1">
          <a:blip r:embed="rId3">
            <a:alphaModFix/>
          </a:blip>
          <a:srcRect/>
          <a:stretch/>
        </p:blipFill>
        <p:spPr>
          <a:xfrm>
            <a:off x="5648574" y="3542584"/>
            <a:ext cx="1021350" cy="1021350"/>
          </a:xfrm>
          <a:prstGeom prst="roundRect">
            <a:avLst>
              <a:gd name="adj" fmla="val 12451"/>
            </a:avLst>
          </a:prstGeom>
          <a:solidFill>
            <a:schemeClr val="lt1"/>
          </a:solidFill>
          <a:ln>
            <a:noFill/>
          </a:ln>
        </p:spPr>
      </p:pic>
      <p:pic>
        <p:nvPicPr>
          <p:cNvPr id="2873" name="Google Shape;2873;p218" descr="A picture containing text, indoor, electronics&#10;&#10;Description automatically generated"/>
          <p:cNvPicPr preferRelativeResize="0"/>
          <p:nvPr/>
        </p:nvPicPr>
        <p:blipFill rotWithShape="1">
          <a:blip r:embed="rId4">
            <a:alphaModFix/>
          </a:blip>
          <a:srcRect/>
          <a:stretch/>
        </p:blipFill>
        <p:spPr>
          <a:xfrm>
            <a:off x="6823960" y="2774994"/>
            <a:ext cx="4534497" cy="2833150"/>
          </a:xfrm>
          <a:prstGeom prst="rect">
            <a:avLst/>
          </a:prstGeom>
          <a:noFill/>
          <a:ln>
            <a:noFill/>
          </a:ln>
        </p:spPr>
      </p:pic>
      <p:grpSp>
        <p:nvGrpSpPr>
          <p:cNvPr id="2874" name="Google Shape;2874;p218"/>
          <p:cNvGrpSpPr/>
          <p:nvPr/>
        </p:nvGrpSpPr>
        <p:grpSpPr>
          <a:xfrm>
            <a:off x="5648679" y="2121974"/>
            <a:ext cx="5439148" cy="458498"/>
            <a:chOff x="5670233" y="1828238"/>
            <a:chExt cx="4654015" cy="392314"/>
          </a:xfrm>
        </p:grpSpPr>
        <p:grpSp>
          <p:nvGrpSpPr>
            <p:cNvPr id="2875" name="Google Shape;2875;p218"/>
            <p:cNvGrpSpPr/>
            <p:nvPr/>
          </p:nvGrpSpPr>
          <p:grpSpPr>
            <a:xfrm>
              <a:off x="9895909" y="1828329"/>
              <a:ext cx="428340" cy="392223"/>
              <a:chOff x="2733068" y="4717435"/>
              <a:chExt cx="973500" cy="973500"/>
            </a:xfrm>
          </p:grpSpPr>
          <p:sp>
            <p:nvSpPr>
              <p:cNvPr id="2876" name="Google Shape;2876;p218"/>
              <p:cNvSpPr/>
              <p:nvPr/>
            </p:nvSpPr>
            <p:spPr>
              <a:xfrm>
                <a:off x="2733068" y="4717435"/>
                <a:ext cx="973500" cy="973500"/>
              </a:xfrm>
              <a:prstGeom prst="roundRect">
                <a:avLst>
                  <a:gd name="adj" fmla="val 9236"/>
                </a:avLst>
              </a:prstGeom>
              <a:solidFill>
                <a:srgbClr val="62B145"/>
              </a:solidFill>
              <a:ln>
                <a:noFill/>
              </a:ln>
            </p:spPr>
            <p:txBody>
              <a:bodyPr spcFirstLastPara="1" wrap="square" lIns="45713" tIns="22850" rIns="45713" bIns="22850" anchor="ctr" anchorCtr="0">
                <a:noAutofit/>
              </a:bodyPr>
              <a:lstStyle/>
              <a:p>
                <a:pPr algn="ctr">
                  <a:buSzPts val="1400"/>
                </a:pPr>
                <a:endParaRPr sz="700">
                  <a:solidFill>
                    <a:srgbClr val="FFFFFF"/>
                  </a:solidFill>
                </a:endParaRPr>
              </a:p>
            </p:txBody>
          </p:sp>
          <p:grpSp>
            <p:nvGrpSpPr>
              <p:cNvPr id="2877" name="Google Shape;2877;p218"/>
              <p:cNvGrpSpPr/>
              <p:nvPr/>
            </p:nvGrpSpPr>
            <p:grpSpPr>
              <a:xfrm>
                <a:off x="2842736" y="4882790"/>
                <a:ext cx="754879" cy="659764"/>
                <a:chOff x="12212760" y="5887065"/>
                <a:chExt cx="928511" cy="811518"/>
              </a:xfrm>
            </p:grpSpPr>
            <p:sp>
              <p:nvSpPr>
                <p:cNvPr id="2878" name="Google Shape;2878;p218"/>
                <p:cNvSpPr/>
                <p:nvPr/>
              </p:nvSpPr>
              <p:spPr>
                <a:xfrm>
                  <a:off x="12639876" y="5946490"/>
                  <a:ext cx="74280" cy="74280"/>
                </a:xfrm>
                <a:custGeom>
                  <a:avLst/>
                  <a:gdLst/>
                  <a:ahLst/>
                  <a:cxnLst/>
                  <a:rect l="l" t="t" r="r" b="b"/>
                  <a:pathLst>
                    <a:path w="74280" h="74280" extrusionOk="0">
                      <a:moveTo>
                        <a:pt x="74281" y="37140"/>
                      </a:moveTo>
                      <a:cubicBezTo>
                        <a:pt x="74281" y="57653"/>
                        <a:pt x="57653" y="74281"/>
                        <a:pt x="37140" y="74281"/>
                      </a:cubicBezTo>
                      <a:cubicBezTo>
                        <a:pt x="16628" y="74281"/>
                        <a:pt x="0" y="57653"/>
                        <a:pt x="0" y="37140"/>
                      </a:cubicBezTo>
                      <a:cubicBezTo>
                        <a:pt x="0" y="16628"/>
                        <a:pt x="16628" y="0"/>
                        <a:pt x="37140" y="0"/>
                      </a:cubicBezTo>
                      <a:cubicBezTo>
                        <a:pt x="57653" y="0"/>
                        <a:pt x="74281" y="16628"/>
                        <a:pt x="74281" y="37140"/>
                      </a:cubicBezTo>
                      <a:close/>
                    </a:path>
                  </a:pathLst>
                </a:custGeom>
                <a:noFill/>
                <a:ln w="22225" cap="flat" cmpd="sng">
                  <a:solidFill>
                    <a:srgbClr val="FFFFFF"/>
                  </a:solidFill>
                  <a:prstDash val="solid"/>
                  <a:miter lim="8000"/>
                  <a:headEnd type="none" w="sm" len="sm"/>
                  <a:tailEnd type="none" w="sm" len="sm"/>
                </a:ln>
              </p:spPr>
              <p:txBody>
                <a:bodyPr spcFirstLastPara="1" wrap="square" lIns="45713" tIns="22850" rIns="45713" bIns="22850" anchor="ctr" anchorCtr="0">
                  <a:noAutofit/>
                </a:bodyPr>
                <a:lstStyle/>
                <a:p>
                  <a:pPr>
                    <a:buSzPts val="1400"/>
                  </a:pPr>
                  <a:endParaRPr sz="700"/>
                </a:p>
              </p:txBody>
            </p:sp>
            <p:sp>
              <p:nvSpPr>
                <p:cNvPr id="2879" name="Google Shape;2879;p218"/>
                <p:cNvSpPr/>
                <p:nvPr/>
              </p:nvSpPr>
              <p:spPr>
                <a:xfrm>
                  <a:off x="12212760" y="5887065"/>
                  <a:ext cx="928511" cy="811518"/>
                </a:xfrm>
                <a:custGeom>
                  <a:avLst/>
                  <a:gdLst/>
                  <a:ahLst/>
                  <a:cxnLst/>
                  <a:rect l="l" t="t" r="r" b="b"/>
                  <a:pathLst>
                    <a:path w="928511" h="811518" extrusionOk="0">
                      <a:moveTo>
                        <a:pt x="126278" y="511300"/>
                      </a:moveTo>
                      <a:cubicBezTo>
                        <a:pt x="48283" y="477255"/>
                        <a:pt x="0" y="431448"/>
                        <a:pt x="0" y="380690"/>
                      </a:cubicBezTo>
                      <a:cubicBezTo>
                        <a:pt x="0" y="274839"/>
                        <a:pt x="207987" y="189416"/>
                        <a:pt x="464256" y="189416"/>
                      </a:cubicBezTo>
                      <a:cubicBezTo>
                        <a:pt x="720525" y="189416"/>
                        <a:pt x="928511" y="274839"/>
                        <a:pt x="928511" y="380690"/>
                      </a:cubicBezTo>
                      <a:cubicBezTo>
                        <a:pt x="928511" y="431448"/>
                        <a:pt x="880229" y="477255"/>
                        <a:pt x="802234" y="511300"/>
                      </a:cubicBezTo>
                      <a:moveTo>
                        <a:pt x="911798" y="329931"/>
                      </a:moveTo>
                      <a:cubicBezTo>
                        <a:pt x="903751" y="303933"/>
                        <a:pt x="898799" y="277315"/>
                        <a:pt x="897561" y="250079"/>
                      </a:cubicBezTo>
                      <a:cubicBezTo>
                        <a:pt x="890133" y="95327"/>
                        <a:pt x="715573" y="0"/>
                        <a:pt x="464256" y="0"/>
                      </a:cubicBezTo>
                      <a:cubicBezTo>
                        <a:pt x="212939" y="0"/>
                        <a:pt x="38378" y="95946"/>
                        <a:pt x="30950" y="250698"/>
                      </a:cubicBezTo>
                      <a:cubicBezTo>
                        <a:pt x="29712" y="277934"/>
                        <a:pt x="24760" y="304552"/>
                        <a:pt x="16713" y="329931"/>
                      </a:cubicBezTo>
                      <a:moveTo>
                        <a:pt x="464256" y="811519"/>
                      </a:moveTo>
                      <a:cubicBezTo>
                        <a:pt x="652434" y="811519"/>
                        <a:pt x="804710" y="659243"/>
                        <a:pt x="804710" y="471065"/>
                      </a:cubicBezTo>
                      <a:cubicBezTo>
                        <a:pt x="804710" y="282886"/>
                        <a:pt x="123802" y="282886"/>
                        <a:pt x="123802" y="471065"/>
                      </a:cubicBezTo>
                      <a:cubicBezTo>
                        <a:pt x="123802" y="659243"/>
                        <a:pt x="276077" y="811519"/>
                        <a:pt x="464256" y="811519"/>
                      </a:cubicBezTo>
                      <a:moveTo>
                        <a:pt x="464256" y="399879"/>
                      </a:moveTo>
                      <a:cubicBezTo>
                        <a:pt x="372643" y="399879"/>
                        <a:pt x="298362" y="474160"/>
                        <a:pt x="298362" y="565773"/>
                      </a:cubicBezTo>
                      <a:cubicBezTo>
                        <a:pt x="298362" y="657386"/>
                        <a:pt x="372643" y="731667"/>
                        <a:pt x="464256" y="731667"/>
                      </a:cubicBezTo>
                      <a:cubicBezTo>
                        <a:pt x="555869" y="731667"/>
                        <a:pt x="630150" y="657386"/>
                        <a:pt x="630150" y="565773"/>
                      </a:cubicBezTo>
                      <a:cubicBezTo>
                        <a:pt x="630150" y="474160"/>
                        <a:pt x="555869" y="399879"/>
                        <a:pt x="464256" y="399879"/>
                      </a:cubicBezTo>
                      <a:cubicBezTo>
                        <a:pt x="464256" y="399879"/>
                        <a:pt x="464256" y="399879"/>
                        <a:pt x="464256" y="399879"/>
                      </a:cubicBezTo>
                      <a:close/>
                    </a:path>
                  </a:pathLst>
                </a:custGeom>
                <a:noFill/>
                <a:ln w="22225" cap="rnd" cmpd="sng">
                  <a:solidFill>
                    <a:srgbClr val="FFFFFF"/>
                  </a:solidFill>
                  <a:prstDash val="solid"/>
                  <a:round/>
                  <a:headEnd type="none" w="sm" len="sm"/>
                  <a:tailEnd type="none" w="sm" len="sm"/>
                </a:ln>
              </p:spPr>
              <p:txBody>
                <a:bodyPr spcFirstLastPara="1" wrap="square" lIns="45713" tIns="22850" rIns="45713" bIns="22850" anchor="ctr" anchorCtr="0">
                  <a:noAutofit/>
                </a:bodyPr>
                <a:lstStyle/>
                <a:p>
                  <a:pPr>
                    <a:buSzPts val="1400"/>
                  </a:pPr>
                  <a:endParaRPr sz="700"/>
                </a:p>
              </p:txBody>
            </p:sp>
            <p:sp>
              <p:nvSpPr>
                <p:cNvPr id="2880" name="Google Shape;2880;p218"/>
                <p:cNvSpPr/>
                <p:nvPr/>
              </p:nvSpPr>
              <p:spPr>
                <a:xfrm>
                  <a:off x="12677016" y="6351940"/>
                  <a:ext cx="100279" cy="100279"/>
                </a:xfrm>
                <a:custGeom>
                  <a:avLst/>
                  <a:gdLst/>
                  <a:ahLst/>
                  <a:cxnLst/>
                  <a:rect l="l" t="t" r="r" b="b"/>
                  <a:pathLst>
                    <a:path w="100279" h="100279" extrusionOk="0">
                      <a:moveTo>
                        <a:pt x="100279" y="100279"/>
                      </a:moveTo>
                      <a:cubicBezTo>
                        <a:pt x="100279" y="44569"/>
                        <a:pt x="55092" y="0"/>
                        <a:pt x="0" y="0"/>
                      </a:cubicBezTo>
                    </a:path>
                  </a:pathLst>
                </a:custGeom>
                <a:noFill/>
                <a:ln w="22225" cap="rnd" cmpd="sng">
                  <a:solidFill>
                    <a:srgbClr val="FFFFFF"/>
                  </a:solidFill>
                  <a:prstDash val="solid"/>
                  <a:round/>
                  <a:headEnd type="none" w="sm" len="sm"/>
                  <a:tailEnd type="none" w="sm" len="sm"/>
                </a:ln>
              </p:spPr>
              <p:txBody>
                <a:bodyPr spcFirstLastPara="1" wrap="square" lIns="45713" tIns="22850" rIns="45713" bIns="22850" anchor="ctr" anchorCtr="0">
                  <a:noAutofit/>
                </a:bodyPr>
                <a:lstStyle/>
                <a:p>
                  <a:pPr>
                    <a:buSzPts val="1400"/>
                  </a:pPr>
                  <a:endParaRPr sz="700"/>
                </a:p>
              </p:txBody>
            </p:sp>
          </p:grpSp>
        </p:grpSp>
        <p:grpSp>
          <p:nvGrpSpPr>
            <p:cNvPr id="2881" name="Google Shape;2881;p218"/>
            <p:cNvGrpSpPr/>
            <p:nvPr/>
          </p:nvGrpSpPr>
          <p:grpSpPr>
            <a:xfrm>
              <a:off x="8679207" y="1828238"/>
              <a:ext cx="428340" cy="392223"/>
              <a:chOff x="768807" y="1615362"/>
              <a:chExt cx="973500" cy="973500"/>
            </a:xfrm>
          </p:grpSpPr>
          <p:sp>
            <p:nvSpPr>
              <p:cNvPr id="2882" name="Google Shape;2882;p218"/>
              <p:cNvSpPr/>
              <p:nvPr/>
            </p:nvSpPr>
            <p:spPr>
              <a:xfrm>
                <a:off x="768807" y="1615362"/>
                <a:ext cx="973500" cy="973500"/>
              </a:xfrm>
              <a:prstGeom prst="roundRect">
                <a:avLst>
                  <a:gd name="adj" fmla="val 9236"/>
                </a:avLst>
              </a:prstGeom>
              <a:solidFill>
                <a:srgbClr val="62B145"/>
              </a:solidFill>
              <a:ln>
                <a:noFill/>
              </a:ln>
            </p:spPr>
            <p:txBody>
              <a:bodyPr spcFirstLastPara="1" wrap="square" lIns="45713" tIns="22850" rIns="45713" bIns="22850" anchor="ctr" anchorCtr="0">
                <a:noAutofit/>
              </a:bodyPr>
              <a:lstStyle/>
              <a:p>
                <a:pPr algn="ctr">
                  <a:buSzPts val="1400"/>
                </a:pPr>
                <a:endParaRPr sz="700">
                  <a:solidFill>
                    <a:srgbClr val="FFFFFF"/>
                  </a:solidFill>
                </a:endParaRPr>
              </a:p>
            </p:txBody>
          </p:sp>
          <p:grpSp>
            <p:nvGrpSpPr>
              <p:cNvPr id="2883" name="Google Shape;2883;p218"/>
              <p:cNvGrpSpPr/>
              <p:nvPr/>
            </p:nvGrpSpPr>
            <p:grpSpPr>
              <a:xfrm>
                <a:off x="878599" y="1861444"/>
                <a:ext cx="763392" cy="506084"/>
                <a:chOff x="5345927" y="10564954"/>
                <a:chExt cx="663358" cy="439767"/>
              </a:xfrm>
            </p:grpSpPr>
            <p:grpSp>
              <p:nvGrpSpPr>
                <p:cNvPr id="2884" name="Google Shape;2884;p218"/>
                <p:cNvGrpSpPr/>
                <p:nvPr/>
              </p:nvGrpSpPr>
              <p:grpSpPr>
                <a:xfrm>
                  <a:off x="5345927" y="10564954"/>
                  <a:ext cx="663358" cy="317029"/>
                  <a:chOff x="2971140" y="10537640"/>
                  <a:chExt cx="663358" cy="317029"/>
                </a:xfrm>
              </p:grpSpPr>
              <p:sp>
                <p:nvSpPr>
                  <p:cNvPr id="2885" name="Google Shape;2885;p218"/>
                  <p:cNvSpPr/>
                  <p:nvPr/>
                </p:nvSpPr>
                <p:spPr>
                  <a:xfrm>
                    <a:off x="2971140" y="10537640"/>
                    <a:ext cx="663358" cy="137348"/>
                  </a:xfrm>
                  <a:custGeom>
                    <a:avLst/>
                    <a:gdLst/>
                    <a:ahLst/>
                    <a:cxnLst/>
                    <a:rect l="l" t="t" r="r" b="b"/>
                    <a:pathLst>
                      <a:path w="663358" h="137348" extrusionOk="0">
                        <a:moveTo>
                          <a:pt x="0" y="137348"/>
                        </a:moveTo>
                        <a:cubicBezTo>
                          <a:pt x="84462" y="52681"/>
                          <a:pt x="202139" y="0"/>
                          <a:pt x="332154" y="0"/>
                        </a:cubicBezTo>
                        <a:cubicBezTo>
                          <a:pt x="461219" y="0"/>
                          <a:pt x="578897" y="51741"/>
                          <a:pt x="663359" y="136407"/>
                        </a:cubicBezTo>
                      </a:path>
                    </a:pathLst>
                  </a:custGeom>
                  <a:noFill/>
                  <a:ln w="25400" cap="rnd" cmpd="sng">
                    <a:solidFill>
                      <a:srgbClr val="FFFFFF"/>
                    </a:solidFill>
                    <a:prstDash val="solid"/>
                    <a:miter lim="8000"/>
                    <a:headEnd type="none" w="sm" len="sm"/>
                    <a:tailEnd type="none" w="sm" len="sm"/>
                  </a:ln>
                </p:spPr>
                <p:txBody>
                  <a:bodyPr spcFirstLastPara="1" wrap="square" lIns="45713" tIns="22850" rIns="45713" bIns="22850" anchor="ctr" anchorCtr="0">
                    <a:noAutofit/>
                  </a:bodyPr>
                  <a:lstStyle/>
                  <a:p>
                    <a:pPr>
                      <a:buSzPts val="1400"/>
                    </a:pPr>
                    <a:endParaRPr sz="700"/>
                  </a:p>
                </p:txBody>
              </p:sp>
              <p:sp>
                <p:nvSpPr>
                  <p:cNvPr id="2886" name="Google Shape;2886;p218"/>
                  <p:cNvSpPr/>
                  <p:nvPr/>
                </p:nvSpPr>
                <p:spPr>
                  <a:xfrm>
                    <a:off x="3051805" y="10655233"/>
                    <a:ext cx="499179" cy="105362"/>
                  </a:xfrm>
                  <a:custGeom>
                    <a:avLst/>
                    <a:gdLst/>
                    <a:ahLst/>
                    <a:cxnLst/>
                    <a:rect l="l" t="t" r="r" b="b"/>
                    <a:pathLst>
                      <a:path w="499179" h="105362" extrusionOk="0">
                        <a:moveTo>
                          <a:pt x="0" y="105363"/>
                        </a:moveTo>
                        <a:cubicBezTo>
                          <a:pt x="63584" y="40452"/>
                          <a:pt x="152791" y="0"/>
                          <a:pt x="251488" y="0"/>
                        </a:cubicBezTo>
                        <a:cubicBezTo>
                          <a:pt x="348287" y="0"/>
                          <a:pt x="435596" y="38570"/>
                          <a:pt x="499180" y="101600"/>
                        </a:cubicBezTo>
                      </a:path>
                    </a:pathLst>
                  </a:custGeom>
                  <a:noFill/>
                  <a:ln w="25400" cap="rnd" cmpd="sng">
                    <a:solidFill>
                      <a:srgbClr val="FFFFFF"/>
                    </a:solidFill>
                    <a:prstDash val="solid"/>
                    <a:miter lim="8000"/>
                    <a:headEnd type="none" w="sm" len="sm"/>
                    <a:tailEnd type="none" w="sm" len="sm"/>
                  </a:ln>
                </p:spPr>
                <p:txBody>
                  <a:bodyPr spcFirstLastPara="1" wrap="square" lIns="45713" tIns="22850" rIns="45713" bIns="22850" anchor="ctr" anchorCtr="0">
                    <a:noAutofit/>
                  </a:bodyPr>
                  <a:lstStyle/>
                  <a:p>
                    <a:pPr>
                      <a:buSzPts val="1400"/>
                    </a:pPr>
                    <a:endParaRPr sz="700"/>
                  </a:p>
                </p:txBody>
              </p:sp>
              <p:sp>
                <p:nvSpPr>
                  <p:cNvPr id="2887" name="Google Shape;2887;p218"/>
                  <p:cNvSpPr/>
                  <p:nvPr/>
                </p:nvSpPr>
                <p:spPr>
                  <a:xfrm>
                    <a:off x="3140063" y="10782232"/>
                    <a:ext cx="326459" cy="72437"/>
                  </a:xfrm>
                  <a:custGeom>
                    <a:avLst/>
                    <a:gdLst/>
                    <a:ahLst/>
                    <a:cxnLst/>
                    <a:rect l="l" t="t" r="r" b="b"/>
                    <a:pathLst>
                      <a:path w="326459" h="72437" extrusionOk="0">
                        <a:moveTo>
                          <a:pt x="0" y="72437"/>
                        </a:moveTo>
                        <a:cubicBezTo>
                          <a:pt x="40807" y="28222"/>
                          <a:pt x="98697" y="0"/>
                          <a:pt x="163230" y="0"/>
                        </a:cubicBezTo>
                        <a:cubicBezTo>
                          <a:pt x="227763" y="0"/>
                          <a:pt x="285652" y="27281"/>
                          <a:pt x="326460" y="71496"/>
                        </a:cubicBezTo>
                      </a:path>
                    </a:pathLst>
                  </a:custGeom>
                  <a:noFill/>
                  <a:ln w="25400" cap="rnd" cmpd="sng">
                    <a:solidFill>
                      <a:srgbClr val="FFFFFF"/>
                    </a:solidFill>
                    <a:prstDash val="solid"/>
                    <a:miter lim="8000"/>
                    <a:headEnd type="none" w="sm" len="sm"/>
                    <a:tailEnd type="none" w="sm" len="sm"/>
                  </a:ln>
                </p:spPr>
                <p:txBody>
                  <a:bodyPr spcFirstLastPara="1" wrap="square" lIns="45713" tIns="22850" rIns="45713" bIns="22850" anchor="ctr" anchorCtr="0">
                    <a:noAutofit/>
                  </a:bodyPr>
                  <a:lstStyle/>
                  <a:p>
                    <a:pPr>
                      <a:buSzPts val="1400"/>
                    </a:pPr>
                    <a:endParaRPr sz="700"/>
                  </a:p>
                </p:txBody>
              </p:sp>
            </p:grpSp>
            <p:sp>
              <p:nvSpPr>
                <p:cNvPr id="2888" name="Google Shape;2888;p218"/>
                <p:cNvSpPr/>
                <p:nvPr/>
              </p:nvSpPr>
              <p:spPr>
                <a:xfrm>
                  <a:off x="5646777" y="10942321"/>
                  <a:ext cx="62400" cy="62400"/>
                </a:xfrm>
                <a:prstGeom prst="ellipse">
                  <a:avLst/>
                </a:prstGeom>
                <a:noFill/>
                <a:ln w="22225" cap="flat" cmpd="sng">
                  <a:solidFill>
                    <a:srgbClr val="FFFFFF"/>
                  </a:solidFill>
                  <a:prstDash val="solid"/>
                  <a:round/>
                  <a:headEnd type="none" w="sm" len="sm"/>
                  <a:tailEnd type="none" w="sm" len="sm"/>
                </a:ln>
              </p:spPr>
              <p:txBody>
                <a:bodyPr spcFirstLastPara="1" wrap="square" lIns="45713" tIns="22850" rIns="45713" bIns="22850" anchor="ctr" anchorCtr="0">
                  <a:noAutofit/>
                </a:bodyPr>
                <a:lstStyle/>
                <a:p>
                  <a:pPr algn="ctr">
                    <a:buSzPts val="1400"/>
                  </a:pPr>
                  <a:endParaRPr sz="700">
                    <a:solidFill>
                      <a:srgbClr val="FFFFFF"/>
                    </a:solidFill>
                  </a:endParaRPr>
                </a:p>
              </p:txBody>
            </p:sp>
          </p:grpSp>
        </p:grpSp>
        <p:grpSp>
          <p:nvGrpSpPr>
            <p:cNvPr id="2889" name="Google Shape;2889;p218"/>
            <p:cNvGrpSpPr/>
            <p:nvPr/>
          </p:nvGrpSpPr>
          <p:grpSpPr>
            <a:xfrm>
              <a:off x="8077454" y="1828238"/>
              <a:ext cx="428340" cy="392223"/>
              <a:chOff x="-510432" y="1612423"/>
              <a:chExt cx="973500" cy="973500"/>
            </a:xfrm>
          </p:grpSpPr>
          <p:sp>
            <p:nvSpPr>
              <p:cNvPr id="2890" name="Google Shape;2890;p218"/>
              <p:cNvSpPr/>
              <p:nvPr/>
            </p:nvSpPr>
            <p:spPr>
              <a:xfrm>
                <a:off x="-510432" y="1612423"/>
                <a:ext cx="973500" cy="973500"/>
              </a:xfrm>
              <a:prstGeom prst="roundRect">
                <a:avLst>
                  <a:gd name="adj" fmla="val 9236"/>
                </a:avLst>
              </a:prstGeom>
              <a:solidFill>
                <a:srgbClr val="62B145"/>
              </a:solidFill>
              <a:ln>
                <a:noFill/>
              </a:ln>
            </p:spPr>
            <p:txBody>
              <a:bodyPr spcFirstLastPara="1" wrap="square" lIns="45713" tIns="22850" rIns="45713" bIns="22850" anchor="ctr" anchorCtr="0">
                <a:noAutofit/>
              </a:bodyPr>
              <a:lstStyle/>
              <a:p>
                <a:pPr algn="ctr">
                  <a:buSzPts val="1400"/>
                </a:pPr>
                <a:endParaRPr sz="700">
                  <a:solidFill>
                    <a:srgbClr val="FFFFFF"/>
                  </a:solidFill>
                </a:endParaRPr>
              </a:p>
            </p:txBody>
          </p:sp>
          <p:cxnSp>
            <p:nvCxnSpPr>
              <p:cNvPr id="2891" name="Google Shape;2891;p218"/>
              <p:cNvCxnSpPr/>
              <p:nvPr/>
            </p:nvCxnSpPr>
            <p:spPr>
              <a:xfrm>
                <a:off x="241681" y="1813536"/>
                <a:ext cx="0" cy="593700"/>
              </a:xfrm>
              <a:prstGeom prst="straightConnector1">
                <a:avLst/>
              </a:prstGeom>
              <a:noFill/>
              <a:ln w="28575" cap="rnd" cmpd="sng">
                <a:solidFill>
                  <a:srgbClr val="FFFFFF"/>
                </a:solidFill>
                <a:prstDash val="solid"/>
                <a:round/>
                <a:headEnd type="none" w="sm" len="sm"/>
                <a:tailEnd type="none" w="sm" len="sm"/>
              </a:ln>
            </p:spPr>
          </p:cxnSp>
          <p:cxnSp>
            <p:nvCxnSpPr>
              <p:cNvPr id="2892" name="Google Shape;2892;p218"/>
              <p:cNvCxnSpPr/>
              <p:nvPr/>
            </p:nvCxnSpPr>
            <p:spPr>
              <a:xfrm>
                <a:off x="106437" y="1861721"/>
                <a:ext cx="0" cy="545400"/>
              </a:xfrm>
              <a:prstGeom prst="straightConnector1">
                <a:avLst/>
              </a:prstGeom>
              <a:noFill/>
              <a:ln w="28575" cap="rnd" cmpd="sng">
                <a:solidFill>
                  <a:srgbClr val="FFFFFF"/>
                </a:solidFill>
                <a:prstDash val="solid"/>
                <a:round/>
                <a:headEnd type="none" w="sm" len="sm"/>
                <a:tailEnd type="none" w="sm" len="sm"/>
              </a:ln>
            </p:spPr>
          </p:cxnSp>
          <p:cxnSp>
            <p:nvCxnSpPr>
              <p:cNvPr id="2893" name="Google Shape;2893;p218"/>
              <p:cNvCxnSpPr/>
              <p:nvPr/>
            </p:nvCxnSpPr>
            <p:spPr>
              <a:xfrm>
                <a:off x="-28805" y="1946688"/>
                <a:ext cx="0" cy="460500"/>
              </a:xfrm>
              <a:prstGeom prst="straightConnector1">
                <a:avLst/>
              </a:prstGeom>
              <a:noFill/>
              <a:ln w="28575" cap="rnd" cmpd="sng">
                <a:solidFill>
                  <a:srgbClr val="FFFFFF"/>
                </a:solidFill>
                <a:prstDash val="solid"/>
                <a:round/>
                <a:headEnd type="none" w="sm" len="sm"/>
                <a:tailEnd type="none" w="sm" len="sm"/>
              </a:ln>
            </p:spPr>
          </p:cxnSp>
          <p:cxnSp>
            <p:nvCxnSpPr>
              <p:cNvPr id="2894" name="Google Shape;2894;p218"/>
              <p:cNvCxnSpPr/>
              <p:nvPr/>
            </p:nvCxnSpPr>
            <p:spPr>
              <a:xfrm>
                <a:off x="-164047" y="2019785"/>
                <a:ext cx="0" cy="387600"/>
              </a:xfrm>
              <a:prstGeom prst="straightConnector1">
                <a:avLst/>
              </a:prstGeom>
              <a:noFill/>
              <a:ln w="28575" cap="rnd" cmpd="sng">
                <a:solidFill>
                  <a:srgbClr val="FFFFFF"/>
                </a:solidFill>
                <a:prstDash val="solid"/>
                <a:round/>
                <a:headEnd type="none" w="sm" len="sm"/>
                <a:tailEnd type="none" w="sm" len="sm"/>
              </a:ln>
            </p:spPr>
          </p:cxnSp>
          <p:cxnSp>
            <p:nvCxnSpPr>
              <p:cNvPr id="2895" name="Google Shape;2895;p218"/>
              <p:cNvCxnSpPr/>
              <p:nvPr/>
            </p:nvCxnSpPr>
            <p:spPr>
              <a:xfrm>
                <a:off x="-299289" y="2118303"/>
                <a:ext cx="0" cy="288900"/>
              </a:xfrm>
              <a:prstGeom prst="straightConnector1">
                <a:avLst/>
              </a:prstGeom>
              <a:noFill/>
              <a:ln w="28575" cap="rnd" cmpd="sng">
                <a:solidFill>
                  <a:srgbClr val="FFFFFF"/>
                </a:solidFill>
                <a:prstDash val="solid"/>
                <a:round/>
                <a:headEnd type="none" w="sm" len="sm"/>
                <a:tailEnd type="none" w="sm" len="sm"/>
              </a:ln>
            </p:spPr>
          </p:cxnSp>
        </p:grpSp>
        <p:grpSp>
          <p:nvGrpSpPr>
            <p:cNvPr id="2896" name="Google Shape;2896;p218"/>
            <p:cNvGrpSpPr/>
            <p:nvPr/>
          </p:nvGrpSpPr>
          <p:grpSpPr>
            <a:xfrm>
              <a:off x="9294208" y="1828308"/>
              <a:ext cx="428340" cy="392223"/>
              <a:chOff x="-510432" y="4000229"/>
              <a:chExt cx="973500" cy="973500"/>
            </a:xfrm>
          </p:grpSpPr>
          <p:sp>
            <p:nvSpPr>
              <p:cNvPr id="2897" name="Google Shape;2897;p218"/>
              <p:cNvSpPr/>
              <p:nvPr/>
            </p:nvSpPr>
            <p:spPr>
              <a:xfrm>
                <a:off x="-510432" y="4000229"/>
                <a:ext cx="973500" cy="973500"/>
              </a:xfrm>
              <a:prstGeom prst="roundRect">
                <a:avLst>
                  <a:gd name="adj" fmla="val 9236"/>
                </a:avLst>
              </a:prstGeom>
              <a:solidFill>
                <a:srgbClr val="62B145"/>
              </a:solidFill>
              <a:ln>
                <a:noFill/>
              </a:ln>
            </p:spPr>
            <p:txBody>
              <a:bodyPr spcFirstLastPara="1" wrap="square" lIns="45713" tIns="22850" rIns="45713" bIns="22850" anchor="ctr" anchorCtr="0">
                <a:noAutofit/>
              </a:bodyPr>
              <a:lstStyle/>
              <a:p>
                <a:pPr algn="ctr">
                  <a:buSzPts val="1400"/>
                </a:pPr>
                <a:endParaRPr sz="700">
                  <a:solidFill>
                    <a:srgbClr val="FFFFFF"/>
                  </a:solidFill>
                </a:endParaRPr>
              </a:p>
            </p:txBody>
          </p:sp>
          <p:pic>
            <p:nvPicPr>
              <p:cNvPr id="2898" name="Google Shape;2898;p218"/>
              <p:cNvPicPr preferRelativeResize="0"/>
              <p:nvPr/>
            </p:nvPicPr>
            <p:blipFill rotWithShape="1">
              <a:blip r:embed="rId5">
                <a:alphaModFix/>
              </a:blip>
              <a:srcRect/>
              <a:stretch/>
            </p:blipFill>
            <p:spPr>
              <a:xfrm>
                <a:off x="-252354" y="4098999"/>
                <a:ext cx="457200" cy="787400"/>
              </a:xfrm>
              <a:prstGeom prst="rect">
                <a:avLst/>
              </a:prstGeom>
              <a:noFill/>
              <a:ln>
                <a:noFill/>
              </a:ln>
            </p:spPr>
          </p:pic>
        </p:grpSp>
        <p:grpSp>
          <p:nvGrpSpPr>
            <p:cNvPr id="2899" name="Google Shape;2899;p218"/>
            <p:cNvGrpSpPr/>
            <p:nvPr/>
          </p:nvGrpSpPr>
          <p:grpSpPr>
            <a:xfrm>
              <a:off x="7475620" y="1828329"/>
              <a:ext cx="428340" cy="392223"/>
              <a:chOff x="1192070" y="4714496"/>
              <a:chExt cx="973500" cy="973500"/>
            </a:xfrm>
          </p:grpSpPr>
          <p:sp>
            <p:nvSpPr>
              <p:cNvPr id="2900" name="Google Shape;2900;p218"/>
              <p:cNvSpPr/>
              <p:nvPr/>
            </p:nvSpPr>
            <p:spPr>
              <a:xfrm>
                <a:off x="1192070" y="4714496"/>
                <a:ext cx="973500" cy="973500"/>
              </a:xfrm>
              <a:prstGeom prst="roundRect">
                <a:avLst>
                  <a:gd name="adj" fmla="val 9236"/>
                </a:avLst>
              </a:prstGeom>
              <a:solidFill>
                <a:srgbClr val="62B145"/>
              </a:solidFill>
              <a:ln>
                <a:noFill/>
              </a:ln>
            </p:spPr>
            <p:txBody>
              <a:bodyPr spcFirstLastPara="1" wrap="square" lIns="45713" tIns="22850" rIns="45713" bIns="22850" anchor="ctr" anchorCtr="0">
                <a:noAutofit/>
              </a:bodyPr>
              <a:lstStyle/>
              <a:p>
                <a:pPr algn="ctr">
                  <a:buSzPts val="1400"/>
                </a:pPr>
                <a:endParaRPr sz="700">
                  <a:solidFill>
                    <a:srgbClr val="FFFFFF"/>
                  </a:solidFill>
                </a:endParaRPr>
              </a:p>
            </p:txBody>
          </p:sp>
          <p:pic>
            <p:nvPicPr>
              <p:cNvPr id="2901" name="Google Shape;2901;p218"/>
              <p:cNvPicPr preferRelativeResize="0"/>
              <p:nvPr/>
            </p:nvPicPr>
            <p:blipFill rotWithShape="1">
              <a:blip r:embed="rId6">
                <a:alphaModFix/>
              </a:blip>
              <a:srcRect/>
              <a:stretch/>
            </p:blipFill>
            <p:spPr>
              <a:xfrm>
                <a:off x="1301863" y="4815282"/>
                <a:ext cx="412496" cy="594481"/>
              </a:xfrm>
              <a:prstGeom prst="rect">
                <a:avLst/>
              </a:prstGeom>
              <a:noFill/>
              <a:ln>
                <a:noFill/>
              </a:ln>
            </p:spPr>
          </p:pic>
          <p:pic>
            <p:nvPicPr>
              <p:cNvPr id="2902" name="Google Shape;2902;p218"/>
              <p:cNvPicPr preferRelativeResize="0"/>
              <p:nvPr/>
            </p:nvPicPr>
            <p:blipFill rotWithShape="1">
              <a:blip r:embed="rId7">
                <a:alphaModFix/>
              </a:blip>
              <a:srcRect/>
              <a:stretch/>
            </p:blipFill>
            <p:spPr>
              <a:xfrm>
                <a:off x="1741906" y="5009308"/>
                <a:ext cx="306553" cy="600845"/>
              </a:xfrm>
              <a:prstGeom prst="rect">
                <a:avLst/>
              </a:prstGeom>
              <a:noFill/>
              <a:ln>
                <a:noFill/>
              </a:ln>
            </p:spPr>
          </p:pic>
        </p:grpSp>
        <p:grpSp>
          <p:nvGrpSpPr>
            <p:cNvPr id="2903" name="Google Shape;2903;p218"/>
            <p:cNvGrpSpPr/>
            <p:nvPr/>
          </p:nvGrpSpPr>
          <p:grpSpPr>
            <a:xfrm>
              <a:off x="6272044" y="1828279"/>
              <a:ext cx="428340" cy="392223"/>
              <a:chOff x="1212599" y="3000089"/>
              <a:chExt cx="973500" cy="973500"/>
            </a:xfrm>
          </p:grpSpPr>
          <p:sp>
            <p:nvSpPr>
              <p:cNvPr id="2904" name="Google Shape;2904;p218"/>
              <p:cNvSpPr/>
              <p:nvPr/>
            </p:nvSpPr>
            <p:spPr>
              <a:xfrm>
                <a:off x="1212599" y="3000089"/>
                <a:ext cx="973500" cy="973500"/>
              </a:xfrm>
              <a:prstGeom prst="roundRect">
                <a:avLst>
                  <a:gd name="adj" fmla="val 9236"/>
                </a:avLst>
              </a:prstGeom>
              <a:solidFill>
                <a:srgbClr val="62B145"/>
              </a:solidFill>
              <a:ln>
                <a:noFill/>
              </a:ln>
            </p:spPr>
            <p:txBody>
              <a:bodyPr spcFirstLastPara="1" wrap="square" lIns="45713" tIns="22850" rIns="45713" bIns="22850" anchor="ctr" anchorCtr="0">
                <a:noAutofit/>
              </a:bodyPr>
              <a:lstStyle/>
              <a:p>
                <a:pPr algn="ctr">
                  <a:buSzPts val="1400"/>
                </a:pPr>
                <a:endParaRPr sz="700">
                  <a:solidFill>
                    <a:srgbClr val="FFFFFF"/>
                  </a:solidFill>
                </a:endParaRPr>
              </a:p>
            </p:txBody>
          </p:sp>
          <p:grpSp>
            <p:nvGrpSpPr>
              <p:cNvPr id="2905" name="Google Shape;2905;p218"/>
              <p:cNvGrpSpPr/>
              <p:nvPr/>
            </p:nvGrpSpPr>
            <p:grpSpPr>
              <a:xfrm>
                <a:off x="1373906" y="3115159"/>
                <a:ext cx="646429" cy="778109"/>
                <a:chOff x="11683514" y="3304650"/>
                <a:chExt cx="784787" cy="944651"/>
              </a:xfrm>
            </p:grpSpPr>
            <p:sp>
              <p:nvSpPr>
                <p:cNvPr id="2906" name="Google Shape;2906;p218"/>
                <p:cNvSpPr/>
                <p:nvPr/>
              </p:nvSpPr>
              <p:spPr>
                <a:xfrm>
                  <a:off x="11683514" y="3304650"/>
                  <a:ext cx="784787" cy="944651"/>
                </a:xfrm>
                <a:custGeom>
                  <a:avLst/>
                  <a:gdLst/>
                  <a:ahLst/>
                  <a:cxnLst/>
                  <a:rect l="l" t="t" r="r" b="b"/>
                  <a:pathLst>
                    <a:path w="784787" h="944651" extrusionOk="0">
                      <a:moveTo>
                        <a:pt x="784788" y="152598"/>
                      </a:moveTo>
                      <a:cubicBezTo>
                        <a:pt x="632190" y="152598"/>
                        <a:pt x="494126" y="94465"/>
                        <a:pt x="392394" y="0"/>
                      </a:cubicBezTo>
                      <a:cubicBezTo>
                        <a:pt x="290662" y="94465"/>
                        <a:pt x="148964" y="152598"/>
                        <a:pt x="0" y="152598"/>
                      </a:cubicBezTo>
                      <a:lnTo>
                        <a:pt x="0" y="490492"/>
                      </a:lnTo>
                      <a:cubicBezTo>
                        <a:pt x="0" y="577691"/>
                        <a:pt x="39966" y="661256"/>
                        <a:pt x="108998" y="715756"/>
                      </a:cubicBezTo>
                      <a:lnTo>
                        <a:pt x="392394" y="944652"/>
                      </a:lnTo>
                      <a:lnTo>
                        <a:pt x="675789" y="715756"/>
                      </a:lnTo>
                      <a:cubicBezTo>
                        <a:pt x="744822" y="661256"/>
                        <a:pt x="784788" y="577691"/>
                        <a:pt x="784788" y="490492"/>
                      </a:cubicBezTo>
                      <a:lnTo>
                        <a:pt x="784788" y="152598"/>
                      </a:lnTo>
                      <a:close/>
                    </a:path>
                  </a:pathLst>
                </a:custGeom>
                <a:noFill/>
                <a:ln w="25400" cap="flat" cmpd="sng">
                  <a:solidFill>
                    <a:srgbClr val="FFFFFF"/>
                  </a:solidFill>
                  <a:prstDash val="solid"/>
                  <a:round/>
                  <a:headEnd type="none" w="sm" len="sm"/>
                  <a:tailEnd type="none" w="sm" len="sm"/>
                </a:ln>
              </p:spPr>
              <p:txBody>
                <a:bodyPr spcFirstLastPara="1" wrap="square" lIns="45713" tIns="22850" rIns="45713" bIns="22850" anchor="ctr" anchorCtr="0">
                  <a:noAutofit/>
                </a:bodyPr>
                <a:lstStyle/>
                <a:p>
                  <a:pPr>
                    <a:buSzPts val="1400"/>
                  </a:pPr>
                  <a:endParaRPr sz="700"/>
                </a:p>
              </p:txBody>
            </p:sp>
            <p:sp>
              <p:nvSpPr>
                <p:cNvPr id="2907" name="Google Shape;2907;p218"/>
                <p:cNvSpPr/>
                <p:nvPr/>
              </p:nvSpPr>
              <p:spPr>
                <a:xfrm>
                  <a:off x="11854278" y="3508113"/>
                  <a:ext cx="443259" cy="508658"/>
                </a:xfrm>
                <a:custGeom>
                  <a:avLst/>
                  <a:gdLst/>
                  <a:ahLst/>
                  <a:cxnLst/>
                  <a:rect l="l" t="t" r="r" b="b"/>
                  <a:pathLst>
                    <a:path w="443259" h="508658" extrusionOk="0">
                      <a:moveTo>
                        <a:pt x="221630" y="254329"/>
                      </a:moveTo>
                      <a:lnTo>
                        <a:pt x="221630" y="508659"/>
                      </a:lnTo>
                      <a:moveTo>
                        <a:pt x="443260" y="381494"/>
                      </a:moveTo>
                      <a:lnTo>
                        <a:pt x="221630" y="254329"/>
                      </a:lnTo>
                      <a:moveTo>
                        <a:pt x="221630" y="254329"/>
                      </a:moveTo>
                      <a:lnTo>
                        <a:pt x="443260" y="127165"/>
                      </a:lnTo>
                      <a:moveTo>
                        <a:pt x="221630" y="254329"/>
                      </a:moveTo>
                      <a:lnTo>
                        <a:pt x="221630" y="0"/>
                      </a:lnTo>
                      <a:moveTo>
                        <a:pt x="221630" y="254329"/>
                      </a:moveTo>
                      <a:lnTo>
                        <a:pt x="0" y="127165"/>
                      </a:lnTo>
                      <a:moveTo>
                        <a:pt x="221630" y="254329"/>
                      </a:moveTo>
                      <a:lnTo>
                        <a:pt x="0" y="381494"/>
                      </a:lnTo>
                    </a:path>
                  </a:pathLst>
                </a:custGeom>
                <a:noFill/>
                <a:ln w="25400" cap="flat" cmpd="sng">
                  <a:solidFill>
                    <a:srgbClr val="FFFFFF"/>
                  </a:solidFill>
                  <a:prstDash val="solid"/>
                  <a:round/>
                  <a:headEnd type="none" w="sm" len="sm"/>
                  <a:tailEnd type="none" w="sm" len="sm"/>
                </a:ln>
              </p:spPr>
              <p:txBody>
                <a:bodyPr spcFirstLastPara="1" wrap="square" lIns="45713" tIns="22850" rIns="45713" bIns="22850" anchor="ctr" anchorCtr="0">
                  <a:noAutofit/>
                </a:bodyPr>
                <a:lstStyle/>
                <a:p>
                  <a:pPr>
                    <a:buSzPts val="1400"/>
                  </a:pPr>
                  <a:endParaRPr sz="700"/>
                </a:p>
              </p:txBody>
            </p:sp>
            <p:sp>
              <p:nvSpPr>
                <p:cNvPr id="2908" name="Google Shape;2908;p218"/>
                <p:cNvSpPr/>
                <p:nvPr/>
              </p:nvSpPr>
              <p:spPr>
                <a:xfrm>
                  <a:off x="11799778" y="3443342"/>
                  <a:ext cx="552258" cy="621290"/>
                </a:xfrm>
                <a:custGeom>
                  <a:avLst/>
                  <a:gdLst/>
                  <a:ahLst/>
                  <a:cxnLst/>
                  <a:rect l="l" t="t" r="r" b="b"/>
                  <a:pathLst>
                    <a:path w="552258" h="621290" extrusionOk="0">
                      <a:moveTo>
                        <a:pt x="330628" y="312462"/>
                      </a:moveTo>
                      <a:cubicBezTo>
                        <a:pt x="330628" y="341528"/>
                        <a:pt x="305195" y="366961"/>
                        <a:pt x="276129" y="366961"/>
                      </a:cubicBezTo>
                      <a:cubicBezTo>
                        <a:pt x="247063" y="366961"/>
                        <a:pt x="221630" y="341528"/>
                        <a:pt x="221630" y="312462"/>
                      </a:cubicBezTo>
                      <a:cubicBezTo>
                        <a:pt x="221630" y="283396"/>
                        <a:pt x="247063" y="257963"/>
                        <a:pt x="276129" y="257963"/>
                      </a:cubicBezTo>
                      <a:cubicBezTo>
                        <a:pt x="305195" y="257963"/>
                        <a:pt x="330628" y="283396"/>
                        <a:pt x="330628" y="312462"/>
                      </a:cubicBezTo>
                      <a:close/>
                      <a:moveTo>
                        <a:pt x="276129" y="0"/>
                      </a:moveTo>
                      <a:cubicBezTo>
                        <a:pt x="247063" y="0"/>
                        <a:pt x="221630" y="25433"/>
                        <a:pt x="221630" y="54499"/>
                      </a:cubicBezTo>
                      <a:cubicBezTo>
                        <a:pt x="221630" y="83565"/>
                        <a:pt x="247063" y="108998"/>
                        <a:pt x="276129" y="108998"/>
                      </a:cubicBezTo>
                      <a:cubicBezTo>
                        <a:pt x="305195" y="108998"/>
                        <a:pt x="330628" y="83565"/>
                        <a:pt x="330628" y="54499"/>
                      </a:cubicBezTo>
                      <a:cubicBezTo>
                        <a:pt x="330628" y="25433"/>
                        <a:pt x="305195" y="0"/>
                        <a:pt x="276129" y="0"/>
                      </a:cubicBezTo>
                      <a:close/>
                      <a:moveTo>
                        <a:pt x="54499" y="130798"/>
                      </a:moveTo>
                      <a:cubicBezTo>
                        <a:pt x="25433" y="130798"/>
                        <a:pt x="0" y="156231"/>
                        <a:pt x="0" y="185297"/>
                      </a:cubicBezTo>
                      <a:cubicBezTo>
                        <a:pt x="0" y="214363"/>
                        <a:pt x="25433" y="239796"/>
                        <a:pt x="54499" y="239796"/>
                      </a:cubicBezTo>
                      <a:cubicBezTo>
                        <a:pt x="83565" y="239796"/>
                        <a:pt x="108998" y="214363"/>
                        <a:pt x="108998" y="185297"/>
                      </a:cubicBezTo>
                      <a:cubicBezTo>
                        <a:pt x="108998" y="152598"/>
                        <a:pt x="83565" y="130798"/>
                        <a:pt x="54499" y="130798"/>
                      </a:cubicBezTo>
                      <a:close/>
                      <a:moveTo>
                        <a:pt x="54499" y="385127"/>
                      </a:moveTo>
                      <a:cubicBezTo>
                        <a:pt x="25433" y="385127"/>
                        <a:pt x="0" y="410560"/>
                        <a:pt x="0" y="439626"/>
                      </a:cubicBezTo>
                      <a:cubicBezTo>
                        <a:pt x="0" y="468693"/>
                        <a:pt x="25433" y="494126"/>
                        <a:pt x="54499" y="494126"/>
                      </a:cubicBezTo>
                      <a:cubicBezTo>
                        <a:pt x="83565" y="494126"/>
                        <a:pt x="108998" y="468693"/>
                        <a:pt x="108998" y="439626"/>
                      </a:cubicBezTo>
                      <a:cubicBezTo>
                        <a:pt x="108998" y="410560"/>
                        <a:pt x="83565" y="385127"/>
                        <a:pt x="54499" y="385127"/>
                      </a:cubicBezTo>
                      <a:close/>
                      <a:moveTo>
                        <a:pt x="276129" y="512292"/>
                      </a:moveTo>
                      <a:cubicBezTo>
                        <a:pt x="247063" y="512292"/>
                        <a:pt x="221630" y="537725"/>
                        <a:pt x="221630" y="566791"/>
                      </a:cubicBezTo>
                      <a:cubicBezTo>
                        <a:pt x="221630" y="595857"/>
                        <a:pt x="247063" y="621290"/>
                        <a:pt x="276129" y="621290"/>
                      </a:cubicBezTo>
                      <a:cubicBezTo>
                        <a:pt x="305195" y="621290"/>
                        <a:pt x="330628" y="595857"/>
                        <a:pt x="330628" y="566791"/>
                      </a:cubicBezTo>
                      <a:cubicBezTo>
                        <a:pt x="330628" y="537725"/>
                        <a:pt x="305195" y="512292"/>
                        <a:pt x="276129" y="512292"/>
                      </a:cubicBezTo>
                      <a:close/>
                      <a:moveTo>
                        <a:pt x="497759" y="385127"/>
                      </a:moveTo>
                      <a:cubicBezTo>
                        <a:pt x="468693" y="385127"/>
                        <a:pt x="443260" y="410560"/>
                        <a:pt x="443260" y="439626"/>
                      </a:cubicBezTo>
                      <a:cubicBezTo>
                        <a:pt x="443260" y="468693"/>
                        <a:pt x="468693" y="494126"/>
                        <a:pt x="497759" y="494126"/>
                      </a:cubicBezTo>
                      <a:cubicBezTo>
                        <a:pt x="526825" y="494126"/>
                        <a:pt x="552258" y="468693"/>
                        <a:pt x="552258" y="439626"/>
                      </a:cubicBezTo>
                      <a:cubicBezTo>
                        <a:pt x="552258" y="410560"/>
                        <a:pt x="526825" y="385127"/>
                        <a:pt x="497759" y="385127"/>
                      </a:cubicBezTo>
                      <a:close/>
                      <a:moveTo>
                        <a:pt x="497759" y="130798"/>
                      </a:moveTo>
                      <a:cubicBezTo>
                        <a:pt x="468693" y="130798"/>
                        <a:pt x="443260" y="156231"/>
                        <a:pt x="443260" y="185297"/>
                      </a:cubicBezTo>
                      <a:cubicBezTo>
                        <a:pt x="443260" y="214363"/>
                        <a:pt x="468693" y="239796"/>
                        <a:pt x="497759" y="239796"/>
                      </a:cubicBezTo>
                      <a:cubicBezTo>
                        <a:pt x="526825" y="239796"/>
                        <a:pt x="552258" y="214363"/>
                        <a:pt x="552258" y="185297"/>
                      </a:cubicBezTo>
                      <a:cubicBezTo>
                        <a:pt x="552258" y="156231"/>
                        <a:pt x="526825" y="130798"/>
                        <a:pt x="497759" y="130798"/>
                      </a:cubicBezTo>
                      <a:close/>
                    </a:path>
                  </a:pathLst>
                </a:custGeom>
                <a:solidFill>
                  <a:srgbClr val="FFFFFF"/>
                </a:solidFill>
                <a:ln>
                  <a:noFill/>
                </a:ln>
              </p:spPr>
              <p:txBody>
                <a:bodyPr spcFirstLastPara="1" wrap="square" lIns="45713" tIns="22850" rIns="45713" bIns="22850" anchor="ctr" anchorCtr="0">
                  <a:noAutofit/>
                </a:bodyPr>
                <a:lstStyle/>
                <a:p>
                  <a:pPr>
                    <a:buSzPts val="1400"/>
                  </a:pPr>
                  <a:endParaRPr sz="700"/>
                </a:p>
              </p:txBody>
            </p:sp>
          </p:grpSp>
        </p:grpSp>
        <p:grpSp>
          <p:nvGrpSpPr>
            <p:cNvPr id="2909" name="Google Shape;2909;p218"/>
            <p:cNvGrpSpPr/>
            <p:nvPr/>
          </p:nvGrpSpPr>
          <p:grpSpPr>
            <a:xfrm>
              <a:off x="6873791" y="1828279"/>
              <a:ext cx="428340" cy="392223"/>
              <a:chOff x="2753597" y="3003028"/>
              <a:chExt cx="973500" cy="973500"/>
            </a:xfrm>
          </p:grpSpPr>
          <p:sp>
            <p:nvSpPr>
              <p:cNvPr id="2910" name="Google Shape;2910;p218"/>
              <p:cNvSpPr/>
              <p:nvPr/>
            </p:nvSpPr>
            <p:spPr>
              <a:xfrm>
                <a:off x="2753597" y="3003028"/>
                <a:ext cx="973500" cy="973500"/>
              </a:xfrm>
              <a:prstGeom prst="roundRect">
                <a:avLst>
                  <a:gd name="adj" fmla="val 9236"/>
                </a:avLst>
              </a:prstGeom>
              <a:solidFill>
                <a:srgbClr val="62B145"/>
              </a:solidFill>
              <a:ln>
                <a:noFill/>
              </a:ln>
            </p:spPr>
            <p:txBody>
              <a:bodyPr spcFirstLastPara="1" wrap="square" lIns="45713" tIns="22850" rIns="45713" bIns="22850" anchor="ctr" anchorCtr="0">
                <a:noAutofit/>
              </a:bodyPr>
              <a:lstStyle/>
              <a:p>
                <a:pPr algn="ctr">
                  <a:buSzPts val="1400"/>
                </a:pPr>
                <a:endParaRPr sz="700">
                  <a:solidFill>
                    <a:srgbClr val="FFFFFF"/>
                  </a:solidFill>
                </a:endParaRPr>
              </a:p>
            </p:txBody>
          </p:sp>
          <p:grpSp>
            <p:nvGrpSpPr>
              <p:cNvPr id="2911" name="Google Shape;2911;p218"/>
              <p:cNvGrpSpPr/>
              <p:nvPr/>
            </p:nvGrpSpPr>
            <p:grpSpPr>
              <a:xfrm>
                <a:off x="2853743" y="3100699"/>
                <a:ext cx="757930" cy="789511"/>
                <a:chOff x="11688830" y="4974499"/>
                <a:chExt cx="871986" cy="908319"/>
              </a:xfrm>
            </p:grpSpPr>
            <p:sp>
              <p:nvSpPr>
                <p:cNvPr id="2912" name="Google Shape;2912;p218"/>
                <p:cNvSpPr/>
                <p:nvPr/>
              </p:nvSpPr>
              <p:spPr>
                <a:xfrm>
                  <a:off x="12048525" y="5846486"/>
                  <a:ext cx="152597" cy="36332"/>
                </a:xfrm>
                <a:custGeom>
                  <a:avLst/>
                  <a:gdLst/>
                  <a:ahLst/>
                  <a:cxnLst/>
                  <a:rect l="l" t="t" r="r" b="b"/>
                  <a:pathLst>
                    <a:path w="152597" h="36332" extrusionOk="0">
                      <a:moveTo>
                        <a:pt x="0" y="0"/>
                      </a:moveTo>
                      <a:lnTo>
                        <a:pt x="152598" y="0"/>
                      </a:lnTo>
                    </a:path>
                  </a:pathLst>
                </a:custGeom>
                <a:noFill/>
                <a:ln w="25400" cap="rnd" cmpd="sng">
                  <a:solidFill>
                    <a:srgbClr val="FFFFFF"/>
                  </a:solidFill>
                  <a:prstDash val="solid"/>
                  <a:round/>
                  <a:headEnd type="none" w="sm" len="sm"/>
                  <a:tailEnd type="none" w="sm" len="sm"/>
                </a:ln>
              </p:spPr>
              <p:txBody>
                <a:bodyPr spcFirstLastPara="1" wrap="square" lIns="45713" tIns="22850" rIns="45713" bIns="22850" anchor="ctr" anchorCtr="0">
                  <a:noAutofit/>
                </a:bodyPr>
                <a:lstStyle/>
                <a:p>
                  <a:pPr>
                    <a:buSzPts val="1400"/>
                  </a:pPr>
                  <a:endParaRPr sz="700"/>
                </a:p>
              </p:txBody>
            </p:sp>
            <p:sp>
              <p:nvSpPr>
                <p:cNvPr id="2913" name="Google Shape;2913;p218"/>
                <p:cNvSpPr/>
                <p:nvPr/>
              </p:nvSpPr>
              <p:spPr>
                <a:xfrm>
                  <a:off x="12124824" y="5639389"/>
                  <a:ext cx="36332" cy="207096"/>
                </a:xfrm>
                <a:custGeom>
                  <a:avLst/>
                  <a:gdLst/>
                  <a:ahLst/>
                  <a:cxnLst/>
                  <a:rect l="l" t="t" r="r" b="b"/>
                  <a:pathLst>
                    <a:path w="36332" h="207096" extrusionOk="0">
                      <a:moveTo>
                        <a:pt x="0" y="0"/>
                      </a:moveTo>
                      <a:lnTo>
                        <a:pt x="0" y="207097"/>
                      </a:lnTo>
                    </a:path>
                  </a:pathLst>
                </a:custGeom>
                <a:noFill/>
                <a:ln w="25400" cap="rnd" cmpd="sng">
                  <a:solidFill>
                    <a:srgbClr val="FFFFFF"/>
                  </a:solidFill>
                  <a:prstDash val="solid"/>
                  <a:round/>
                  <a:headEnd type="none" w="sm" len="sm"/>
                  <a:tailEnd type="none" w="sm" len="sm"/>
                </a:ln>
              </p:spPr>
              <p:txBody>
                <a:bodyPr spcFirstLastPara="1" wrap="square" lIns="45713" tIns="22850" rIns="45713" bIns="22850" anchor="ctr" anchorCtr="0">
                  <a:noAutofit/>
                </a:bodyPr>
                <a:lstStyle/>
                <a:p>
                  <a:pPr>
                    <a:buSzPts val="1400"/>
                  </a:pPr>
                  <a:endParaRPr sz="700"/>
                </a:p>
              </p:txBody>
            </p:sp>
            <p:sp>
              <p:nvSpPr>
                <p:cNvPr id="2914" name="Google Shape;2914;p218"/>
                <p:cNvSpPr/>
                <p:nvPr/>
              </p:nvSpPr>
              <p:spPr>
                <a:xfrm>
                  <a:off x="12124824" y="4974499"/>
                  <a:ext cx="36332" cy="519558"/>
                </a:xfrm>
                <a:custGeom>
                  <a:avLst/>
                  <a:gdLst/>
                  <a:ahLst/>
                  <a:cxnLst/>
                  <a:rect l="l" t="t" r="r" b="b"/>
                  <a:pathLst>
                    <a:path w="36332" h="519558" extrusionOk="0">
                      <a:moveTo>
                        <a:pt x="0" y="0"/>
                      </a:moveTo>
                      <a:lnTo>
                        <a:pt x="0" y="519559"/>
                      </a:lnTo>
                    </a:path>
                  </a:pathLst>
                </a:custGeom>
                <a:noFill/>
                <a:ln w="25400" cap="rnd" cmpd="sng">
                  <a:solidFill>
                    <a:srgbClr val="FFFFFF"/>
                  </a:solidFill>
                  <a:prstDash val="solid"/>
                  <a:round/>
                  <a:headEnd type="none" w="sm" len="sm"/>
                  <a:tailEnd type="none" w="sm" len="sm"/>
                </a:ln>
              </p:spPr>
              <p:txBody>
                <a:bodyPr spcFirstLastPara="1" wrap="square" lIns="45713" tIns="22850" rIns="45713" bIns="22850" anchor="ctr" anchorCtr="0">
                  <a:noAutofit/>
                </a:bodyPr>
                <a:lstStyle/>
                <a:p>
                  <a:pPr>
                    <a:buSzPts val="1400"/>
                  </a:pPr>
                  <a:endParaRPr sz="700"/>
                </a:p>
              </p:txBody>
            </p:sp>
            <p:sp>
              <p:nvSpPr>
                <p:cNvPr id="2915" name="Google Shape;2915;p218"/>
                <p:cNvSpPr/>
                <p:nvPr/>
              </p:nvSpPr>
              <p:spPr>
                <a:xfrm>
                  <a:off x="12048525" y="4974499"/>
                  <a:ext cx="152597" cy="36332"/>
                </a:xfrm>
                <a:custGeom>
                  <a:avLst/>
                  <a:gdLst/>
                  <a:ahLst/>
                  <a:cxnLst/>
                  <a:rect l="l" t="t" r="r" b="b"/>
                  <a:pathLst>
                    <a:path w="152597" h="36332" extrusionOk="0">
                      <a:moveTo>
                        <a:pt x="0" y="0"/>
                      </a:moveTo>
                      <a:lnTo>
                        <a:pt x="152598" y="0"/>
                      </a:lnTo>
                    </a:path>
                  </a:pathLst>
                </a:custGeom>
                <a:noFill/>
                <a:ln w="25400" cap="rnd" cmpd="sng">
                  <a:solidFill>
                    <a:srgbClr val="FFFFFF"/>
                  </a:solidFill>
                  <a:prstDash val="solid"/>
                  <a:round/>
                  <a:headEnd type="none" w="sm" len="sm"/>
                  <a:tailEnd type="none" w="sm" len="sm"/>
                </a:ln>
              </p:spPr>
              <p:txBody>
                <a:bodyPr spcFirstLastPara="1" wrap="square" lIns="45713" tIns="22850" rIns="45713" bIns="22850" anchor="ctr" anchorCtr="0">
                  <a:noAutofit/>
                </a:bodyPr>
                <a:lstStyle/>
                <a:p>
                  <a:pPr>
                    <a:buSzPts val="1400"/>
                  </a:pPr>
                  <a:endParaRPr sz="700"/>
                </a:p>
              </p:txBody>
            </p:sp>
            <p:sp>
              <p:nvSpPr>
                <p:cNvPr id="2916" name="Google Shape;2916;p218"/>
                <p:cNvSpPr/>
                <p:nvPr/>
              </p:nvSpPr>
              <p:spPr>
                <a:xfrm>
                  <a:off x="11688830" y="5101664"/>
                  <a:ext cx="871986" cy="468692"/>
                </a:xfrm>
                <a:custGeom>
                  <a:avLst/>
                  <a:gdLst/>
                  <a:ahLst/>
                  <a:cxnLst/>
                  <a:rect l="l" t="t" r="r" b="b"/>
                  <a:pathLst>
                    <a:path w="871986" h="468692" extrusionOk="0">
                      <a:moveTo>
                        <a:pt x="0" y="468693"/>
                      </a:moveTo>
                      <a:cubicBezTo>
                        <a:pt x="61766" y="468693"/>
                        <a:pt x="108998" y="421460"/>
                        <a:pt x="108998" y="359694"/>
                      </a:cubicBezTo>
                      <a:lnTo>
                        <a:pt x="108998" y="108998"/>
                      </a:lnTo>
                      <a:cubicBezTo>
                        <a:pt x="108998" y="47233"/>
                        <a:pt x="156231" y="0"/>
                        <a:pt x="217997" y="0"/>
                      </a:cubicBezTo>
                      <a:cubicBezTo>
                        <a:pt x="279762" y="0"/>
                        <a:pt x="326995" y="47233"/>
                        <a:pt x="326995" y="108998"/>
                      </a:cubicBezTo>
                      <a:lnTo>
                        <a:pt x="326995" y="352428"/>
                      </a:lnTo>
                      <a:cubicBezTo>
                        <a:pt x="326995" y="414194"/>
                        <a:pt x="374227" y="461426"/>
                        <a:pt x="435993" y="461426"/>
                      </a:cubicBezTo>
                      <a:cubicBezTo>
                        <a:pt x="497759" y="461426"/>
                        <a:pt x="544992" y="414194"/>
                        <a:pt x="544992" y="352428"/>
                      </a:cubicBezTo>
                      <a:lnTo>
                        <a:pt x="544992" y="108998"/>
                      </a:lnTo>
                      <a:cubicBezTo>
                        <a:pt x="544992" y="47233"/>
                        <a:pt x="592224" y="0"/>
                        <a:pt x="653990" y="0"/>
                      </a:cubicBezTo>
                      <a:cubicBezTo>
                        <a:pt x="715756" y="0"/>
                        <a:pt x="762988" y="47233"/>
                        <a:pt x="762988" y="108998"/>
                      </a:cubicBezTo>
                      <a:lnTo>
                        <a:pt x="762988" y="359694"/>
                      </a:lnTo>
                      <a:cubicBezTo>
                        <a:pt x="762988" y="421460"/>
                        <a:pt x="810221" y="468693"/>
                        <a:pt x="871986" y="468693"/>
                      </a:cubicBezTo>
                    </a:path>
                  </a:pathLst>
                </a:custGeom>
                <a:noFill/>
                <a:ln w="25400" cap="rnd" cmpd="sng">
                  <a:solidFill>
                    <a:srgbClr val="FFFFFF"/>
                  </a:solidFill>
                  <a:prstDash val="solid"/>
                  <a:round/>
                  <a:headEnd type="none" w="sm" len="sm"/>
                  <a:tailEnd type="none" w="sm" len="sm"/>
                </a:ln>
              </p:spPr>
              <p:txBody>
                <a:bodyPr spcFirstLastPara="1" wrap="square" lIns="45713" tIns="22850" rIns="45713" bIns="22850" anchor="ctr" anchorCtr="0">
                  <a:noAutofit/>
                </a:bodyPr>
                <a:lstStyle/>
                <a:p>
                  <a:pPr>
                    <a:buSzPts val="1400"/>
                  </a:pPr>
                  <a:endParaRPr sz="700"/>
                </a:p>
              </p:txBody>
            </p:sp>
          </p:grpSp>
        </p:grpSp>
        <p:grpSp>
          <p:nvGrpSpPr>
            <p:cNvPr id="2917" name="Google Shape;2917;p218"/>
            <p:cNvGrpSpPr/>
            <p:nvPr/>
          </p:nvGrpSpPr>
          <p:grpSpPr>
            <a:xfrm>
              <a:off x="5670233" y="1828238"/>
              <a:ext cx="428340" cy="392223"/>
              <a:chOff x="2054867" y="1612423"/>
              <a:chExt cx="973500" cy="973500"/>
            </a:xfrm>
          </p:grpSpPr>
          <p:sp>
            <p:nvSpPr>
              <p:cNvPr id="2918" name="Google Shape;2918;p218"/>
              <p:cNvSpPr/>
              <p:nvPr/>
            </p:nvSpPr>
            <p:spPr>
              <a:xfrm>
                <a:off x="2054867" y="1612423"/>
                <a:ext cx="973500" cy="973500"/>
              </a:xfrm>
              <a:prstGeom prst="roundRect">
                <a:avLst>
                  <a:gd name="adj" fmla="val 9236"/>
                </a:avLst>
              </a:prstGeom>
              <a:solidFill>
                <a:srgbClr val="62B145"/>
              </a:solidFill>
              <a:ln>
                <a:noFill/>
              </a:ln>
            </p:spPr>
            <p:txBody>
              <a:bodyPr spcFirstLastPara="1" wrap="square" lIns="45713" tIns="22850" rIns="45713" bIns="22850" anchor="ctr" anchorCtr="0">
                <a:noAutofit/>
              </a:bodyPr>
              <a:lstStyle/>
              <a:p>
                <a:pPr algn="ctr">
                  <a:buSzPts val="1400"/>
                </a:pPr>
                <a:endParaRPr sz="700">
                  <a:solidFill>
                    <a:srgbClr val="FFFFFF"/>
                  </a:solidFill>
                </a:endParaRPr>
              </a:p>
            </p:txBody>
          </p:sp>
          <p:grpSp>
            <p:nvGrpSpPr>
              <p:cNvPr id="2919" name="Google Shape;2919;p218"/>
              <p:cNvGrpSpPr/>
              <p:nvPr/>
            </p:nvGrpSpPr>
            <p:grpSpPr>
              <a:xfrm>
                <a:off x="2219462" y="1777545"/>
                <a:ext cx="629808" cy="629808"/>
                <a:chOff x="13086791" y="10593353"/>
                <a:chExt cx="928510" cy="928510"/>
              </a:xfrm>
            </p:grpSpPr>
            <p:sp>
              <p:nvSpPr>
                <p:cNvPr id="2920" name="Google Shape;2920;p218"/>
                <p:cNvSpPr/>
                <p:nvPr/>
              </p:nvSpPr>
              <p:spPr>
                <a:xfrm>
                  <a:off x="13086791" y="10593353"/>
                  <a:ext cx="928510" cy="928510"/>
                </a:xfrm>
                <a:custGeom>
                  <a:avLst/>
                  <a:gdLst/>
                  <a:ahLst/>
                  <a:cxnLst/>
                  <a:rect l="l" t="t" r="r" b="b"/>
                  <a:pathLst>
                    <a:path w="928510" h="928510" extrusionOk="0">
                      <a:moveTo>
                        <a:pt x="891370" y="928511"/>
                      </a:moveTo>
                      <a:lnTo>
                        <a:pt x="37140" y="928511"/>
                      </a:lnTo>
                      <a:cubicBezTo>
                        <a:pt x="16713" y="928511"/>
                        <a:pt x="0" y="911797"/>
                        <a:pt x="0" y="891370"/>
                      </a:cubicBezTo>
                      <a:lnTo>
                        <a:pt x="0" y="713715"/>
                      </a:lnTo>
                      <a:cubicBezTo>
                        <a:pt x="0" y="693288"/>
                        <a:pt x="16713" y="676575"/>
                        <a:pt x="37140" y="676575"/>
                      </a:cubicBezTo>
                      <a:lnTo>
                        <a:pt x="891370" y="676575"/>
                      </a:lnTo>
                      <a:cubicBezTo>
                        <a:pt x="911797" y="676575"/>
                        <a:pt x="928511" y="693288"/>
                        <a:pt x="928511" y="713715"/>
                      </a:cubicBezTo>
                      <a:lnTo>
                        <a:pt x="928511" y="891370"/>
                      </a:lnTo>
                      <a:cubicBezTo>
                        <a:pt x="928511" y="911797"/>
                        <a:pt x="911797" y="928511"/>
                        <a:pt x="891370" y="928511"/>
                      </a:cubicBezTo>
                      <a:close/>
                      <a:moveTo>
                        <a:pt x="928511" y="554011"/>
                      </a:moveTo>
                      <a:lnTo>
                        <a:pt x="928511" y="376356"/>
                      </a:lnTo>
                      <a:cubicBezTo>
                        <a:pt x="928511" y="355929"/>
                        <a:pt x="911797" y="339216"/>
                        <a:pt x="891370" y="339216"/>
                      </a:cubicBezTo>
                      <a:lnTo>
                        <a:pt x="37140" y="339216"/>
                      </a:lnTo>
                      <a:cubicBezTo>
                        <a:pt x="16713" y="339216"/>
                        <a:pt x="0" y="355929"/>
                        <a:pt x="0" y="376356"/>
                      </a:cubicBezTo>
                      <a:lnTo>
                        <a:pt x="0" y="554011"/>
                      </a:lnTo>
                      <a:cubicBezTo>
                        <a:pt x="0" y="574439"/>
                        <a:pt x="16713" y="591152"/>
                        <a:pt x="37140" y="591152"/>
                      </a:cubicBezTo>
                      <a:lnTo>
                        <a:pt x="891370" y="591152"/>
                      </a:lnTo>
                      <a:cubicBezTo>
                        <a:pt x="911797" y="591152"/>
                        <a:pt x="928511" y="574439"/>
                        <a:pt x="928511" y="554011"/>
                      </a:cubicBezTo>
                      <a:close/>
                      <a:moveTo>
                        <a:pt x="928511" y="214795"/>
                      </a:moveTo>
                      <a:lnTo>
                        <a:pt x="928511" y="37140"/>
                      </a:lnTo>
                      <a:cubicBezTo>
                        <a:pt x="928511" y="16713"/>
                        <a:pt x="911797" y="0"/>
                        <a:pt x="891370" y="0"/>
                      </a:cubicBezTo>
                      <a:lnTo>
                        <a:pt x="37140" y="0"/>
                      </a:lnTo>
                      <a:cubicBezTo>
                        <a:pt x="16713" y="0"/>
                        <a:pt x="0" y="16713"/>
                        <a:pt x="0" y="37140"/>
                      </a:cubicBezTo>
                      <a:lnTo>
                        <a:pt x="0" y="214795"/>
                      </a:lnTo>
                      <a:cubicBezTo>
                        <a:pt x="0" y="235223"/>
                        <a:pt x="16713" y="251936"/>
                        <a:pt x="37140" y="251936"/>
                      </a:cubicBezTo>
                      <a:lnTo>
                        <a:pt x="891370" y="251936"/>
                      </a:lnTo>
                      <a:cubicBezTo>
                        <a:pt x="911797" y="251936"/>
                        <a:pt x="928511" y="235223"/>
                        <a:pt x="928511" y="214795"/>
                      </a:cubicBezTo>
                      <a:close/>
                    </a:path>
                  </a:pathLst>
                </a:custGeom>
                <a:noFill/>
                <a:ln w="22850" cap="flat" cmpd="sng">
                  <a:solidFill>
                    <a:srgbClr val="FFFFFF"/>
                  </a:solidFill>
                  <a:prstDash val="solid"/>
                  <a:round/>
                  <a:headEnd type="none" w="sm" len="sm"/>
                  <a:tailEnd type="none" w="sm" len="sm"/>
                </a:ln>
              </p:spPr>
              <p:txBody>
                <a:bodyPr spcFirstLastPara="1" wrap="square" lIns="45713" tIns="22850" rIns="45713" bIns="22850" anchor="ctr" anchorCtr="0">
                  <a:noAutofit/>
                </a:bodyPr>
                <a:lstStyle/>
                <a:p>
                  <a:pPr>
                    <a:buSzPts val="1400"/>
                  </a:pPr>
                  <a:endParaRPr sz="700"/>
                </a:p>
              </p:txBody>
            </p:sp>
            <p:sp>
              <p:nvSpPr>
                <p:cNvPr id="2921" name="Google Shape;2921;p218"/>
                <p:cNvSpPr/>
                <p:nvPr/>
              </p:nvSpPr>
              <p:spPr>
                <a:xfrm>
                  <a:off x="13161072" y="10718393"/>
                  <a:ext cx="631387" cy="676574"/>
                </a:xfrm>
                <a:custGeom>
                  <a:avLst/>
                  <a:gdLst/>
                  <a:ahLst/>
                  <a:cxnLst/>
                  <a:rect l="l" t="t" r="r" b="b"/>
                  <a:pathLst>
                    <a:path w="631387" h="676574" extrusionOk="0">
                      <a:moveTo>
                        <a:pt x="0" y="676575"/>
                      </a:moveTo>
                      <a:lnTo>
                        <a:pt x="631387" y="676575"/>
                      </a:lnTo>
                      <a:moveTo>
                        <a:pt x="0" y="339216"/>
                      </a:moveTo>
                      <a:lnTo>
                        <a:pt x="631387" y="339216"/>
                      </a:lnTo>
                      <a:moveTo>
                        <a:pt x="0" y="0"/>
                      </a:moveTo>
                      <a:lnTo>
                        <a:pt x="631387" y="0"/>
                      </a:lnTo>
                    </a:path>
                  </a:pathLst>
                </a:custGeom>
                <a:noFill/>
                <a:ln w="22850" cap="flat" cmpd="sng">
                  <a:solidFill>
                    <a:srgbClr val="FFFFFF"/>
                  </a:solidFill>
                  <a:prstDash val="solid"/>
                  <a:round/>
                  <a:headEnd type="none" w="sm" len="sm"/>
                  <a:tailEnd type="none" w="sm" len="sm"/>
                </a:ln>
              </p:spPr>
              <p:txBody>
                <a:bodyPr spcFirstLastPara="1" wrap="square" lIns="45713" tIns="22850" rIns="45713" bIns="22850" anchor="ctr" anchorCtr="0">
                  <a:noAutofit/>
                </a:bodyPr>
                <a:lstStyle/>
                <a:p>
                  <a:pPr>
                    <a:buSzPts val="1400"/>
                  </a:pPr>
                  <a:endParaRPr sz="700"/>
                </a:p>
              </p:txBody>
            </p:sp>
            <p:sp>
              <p:nvSpPr>
                <p:cNvPr id="2922" name="Google Shape;2922;p218"/>
                <p:cNvSpPr/>
                <p:nvPr/>
              </p:nvSpPr>
              <p:spPr>
                <a:xfrm>
                  <a:off x="13866741" y="10681252"/>
                  <a:ext cx="74280" cy="750855"/>
                </a:xfrm>
                <a:custGeom>
                  <a:avLst/>
                  <a:gdLst/>
                  <a:ahLst/>
                  <a:cxnLst/>
                  <a:rect l="l" t="t" r="r" b="b"/>
                  <a:pathLst>
                    <a:path w="74280" h="750855" extrusionOk="0">
                      <a:moveTo>
                        <a:pt x="74281" y="37140"/>
                      </a:moveTo>
                      <a:cubicBezTo>
                        <a:pt x="74281" y="57568"/>
                        <a:pt x="57568" y="74281"/>
                        <a:pt x="37140" y="74281"/>
                      </a:cubicBezTo>
                      <a:cubicBezTo>
                        <a:pt x="16713" y="74281"/>
                        <a:pt x="0" y="57568"/>
                        <a:pt x="0" y="37140"/>
                      </a:cubicBezTo>
                      <a:cubicBezTo>
                        <a:pt x="0" y="16713"/>
                        <a:pt x="16713" y="0"/>
                        <a:pt x="37140" y="0"/>
                      </a:cubicBezTo>
                      <a:cubicBezTo>
                        <a:pt x="57568" y="0"/>
                        <a:pt x="74281" y="16713"/>
                        <a:pt x="74281" y="37140"/>
                      </a:cubicBezTo>
                      <a:close/>
                      <a:moveTo>
                        <a:pt x="37140" y="339216"/>
                      </a:moveTo>
                      <a:cubicBezTo>
                        <a:pt x="16713" y="339216"/>
                        <a:pt x="0" y="355929"/>
                        <a:pt x="0" y="376356"/>
                      </a:cubicBezTo>
                      <a:cubicBezTo>
                        <a:pt x="0" y="396784"/>
                        <a:pt x="16713" y="413497"/>
                        <a:pt x="37140" y="413497"/>
                      </a:cubicBezTo>
                      <a:cubicBezTo>
                        <a:pt x="57568" y="413497"/>
                        <a:pt x="74281" y="396784"/>
                        <a:pt x="74281" y="376356"/>
                      </a:cubicBezTo>
                      <a:cubicBezTo>
                        <a:pt x="74281" y="355929"/>
                        <a:pt x="57568" y="339216"/>
                        <a:pt x="37140" y="339216"/>
                      </a:cubicBezTo>
                      <a:close/>
                      <a:moveTo>
                        <a:pt x="37140" y="676575"/>
                      </a:moveTo>
                      <a:cubicBezTo>
                        <a:pt x="16713" y="676575"/>
                        <a:pt x="0" y="693288"/>
                        <a:pt x="0" y="713715"/>
                      </a:cubicBezTo>
                      <a:cubicBezTo>
                        <a:pt x="0" y="734142"/>
                        <a:pt x="16713" y="750856"/>
                        <a:pt x="37140" y="750856"/>
                      </a:cubicBezTo>
                      <a:cubicBezTo>
                        <a:pt x="57568" y="750856"/>
                        <a:pt x="74281" y="734142"/>
                        <a:pt x="74281" y="713715"/>
                      </a:cubicBezTo>
                      <a:cubicBezTo>
                        <a:pt x="74281" y="693288"/>
                        <a:pt x="57568" y="676575"/>
                        <a:pt x="37140" y="676575"/>
                      </a:cubicBezTo>
                      <a:close/>
                    </a:path>
                  </a:pathLst>
                </a:custGeom>
                <a:solidFill>
                  <a:srgbClr val="67B346"/>
                </a:solidFill>
                <a:ln w="22850" cap="flat" cmpd="sng">
                  <a:solidFill>
                    <a:srgbClr val="FFFFFF"/>
                  </a:solidFill>
                  <a:prstDash val="solid"/>
                  <a:miter lim="8000"/>
                  <a:headEnd type="none" w="sm" len="sm"/>
                  <a:tailEnd type="none" w="sm" len="sm"/>
                </a:ln>
              </p:spPr>
              <p:txBody>
                <a:bodyPr spcFirstLastPara="1" wrap="square" lIns="45713" tIns="22850" rIns="45713" bIns="22850" anchor="ctr" anchorCtr="0">
                  <a:noAutofit/>
                </a:bodyPr>
                <a:lstStyle/>
                <a:p>
                  <a:pPr>
                    <a:buSzPts val="1400"/>
                  </a:pPr>
                  <a:endParaRPr sz="700"/>
                </a:p>
              </p:txBody>
            </p:sp>
          </p:grpSp>
        </p:grpSp>
      </p:gr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3"/>
        <p:cNvGrpSpPr/>
        <p:nvPr/>
      </p:nvGrpSpPr>
      <p:grpSpPr>
        <a:xfrm>
          <a:off x="0" y="0"/>
          <a:ext cx="0" cy="0"/>
          <a:chOff x="0" y="0"/>
          <a:chExt cx="0" cy="0"/>
        </a:xfrm>
      </p:grpSpPr>
      <p:sp>
        <p:nvSpPr>
          <p:cNvPr id="2504" name="Google Shape;2504;p139"/>
          <p:cNvSpPr txBox="1"/>
          <p:nvPr/>
        </p:nvSpPr>
        <p:spPr>
          <a:xfrm>
            <a:off x="297971" y="324757"/>
            <a:ext cx="11349386" cy="575542"/>
          </a:xfrm>
          <a:prstGeom prst="rect">
            <a:avLst/>
          </a:prstGeom>
          <a:noFill/>
          <a:ln>
            <a:noFill/>
          </a:ln>
        </p:spPr>
        <p:txBody>
          <a:bodyPr spcFirstLastPara="1" vert="horz" wrap="square" lIns="0" tIns="45715" rIns="91428" bIns="45715" rtlCol="0" anchor="ctr" anchorCtr="0">
            <a:spAutoFit/>
          </a:bodyPr>
          <a:lstStyle>
            <a:defPPr>
              <a:defRPr lang="en-US"/>
            </a:defPPr>
            <a:lvl1pPr lvl="0" defTabSz="1219018">
              <a:lnSpc>
                <a:spcPct val="100000"/>
              </a:lnSpc>
              <a:spcBef>
                <a:spcPct val="0"/>
              </a:spcBef>
              <a:spcAft>
                <a:spcPts val="0"/>
              </a:spcAft>
              <a:buSzPts val="2800"/>
              <a:buNone/>
              <a:defRPr kumimoji="0" lang="en-US" sz="2400" b="1" i="0" u="none" strike="noStrike" cap="all" spc="0" normalizeH="0" baseline="0" noProof="0">
                <a:ln>
                  <a:noFill/>
                </a:ln>
                <a:solidFill>
                  <a:schemeClr val="tx2">
                    <a:lumMod val="75000"/>
                  </a:schemeClr>
                </a:solidFill>
                <a:effectLst/>
                <a:uLnTx/>
                <a:uFillTx/>
                <a:latin typeface="Arial Nova" panose="020B0504020202020204" pitchFamily="34" charset="0"/>
                <a:ea typeface="+mj-ea"/>
                <a:cs typeface="+mj-cs"/>
              </a:defRPr>
            </a:lvl1pPr>
            <a:lvl2pPr lvl="1">
              <a:lnSpc>
                <a:spcPct val="100000"/>
              </a:lnSpc>
              <a:spcBef>
                <a:spcPts val="0"/>
              </a:spcBef>
              <a:spcAft>
                <a:spcPts val="0"/>
              </a:spcAft>
              <a:buSzPts val="2800"/>
              <a:buNone/>
            </a:lvl2pPr>
            <a:lvl3pPr lvl="2">
              <a:lnSpc>
                <a:spcPct val="100000"/>
              </a:lnSpc>
              <a:spcBef>
                <a:spcPts val="0"/>
              </a:spcBef>
              <a:spcAft>
                <a:spcPts val="0"/>
              </a:spcAft>
              <a:buSzPts val="2800"/>
              <a:buNone/>
            </a:lvl3pPr>
            <a:lvl4pPr lvl="3">
              <a:lnSpc>
                <a:spcPct val="100000"/>
              </a:lnSpc>
              <a:spcBef>
                <a:spcPts val="0"/>
              </a:spcBef>
              <a:spcAft>
                <a:spcPts val="0"/>
              </a:spcAft>
              <a:buSzPts val="2800"/>
              <a:buNone/>
            </a:lvl4pPr>
            <a:lvl5pPr lvl="4">
              <a:lnSpc>
                <a:spcPct val="100000"/>
              </a:lnSpc>
              <a:spcBef>
                <a:spcPts val="0"/>
              </a:spcBef>
              <a:spcAft>
                <a:spcPts val="0"/>
              </a:spcAft>
              <a:buSzPts val="2800"/>
              <a:buNone/>
            </a:lvl5pPr>
            <a:lvl6pPr lvl="5">
              <a:lnSpc>
                <a:spcPct val="100000"/>
              </a:lnSpc>
              <a:spcBef>
                <a:spcPts val="0"/>
              </a:spcBef>
              <a:spcAft>
                <a:spcPts val="0"/>
              </a:spcAft>
              <a:buSzPts val="2800"/>
              <a:buNone/>
            </a:lvl6pPr>
            <a:lvl7pPr lvl="6">
              <a:lnSpc>
                <a:spcPct val="100000"/>
              </a:lnSpc>
              <a:spcBef>
                <a:spcPts val="0"/>
              </a:spcBef>
              <a:spcAft>
                <a:spcPts val="0"/>
              </a:spcAft>
              <a:buSzPts val="2800"/>
              <a:buNone/>
            </a:lvl7pPr>
            <a:lvl8pPr lvl="7">
              <a:lnSpc>
                <a:spcPct val="100000"/>
              </a:lnSpc>
              <a:spcBef>
                <a:spcPts val="0"/>
              </a:spcBef>
              <a:spcAft>
                <a:spcPts val="0"/>
              </a:spcAft>
              <a:buSzPts val="2800"/>
              <a:buNone/>
            </a:lvl8pPr>
            <a:lvl9pPr lvl="8">
              <a:lnSpc>
                <a:spcPct val="100000"/>
              </a:lnSpc>
              <a:spcBef>
                <a:spcPts val="0"/>
              </a:spcBef>
              <a:spcAft>
                <a:spcPts val="0"/>
              </a:spcAft>
              <a:buSzPts val="2800"/>
              <a:buNone/>
            </a:lvl9pPr>
          </a:lstStyle>
          <a:p>
            <a:r>
              <a:rPr lang="en-US" dirty="0">
                <a:sym typeface="Inter"/>
              </a:rPr>
              <a:t>A Common Foundation for IT and IoT</a:t>
            </a:r>
            <a:endParaRPr dirty="0">
              <a:sym typeface="Arial"/>
            </a:endParaRPr>
          </a:p>
        </p:txBody>
      </p:sp>
      <p:grpSp>
        <p:nvGrpSpPr>
          <p:cNvPr id="2505" name="Google Shape;2505;p139"/>
          <p:cNvGrpSpPr/>
          <p:nvPr/>
        </p:nvGrpSpPr>
        <p:grpSpPr>
          <a:xfrm>
            <a:off x="0" y="3225129"/>
            <a:ext cx="12192001" cy="3632913"/>
            <a:chOff x="0" y="3225129"/>
            <a:chExt cx="12192001" cy="3632913"/>
          </a:xfrm>
        </p:grpSpPr>
        <p:sp>
          <p:nvSpPr>
            <p:cNvPr id="2506" name="Google Shape;2506;p139"/>
            <p:cNvSpPr/>
            <p:nvPr/>
          </p:nvSpPr>
          <p:spPr>
            <a:xfrm>
              <a:off x="1" y="3225129"/>
              <a:ext cx="12192000" cy="913500"/>
            </a:xfrm>
            <a:prstGeom prst="triangle">
              <a:avLst>
                <a:gd name="adj" fmla="val 45080"/>
              </a:avLst>
            </a:prstGeom>
            <a:solidFill>
              <a:schemeClr val="lt2">
                <a:alpha val="9647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Inter"/>
                <a:ea typeface="Inter"/>
                <a:cs typeface="Inter"/>
                <a:sym typeface="Inter"/>
              </a:endParaRPr>
            </a:p>
          </p:txBody>
        </p:sp>
        <p:grpSp>
          <p:nvGrpSpPr>
            <p:cNvPr id="2507" name="Google Shape;2507;p139"/>
            <p:cNvGrpSpPr/>
            <p:nvPr/>
          </p:nvGrpSpPr>
          <p:grpSpPr>
            <a:xfrm>
              <a:off x="0" y="4139442"/>
              <a:ext cx="12192000" cy="2718600"/>
              <a:chOff x="0" y="4136801"/>
              <a:chExt cx="12192000" cy="2718600"/>
            </a:xfrm>
          </p:grpSpPr>
          <p:sp>
            <p:nvSpPr>
              <p:cNvPr id="2508" name="Google Shape;2508;p139"/>
              <p:cNvSpPr/>
              <p:nvPr/>
            </p:nvSpPr>
            <p:spPr>
              <a:xfrm>
                <a:off x="0" y="4136801"/>
                <a:ext cx="12192000" cy="2718600"/>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Inter"/>
                  <a:ea typeface="Inter"/>
                  <a:cs typeface="Inter"/>
                  <a:sym typeface="Inter"/>
                </a:endParaRPr>
              </a:p>
            </p:txBody>
          </p:sp>
          <p:pic>
            <p:nvPicPr>
              <p:cNvPr id="2509" name="Google Shape;2509;p139"/>
              <p:cNvPicPr preferRelativeResize="0"/>
              <p:nvPr/>
            </p:nvPicPr>
            <p:blipFill rotWithShape="1">
              <a:blip r:embed="rId3">
                <a:alphaModFix/>
              </a:blip>
              <a:srcRect/>
              <a:stretch/>
            </p:blipFill>
            <p:spPr>
              <a:xfrm>
                <a:off x="3825135" y="4278005"/>
                <a:ext cx="804674" cy="804672"/>
              </a:xfrm>
              <a:prstGeom prst="rect">
                <a:avLst/>
              </a:prstGeom>
              <a:noFill/>
              <a:ln>
                <a:noFill/>
              </a:ln>
            </p:spPr>
          </p:pic>
          <p:pic>
            <p:nvPicPr>
              <p:cNvPr id="2510" name="Google Shape;2510;p139" descr="mr-mx-ms.jpg"/>
              <p:cNvPicPr preferRelativeResize="0"/>
              <p:nvPr/>
            </p:nvPicPr>
            <p:blipFill rotWithShape="1">
              <a:blip r:embed="rId4">
                <a:alphaModFix/>
              </a:blip>
              <a:srcRect/>
              <a:stretch/>
            </p:blipFill>
            <p:spPr>
              <a:xfrm>
                <a:off x="2338709" y="4447397"/>
                <a:ext cx="1095883" cy="561357"/>
              </a:xfrm>
              <a:prstGeom prst="rect">
                <a:avLst/>
              </a:prstGeom>
              <a:noFill/>
              <a:ln>
                <a:noFill/>
              </a:ln>
            </p:spPr>
          </p:pic>
          <p:pic>
            <p:nvPicPr>
              <p:cNvPr id="2511" name="Google Shape;2511;p139" descr="mr-mx-ms.jpg"/>
              <p:cNvPicPr preferRelativeResize="0"/>
              <p:nvPr/>
            </p:nvPicPr>
            <p:blipFill rotWithShape="1">
              <a:blip r:embed="rId5">
                <a:alphaModFix/>
              </a:blip>
              <a:srcRect/>
              <a:stretch/>
            </p:blipFill>
            <p:spPr>
              <a:xfrm>
                <a:off x="5416180" y="4330909"/>
                <a:ext cx="1120933" cy="815419"/>
              </a:xfrm>
              <a:prstGeom prst="rect">
                <a:avLst/>
              </a:prstGeom>
              <a:noFill/>
              <a:ln>
                <a:noFill/>
              </a:ln>
            </p:spPr>
          </p:pic>
          <p:pic>
            <p:nvPicPr>
              <p:cNvPr id="2512" name="Google Shape;2512;p139"/>
              <p:cNvPicPr preferRelativeResize="0"/>
              <p:nvPr/>
            </p:nvPicPr>
            <p:blipFill rotWithShape="1">
              <a:blip r:embed="rId6">
                <a:alphaModFix/>
              </a:blip>
              <a:srcRect/>
              <a:stretch/>
            </p:blipFill>
            <p:spPr>
              <a:xfrm>
                <a:off x="1105134" y="4449322"/>
                <a:ext cx="788619" cy="531003"/>
              </a:xfrm>
              <a:prstGeom prst="rect">
                <a:avLst/>
              </a:prstGeom>
              <a:noFill/>
              <a:ln>
                <a:noFill/>
              </a:ln>
            </p:spPr>
          </p:pic>
          <p:grpSp>
            <p:nvGrpSpPr>
              <p:cNvPr id="2513" name="Google Shape;2513;p139"/>
              <p:cNvGrpSpPr/>
              <p:nvPr/>
            </p:nvGrpSpPr>
            <p:grpSpPr>
              <a:xfrm>
                <a:off x="9667633" y="4330590"/>
                <a:ext cx="1549181" cy="849287"/>
                <a:chOff x="11237638" y="1533737"/>
                <a:chExt cx="1372779" cy="752580"/>
              </a:xfrm>
            </p:grpSpPr>
            <p:pic>
              <p:nvPicPr>
                <p:cNvPr id="2514" name="Google Shape;2514;p139"/>
                <p:cNvPicPr preferRelativeResize="0"/>
                <p:nvPr/>
              </p:nvPicPr>
              <p:blipFill rotWithShape="1">
                <a:blip r:embed="rId7">
                  <a:alphaModFix/>
                </a:blip>
                <a:srcRect/>
                <a:stretch/>
              </p:blipFill>
              <p:spPr>
                <a:xfrm>
                  <a:off x="11237638" y="1533737"/>
                  <a:ext cx="500980" cy="615553"/>
                </a:xfrm>
                <a:prstGeom prst="rect">
                  <a:avLst/>
                </a:prstGeom>
                <a:noFill/>
                <a:ln>
                  <a:noFill/>
                </a:ln>
              </p:spPr>
            </p:pic>
            <p:pic>
              <p:nvPicPr>
                <p:cNvPr id="2515" name="Google Shape;2515;p139"/>
                <p:cNvPicPr preferRelativeResize="0"/>
                <p:nvPr/>
              </p:nvPicPr>
              <p:blipFill rotWithShape="1">
                <a:blip r:embed="rId8">
                  <a:alphaModFix/>
                </a:blip>
                <a:srcRect/>
                <a:stretch/>
              </p:blipFill>
              <p:spPr>
                <a:xfrm>
                  <a:off x="11655788" y="1566719"/>
                  <a:ext cx="481875" cy="719598"/>
                </a:xfrm>
                <a:prstGeom prst="rect">
                  <a:avLst/>
                </a:prstGeom>
                <a:noFill/>
                <a:ln>
                  <a:noFill/>
                </a:ln>
              </p:spPr>
            </p:pic>
            <p:pic>
              <p:nvPicPr>
                <p:cNvPr id="2516" name="Google Shape;2516;p139"/>
                <p:cNvPicPr preferRelativeResize="0"/>
                <p:nvPr/>
              </p:nvPicPr>
              <p:blipFill rotWithShape="1">
                <a:blip r:embed="rId9">
                  <a:alphaModFix/>
                </a:blip>
                <a:srcRect/>
                <a:stretch/>
              </p:blipFill>
              <p:spPr>
                <a:xfrm>
                  <a:off x="12137669" y="1542205"/>
                  <a:ext cx="349649" cy="656483"/>
                </a:xfrm>
                <a:prstGeom prst="rect">
                  <a:avLst/>
                </a:prstGeom>
                <a:noFill/>
                <a:ln>
                  <a:noFill/>
                </a:ln>
              </p:spPr>
            </p:pic>
            <p:pic>
              <p:nvPicPr>
                <p:cNvPr id="2517" name="Google Shape;2517;p139"/>
                <p:cNvPicPr preferRelativeResize="0"/>
                <p:nvPr/>
              </p:nvPicPr>
              <p:blipFill rotWithShape="1">
                <a:blip r:embed="rId10">
                  <a:alphaModFix/>
                </a:blip>
                <a:srcRect/>
                <a:stretch/>
              </p:blipFill>
              <p:spPr>
                <a:xfrm>
                  <a:off x="12463000" y="1549168"/>
                  <a:ext cx="147417" cy="514230"/>
                </a:xfrm>
                <a:prstGeom prst="rect">
                  <a:avLst/>
                </a:prstGeom>
                <a:noFill/>
                <a:ln>
                  <a:noFill/>
                </a:ln>
              </p:spPr>
            </p:pic>
          </p:grpSp>
          <p:sp>
            <p:nvSpPr>
              <p:cNvPr id="2518" name="Google Shape;2518;p139"/>
              <p:cNvSpPr txBox="1"/>
              <p:nvPr/>
            </p:nvSpPr>
            <p:spPr>
              <a:xfrm>
                <a:off x="1032466" y="5112260"/>
                <a:ext cx="9339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414344"/>
                    </a:solidFill>
                    <a:latin typeface="Inter"/>
                    <a:ea typeface="Inter"/>
                    <a:cs typeface="Inter"/>
                    <a:sym typeface="Inter"/>
                  </a:rPr>
                  <a:t>Wireless</a:t>
                </a:r>
                <a:endParaRPr sz="1300" b="0" i="0" u="none" strike="noStrike" cap="none">
                  <a:solidFill>
                    <a:srgbClr val="414344"/>
                  </a:solidFill>
                  <a:latin typeface="Inter"/>
                  <a:ea typeface="Inter"/>
                  <a:cs typeface="Inter"/>
                  <a:sym typeface="Inter"/>
                </a:endParaRPr>
              </a:p>
            </p:txBody>
          </p:sp>
          <p:sp>
            <p:nvSpPr>
              <p:cNvPr id="2519" name="Google Shape;2519;p139"/>
              <p:cNvSpPr txBox="1"/>
              <p:nvPr/>
            </p:nvSpPr>
            <p:spPr>
              <a:xfrm>
                <a:off x="2373843" y="5125512"/>
                <a:ext cx="10257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414344"/>
                    </a:solidFill>
                    <a:latin typeface="Inter"/>
                    <a:ea typeface="Inter"/>
                    <a:cs typeface="Inter"/>
                    <a:sym typeface="Inter"/>
                  </a:rPr>
                  <a:t>Switching</a:t>
                </a:r>
                <a:endParaRPr sz="1300" b="0" i="0" u="none" strike="noStrike" cap="none">
                  <a:solidFill>
                    <a:srgbClr val="414344"/>
                  </a:solidFill>
                  <a:latin typeface="Inter"/>
                  <a:ea typeface="Inter"/>
                  <a:cs typeface="Inter"/>
                  <a:sym typeface="Inter"/>
                </a:endParaRPr>
              </a:p>
            </p:txBody>
          </p:sp>
          <p:sp>
            <p:nvSpPr>
              <p:cNvPr id="2520" name="Google Shape;2520;p139"/>
              <p:cNvSpPr txBox="1"/>
              <p:nvPr/>
            </p:nvSpPr>
            <p:spPr>
              <a:xfrm>
                <a:off x="5401206" y="5136055"/>
                <a:ext cx="1166100" cy="492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414344"/>
                    </a:solidFill>
                    <a:latin typeface="Inter"/>
                    <a:ea typeface="Inter"/>
                    <a:cs typeface="Inter"/>
                    <a:sym typeface="Inter"/>
                  </a:rPr>
                  <a:t>Security and SD-WAN</a:t>
                </a:r>
                <a:endParaRPr sz="1300" b="0" i="0" u="none" strike="noStrike" cap="none">
                  <a:solidFill>
                    <a:srgbClr val="414344"/>
                  </a:solidFill>
                  <a:latin typeface="Inter"/>
                  <a:ea typeface="Inter"/>
                  <a:cs typeface="Inter"/>
                  <a:sym typeface="Inter"/>
                </a:endParaRPr>
              </a:p>
            </p:txBody>
          </p:sp>
          <p:sp>
            <p:nvSpPr>
              <p:cNvPr id="2521" name="Google Shape;2521;p139"/>
              <p:cNvSpPr txBox="1"/>
              <p:nvPr/>
            </p:nvSpPr>
            <p:spPr>
              <a:xfrm>
                <a:off x="3575699" y="5104652"/>
                <a:ext cx="1348500" cy="492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414344"/>
                    </a:solidFill>
                    <a:latin typeface="Inter"/>
                    <a:ea typeface="Inter"/>
                    <a:cs typeface="Inter"/>
                    <a:sym typeface="Inter"/>
                  </a:rPr>
                  <a:t>Mobile Device Management</a:t>
                </a:r>
                <a:endParaRPr sz="1300" b="0" i="0" u="none" strike="noStrike" cap="none">
                  <a:solidFill>
                    <a:srgbClr val="414344"/>
                  </a:solidFill>
                  <a:latin typeface="Inter"/>
                  <a:ea typeface="Inter"/>
                  <a:cs typeface="Inter"/>
                  <a:sym typeface="Inter"/>
                </a:endParaRPr>
              </a:p>
            </p:txBody>
          </p:sp>
          <p:sp>
            <p:nvSpPr>
              <p:cNvPr id="2522" name="Google Shape;2522;p139"/>
              <p:cNvSpPr txBox="1"/>
              <p:nvPr/>
            </p:nvSpPr>
            <p:spPr>
              <a:xfrm>
                <a:off x="9697112" y="5146049"/>
                <a:ext cx="15012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414344"/>
                    </a:solidFill>
                    <a:latin typeface="Inter"/>
                    <a:ea typeface="Inter"/>
                    <a:cs typeface="Inter"/>
                    <a:sym typeface="Inter"/>
                  </a:rPr>
                  <a:t>Sensors</a:t>
                </a:r>
                <a:endParaRPr sz="1300" b="0" i="0" u="none" strike="noStrike" cap="none">
                  <a:solidFill>
                    <a:srgbClr val="414344"/>
                  </a:solidFill>
                  <a:latin typeface="Inter"/>
                  <a:ea typeface="Inter"/>
                  <a:cs typeface="Inter"/>
                  <a:sym typeface="Inter"/>
                </a:endParaRPr>
              </a:p>
            </p:txBody>
          </p:sp>
          <p:sp>
            <p:nvSpPr>
              <p:cNvPr id="2523" name="Google Shape;2523;p139"/>
              <p:cNvSpPr txBox="1"/>
              <p:nvPr/>
            </p:nvSpPr>
            <p:spPr>
              <a:xfrm>
                <a:off x="8395484" y="5136055"/>
                <a:ext cx="955800" cy="492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414344"/>
                    </a:solidFill>
                    <a:latin typeface="Inter"/>
                    <a:ea typeface="Inter"/>
                    <a:cs typeface="Inter"/>
                    <a:sym typeface="Inter"/>
                  </a:rPr>
                  <a:t>Smart Cameras</a:t>
                </a:r>
                <a:endParaRPr sz="1300" b="0" i="0" u="none" strike="noStrike" cap="none">
                  <a:solidFill>
                    <a:srgbClr val="414344"/>
                  </a:solidFill>
                  <a:latin typeface="Inter"/>
                  <a:ea typeface="Inter"/>
                  <a:cs typeface="Inter"/>
                  <a:sym typeface="Inter"/>
                </a:endParaRPr>
              </a:p>
            </p:txBody>
          </p:sp>
          <p:sp>
            <p:nvSpPr>
              <p:cNvPr id="2524" name="Google Shape;2524;p139"/>
              <p:cNvSpPr txBox="1"/>
              <p:nvPr/>
            </p:nvSpPr>
            <p:spPr>
              <a:xfrm>
                <a:off x="6899617" y="5122554"/>
                <a:ext cx="1064100" cy="492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414344"/>
                    </a:solidFill>
                    <a:latin typeface="Inter"/>
                    <a:ea typeface="Inter"/>
                    <a:cs typeface="Inter"/>
                    <a:sym typeface="Inter"/>
                  </a:rPr>
                  <a:t>Cellular Gateways</a:t>
                </a:r>
                <a:endParaRPr sz="1300" b="0" i="0" u="none" strike="noStrike" cap="none">
                  <a:solidFill>
                    <a:srgbClr val="414344"/>
                  </a:solidFill>
                  <a:latin typeface="Inter"/>
                  <a:ea typeface="Inter"/>
                  <a:cs typeface="Inter"/>
                  <a:sym typeface="Inter"/>
                </a:endParaRPr>
              </a:p>
            </p:txBody>
          </p:sp>
          <p:pic>
            <p:nvPicPr>
              <p:cNvPr id="2525" name="Google Shape;2525;p139" descr="X68CW"/>
              <p:cNvPicPr preferRelativeResize="0"/>
              <p:nvPr/>
            </p:nvPicPr>
            <p:blipFill rotWithShape="1">
              <a:blip r:embed="rId11">
                <a:alphaModFix/>
              </a:blip>
              <a:srcRect b="36752"/>
              <a:stretch/>
            </p:blipFill>
            <p:spPr>
              <a:xfrm>
                <a:off x="6871231" y="4465669"/>
                <a:ext cx="1120932" cy="521577"/>
              </a:xfrm>
              <a:prstGeom prst="rect">
                <a:avLst/>
              </a:prstGeom>
              <a:noFill/>
              <a:ln>
                <a:noFill/>
              </a:ln>
            </p:spPr>
          </p:pic>
          <p:pic>
            <p:nvPicPr>
              <p:cNvPr id="2526" name="Google Shape;2526;p139" descr="A close up of a device&#10;&#10;Description automatically generated"/>
              <p:cNvPicPr preferRelativeResize="0"/>
              <p:nvPr/>
            </p:nvPicPr>
            <p:blipFill rotWithShape="1">
              <a:blip r:embed="rId12">
                <a:alphaModFix/>
              </a:blip>
              <a:srcRect/>
              <a:stretch/>
            </p:blipFill>
            <p:spPr>
              <a:xfrm>
                <a:off x="8466618" y="4377306"/>
                <a:ext cx="768307" cy="679745"/>
              </a:xfrm>
              <a:prstGeom prst="rect">
                <a:avLst/>
              </a:prstGeom>
              <a:noFill/>
              <a:ln>
                <a:noFill/>
              </a:ln>
            </p:spPr>
          </p:pic>
        </p:grpSp>
      </p:grpSp>
      <p:grpSp>
        <p:nvGrpSpPr>
          <p:cNvPr id="2527" name="Google Shape;2527;p139"/>
          <p:cNvGrpSpPr/>
          <p:nvPr/>
        </p:nvGrpSpPr>
        <p:grpSpPr>
          <a:xfrm>
            <a:off x="189655" y="1572694"/>
            <a:ext cx="4435521" cy="2286000"/>
            <a:chOff x="189655" y="1572694"/>
            <a:chExt cx="4435521" cy="2286000"/>
          </a:xfrm>
        </p:grpSpPr>
        <p:pic>
          <p:nvPicPr>
            <p:cNvPr id="2528" name="Google Shape;2528;p139"/>
            <p:cNvPicPr preferRelativeResize="0"/>
            <p:nvPr/>
          </p:nvPicPr>
          <p:blipFill rotWithShape="1">
            <a:blip r:embed="rId13">
              <a:alphaModFix/>
            </a:blip>
            <a:srcRect/>
            <a:stretch/>
          </p:blipFill>
          <p:spPr>
            <a:xfrm>
              <a:off x="189655" y="1572694"/>
              <a:ext cx="2286000" cy="2286000"/>
            </a:xfrm>
            <a:prstGeom prst="rect">
              <a:avLst/>
            </a:prstGeom>
            <a:noFill/>
            <a:ln>
              <a:noFill/>
            </a:ln>
          </p:spPr>
        </p:pic>
        <p:sp>
          <p:nvSpPr>
            <p:cNvPr id="2529" name="Google Shape;2529;p139"/>
            <p:cNvSpPr/>
            <p:nvPr/>
          </p:nvSpPr>
          <p:spPr>
            <a:xfrm flipH="1">
              <a:off x="2825796" y="2641437"/>
              <a:ext cx="1641300" cy="408000"/>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Inter"/>
                <a:ea typeface="Inter"/>
                <a:cs typeface="Inter"/>
                <a:sym typeface="Inter"/>
              </a:endParaRPr>
            </a:p>
          </p:txBody>
        </p:sp>
        <p:sp>
          <p:nvSpPr>
            <p:cNvPr id="2530" name="Google Shape;2530;p139"/>
            <p:cNvSpPr txBox="1"/>
            <p:nvPr/>
          </p:nvSpPr>
          <p:spPr>
            <a:xfrm>
              <a:off x="2975476" y="2960182"/>
              <a:ext cx="16497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rgbClr val="414344"/>
                  </a:solidFill>
                  <a:latin typeface="Inter"/>
                  <a:ea typeface="Inter"/>
                  <a:cs typeface="Inter"/>
                  <a:sym typeface="Inter"/>
                </a:rPr>
                <a:t>Built-in solutions</a:t>
              </a:r>
              <a:endParaRPr sz="1300" b="1" i="0" u="none" strike="noStrike" cap="none">
                <a:solidFill>
                  <a:srgbClr val="414344"/>
                </a:solidFill>
                <a:latin typeface="Inter"/>
                <a:ea typeface="Inter"/>
                <a:cs typeface="Inter"/>
                <a:sym typeface="Inter"/>
              </a:endParaRPr>
            </a:p>
          </p:txBody>
        </p:sp>
        <p:sp>
          <p:nvSpPr>
            <p:cNvPr id="2531" name="Google Shape;2531;p139"/>
            <p:cNvSpPr txBox="1"/>
            <p:nvPr/>
          </p:nvSpPr>
          <p:spPr>
            <a:xfrm>
              <a:off x="372682" y="3352089"/>
              <a:ext cx="19446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15645"/>
                  </a:solidFill>
                  <a:latin typeface="Inter"/>
                  <a:ea typeface="Inter"/>
                  <a:cs typeface="Inter"/>
                  <a:sym typeface="Inter"/>
                </a:rPr>
                <a:t>MERAKI DASHBOARD</a:t>
              </a:r>
              <a:endParaRPr sz="1400" b="0" i="0" u="none" strike="noStrike" cap="none">
                <a:solidFill>
                  <a:srgbClr val="000000"/>
                </a:solidFill>
                <a:latin typeface="Arial"/>
                <a:ea typeface="Arial"/>
                <a:cs typeface="Arial"/>
                <a:sym typeface="Arial"/>
              </a:endParaRPr>
            </a:p>
          </p:txBody>
        </p:sp>
        <p:grpSp>
          <p:nvGrpSpPr>
            <p:cNvPr id="2532" name="Google Shape;2532;p139"/>
            <p:cNvGrpSpPr/>
            <p:nvPr/>
          </p:nvGrpSpPr>
          <p:grpSpPr>
            <a:xfrm>
              <a:off x="2108290" y="2410592"/>
              <a:ext cx="578561" cy="1005874"/>
              <a:chOff x="9544356" y="290416"/>
              <a:chExt cx="1784030" cy="3101677"/>
            </a:xfrm>
          </p:grpSpPr>
          <p:pic>
            <p:nvPicPr>
              <p:cNvPr id="2533" name="Google Shape;2533;p139" descr="A black cell phone&#10;&#10;Description automatically generated with medium confidence"/>
              <p:cNvPicPr preferRelativeResize="0"/>
              <p:nvPr/>
            </p:nvPicPr>
            <p:blipFill rotWithShape="1">
              <a:blip r:embed="rId14">
                <a:alphaModFix/>
              </a:blip>
              <a:srcRect/>
              <a:stretch/>
            </p:blipFill>
            <p:spPr>
              <a:xfrm>
                <a:off x="9544356" y="290416"/>
                <a:ext cx="1784030" cy="3101677"/>
              </a:xfrm>
              <a:prstGeom prst="rect">
                <a:avLst/>
              </a:prstGeom>
              <a:noFill/>
              <a:ln>
                <a:noFill/>
              </a:ln>
            </p:spPr>
          </p:pic>
          <p:pic>
            <p:nvPicPr>
              <p:cNvPr id="2534" name="Google Shape;2534;p139"/>
              <p:cNvPicPr preferRelativeResize="0"/>
              <p:nvPr/>
            </p:nvPicPr>
            <p:blipFill rotWithShape="1">
              <a:blip r:embed="rId15">
                <a:alphaModFix/>
              </a:blip>
              <a:srcRect/>
              <a:stretch/>
            </p:blipFill>
            <p:spPr>
              <a:xfrm>
                <a:off x="9847372" y="529817"/>
                <a:ext cx="1203702" cy="2645359"/>
              </a:xfrm>
              <a:prstGeom prst="rect">
                <a:avLst/>
              </a:prstGeom>
              <a:noFill/>
              <a:ln w="9525" cap="flat" cmpd="sng">
                <a:solidFill>
                  <a:schemeClr val="dk2"/>
                </a:solidFill>
                <a:prstDash val="solid"/>
                <a:round/>
                <a:headEnd type="none" w="sm" len="sm"/>
                <a:tailEnd type="none" w="sm" len="sm"/>
              </a:ln>
            </p:spPr>
          </p:pic>
        </p:grpSp>
      </p:grpSp>
      <p:sp>
        <p:nvSpPr>
          <p:cNvPr id="2535" name="Google Shape;2535;p139"/>
          <p:cNvSpPr/>
          <p:nvPr/>
        </p:nvSpPr>
        <p:spPr>
          <a:xfrm>
            <a:off x="998586" y="5735116"/>
            <a:ext cx="3931800" cy="365700"/>
          </a:xfrm>
          <a:prstGeom prst="roundRect">
            <a:avLst>
              <a:gd name="adj" fmla="val 50000"/>
            </a:avLst>
          </a:prstGeom>
          <a:solidFill>
            <a:schemeClr val="dk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mj-lt"/>
                <a:ea typeface="Inter"/>
                <a:cs typeface="Inter"/>
                <a:sym typeface="Inter"/>
              </a:rPr>
              <a:t>ACCESS</a:t>
            </a:r>
            <a:endParaRPr sz="1400" b="1" i="0" u="none" strike="noStrike" cap="none">
              <a:solidFill>
                <a:srgbClr val="000000"/>
              </a:solidFill>
              <a:latin typeface="+mj-lt"/>
              <a:ea typeface="Inter"/>
              <a:cs typeface="Inter"/>
              <a:sym typeface="Inter"/>
            </a:endParaRPr>
          </a:p>
        </p:txBody>
      </p:sp>
      <p:sp>
        <p:nvSpPr>
          <p:cNvPr id="2536" name="Google Shape;2536;p139"/>
          <p:cNvSpPr/>
          <p:nvPr/>
        </p:nvSpPr>
        <p:spPr>
          <a:xfrm>
            <a:off x="5401206" y="5733641"/>
            <a:ext cx="2710407" cy="365700"/>
          </a:xfrm>
          <a:prstGeom prst="roundRect">
            <a:avLst>
              <a:gd name="adj" fmla="val 50000"/>
            </a:avLst>
          </a:prstGeom>
          <a:solidFill>
            <a:schemeClr val="dk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mj-lt"/>
                <a:ea typeface="Inter"/>
                <a:cs typeface="Inter"/>
                <a:sym typeface="Inter"/>
              </a:rPr>
              <a:t>WAN</a:t>
            </a:r>
            <a:endParaRPr sz="1400" b="1" i="0" u="none" strike="noStrike" cap="none">
              <a:solidFill>
                <a:srgbClr val="000000"/>
              </a:solidFill>
              <a:latin typeface="+mj-lt"/>
              <a:ea typeface="Inter"/>
              <a:cs typeface="Inter"/>
              <a:sym typeface="Inter"/>
            </a:endParaRPr>
          </a:p>
        </p:txBody>
      </p:sp>
      <p:pic>
        <p:nvPicPr>
          <p:cNvPr id="2537" name="Google Shape;2537;p139" descr="A picture containing text&#10;&#10;Description automatically generated"/>
          <p:cNvPicPr preferRelativeResize="0"/>
          <p:nvPr/>
        </p:nvPicPr>
        <p:blipFill rotWithShape="1">
          <a:blip r:embed="rId16">
            <a:alphaModFix/>
          </a:blip>
          <a:srcRect/>
          <a:stretch/>
        </p:blipFill>
        <p:spPr>
          <a:xfrm>
            <a:off x="4446780" y="1902700"/>
            <a:ext cx="2934310" cy="1889697"/>
          </a:xfrm>
          <a:prstGeom prst="rect">
            <a:avLst/>
          </a:prstGeom>
          <a:noFill/>
          <a:ln>
            <a:noFill/>
          </a:ln>
        </p:spPr>
      </p:pic>
      <p:sp>
        <p:nvSpPr>
          <p:cNvPr id="2538" name="Google Shape;2538;p139"/>
          <p:cNvSpPr/>
          <p:nvPr/>
        </p:nvSpPr>
        <p:spPr>
          <a:xfrm>
            <a:off x="7084931" y="7850976"/>
            <a:ext cx="1234710" cy="1234710"/>
          </a:xfrm>
          <a:custGeom>
            <a:avLst/>
            <a:gdLst/>
            <a:ahLst/>
            <a:cxnLst/>
            <a:rect l="l" t="t" r="r" b="b"/>
            <a:pathLst>
              <a:path w="1310037" h="1310037" extrusionOk="0">
                <a:moveTo>
                  <a:pt x="157204" y="0"/>
                </a:moveTo>
                <a:lnTo>
                  <a:pt x="1152833" y="0"/>
                </a:lnTo>
                <a:cubicBezTo>
                  <a:pt x="1239950" y="0"/>
                  <a:pt x="1310037" y="70087"/>
                  <a:pt x="1310037" y="157204"/>
                </a:cubicBezTo>
                <a:lnTo>
                  <a:pt x="1310037" y="1152833"/>
                </a:lnTo>
                <a:cubicBezTo>
                  <a:pt x="1310037" y="1239950"/>
                  <a:pt x="1239950" y="1310037"/>
                  <a:pt x="1152833" y="1310037"/>
                </a:cubicBezTo>
                <a:lnTo>
                  <a:pt x="157204" y="1310037"/>
                </a:lnTo>
                <a:cubicBezTo>
                  <a:pt x="70087" y="1310037"/>
                  <a:pt x="0" y="1239950"/>
                  <a:pt x="0" y="1152833"/>
                </a:cubicBezTo>
                <a:lnTo>
                  <a:pt x="0" y="157204"/>
                </a:lnTo>
                <a:cubicBezTo>
                  <a:pt x="0" y="70087"/>
                  <a:pt x="70087" y="0"/>
                  <a:pt x="157204" y="0"/>
                </a:cubicBezTo>
                <a:close/>
              </a:path>
            </a:pathLst>
          </a:custGeom>
          <a:noFill/>
          <a:ln w="254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352"/>
              <a:buFont typeface="Arial"/>
              <a:buNone/>
            </a:pPr>
            <a:endParaRPr sz="2352" b="0" i="0" u="none" strike="noStrike" cap="none">
              <a:solidFill>
                <a:srgbClr val="000000"/>
              </a:solidFill>
              <a:latin typeface="Arial"/>
              <a:ea typeface="Arial"/>
              <a:cs typeface="Arial"/>
              <a:sym typeface="Arial"/>
            </a:endParaRPr>
          </a:p>
        </p:txBody>
      </p:sp>
      <p:grpSp>
        <p:nvGrpSpPr>
          <p:cNvPr id="2541" name="Google Shape;2541;p139"/>
          <p:cNvGrpSpPr/>
          <p:nvPr/>
        </p:nvGrpSpPr>
        <p:grpSpPr>
          <a:xfrm>
            <a:off x="6823884" y="2100848"/>
            <a:ext cx="5499728" cy="1552502"/>
            <a:chOff x="6823884" y="2100848"/>
            <a:chExt cx="5499728" cy="1552502"/>
          </a:xfrm>
        </p:grpSpPr>
        <p:sp>
          <p:nvSpPr>
            <p:cNvPr id="2542" name="Google Shape;2542;p139"/>
            <p:cNvSpPr/>
            <p:nvPr/>
          </p:nvSpPr>
          <p:spPr>
            <a:xfrm>
              <a:off x="7135068" y="2641437"/>
              <a:ext cx="1714200" cy="408000"/>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Inter"/>
                  <a:ea typeface="Inter"/>
                  <a:cs typeface="Inter"/>
                  <a:sym typeface="Inter"/>
                </a:rPr>
                <a:t>API</a:t>
              </a:r>
              <a:endParaRPr sz="1300" b="0" i="0" u="none" strike="noStrike" cap="none">
                <a:solidFill>
                  <a:srgbClr val="000000"/>
                </a:solidFill>
                <a:latin typeface="Inter"/>
                <a:ea typeface="Inter"/>
                <a:cs typeface="Inter"/>
                <a:sym typeface="Inter"/>
              </a:endParaRPr>
            </a:p>
          </p:txBody>
        </p:sp>
        <p:sp>
          <p:nvSpPr>
            <p:cNvPr id="2543" name="Google Shape;2543;p139"/>
            <p:cNvSpPr txBox="1"/>
            <p:nvPr/>
          </p:nvSpPr>
          <p:spPr>
            <a:xfrm>
              <a:off x="6823884" y="2975911"/>
              <a:ext cx="1860900" cy="2925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US" sz="1300" b="1" i="0" u="none" strike="noStrike" cap="none">
                  <a:solidFill>
                    <a:srgbClr val="414344"/>
                  </a:solidFill>
                  <a:latin typeface="Inter"/>
                  <a:ea typeface="Inter"/>
                  <a:cs typeface="Inter"/>
                  <a:sym typeface="Inter"/>
                </a:rPr>
                <a:t>Tailored solutions</a:t>
              </a:r>
              <a:endParaRPr sz="1300" b="1" i="0" u="none" strike="noStrike" cap="none">
                <a:solidFill>
                  <a:srgbClr val="414344"/>
                </a:solidFill>
                <a:latin typeface="Inter"/>
                <a:ea typeface="Inter"/>
                <a:cs typeface="Inter"/>
                <a:sym typeface="Inter"/>
              </a:endParaRPr>
            </a:p>
          </p:txBody>
        </p:sp>
        <p:sp>
          <p:nvSpPr>
            <p:cNvPr id="2544" name="Google Shape;2544;p139"/>
            <p:cNvSpPr txBox="1"/>
            <p:nvPr/>
          </p:nvSpPr>
          <p:spPr>
            <a:xfrm>
              <a:off x="9697112" y="2153541"/>
              <a:ext cx="2626500" cy="7710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300"/>
                <a:buFont typeface="Arial"/>
                <a:buNone/>
              </a:pPr>
              <a:r>
                <a:rPr lang="en-US" sz="1300" b="1" i="0" u="none" strike="noStrike" cap="none">
                  <a:solidFill>
                    <a:srgbClr val="015645"/>
                  </a:solidFill>
                  <a:latin typeface="Inter"/>
                  <a:ea typeface="Inter"/>
                  <a:cs typeface="Inter"/>
                  <a:sym typeface="Inter"/>
                </a:rPr>
                <a:t>CUSTOM BUILT APPS</a:t>
              </a:r>
              <a:endParaRPr sz="1300" b="1" i="0" u="none" strike="noStrike" cap="none">
                <a:solidFill>
                  <a:srgbClr val="015645"/>
                </a:solidFill>
                <a:latin typeface="Inter"/>
                <a:ea typeface="Inter"/>
                <a:cs typeface="Inter"/>
                <a:sym typeface="Inter"/>
              </a:endParaRPr>
            </a:p>
            <a:p>
              <a:pPr marL="0" marR="0" lvl="0" indent="0" algn="l" rtl="0">
                <a:lnSpc>
                  <a:spcPct val="90000"/>
                </a:lnSpc>
                <a:spcBef>
                  <a:spcPts val="0"/>
                </a:spcBef>
                <a:spcAft>
                  <a:spcPts val="0"/>
                </a:spcAft>
                <a:buClr>
                  <a:srgbClr val="000000"/>
                </a:buClr>
                <a:buSzPts val="1000"/>
                <a:buFont typeface="Arial"/>
                <a:buNone/>
              </a:pPr>
              <a:endParaRPr sz="1000" b="1" i="0" u="none" strike="noStrike" cap="none">
                <a:solidFill>
                  <a:srgbClr val="015645"/>
                </a:solidFill>
                <a:latin typeface="Inter"/>
                <a:ea typeface="Inter"/>
                <a:cs typeface="Inter"/>
                <a:sym typeface="Inter"/>
              </a:endParaRPr>
            </a:p>
            <a:p>
              <a:pPr marL="0" marR="0" lvl="0" indent="0" algn="l" rtl="0">
                <a:lnSpc>
                  <a:spcPct val="90000"/>
                </a:lnSpc>
                <a:spcBef>
                  <a:spcPts val="0"/>
                </a:spcBef>
                <a:spcAft>
                  <a:spcPts val="0"/>
                </a:spcAft>
                <a:buClr>
                  <a:srgbClr val="000000"/>
                </a:buClr>
                <a:buSzPts val="1300"/>
                <a:buFont typeface="Arial"/>
                <a:buNone/>
              </a:pPr>
              <a:r>
                <a:rPr lang="en-US" sz="1300" b="0" i="1" u="none" strike="noStrike" cap="none">
                  <a:solidFill>
                    <a:schemeClr val="hlink"/>
                  </a:solidFill>
                  <a:highlight>
                    <a:srgbClr val="FFFFFF"/>
                  </a:highlight>
                  <a:uFill>
                    <a:noFill/>
                  </a:uFill>
                  <a:latin typeface="Inter"/>
                  <a:ea typeface="Inter"/>
                  <a:cs typeface="Inter"/>
                  <a:sym typeface="Inter"/>
                  <a:hlinkClick r:id="rId17"/>
                </a:rPr>
                <a:t>developer.cisco.com/meraki</a:t>
              </a:r>
              <a:endParaRPr sz="1300" b="0" i="1" u="none" strike="noStrike" cap="none">
                <a:solidFill>
                  <a:srgbClr val="33776B"/>
                </a:solidFill>
                <a:highlight>
                  <a:srgbClr val="FFFFFF"/>
                </a:highlight>
                <a:latin typeface="Inter"/>
                <a:ea typeface="Inter"/>
                <a:cs typeface="Inter"/>
                <a:sym typeface="Inter"/>
              </a:endParaRPr>
            </a:p>
            <a:p>
              <a:pPr marL="0" marR="0" lvl="0" indent="0" algn="l" rtl="0">
                <a:lnSpc>
                  <a:spcPct val="90000"/>
                </a:lnSpc>
                <a:spcBef>
                  <a:spcPts val="0"/>
                </a:spcBef>
                <a:spcAft>
                  <a:spcPts val="0"/>
                </a:spcAft>
                <a:buClr>
                  <a:srgbClr val="000000"/>
                </a:buClr>
                <a:buSzPts val="1300"/>
                <a:buFont typeface="Arial"/>
                <a:buNone/>
              </a:pPr>
              <a:endParaRPr sz="1300" b="1" i="0" u="none" strike="noStrike" cap="none">
                <a:solidFill>
                  <a:srgbClr val="015645"/>
                </a:solidFill>
                <a:latin typeface="Inter"/>
                <a:ea typeface="Inter"/>
                <a:cs typeface="Inter"/>
                <a:sym typeface="Inter"/>
              </a:endParaRPr>
            </a:p>
          </p:txBody>
        </p:sp>
        <p:sp>
          <p:nvSpPr>
            <p:cNvPr id="2545" name="Google Shape;2545;p139"/>
            <p:cNvSpPr txBox="1"/>
            <p:nvPr/>
          </p:nvSpPr>
          <p:spPr>
            <a:xfrm>
              <a:off x="9739025" y="3051725"/>
              <a:ext cx="2197800" cy="59100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300"/>
                <a:buFont typeface="Arial"/>
                <a:buNone/>
              </a:pPr>
              <a:r>
                <a:rPr lang="en-US" sz="1300" b="1" i="0" u="none" strike="noStrike" cap="none">
                  <a:solidFill>
                    <a:srgbClr val="015645"/>
                  </a:solidFill>
                  <a:latin typeface="Inter"/>
                  <a:ea typeface="Inter"/>
                  <a:cs typeface="Inter"/>
                  <a:sym typeface="Inter"/>
                </a:rPr>
                <a:t>TECH PARTNER APPS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000"/>
                <a:buFont typeface="Arial"/>
                <a:buNone/>
              </a:pPr>
              <a:endParaRPr sz="1000" b="1" i="0" u="sng" strike="noStrike" cap="none">
                <a:solidFill>
                  <a:srgbClr val="33776B"/>
                </a:solidFill>
                <a:latin typeface="Inter"/>
                <a:ea typeface="Inter"/>
                <a:cs typeface="Inter"/>
                <a:sym typeface="Inter"/>
              </a:endParaRPr>
            </a:p>
            <a:p>
              <a:pPr marL="0" marR="0" lvl="0" indent="0" algn="l" rtl="0">
                <a:lnSpc>
                  <a:spcPct val="90000"/>
                </a:lnSpc>
                <a:spcBef>
                  <a:spcPts val="0"/>
                </a:spcBef>
                <a:spcAft>
                  <a:spcPts val="0"/>
                </a:spcAft>
                <a:buClr>
                  <a:srgbClr val="000000"/>
                </a:buClr>
                <a:buSzPts val="1300"/>
                <a:buFont typeface="Arial"/>
                <a:buNone/>
              </a:pPr>
              <a:r>
                <a:rPr lang="en-US" sz="1300" i="1">
                  <a:solidFill>
                    <a:srgbClr val="0000FF"/>
                  </a:solidFill>
                  <a:highlight>
                    <a:srgbClr val="FFFFFF"/>
                  </a:highlight>
                  <a:latin typeface="Inter"/>
                  <a:ea typeface="Inter"/>
                  <a:cs typeface="Inter"/>
                  <a:sym typeface="Inter"/>
                </a:rPr>
                <a:t>apps.meraki.io</a:t>
              </a:r>
              <a:endParaRPr sz="1300" b="0" i="1" u="none" strike="noStrike" cap="none">
                <a:solidFill>
                  <a:srgbClr val="0000FF"/>
                </a:solidFill>
                <a:latin typeface="Inter"/>
                <a:ea typeface="Inter"/>
                <a:cs typeface="Inter"/>
                <a:sym typeface="Inter"/>
              </a:endParaRPr>
            </a:p>
          </p:txBody>
        </p:sp>
        <p:grpSp>
          <p:nvGrpSpPr>
            <p:cNvPr id="2546" name="Google Shape;2546;p139"/>
            <p:cNvGrpSpPr/>
            <p:nvPr/>
          </p:nvGrpSpPr>
          <p:grpSpPr>
            <a:xfrm>
              <a:off x="8952133" y="3072304"/>
              <a:ext cx="628880" cy="581046"/>
              <a:chOff x="2481801" y="5143812"/>
              <a:chExt cx="928510" cy="927892"/>
            </a:xfrm>
          </p:grpSpPr>
          <p:sp>
            <p:nvSpPr>
              <p:cNvPr id="2547" name="Google Shape;2547;p139"/>
              <p:cNvSpPr/>
              <p:nvPr/>
            </p:nvSpPr>
            <p:spPr>
              <a:xfrm>
                <a:off x="2481801" y="5143812"/>
                <a:ext cx="928510" cy="680288"/>
              </a:xfrm>
              <a:custGeom>
                <a:avLst/>
                <a:gdLst/>
                <a:ahLst/>
                <a:cxnLst/>
                <a:rect l="l" t="t" r="r" b="b"/>
                <a:pathLst>
                  <a:path w="928510" h="680288" extrusionOk="0">
                    <a:moveTo>
                      <a:pt x="340454" y="679051"/>
                    </a:moveTo>
                    <a:lnTo>
                      <a:pt x="588057" y="679051"/>
                    </a:lnTo>
                    <a:moveTo>
                      <a:pt x="464255" y="430829"/>
                    </a:moveTo>
                    <a:lnTo>
                      <a:pt x="464255" y="324360"/>
                    </a:lnTo>
                    <a:moveTo>
                      <a:pt x="215414" y="680289"/>
                    </a:moveTo>
                    <a:lnTo>
                      <a:pt x="37759" y="680289"/>
                    </a:lnTo>
                    <a:lnTo>
                      <a:pt x="37759" y="679051"/>
                    </a:lnTo>
                    <a:lnTo>
                      <a:pt x="37759" y="679051"/>
                    </a:lnTo>
                    <a:cubicBezTo>
                      <a:pt x="16713" y="679051"/>
                      <a:pt x="0" y="662338"/>
                      <a:pt x="0" y="641291"/>
                    </a:cubicBezTo>
                    <a:lnTo>
                      <a:pt x="0" y="37140"/>
                    </a:lnTo>
                    <a:cubicBezTo>
                      <a:pt x="0" y="16713"/>
                      <a:pt x="16713" y="0"/>
                      <a:pt x="37140" y="0"/>
                    </a:cubicBezTo>
                    <a:lnTo>
                      <a:pt x="891370" y="0"/>
                    </a:lnTo>
                    <a:cubicBezTo>
                      <a:pt x="911797" y="0"/>
                      <a:pt x="928511" y="16713"/>
                      <a:pt x="928511" y="37140"/>
                    </a:cubicBezTo>
                    <a:lnTo>
                      <a:pt x="928511" y="641291"/>
                    </a:lnTo>
                    <a:cubicBezTo>
                      <a:pt x="928511" y="662338"/>
                      <a:pt x="911797" y="679051"/>
                      <a:pt x="890751" y="679051"/>
                    </a:cubicBezTo>
                    <a:lnTo>
                      <a:pt x="890751" y="679051"/>
                    </a:lnTo>
                    <a:lnTo>
                      <a:pt x="713096" y="679051"/>
                    </a:lnTo>
                    <a:moveTo>
                      <a:pt x="640053" y="503253"/>
                    </a:moveTo>
                    <a:lnTo>
                      <a:pt x="704430" y="438876"/>
                    </a:lnTo>
                    <a:moveTo>
                      <a:pt x="223462" y="439495"/>
                    </a:moveTo>
                    <a:lnTo>
                      <a:pt x="287838" y="503872"/>
                    </a:lnTo>
                    <a:moveTo>
                      <a:pt x="335502" y="74281"/>
                    </a:moveTo>
                    <a:lnTo>
                      <a:pt x="856087" y="74281"/>
                    </a:lnTo>
                    <a:moveTo>
                      <a:pt x="0" y="148562"/>
                    </a:moveTo>
                    <a:lnTo>
                      <a:pt x="928511" y="148562"/>
                    </a:lnTo>
                  </a:path>
                </a:pathLst>
              </a:custGeom>
              <a:noFill/>
              <a:ln w="24575" cap="rnd" cmpd="sng">
                <a:solidFill>
                  <a:srgbClr val="40424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352"/>
                  <a:buFont typeface="Arial"/>
                  <a:buNone/>
                </a:pPr>
                <a:endParaRPr sz="2352" b="0" i="0" u="none" strike="noStrike" cap="none">
                  <a:solidFill>
                    <a:srgbClr val="000000"/>
                  </a:solidFill>
                  <a:latin typeface="Arial"/>
                  <a:ea typeface="Arial"/>
                  <a:cs typeface="Arial"/>
                  <a:sym typeface="Arial"/>
                </a:endParaRPr>
              </a:p>
            </p:txBody>
          </p:sp>
          <p:sp>
            <p:nvSpPr>
              <p:cNvPr id="2548" name="Google Shape;2548;p139"/>
              <p:cNvSpPr/>
              <p:nvPr/>
            </p:nvSpPr>
            <p:spPr>
              <a:xfrm>
                <a:off x="2582080" y="5344371"/>
                <a:ext cx="727952" cy="727333"/>
              </a:xfrm>
              <a:custGeom>
                <a:avLst/>
                <a:gdLst/>
                <a:ahLst/>
                <a:cxnLst/>
                <a:rect l="l" t="t" r="r" b="b"/>
                <a:pathLst>
                  <a:path w="727952" h="727333" extrusionOk="0">
                    <a:moveTo>
                      <a:pt x="568248" y="526156"/>
                    </a:moveTo>
                    <a:cubicBezTo>
                      <a:pt x="563296" y="548440"/>
                      <a:pt x="554011" y="570105"/>
                      <a:pt x="542250" y="589295"/>
                    </a:cubicBezTo>
                    <a:lnTo>
                      <a:pt x="568248" y="627054"/>
                    </a:lnTo>
                    <a:lnTo>
                      <a:pt x="512538" y="682765"/>
                    </a:lnTo>
                    <a:lnTo>
                      <a:pt x="475397" y="656766"/>
                    </a:lnTo>
                    <a:cubicBezTo>
                      <a:pt x="455589" y="669147"/>
                      <a:pt x="434543" y="677813"/>
                      <a:pt x="412259" y="682765"/>
                    </a:cubicBezTo>
                    <a:lnTo>
                      <a:pt x="404212" y="727333"/>
                    </a:lnTo>
                    <a:lnTo>
                      <a:pt x="324979" y="727333"/>
                    </a:lnTo>
                    <a:lnTo>
                      <a:pt x="316932" y="682765"/>
                    </a:lnTo>
                    <a:cubicBezTo>
                      <a:pt x="294647" y="677813"/>
                      <a:pt x="272982" y="668528"/>
                      <a:pt x="253793" y="656147"/>
                    </a:cubicBezTo>
                    <a:lnTo>
                      <a:pt x="216652" y="682146"/>
                    </a:lnTo>
                    <a:lnTo>
                      <a:pt x="160942" y="626435"/>
                    </a:lnTo>
                    <a:lnTo>
                      <a:pt x="186940" y="588676"/>
                    </a:lnTo>
                    <a:cubicBezTo>
                      <a:pt x="174560" y="569486"/>
                      <a:pt x="165894" y="547821"/>
                      <a:pt x="160323" y="525537"/>
                    </a:cubicBezTo>
                    <a:lnTo>
                      <a:pt x="115754" y="517490"/>
                    </a:lnTo>
                    <a:lnTo>
                      <a:pt x="115754" y="438876"/>
                    </a:lnTo>
                    <a:lnTo>
                      <a:pt x="160323" y="430829"/>
                    </a:lnTo>
                    <a:cubicBezTo>
                      <a:pt x="165275" y="408545"/>
                      <a:pt x="174560" y="386879"/>
                      <a:pt x="186321" y="367690"/>
                    </a:cubicBezTo>
                    <a:lnTo>
                      <a:pt x="160323" y="330550"/>
                    </a:lnTo>
                    <a:lnTo>
                      <a:pt x="216033" y="274839"/>
                    </a:lnTo>
                    <a:lnTo>
                      <a:pt x="253174" y="300837"/>
                    </a:lnTo>
                    <a:cubicBezTo>
                      <a:pt x="272982" y="288457"/>
                      <a:pt x="294028" y="279791"/>
                      <a:pt x="316313" y="274839"/>
                    </a:cubicBezTo>
                    <a:lnTo>
                      <a:pt x="324360" y="230271"/>
                    </a:lnTo>
                    <a:lnTo>
                      <a:pt x="402974" y="230271"/>
                    </a:lnTo>
                    <a:lnTo>
                      <a:pt x="411021" y="274839"/>
                    </a:lnTo>
                    <a:cubicBezTo>
                      <a:pt x="433305" y="279791"/>
                      <a:pt x="454970" y="288457"/>
                      <a:pt x="474778" y="300837"/>
                    </a:cubicBezTo>
                    <a:lnTo>
                      <a:pt x="511919" y="274839"/>
                    </a:lnTo>
                    <a:lnTo>
                      <a:pt x="567629" y="330550"/>
                    </a:lnTo>
                    <a:lnTo>
                      <a:pt x="541631" y="367690"/>
                    </a:lnTo>
                    <a:cubicBezTo>
                      <a:pt x="554011" y="387498"/>
                      <a:pt x="562677" y="408545"/>
                      <a:pt x="568248" y="431448"/>
                    </a:cubicBezTo>
                    <a:lnTo>
                      <a:pt x="612817" y="439495"/>
                    </a:lnTo>
                    <a:lnTo>
                      <a:pt x="612817" y="518109"/>
                    </a:lnTo>
                    <a:lnTo>
                      <a:pt x="568248" y="526156"/>
                    </a:lnTo>
                    <a:close/>
                    <a:moveTo>
                      <a:pt x="363976" y="355310"/>
                    </a:moveTo>
                    <a:cubicBezTo>
                      <a:pt x="295885" y="355310"/>
                      <a:pt x="240175" y="411021"/>
                      <a:pt x="240175" y="479111"/>
                    </a:cubicBezTo>
                    <a:cubicBezTo>
                      <a:pt x="240175" y="547202"/>
                      <a:pt x="295885" y="602913"/>
                      <a:pt x="363976" y="602913"/>
                    </a:cubicBezTo>
                    <a:cubicBezTo>
                      <a:pt x="432067" y="602913"/>
                      <a:pt x="487778" y="547202"/>
                      <a:pt x="487778" y="479111"/>
                    </a:cubicBezTo>
                    <a:cubicBezTo>
                      <a:pt x="487778" y="410402"/>
                      <a:pt x="432067" y="355310"/>
                      <a:pt x="363976" y="355310"/>
                    </a:cubicBezTo>
                    <a:close/>
                    <a:moveTo>
                      <a:pt x="604151" y="238318"/>
                    </a:moveTo>
                    <a:lnTo>
                      <a:pt x="727952" y="238318"/>
                    </a:lnTo>
                    <a:lnTo>
                      <a:pt x="727952" y="114516"/>
                    </a:lnTo>
                    <a:lnTo>
                      <a:pt x="604151" y="114516"/>
                    </a:lnTo>
                    <a:lnTo>
                      <a:pt x="604151" y="238318"/>
                    </a:lnTo>
                    <a:close/>
                    <a:moveTo>
                      <a:pt x="426496" y="0"/>
                    </a:moveTo>
                    <a:lnTo>
                      <a:pt x="302694" y="0"/>
                    </a:lnTo>
                    <a:lnTo>
                      <a:pt x="302694" y="123801"/>
                    </a:lnTo>
                    <a:lnTo>
                      <a:pt x="426496" y="123801"/>
                    </a:lnTo>
                    <a:lnTo>
                      <a:pt x="426496" y="0"/>
                    </a:lnTo>
                    <a:close/>
                    <a:moveTo>
                      <a:pt x="123801" y="114516"/>
                    </a:moveTo>
                    <a:lnTo>
                      <a:pt x="0" y="114516"/>
                    </a:lnTo>
                    <a:lnTo>
                      <a:pt x="0" y="238318"/>
                    </a:lnTo>
                    <a:lnTo>
                      <a:pt x="123801" y="238318"/>
                    </a:lnTo>
                    <a:lnTo>
                      <a:pt x="123801" y="114516"/>
                    </a:lnTo>
                    <a:close/>
                  </a:path>
                </a:pathLst>
              </a:custGeom>
              <a:noFill/>
              <a:ln w="24575" cap="rnd" cmpd="sng">
                <a:solidFill>
                  <a:srgbClr val="67B34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352"/>
                  <a:buFont typeface="Arial"/>
                  <a:buNone/>
                </a:pPr>
                <a:endParaRPr sz="2352" b="0" i="0" u="none" strike="noStrike" cap="none">
                  <a:solidFill>
                    <a:srgbClr val="000000"/>
                  </a:solidFill>
                  <a:latin typeface="Arial"/>
                  <a:ea typeface="Arial"/>
                  <a:cs typeface="Arial"/>
                  <a:sym typeface="Arial"/>
                </a:endParaRPr>
              </a:p>
            </p:txBody>
          </p:sp>
          <p:sp>
            <p:nvSpPr>
              <p:cNvPr id="2549" name="Google Shape;2549;p139"/>
              <p:cNvSpPr/>
              <p:nvPr/>
            </p:nvSpPr>
            <p:spPr>
              <a:xfrm>
                <a:off x="2530084" y="5193333"/>
                <a:ext cx="219128" cy="49520"/>
              </a:xfrm>
              <a:custGeom>
                <a:avLst/>
                <a:gdLst/>
                <a:ahLst/>
                <a:cxnLst/>
                <a:rect l="l" t="t" r="r" b="b"/>
                <a:pathLst>
                  <a:path w="219128" h="49520" extrusionOk="0">
                    <a:moveTo>
                      <a:pt x="49521" y="24760"/>
                    </a:moveTo>
                    <a:cubicBezTo>
                      <a:pt x="49521" y="38378"/>
                      <a:pt x="38378" y="49521"/>
                      <a:pt x="24760" y="49521"/>
                    </a:cubicBezTo>
                    <a:cubicBezTo>
                      <a:pt x="11142" y="49521"/>
                      <a:pt x="0" y="38378"/>
                      <a:pt x="0" y="24760"/>
                    </a:cubicBezTo>
                    <a:cubicBezTo>
                      <a:pt x="0" y="11142"/>
                      <a:pt x="11142" y="0"/>
                      <a:pt x="24760" y="0"/>
                    </a:cubicBezTo>
                    <a:cubicBezTo>
                      <a:pt x="38378" y="0"/>
                      <a:pt x="49521" y="11142"/>
                      <a:pt x="49521" y="24760"/>
                    </a:cubicBezTo>
                    <a:close/>
                    <a:moveTo>
                      <a:pt x="109564" y="0"/>
                    </a:moveTo>
                    <a:cubicBezTo>
                      <a:pt x="95946" y="0"/>
                      <a:pt x="84804" y="11142"/>
                      <a:pt x="84804" y="24760"/>
                    </a:cubicBezTo>
                    <a:cubicBezTo>
                      <a:pt x="84804" y="38378"/>
                      <a:pt x="95946" y="49521"/>
                      <a:pt x="109564" y="49521"/>
                    </a:cubicBezTo>
                    <a:cubicBezTo>
                      <a:pt x="123182" y="49521"/>
                      <a:pt x="134325" y="38378"/>
                      <a:pt x="134325" y="24760"/>
                    </a:cubicBezTo>
                    <a:cubicBezTo>
                      <a:pt x="134325" y="11142"/>
                      <a:pt x="123182" y="0"/>
                      <a:pt x="109564" y="0"/>
                    </a:cubicBezTo>
                    <a:close/>
                    <a:moveTo>
                      <a:pt x="194368" y="0"/>
                    </a:moveTo>
                    <a:cubicBezTo>
                      <a:pt x="180750" y="0"/>
                      <a:pt x="169608" y="11142"/>
                      <a:pt x="169608" y="24760"/>
                    </a:cubicBezTo>
                    <a:cubicBezTo>
                      <a:pt x="169608" y="38378"/>
                      <a:pt x="180750" y="49521"/>
                      <a:pt x="194368" y="49521"/>
                    </a:cubicBezTo>
                    <a:cubicBezTo>
                      <a:pt x="207986" y="49521"/>
                      <a:pt x="219128" y="38378"/>
                      <a:pt x="219128" y="24760"/>
                    </a:cubicBezTo>
                    <a:cubicBezTo>
                      <a:pt x="219128" y="11142"/>
                      <a:pt x="207986" y="0"/>
                      <a:pt x="194368" y="0"/>
                    </a:cubicBezTo>
                    <a:close/>
                  </a:path>
                </a:pathLst>
              </a:custGeom>
              <a:solidFill>
                <a:srgbClr val="67B3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352"/>
                  <a:buFont typeface="Arial"/>
                  <a:buNone/>
                </a:pPr>
                <a:endParaRPr sz="2352" b="0" i="0" u="none" strike="noStrike" cap="none">
                  <a:solidFill>
                    <a:srgbClr val="000000"/>
                  </a:solidFill>
                  <a:latin typeface="Arial"/>
                  <a:ea typeface="Arial"/>
                  <a:cs typeface="Arial"/>
                  <a:sym typeface="Arial"/>
                </a:endParaRPr>
              </a:p>
            </p:txBody>
          </p:sp>
        </p:grpSp>
        <p:pic>
          <p:nvPicPr>
            <p:cNvPr id="2550" name="Google Shape;2550;p139" descr="Code interface symbol of signs - Free signs icons"/>
            <p:cNvPicPr preferRelativeResize="0"/>
            <p:nvPr/>
          </p:nvPicPr>
          <p:blipFill rotWithShape="1">
            <a:blip r:embed="rId18">
              <a:alphaModFix/>
            </a:blip>
            <a:srcRect/>
            <a:stretch/>
          </p:blipFill>
          <p:spPr>
            <a:xfrm>
              <a:off x="8943632" y="2100848"/>
              <a:ext cx="628916" cy="628916"/>
            </a:xfrm>
            <a:prstGeom prst="rect">
              <a:avLst/>
            </a:prstGeom>
            <a:noFill/>
            <a:ln>
              <a:noFill/>
            </a:ln>
          </p:spPr>
        </p:pic>
      </p:grpSp>
      <p:sp>
        <p:nvSpPr>
          <p:cNvPr id="2551" name="Google Shape;2551;p139"/>
          <p:cNvSpPr/>
          <p:nvPr/>
        </p:nvSpPr>
        <p:spPr>
          <a:xfrm>
            <a:off x="8442215" y="5730031"/>
            <a:ext cx="2710407" cy="365700"/>
          </a:xfrm>
          <a:prstGeom prst="roundRect">
            <a:avLst>
              <a:gd name="adj" fmla="val 50000"/>
            </a:avLst>
          </a:prstGeom>
          <a:solidFill>
            <a:schemeClr val="dk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mj-lt"/>
                <a:ea typeface="Inter"/>
                <a:cs typeface="Inter"/>
                <a:sym typeface="Inter"/>
              </a:rPr>
              <a:t>IOT</a:t>
            </a:r>
            <a:endParaRPr sz="1400" b="1" i="0" u="none" strike="noStrike" cap="none" dirty="0">
              <a:solidFill>
                <a:srgbClr val="000000"/>
              </a:solidFill>
              <a:latin typeface="+mj-lt"/>
              <a:ea typeface="Inter"/>
              <a:cs typeface="Inter"/>
              <a:sym typeface="Inter"/>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27"/>
                                        </p:tgtEl>
                                        <p:attrNameLst>
                                          <p:attrName>style.visibility</p:attrName>
                                        </p:attrNameLst>
                                      </p:cBhvr>
                                      <p:to>
                                        <p:strVal val="visible"/>
                                      </p:to>
                                    </p:set>
                                    <p:animEffect transition="in" filter="fade">
                                      <p:cBhvr>
                                        <p:cTn id="7" dur="1000"/>
                                        <p:tgtEl>
                                          <p:spTgt spid="2527"/>
                                        </p:tgtEl>
                                      </p:cBhvr>
                                    </p:animEffect>
                                  </p:childTnLst>
                                </p:cTn>
                              </p:par>
                              <p:par>
                                <p:cTn id="8" presetID="10" presetClass="entr" presetSubtype="0" fill="hold" nodeType="withEffect">
                                  <p:stCondLst>
                                    <p:cond delay="0"/>
                                  </p:stCondLst>
                                  <p:childTnLst>
                                    <p:set>
                                      <p:cBhvr>
                                        <p:cTn id="9" dur="1" fill="hold">
                                          <p:stCondLst>
                                            <p:cond delay="0"/>
                                          </p:stCondLst>
                                        </p:cTn>
                                        <p:tgtEl>
                                          <p:spTgt spid="2541"/>
                                        </p:tgtEl>
                                        <p:attrNameLst>
                                          <p:attrName>style.visibility</p:attrName>
                                        </p:attrNameLst>
                                      </p:cBhvr>
                                      <p:to>
                                        <p:strVal val="visible"/>
                                      </p:to>
                                    </p:set>
                                    <p:animEffect transition="in" filter="fade">
                                      <p:cBhvr>
                                        <p:cTn id="10" dur="1000"/>
                                        <p:tgtEl>
                                          <p:spTgt spid="254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505"/>
                                        </p:tgtEl>
                                        <p:attrNameLst>
                                          <p:attrName>style.visibility</p:attrName>
                                        </p:attrNameLst>
                                      </p:cBhvr>
                                      <p:to>
                                        <p:strVal val="visible"/>
                                      </p:to>
                                    </p:set>
                                    <p:animEffect transition="in" filter="fade">
                                      <p:cBhvr>
                                        <p:cTn id="14" dur="1000"/>
                                        <p:tgtEl>
                                          <p:spTgt spid="2505"/>
                                        </p:tgtEl>
                                      </p:cBhvr>
                                    </p:animEffect>
                                  </p:childTnLst>
                                </p:cTn>
                              </p:par>
                              <p:par>
                                <p:cTn id="15" presetID="10" presetClass="entr" presetSubtype="0" fill="hold" nodeType="withEffect">
                                  <p:stCondLst>
                                    <p:cond delay="500"/>
                                  </p:stCondLst>
                                  <p:childTnLst>
                                    <p:set>
                                      <p:cBhvr>
                                        <p:cTn id="16" dur="1" fill="hold">
                                          <p:stCondLst>
                                            <p:cond delay="0"/>
                                          </p:stCondLst>
                                        </p:cTn>
                                        <p:tgtEl>
                                          <p:spTgt spid="2535"/>
                                        </p:tgtEl>
                                        <p:attrNameLst>
                                          <p:attrName>style.visibility</p:attrName>
                                        </p:attrNameLst>
                                      </p:cBhvr>
                                      <p:to>
                                        <p:strVal val="visible"/>
                                      </p:to>
                                    </p:set>
                                    <p:animEffect transition="in" filter="fade">
                                      <p:cBhvr>
                                        <p:cTn id="17" dur="1000"/>
                                        <p:tgtEl>
                                          <p:spTgt spid="2535"/>
                                        </p:tgtEl>
                                      </p:cBhvr>
                                    </p:animEffect>
                                  </p:childTnLst>
                                </p:cTn>
                              </p:par>
                              <p:par>
                                <p:cTn id="18" presetID="10" presetClass="entr" presetSubtype="0" fill="hold" nodeType="withEffect">
                                  <p:stCondLst>
                                    <p:cond delay="500"/>
                                  </p:stCondLst>
                                  <p:childTnLst>
                                    <p:set>
                                      <p:cBhvr>
                                        <p:cTn id="19" dur="1" fill="hold">
                                          <p:stCondLst>
                                            <p:cond delay="0"/>
                                          </p:stCondLst>
                                        </p:cTn>
                                        <p:tgtEl>
                                          <p:spTgt spid="2536"/>
                                        </p:tgtEl>
                                        <p:attrNameLst>
                                          <p:attrName>style.visibility</p:attrName>
                                        </p:attrNameLst>
                                      </p:cBhvr>
                                      <p:to>
                                        <p:strVal val="visible"/>
                                      </p:to>
                                    </p:set>
                                    <p:animEffect transition="in" filter="fade">
                                      <p:cBhvr>
                                        <p:cTn id="20" dur="1000"/>
                                        <p:tgtEl>
                                          <p:spTgt spid="2536"/>
                                        </p:tgtEl>
                                      </p:cBhvr>
                                    </p:animEffect>
                                  </p:childTnLst>
                                </p:cTn>
                              </p:par>
                              <p:par>
                                <p:cTn id="21" presetID="10" presetClass="entr" presetSubtype="0" fill="hold" nodeType="withEffect">
                                  <p:stCondLst>
                                    <p:cond delay="500"/>
                                  </p:stCondLst>
                                  <p:childTnLst>
                                    <p:set>
                                      <p:cBhvr>
                                        <p:cTn id="22" dur="1" fill="hold">
                                          <p:stCondLst>
                                            <p:cond delay="0"/>
                                          </p:stCondLst>
                                        </p:cTn>
                                        <p:tgtEl>
                                          <p:spTgt spid="2551"/>
                                        </p:tgtEl>
                                        <p:attrNameLst>
                                          <p:attrName>style.visibility</p:attrName>
                                        </p:attrNameLst>
                                      </p:cBhvr>
                                      <p:to>
                                        <p:strVal val="visible"/>
                                      </p:to>
                                    </p:set>
                                    <p:animEffect transition="in" filter="fade">
                                      <p:cBhvr>
                                        <p:cTn id="23" dur="1000"/>
                                        <p:tgtEl>
                                          <p:spTgt spid="2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02"/>
        <p:cNvGrpSpPr/>
        <p:nvPr/>
      </p:nvGrpSpPr>
      <p:grpSpPr>
        <a:xfrm>
          <a:off x="0" y="0"/>
          <a:ext cx="0" cy="0"/>
          <a:chOff x="0" y="0"/>
          <a:chExt cx="0" cy="0"/>
        </a:xfrm>
      </p:grpSpPr>
      <p:sp>
        <p:nvSpPr>
          <p:cNvPr id="4903" name="Google Shape;4903;p169"/>
          <p:cNvSpPr/>
          <p:nvPr/>
        </p:nvSpPr>
        <p:spPr>
          <a:xfrm>
            <a:off x="0" y="2781300"/>
            <a:ext cx="12192000" cy="4076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ova" panose="020B0504020202020204" pitchFamily="34" charset="0"/>
              <a:ea typeface="Arial"/>
              <a:cs typeface="Arial"/>
              <a:sym typeface="Arial"/>
            </a:endParaRPr>
          </a:p>
        </p:txBody>
      </p:sp>
      <p:grpSp>
        <p:nvGrpSpPr>
          <p:cNvPr id="4904" name="Google Shape;4904;p169"/>
          <p:cNvGrpSpPr/>
          <p:nvPr/>
        </p:nvGrpSpPr>
        <p:grpSpPr>
          <a:xfrm>
            <a:off x="260548" y="3029224"/>
            <a:ext cx="618300" cy="598500"/>
            <a:chOff x="5197851" y="3063565"/>
            <a:chExt cx="618300" cy="598500"/>
          </a:xfrm>
        </p:grpSpPr>
        <p:sp>
          <p:nvSpPr>
            <p:cNvPr id="4905" name="Google Shape;4905;p169"/>
            <p:cNvSpPr/>
            <p:nvPr/>
          </p:nvSpPr>
          <p:spPr>
            <a:xfrm>
              <a:off x="5197851" y="3063565"/>
              <a:ext cx="618300" cy="598500"/>
            </a:xfrm>
            <a:prstGeom prst="ellipse">
              <a:avLst/>
            </a:prstGeom>
            <a:solidFill>
              <a:srgbClr val="002060"/>
            </a:solidFill>
            <a:ln w="25400" cap="flat" cmpd="sng">
              <a:solidFill>
                <a:srgbClr val="0D274D"/>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rgbClr val="0D274D"/>
                </a:solidFill>
                <a:latin typeface="Arial Nova" panose="020B0504020202020204" pitchFamily="34" charset="0"/>
                <a:ea typeface="Arial"/>
                <a:cs typeface="Arial"/>
                <a:sym typeface="Arial"/>
              </a:endParaRPr>
            </a:p>
          </p:txBody>
        </p:sp>
        <p:pic>
          <p:nvPicPr>
            <p:cNvPr id="4906" name="Google Shape;4906;p169"/>
            <p:cNvPicPr preferRelativeResize="0"/>
            <p:nvPr/>
          </p:nvPicPr>
          <p:blipFill rotWithShape="1">
            <a:blip r:embed="rId3">
              <a:alphaModFix/>
            </a:blip>
            <a:srcRect/>
            <a:stretch/>
          </p:blipFill>
          <p:spPr>
            <a:xfrm>
              <a:off x="5287901" y="3217136"/>
              <a:ext cx="441946" cy="293709"/>
            </a:xfrm>
            <a:prstGeom prst="rect">
              <a:avLst/>
            </a:prstGeom>
            <a:noFill/>
            <a:ln>
              <a:noFill/>
            </a:ln>
          </p:spPr>
        </p:pic>
      </p:grpSp>
      <p:sp>
        <p:nvSpPr>
          <p:cNvPr id="4907" name="Google Shape;4907;p169"/>
          <p:cNvSpPr txBox="1"/>
          <p:nvPr/>
        </p:nvSpPr>
        <p:spPr>
          <a:xfrm>
            <a:off x="869098" y="4606366"/>
            <a:ext cx="1076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Nova" panose="020B0504020202020204" pitchFamily="34" charset="0"/>
                <a:ea typeface="Inter"/>
                <a:cs typeface="Inter"/>
                <a:sym typeface="Inter"/>
              </a:rPr>
              <a:t>Cisco</a:t>
            </a:r>
            <a:endParaRPr sz="1400" b="0" i="0" u="none" strike="noStrike" cap="none">
              <a:solidFill>
                <a:srgbClr val="0070C0"/>
              </a:solidFill>
              <a:latin typeface="Arial Nova" panose="020B0504020202020204" pitchFamily="34" charset="0"/>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Nova" panose="020B0504020202020204" pitchFamily="34" charset="0"/>
                <a:ea typeface="Inter"/>
                <a:cs typeface="Inter"/>
                <a:sym typeface="Inter"/>
              </a:rPr>
              <a:t>AMP</a:t>
            </a:r>
            <a:endParaRPr sz="1400" b="0" i="0" u="none" strike="noStrike" cap="none">
              <a:solidFill>
                <a:srgbClr val="0070C0"/>
              </a:solidFill>
              <a:latin typeface="Arial Nova" panose="020B0504020202020204" pitchFamily="34" charset="0"/>
              <a:ea typeface="Arial"/>
              <a:cs typeface="Arial"/>
              <a:sym typeface="Arial"/>
            </a:endParaRPr>
          </a:p>
        </p:txBody>
      </p:sp>
      <p:pic>
        <p:nvPicPr>
          <p:cNvPr id="4908" name="Google Shape;4908;p169"/>
          <p:cNvPicPr preferRelativeResize="0"/>
          <p:nvPr/>
        </p:nvPicPr>
        <p:blipFill rotWithShape="1">
          <a:blip r:embed="rId4">
            <a:alphaModFix/>
          </a:blip>
          <a:srcRect/>
          <a:stretch/>
        </p:blipFill>
        <p:spPr>
          <a:xfrm>
            <a:off x="2028405" y="2925069"/>
            <a:ext cx="731520" cy="731520"/>
          </a:xfrm>
          <a:prstGeom prst="rect">
            <a:avLst/>
          </a:prstGeom>
          <a:noFill/>
          <a:ln>
            <a:noFill/>
          </a:ln>
        </p:spPr>
      </p:pic>
      <p:sp>
        <p:nvSpPr>
          <p:cNvPr id="4909" name="Google Shape;4909;p169"/>
          <p:cNvSpPr txBox="1"/>
          <p:nvPr/>
        </p:nvSpPr>
        <p:spPr>
          <a:xfrm>
            <a:off x="869098" y="3029234"/>
            <a:ext cx="1076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Nova" panose="020B0504020202020204" pitchFamily="34" charset="0"/>
                <a:ea typeface="Inter"/>
                <a:cs typeface="Inter"/>
                <a:sym typeface="Inter"/>
              </a:rPr>
              <a:t>Cisco </a:t>
            </a:r>
            <a:endParaRPr sz="1400" b="0" i="0" u="none" strike="noStrike" cap="none">
              <a:solidFill>
                <a:srgbClr val="0070C0"/>
              </a:solidFill>
              <a:latin typeface="Arial Nova" panose="020B0504020202020204" pitchFamily="34" charset="0"/>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Nova" panose="020B0504020202020204" pitchFamily="34" charset="0"/>
                <a:ea typeface="Inter"/>
                <a:cs typeface="Inter"/>
                <a:sym typeface="Inter"/>
              </a:rPr>
              <a:t>Umbrella</a:t>
            </a:r>
            <a:endParaRPr sz="1400" b="0" i="0" u="none" strike="noStrike" cap="none">
              <a:solidFill>
                <a:srgbClr val="0070C0"/>
              </a:solidFill>
              <a:latin typeface="Arial Nova" panose="020B0504020202020204" pitchFamily="34" charset="0"/>
              <a:ea typeface="Arial"/>
              <a:cs typeface="Arial"/>
              <a:sym typeface="Arial"/>
            </a:endParaRPr>
          </a:p>
        </p:txBody>
      </p:sp>
      <p:sp>
        <p:nvSpPr>
          <p:cNvPr id="4910" name="Google Shape;4910;p169"/>
          <p:cNvSpPr txBox="1"/>
          <p:nvPr/>
        </p:nvSpPr>
        <p:spPr>
          <a:xfrm>
            <a:off x="869098" y="3778839"/>
            <a:ext cx="1076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Nova" panose="020B0504020202020204" pitchFamily="34" charset="0"/>
                <a:ea typeface="Inter"/>
                <a:cs typeface="Inter"/>
                <a:sym typeface="Inter"/>
              </a:rPr>
              <a:t>Cisco </a:t>
            </a:r>
            <a:endParaRPr sz="1400" b="0" i="0" u="none" strike="noStrike" cap="none">
              <a:solidFill>
                <a:srgbClr val="0070C0"/>
              </a:solidFill>
              <a:latin typeface="Arial Nova" panose="020B0504020202020204" pitchFamily="34" charset="0"/>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Nova" panose="020B0504020202020204" pitchFamily="34" charset="0"/>
                <a:ea typeface="Inter"/>
                <a:cs typeface="Inter"/>
                <a:sym typeface="Inter"/>
              </a:rPr>
              <a:t>ISE</a:t>
            </a:r>
            <a:endParaRPr sz="1400" b="0" i="0" u="none" strike="noStrike" cap="none">
              <a:solidFill>
                <a:srgbClr val="0070C0"/>
              </a:solidFill>
              <a:latin typeface="Arial Nova" panose="020B0504020202020204" pitchFamily="34" charset="0"/>
              <a:ea typeface="Arial"/>
              <a:cs typeface="Arial"/>
              <a:sym typeface="Arial"/>
            </a:endParaRPr>
          </a:p>
        </p:txBody>
      </p:sp>
      <p:sp>
        <p:nvSpPr>
          <p:cNvPr id="4911" name="Google Shape;4911;p169"/>
          <p:cNvSpPr txBox="1"/>
          <p:nvPr/>
        </p:nvSpPr>
        <p:spPr>
          <a:xfrm>
            <a:off x="2735245" y="3029225"/>
            <a:ext cx="1173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Nova" panose="020B0504020202020204" pitchFamily="34" charset="0"/>
                <a:ea typeface="Inter"/>
                <a:cs typeface="Inter"/>
                <a:sym typeface="Inter"/>
              </a:rPr>
              <a:t>Cisco DNA Spaces</a:t>
            </a:r>
            <a:endParaRPr sz="1400" b="0" i="0" u="none" strike="noStrike" cap="none">
              <a:solidFill>
                <a:srgbClr val="0070C0"/>
              </a:solidFill>
              <a:latin typeface="Arial Nova" panose="020B0504020202020204" pitchFamily="34" charset="0"/>
              <a:ea typeface="Arial"/>
              <a:cs typeface="Arial"/>
              <a:sym typeface="Arial"/>
            </a:endParaRPr>
          </a:p>
        </p:txBody>
      </p:sp>
      <p:sp>
        <p:nvSpPr>
          <p:cNvPr id="4912" name="Google Shape;4912;p169"/>
          <p:cNvSpPr txBox="1"/>
          <p:nvPr/>
        </p:nvSpPr>
        <p:spPr>
          <a:xfrm>
            <a:off x="2735245" y="3780171"/>
            <a:ext cx="1282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Nova" panose="020B0504020202020204" pitchFamily="34" charset="0"/>
                <a:ea typeface="Inter"/>
                <a:cs typeface="Inter"/>
                <a:sym typeface="Inter"/>
              </a:rPr>
              <a:t>Cisco </a:t>
            </a:r>
            <a:endParaRPr sz="1400" b="0" i="0" u="none" strike="noStrike" cap="none">
              <a:solidFill>
                <a:srgbClr val="0070C0"/>
              </a:solidFill>
              <a:latin typeface="Arial Nova" panose="020B0504020202020204" pitchFamily="34" charset="0"/>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Nova" panose="020B0504020202020204" pitchFamily="34" charset="0"/>
                <a:ea typeface="Inter"/>
                <a:cs typeface="Inter"/>
                <a:sym typeface="Inter"/>
              </a:rPr>
              <a:t>AnyConnect </a:t>
            </a:r>
            <a:endParaRPr sz="1400" b="0" i="0" u="none" strike="noStrike" cap="none">
              <a:solidFill>
                <a:srgbClr val="0070C0"/>
              </a:solidFill>
              <a:latin typeface="Arial Nova" panose="020B0504020202020204" pitchFamily="34" charset="0"/>
              <a:ea typeface="Arial"/>
              <a:cs typeface="Arial"/>
              <a:sym typeface="Arial"/>
            </a:endParaRPr>
          </a:p>
        </p:txBody>
      </p:sp>
      <p:pic>
        <p:nvPicPr>
          <p:cNvPr id="4913" name="Google Shape;4913;p169"/>
          <p:cNvPicPr preferRelativeResize="0"/>
          <p:nvPr/>
        </p:nvPicPr>
        <p:blipFill rotWithShape="1">
          <a:blip r:embed="rId5">
            <a:alphaModFix/>
          </a:blip>
          <a:srcRect/>
          <a:stretch/>
        </p:blipFill>
        <p:spPr>
          <a:xfrm>
            <a:off x="1797600" y="5463625"/>
            <a:ext cx="1102767" cy="612648"/>
          </a:xfrm>
          <a:prstGeom prst="rect">
            <a:avLst/>
          </a:prstGeom>
          <a:noFill/>
          <a:ln>
            <a:noFill/>
          </a:ln>
        </p:spPr>
      </p:pic>
      <p:sp>
        <p:nvSpPr>
          <p:cNvPr id="4914" name="Google Shape;4914;p169"/>
          <p:cNvSpPr txBox="1"/>
          <p:nvPr/>
        </p:nvSpPr>
        <p:spPr>
          <a:xfrm>
            <a:off x="2759937" y="5513000"/>
            <a:ext cx="1414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Nova" panose="020B0504020202020204" pitchFamily="34" charset="0"/>
                <a:ea typeface="Inter"/>
                <a:cs typeface="Inter"/>
                <a:sym typeface="Inter"/>
              </a:rPr>
              <a:t>Cisco Stealthwatch</a:t>
            </a:r>
            <a:endParaRPr sz="1400" b="0" i="0" u="none" strike="noStrike" cap="none">
              <a:solidFill>
                <a:srgbClr val="0070C0"/>
              </a:solidFill>
              <a:latin typeface="Arial Nova" panose="020B0504020202020204" pitchFamily="34" charset="0"/>
              <a:ea typeface="Arial"/>
              <a:cs typeface="Arial"/>
              <a:sym typeface="Arial"/>
            </a:endParaRPr>
          </a:p>
        </p:txBody>
      </p:sp>
      <p:sp>
        <p:nvSpPr>
          <p:cNvPr id="4915" name="Google Shape;4915;p169"/>
          <p:cNvSpPr/>
          <p:nvPr/>
        </p:nvSpPr>
        <p:spPr>
          <a:xfrm>
            <a:off x="0" y="1888000"/>
            <a:ext cx="12192000" cy="913500"/>
          </a:xfrm>
          <a:prstGeom prst="triangle">
            <a:avLst>
              <a:gd name="adj" fmla="val 45080"/>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Nova" panose="020B0504020202020204" pitchFamily="34" charset="0"/>
              <a:ea typeface="Inter"/>
              <a:cs typeface="Inter"/>
              <a:sym typeface="Inter"/>
            </a:endParaRPr>
          </a:p>
        </p:txBody>
      </p:sp>
      <p:sp>
        <p:nvSpPr>
          <p:cNvPr id="4916" name="Google Shape;4916;p169"/>
          <p:cNvSpPr txBox="1">
            <a:spLocks noGrp="1"/>
          </p:cNvSpPr>
          <p:nvPr>
            <p:ph type="title"/>
          </p:nvPr>
        </p:nvSpPr>
        <p:spPr>
          <a:xfrm>
            <a:off x="349265" y="254573"/>
            <a:ext cx="11031300" cy="461655"/>
          </a:xfrm>
          <a:prstGeom prst="rect">
            <a:avLst/>
          </a:prstGeom>
        </p:spPr>
        <p:txBody>
          <a:bodyPr vert="horz" wrap="square" lIns="91440" tIns="45720" rIns="91440" bIns="45720" rtlCol="0" anchor="ctr">
            <a:normAutofit/>
          </a:bodyPr>
          <a:lstStyle/>
          <a:p>
            <a:pPr algn="l">
              <a:spcBef>
                <a:spcPct val="0"/>
              </a:spcBef>
            </a:pPr>
            <a:r>
              <a:rPr lang="en-US" sz="2400" dirty="0">
                <a:solidFill>
                  <a:schemeClr val="tx2">
                    <a:lumMod val="75000"/>
                  </a:schemeClr>
                </a:solidFill>
                <a:sym typeface="Inter"/>
              </a:rPr>
              <a:t>Integrations to Automate and Scale</a:t>
            </a:r>
            <a:endParaRPr sz="2400" dirty="0">
              <a:solidFill>
                <a:schemeClr val="tx2">
                  <a:lumMod val="75000"/>
                </a:schemeClr>
              </a:solidFill>
              <a:sym typeface="Inter"/>
            </a:endParaRPr>
          </a:p>
        </p:txBody>
      </p:sp>
      <p:sp>
        <p:nvSpPr>
          <p:cNvPr id="4917" name="Google Shape;4917;p169"/>
          <p:cNvSpPr/>
          <p:nvPr/>
        </p:nvSpPr>
        <p:spPr>
          <a:xfrm>
            <a:off x="213650" y="2217975"/>
            <a:ext cx="3777300" cy="393000"/>
          </a:xfrm>
          <a:prstGeom prst="roundRect">
            <a:avLst>
              <a:gd name="adj" fmla="val 16667"/>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Inter"/>
              <a:buNone/>
            </a:pPr>
            <a:r>
              <a:rPr lang="en-US" sz="1600" b="1" i="0" u="none" strike="noStrike" cap="none">
                <a:solidFill>
                  <a:srgbClr val="FFFFFF"/>
                </a:solidFill>
                <a:latin typeface="Arial Nova" panose="020B0504020202020204" pitchFamily="34" charset="0"/>
                <a:ea typeface="Inter"/>
                <a:cs typeface="Inter"/>
                <a:sym typeface="Inter"/>
              </a:rPr>
              <a:t>CISCO PORTFOLIO</a:t>
            </a:r>
            <a:endParaRPr sz="1400" b="0" i="0" u="none" strike="noStrike" cap="none">
              <a:solidFill>
                <a:srgbClr val="000000"/>
              </a:solidFill>
              <a:latin typeface="Arial Nova" panose="020B0504020202020204" pitchFamily="34" charset="0"/>
              <a:ea typeface="Arial"/>
              <a:cs typeface="Arial"/>
              <a:sym typeface="Arial"/>
            </a:endParaRPr>
          </a:p>
        </p:txBody>
      </p:sp>
      <p:pic>
        <p:nvPicPr>
          <p:cNvPr id="4918" name="Google Shape;4918;p169" descr="A picture containing electronics&#10;&#10;Description automatically generated"/>
          <p:cNvPicPr preferRelativeResize="0"/>
          <p:nvPr/>
        </p:nvPicPr>
        <p:blipFill rotWithShape="1">
          <a:blip r:embed="rId6">
            <a:alphaModFix/>
          </a:blip>
          <a:srcRect/>
          <a:stretch/>
        </p:blipFill>
        <p:spPr>
          <a:xfrm>
            <a:off x="4228114" y="2984963"/>
            <a:ext cx="3166422" cy="2110975"/>
          </a:xfrm>
          <a:prstGeom prst="rect">
            <a:avLst/>
          </a:prstGeom>
          <a:noFill/>
          <a:ln>
            <a:noFill/>
          </a:ln>
        </p:spPr>
      </p:pic>
      <p:sp>
        <p:nvSpPr>
          <p:cNvPr id="4919" name="Google Shape;4919;p169"/>
          <p:cNvSpPr/>
          <p:nvPr/>
        </p:nvSpPr>
        <p:spPr>
          <a:xfrm>
            <a:off x="4427750" y="2213325"/>
            <a:ext cx="2836200" cy="402300"/>
          </a:xfrm>
          <a:prstGeom prst="roundRect">
            <a:avLst>
              <a:gd name="adj" fmla="val 16667"/>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Inter"/>
              <a:buNone/>
            </a:pPr>
            <a:r>
              <a:rPr lang="en-US" sz="1600" b="1" i="0" u="none" strike="noStrike" cap="none">
                <a:solidFill>
                  <a:srgbClr val="FFFFFF"/>
                </a:solidFill>
                <a:latin typeface="Arial Nova" panose="020B0504020202020204" pitchFamily="34" charset="0"/>
                <a:ea typeface="Inter"/>
                <a:cs typeface="Inter"/>
                <a:sym typeface="Inter"/>
              </a:rPr>
              <a:t>MERAKI PORTFOLIO</a:t>
            </a:r>
            <a:endParaRPr sz="1400" b="0" i="0" u="none" strike="noStrike" cap="none">
              <a:solidFill>
                <a:srgbClr val="000000"/>
              </a:solidFill>
              <a:latin typeface="Arial Nova" panose="020B0504020202020204" pitchFamily="34" charset="0"/>
              <a:ea typeface="Arial"/>
              <a:cs typeface="Arial"/>
              <a:sym typeface="Arial"/>
            </a:endParaRPr>
          </a:p>
        </p:txBody>
      </p:sp>
      <p:grpSp>
        <p:nvGrpSpPr>
          <p:cNvPr id="4920" name="Google Shape;4920;p169"/>
          <p:cNvGrpSpPr/>
          <p:nvPr/>
        </p:nvGrpSpPr>
        <p:grpSpPr>
          <a:xfrm>
            <a:off x="250494" y="3780140"/>
            <a:ext cx="638400" cy="598500"/>
            <a:chOff x="7004562" y="3009376"/>
            <a:chExt cx="638400" cy="598500"/>
          </a:xfrm>
        </p:grpSpPr>
        <p:sp>
          <p:nvSpPr>
            <p:cNvPr id="4921" name="Google Shape;4921;p169"/>
            <p:cNvSpPr/>
            <p:nvPr/>
          </p:nvSpPr>
          <p:spPr>
            <a:xfrm>
              <a:off x="7004562" y="3009376"/>
              <a:ext cx="638400" cy="598500"/>
            </a:xfrm>
            <a:prstGeom prst="ellipse">
              <a:avLst/>
            </a:prstGeom>
            <a:solidFill>
              <a:srgbClr val="002060"/>
            </a:solidFill>
            <a:ln w="25400" cap="flat" cmpd="sng">
              <a:solidFill>
                <a:srgbClr val="0D274D"/>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rgbClr val="0D274D"/>
                </a:solidFill>
                <a:latin typeface="Arial Nova" panose="020B0504020202020204" pitchFamily="34" charset="0"/>
                <a:ea typeface="Arial"/>
                <a:cs typeface="Arial"/>
                <a:sym typeface="Arial"/>
              </a:endParaRPr>
            </a:p>
          </p:txBody>
        </p:sp>
        <p:sp>
          <p:nvSpPr>
            <p:cNvPr id="4922" name="Google Shape;4922;p169"/>
            <p:cNvSpPr/>
            <p:nvPr/>
          </p:nvSpPr>
          <p:spPr>
            <a:xfrm>
              <a:off x="7100850" y="3098230"/>
              <a:ext cx="453379" cy="318966"/>
            </a:xfrm>
            <a:custGeom>
              <a:avLst/>
              <a:gdLst/>
              <a:ahLst/>
              <a:cxnLst/>
              <a:rect l="l" t="t" r="r" b="b"/>
              <a:pathLst>
                <a:path w="219" h="164" extrusionOk="0">
                  <a:moveTo>
                    <a:pt x="199" y="164"/>
                  </a:moveTo>
                  <a:cubicBezTo>
                    <a:pt x="198" y="164"/>
                    <a:pt x="197" y="164"/>
                    <a:pt x="197" y="164"/>
                  </a:cubicBezTo>
                  <a:cubicBezTo>
                    <a:pt x="194" y="162"/>
                    <a:pt x="193" y="159"/>
                    <a:pt x="194" y="156"/>
                  </a:cubicBezTo>
                  <a:cubicBezTo>
                    <a:pt x="206" y="133"/>
                    <a:pt x="207" y="106"/>
                    <a:pt x="199" y="81"/>
                  </a:cubicBezTo>
                  <a:cubicBezTo>
                    <a:pt x="191" y="57"/>
                    <a:pt x="173" y="37"/>
                    <a:pt x="150" y="25"/>
                  </a:cubicBezTo>
                  <a:cubicBezTo>
                    <a:pt x="126" y="14"/>
                    <a:pt x="100" y="12"/>
                    <a:pt x="75" y="20"/>
                  </a:cubicBezTo>
                  <a:cubicBezTo>
                    <a:pt x="50" y="29"/>
                    <a:pt x="31" y="46"/>
                    <a:pt x="19" y="70"/>
                  </a:cubicBezTo>
                  <a:cubicBezTo>
                    <a:pt x="16" y="76"/>
                    <a:pt x="13" y="83"/>
                    <a:pt x="12" y="90"/>
                  </a:cubicBezTo>
                  <a:cubicBezTo>
                    <a:pt x="11" y="93"/>
                    <a:pt x="8" y="95"/>
                    <a:pt x="5" y="94"/>
                  </a:cubicBezTo>
                  <a:cubicBezTo>
                    <a:pt x="2" y="94"/>
                    <a:pt x="0" y="90"/>
                    <a:pt x="0" y="87"/>
                  </a:cubicBezTo>
                  <a:cubicBezTo>
                    <a:pt x="2" y="80"/>
                    <a:pt x="5" y="72"/>
                    <a:pt x="9" y="65"/>
                  </a:cubicBezTo>
                  <a:cubicBezTo>
                    <a:pt x="22" y="38"/>
                    <a:pt x="44" y="19"/>
                    <a:pt x="71" y="10"/>
                  </a:cubicBezTo>
                  <a:cubicBezTo>
                    <a:pt x="99" y="0"/>
                    <a:pt x="129" y="2"/>
                    <a:pt x="155" y="15"/>
                  </a:cubicBezTo>
                  <a:cubicBezTo>
                    <a:pt x="181" y="28"/>
                    <a:pt x="200" y="50"/>
                    <a:pt x="210" y="78"/>
                  </a:cubicBezTo>
                  <a:cubicBezTo>
                    <a:pt x="219" y="105"/>
                    <a:pt x="217" y="135"/>
                    <a:pt x="204" y="161"/>
                  </a:cubicBezTo>
                  <a:cubicBezTo>
                    <a:pt x="203" y="163"/>
                    <a:pt x="201" y="164"/>
                    <a:pt x="199" y="164"/>
                  </a:cubicBezTo>
                  <a:close/>
                </a:path>
              </a:pathLst>
            </a:custGeom>
            <a:solidFill>
              <a:srgbClr val="0070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rgbClr val="FFFFFF"/>
                </a:solidFill>
                <a:latin typeface="Arial Nova" panose="020B0504020202020204" pitchFamily="34" charset="0"/>
                <a:ea typeface="Arial"/>
                <a:cs typeface="Arial"/>
                <a:sym typeface="Arial"/>
              </a:endParaRPr>
            </a:p>
          </p:txBody>
        </p:sp>
        <p:sp>
          <p:nvSpPr>
            <p:cNvPr id="4923" name="Google Shape;4923;p169"/>
            <p:cNvSpPr/>
            <p:nvPr/>
          </p:nvSpPr>
          <p:spPr>
            <a:xfrm>
              <a:off x="7127158" y="3247848"/>
              <a:ext cx="265714" cy="260598"/>
            </a:xfrm>
            <a:custGeom>
              <a:avLst/>
              <a:gdLst/>
              <a:ahLst/>
              <a:cxnLst/>
              <a:rect l="l" t="t" r="r" b="b"/>
              <a:pathLst>
                <a:path w="128" h="134" extrusionOk="0">
                  <a:moveTo>
                    <a:pt x="50" y="134"/>
                  </a:moveTo>
                  <a:cubicBezTo>
                    <a:pt x="48" y="134"/>
                    <a:pt x="46" y="133"/>
                    <a:pt x="45" y="131"/>
                  </a:cubicBezTo>
                  <a:cubicBezTo>
                    <a:pt x="43" y="128"/>
                    <a:pt x="44" y="125"/>
                    <a:pt x="47" y="123"/>
                  </a:cubicBezTo>
                  <a:cubicBezTo>
                    <a:pt x="47" y="123"/>
                    <a:pt x="78" y="106"/>
                    <a:pt x="94" y="81"/>
                  </a:cubicBezTo>
                  <a:cubicBezTo>
                    <a:pt x="104" y="67"/>
                    <a:pt x="110" y="48"/>
                    <a:pt x="113" y="40"/>
                  </a:cubicBezTo>
                  <a:cubicBezTo>
                    <a:pt x="116" y="30"/>
                    <a:pt x="113" y="23"/>
                    <a:pt x="102" y="18"/>
                  </a:cubicBezTo>
                  <a:cubicBezTo>
                    <a:pt x="93" y="13"/>
                    <a:pt x="81" y="17"/>
                    <a:pt x="76" y="27"/>
                  </a:cubicBezTo>
                  <a:cubicBezTo>
                    <a:pt x="74" y="30"/>
                    <a:pt x="73" y="33"/>
                    <a:pt x="71" y="37"/>
                  </a:cubicBezTo>
                  <a:cubicBezTo>
                    <a:pt x="66" y="47"/>
                    <a:pt x="61" y="60"/>
                    <a:pt x="53" y="70"/>
                  </a:cubicBezTo>
                  <a:cubicBezTo>
                    <a:pt x="41" y="86"/>
                    <a:pt x="9" y="96"/>
                    <a:pt x="8" y="96"/>
                  </a:cubicBezTo>
                  <a:cubicBezTo>
                    <a:pt x="5" y="97"/>
                    <a:pt x="2" y="95"/>
                    <a:pt x="1" y="92"/>
                  </a:cubicBezTo>
                  <a:cubicBezTo>
                    <a:pt x="0" y="89"/>
                    <a:pt x="1" y="86"/>
                    <a:pt x="4" y="85"/>
                  </a:cubicBezTo>
                  <a:cubicBezTo>
                    <a:pt x="13" y="83"/>
                    <a:pt x="36" y="74"/>
                    <a:pt x="44" y="63"/>
                  </a:cubicBezTo>
                  <a:cubicBezTo>
                    <a:pt x="51" y="54"/>
                    <a:pt x="56" y="42"/>
                    <a:pt x="61" y="32"/>
                  </a:cubicBezTo>
                  <a:cubicBezTo>
                    <a:pt x="62" y="28"/>
                    <a:pt x="64" y="25"/>
                    <a:pt x="65" y="22"/>
                  </a:cubicBezTo>
                  <a:cubicBezTo>
                    <a:pt x="73" y="6"/>
                    <a:pt x="92" y="0"/>
                    <a:pt x="107" y="8"/>
                  </a:cubicBezTo>
                  <a:cubicBezTo>
                    <a:pt x="123" y="15"/>
                    <a:pt x="128" y="28"/>
                    <a:pt x="123" y="44"/>
                  </a:cubicBezTo>
                  <a:cubicBezTo>
                    <a:pt x="121" y="52"/>
                    <a:pt x="114" y="72"/>
                    <a:pt x="104" y="88"/>
                  </a:cubicBezTo>
                  <a:cubicBezTo>
                    <a:pt x="86" y="115"/>
                    <a:pt x="54" y="132"/>
                    <a:pt x="52" y="133"/>
                  </a:cubicBezTo>
                  <a:cubicBezTo>
                    <a:pt x="51" y="134"/>
                    <a:pt x="51" y="134"/>
                    <a:pt x="50" y="134"/>
                  </a:cubicBezTo>
                  <a:close/>
                </a:path>
              </a:pathLst>
            </a:custGeom>
            <a:solidFill>
              <a:srgbClr val="0070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rgbClr val="FFFFFF"/>
                </a:solidFill>
                <a:latin typeface="Arial Nova" panose="020B0504020202020204" pitchFamily="34" charset="0"/>
                <a:ea typeface="Arial"/>
                <a:cs typeface="Arial"/>
                <a:sym typeface="Arial"/>
              </a:endParaRPr>
            </a:p>
          </p:txBody>
        </p:sp>
        <p:sp>
          <p:nvSpPr>
            <p:cNvPr id="4924" name="Google Shape;4924;p169"/>
            <p:cNvSpPr/>
            <p:nvPr/>
          </p:nvSpPr>
          <p:spPr>
            <a:xfrm>
              <a:off x="7102604" y="3203456"/>
              <a:ext cx="349900" cy="322254"/>
            </a:xfrm>
            <a:custGeom>
              <a:avLst/>
              <a:gdLst/>
              <a:ahLst/>
              <a:cxnLst/>
              <a:rect l="l" t="t" r="r" b="b"/>
              <a:pathLst>
                <a:path w="169" h="166" extrusionOk="0">
                  <a:moveTo>
                    <a:pt x="94" y="166"/>
                  </a:moveTo>
                  <a:cubicBezTo>
                    <a:pt x="92" y="166"/>
                    <a:pt x="91" y="166"/>
                    <a:pt x="89" y="164"/>
                  </a:cubicBezTo>
                  <a:cubicBezTo>
                    <a:pt x="87" y="162"/>
                    <a:pt x="88" y="158"/>
                    <a:pt x="90" y="156"/>
                  </a:cubicBezTo>
                  <a:cubicBezTo>
                    <a:pt x="91" y="156"/>
                    <a:pt x="115" y="137"/>
                    <a:pt x="129" y="117"/>
                  </a:cubicBezTo>
                  <a:cubicBezTo>
                    <a:pt x="136" y="106"/>
                    <a:pt x="142" y="93"/>
                    <a:pt x="147" y="77"/>
                  </a:cubicBezTo>
                  <a:cubicBezTo>
                    <a:pt x="157" y="48"/>
                    <a:pt x="150" y="29"/>
                    <a:pt x="126" y="18"/>
                  </a:cubicBezTo>
                  <a:cubicBezTo>
                    <a:pt x="103" y="6"/>
                    <a:pt x="77" y="16"/>
                    <a:pt x="64" y="39"/>
                  </a:cubicBezTo>
                  <a:cubicBezTo>
                    <a:pt x="64" y="39"/>
                    <a:pt x="63" y="41"/>
                    <a:pt x="63" y="42"/>
                  </a:cubicBezTo>
                  <a:cubicBezTo>
                    <a:pt x="60" y="49"/>
                    <a:pt x="56" y="60"/>
                    <a:pt x="49" y="71"/>
                  </a:cubicBezTo>
                  <a:cubicBezTo>
                    <a:pt x="39" y="88"/>
                    <a:pt x="9" y="96"/>
                    <a:pt x="7" y="96"/>
                  </a:cubicBezTo>
                  <a:cubicBezTo>
                    <a:pt x="4" y="97"/>
                    <a:pt x="1" y="95"/>
                    <a:pt x="0" y="92"/>
                  </a:cubicBezTo>
                  <a:cubicBezTo>
                    <a:pt x="0" y="89"/>
                    <a:pt x="2" y="86"/>
                    <a:pt x="5" y="85"/>
                  </a:cubicBezTo>
                  <a:cubicBezTo>
                    <a:pt x="12" y="83"/>
                    <a:pt x="33" y="76"/>
                    <a:pt x="40" y="65"/>
                  </a:cubicBezTo>
                  <a:cubicBezTo>
                    <a:pt x="46" y="55"/>
                    <a:pt x="50" y="45"/>
                    <a:pt x="52" y="39"/>
                  </a:cubicBezTo>
                  <a:cubicBezTo>
                    <a:pt x="53" y="36"/>
                    <a:pt x="53" y="34"/>
                    <a:pt x="54" y="33"/>
                  </a:cubicBezTo>
                  <a:cubicBezTo>
                    <a:pt x="62" y="20"/>
                    <a:pt x="73" y="10"/>
                    <a:pt x="87" y="5"/>
                  </a:cubicBezTo>
                  <a:cubicBezTo>
                    <a:pt x="102" y="0"/>
                    <a:pt x="117" y="1"/>
                    <a:pt x="131" y="7"/>
                  </a:cubicBezTo>
                  <a:cubicBezTo>
                    <a:pt x="160" y="22"/>
                    <a:pt x="169" y="46"/>
                    <a:pt x="158" y="81"/>
                  </a:cubicBezTo>
                  <a:cubicBezTo>
                    <a:pt x="152" y="98"/>
                    <a:pt x="146" y="112"/>
                    <a:pt x="138" y="123"/>
                  </a:cubicBezTo>
                  <a:cubicBezTo>
                    <a:pt x="123" y="145"/>
                    <a:pt x="98" y="164"/>
                    <a:pt x="97" y="165"/>
                  </a:cubicBezTo>
                  <a:cubicBezTo>
                    <a:pt x="96" y="166"/>
                    <a:pt x="95" y="166"/>
                    <a:pt x="94" y="166"/>
                  </a:cubicBezTo>
                  <a:close/>
                </a:path>
              </a:pathLst>
            </a:custGeom>
            <a:solidFill>
              <a:srgbClr val="0070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rgbClr val="FFFFFF"/>
                </a:solidFill>
                <a:latin typeface="Arial Nova" panose="020B0504020202020204" pitchFamily="34" charset="0"/>
                <a:ea typeface="Arial"/>
                <a:cs typeface="Arial"/>
                <a:sym typeface="Arial"/>
              </a:endParaRPr>
            </a:p>
          </p:txBody>
        </p:sp>
        <p:sp>
          <p:nvSpPr>
            <p:cNvPr id="4925" name="Google Shape;4925;p169"/>
            <p:cNvSpPr/>
            <p:nvPr/>
          </p:nvSpPr>
          <p:spPr>
            <a:xfrm>
              <a:off x="7093837" y="3133578"/>
              <a:ext cx="420931" cy="382266"/>
            </a:xfrm>
            <a:custGeom>
              <a:avLst/>
              <a:gdLst/>
              <a:ahLst/>
              <a:cxnLst/>
              <a:rect l="l" t="t" r="r" b="b"/>
              <a:pathLst>
                <a:path w="203" h="197" extrusionOk="0">
                  <a:moveTo>
                    <a:pt x="141" y="197"/>
                  </a:moveTo>
                  <a:cubicBezTo>
                    <a:pt x="140" y="197"/>
                    <a:pt x="139" y="197"/>
                    <a:pt x="137" y="196"/>
                  </a:cubicBezTo>
                  <a:cubicBezTo>
                    <a:pt x="135" y="194"/>
                    <a:pt x="135" y="190"/>
                    <a:pt x="137" y="188"/>
                  </a:cubicBezTo>
                  <a:cubicBezTo>
                    <a:pt x="137" y="188"/>
                    <a:pt x="159" y="163"/>
                    <a:pt x="171" y="133"/>
                  </a:cubicBezTo>
                  <a:cubicBezTo>
                    <a:pt x="190" y="86"/>
                    <a:pt x="179" y="49"/>
                    <a:pt x="141" y="30"/>
                  </a:cubicBezTo>
                  <a:cubicBezTo>
                    <a:pt x="106" y="13"/>
                    <a:pt x="62" y="27"/>
                    <a:pt x="45" y="63"/>
                  </a:cubicBezTo>
                  <a:cubicBezTo>
                    <a:pt x="43" y="67"/>
                    <a:pt x="42" y="71"/>
                    <a:pt x="41" y="75"/>
                  </a:cubicBezTo>
                  <a:cubicBezTo>
                    <a:pt x="40" y="77"/>
                    <a:pt x="39" y="80"/>
                    <a:pt x="38" y="82"/>
                  </a:cubicBezTo>
                  <a:cubicBezTo>
                    <a:pt x="32" y="100"/>
                    <a:pt x="8" y="106"/>
                    <a:pt x="7" y="106"/>
                  </a:cubicBezTo>
                  <a:cubicBezTo>
                    <a:pt x="4" y="107"/>
                    <a:pt x="1" y="105"/>
                    <a:pt x="0" y="102"/>
                  </a:cubicBezTo>
                  <a:cubicBezTo>
                    <a:pt x="0" y="99"/>
                    <a:pt x="1" y="96"/>
                    <a:pt x="5" y="95"/>
                  </a:cubicBezTo>
                  <a:cubicBezTo>
                    <a:pt x="5" y="95"/>
                    <a:pt x="24" y="91"/>
                    <a:pt x="28" y="78"/>
                  </a:cubicBezTo>
                  <a:cubicBezTo>
                    <a:pt x="28" y="76"/>
                    <a:pt x="29" y="74"/>
                    <a:pt x="30" y="72"/>
                  </a:cubicBezTo>
                  <a:cubicBezTo>
                    <a:pt x="31" y="67"/>
                    <a:pt x="32" y="63"/>
                    <a:pt x="35" y="58"/>
                  </a:cubicBezTo>
                  <a:cubicBezTo>
                    <a:pt x="55" y="17"/>
                    <a:pt x="105" y="0"/>
                    <a:pt x="146" y="20"/>
                  </a:cubicBezTo>
                  <a:cubicBezTo>
                    <a:pt x="190" y="41"/>
                    <a:pt x="203" y="85"/>
                    <a:pt x="182" y="137"/>
                  </a:cubicBezTo>
                  <a:cubicBezTo>
                    <a:pt x="169" y="169"/>
                    <a:pt x="146" y="194"/>
                    <a:pt x="146" y="195"/>
                  </a:cubicBezTo>
                  <a:cubicBezTo>
                    <a:pt x="144" y="197"/>
                    <a:pt x="143" y="197"/>
                    <a:pt x="141" y="197"/>
                  </a:cubicBezTo>
                  <a:close/>
                </a:path>
              </a:pathLst>
            </a:custGeom>
            <a:solidFill>
              <a:srgbClr val="0070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rgbClr val="FFFFFF"/>
                </a:solidFill>
                <a:latin typeface="Arial Nova" panose="020B0504020202020204" pitchFamily="34" charset="0"/>
                <a:ea typeface="Arial"/>
                <a:cs typeface="Arial"/>
                <a:sym typeface="Arial"/>
              </a:endParaRPr>
            </a:p>
          </p:txBody>
        </p:sp>
        <p:sp>
          <p:nvSpPr>
            <p:cNvPr id="4926" name="Google Shape;4926;p169"/>
            <p:cNvSpPr/>
            <p:nvPr/>
          </p:nvSpPr>
          <p:spPr>
            <a:xfrm>
              <a:off x="7162236" y="3310326"/>
              <a:ext cx="168373" cy="166882"/>
            </a:xfrm>
            <a:custGeom>
              <a:avLst/>
              <a:gdLst/>
              <a:ahLst/>
              <a:cxnLst/>
              <a:rect l="l" t="t" r="r" b="b"/>
              <a:pathLst>
                <a:path w="81" h="86" extrusionOk="0">
                  <a:moveTo>
                    <a:pt x="7" y="86"/>
                  </a:moveTo>
                  <a:cubicBezTo>
                    <a:pt x="5" y="86"/>
                    <a:pt x="3" y="85"/>
                    <a:pt x="2" y="83"/>
                  </a:cubicBezTo>
                  <a:cubicBezTo>
                    <a:pt x="0" y="80"/>
                    <a:pt x="2" y="76"/>
                    <a:pt x="4" y="75"/>
                  </a:cubicBezTo>
                  <a:cubicBezTo>
                    <a:pt x="5" y="75"/>
                    <a:pt x="33" y="62"/>
                    <a:pt x="45" y="48"/>
                  </a:cubicBezTo>
                  <a:cubicBezTo>
                    <a:pt x="65" y="26"/>
                    <a:pt x="69" y="5"/>
                    <a:pt x="69" y="5"/>
                  </a:cubicBezTo>
                  <a:cubicBezTo>
                    <a:pt x="70" y="2"/>
                    <a:pt x="73" y="0"/>
                    <a:pt x="76" y="0"/>
                  </a:cubicBezTo>
                  <a:cubicBezTo>
                    <a:pt x="79" y="1"/>
                    <a:pt x="81" y="4"/>
                    <a:pt x="81" y="7"/>
                  </a:cubicBezTo>
                  <a:cubicBezTo>
                    <a:pt x="80" y="8"/>
                    <a:pt x="75" y="31"/>
                    <a:pt x="54" y="56"/>
                  </a:cubicBezTo>
                  <a:cubicBezTo>
                    <a:pt x="39" y="72"/>
                    <a:pt x="10" y="85"/>
                    <a:pt x="9" y="86"/>
                  </a:cubicBezTo>
                  <a:cubicBezTo>
                    <a:pt x="8" y="86"/>
                    <a:pt x="8" y="86"/>
                    <a:pt x="7" y="86"/>
                  </a:cubicBezTo>
                  <a:close/>
                </a:path>
              </a:pathLst>
            </a:custGeom>
            <a:solidFill>
              <a:srgbClr val="0070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rgbClr val="FFFFFF"/>
                </a:solidFill>
                <a:latin typeface="Arial Nova" panose="020B0504020202020204" pitchFamily="34" charset="0"/>
                <a:ea typeface="Arial"/>
                <a:cs typeface="Arial"/>
                <a:sym typeface="Arial"/>
              </a:endParaRPr>
            </a:p>
          </p:txBody>
        </p:sp>
      </p:grpSp>
      <p:grpSp>
        <p:nvGrpSpPr>
          <p:cNvPr id="4927" name="Google Shape;4927;p169"/>
          <p:cNvGrpSpPr/>
          <p:nvPr/>
        </p:nvGrpSpPr>
        <p:grpSpPr>
          <a:xfrm>
            <a:off x="260544" y="4606368"/>
            <a:ext cx="618300" cy="598500"/>
            <a:chOff x="7320131" y="4552734"/>
            <a:chExt cx="618300" cy="598500"/>
          </a:xfrm>
        </p:grpSpPr>
        <p:sp>
          <p:nvSpPr>
            <p:cNvPr id="4928" name="Google Shape;4928;p169"/>
            <p:cNvSpPr/>
            <p:nvPr/>
          </p:nvSpPr>
          <p:spPr>
            <a:xfrm>
              <a:off x="7320131" y="4552734"/>
              <a:ext cx="618300" cy="598500"/>
            </a:xfrm>
            <a:prstGeom prst="ellipse">
              <a:avLst/>
            </a:prstGeom>
            <a:solidFill>
              <a:srgbClr val="002060"/>
            </a:solidFill>
            <a:ln w="25400" cap="flat" cmpd="sng">
              <a:solidFill>
                <a:srgbClr val="0D274D"/>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rgbClr val="0D274D"/>
                </a:solidFill>
                <a:latin typeface="Arial Nova" panose="020B0504020202020204" pitchFamily="34" charset="0"/>
                <a:ea typeface="Arial"/>
                <a:cs typeface="Arial"/>
                <a:sym typeface="Arial"/>
              </a:endParaRPr>
            </a:p>
          </p:txBody>
        </p:sp>
        <p:pic>
          <p:nvPicPr>
            <p:cNvPr id="4929" name="Google Shape;4929;p169" descr="Image result for cisco amp logo"/>
            <p:cNvPicPr preferRelativeResize="0"/>
            <p:nvPr/>
          </p:nvPicPr>
          <p:blipFill rotWithShape="1">
            <a:blip r:embed="rId7">
              <a:alphaModFix/>
            </a:blip>
            <a:srcRect l="18574" r="18905"/>
            <a:stretch/>
          </p:blipFill>
          <p:spPr>
            <a:xfrm>
              <a:off x="7362825" y="4612729"/>
              <a:ext cx="532833" cy="464738"/>
            </a:xfrm>
            <a:prstGeom prst="rect">
              <a:avLst/>
            </a:prstGeom>
            <a:noFill/>
            <a:ln>
              <a:noFill/>
            </a:ln>
          </p:spPr>
        </p:pic>
      </p:grpSp>
      <p:grpSp>
        <p:nvGrpSpPr>
          <p:cNvPr id="4930" name="Google Shape;4930;p169"/>
          <p:cNvGrpSpPr/>
          <p:nvPr/>
        </p:nvGrpSpPr>
        <p:grpSpPr>
          <a:xfrm>
            <a:off x="2085019" y="3741188"/>
            <a:ext cx="618300" cy="598500"/>
            <a:chOff x="5475293" y="4541024"/>
            <a:chExt cx="618300" cy="598500"/>
          </a:xfrm>
        </p:grpSpPr>
        <p:sp>
          <p:nvSpPr>
            <p:cNvPr id="4931" name="Google Shape;4931;p169"/>
            <p:cNvSpPr/>
            <p:nvPr/>
          </p:nvSpPr>
          <p:spPr>
            <a:xfrm>
              <a:off x="5475293" y="4541024"/>
              <a:ext cx="618300" cy="598500"/>
            </a:xfrm>
            <a:prstGeom prst="ellipse">
              <a:avLst/>
            </a:prstGeom>
            <a:solidFill>
              <a:srgbClr val="002060"/>
            </a:solidFill>
            <a:ln w="25400" cap="flat" cmpd="sng">
              <a:solidFill>
                <a:srgbClr val="0D274D"/>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sng" strike="noStrike" cap="none">
                <a:solidFill>
                  <a:srgbClr val="0D274D"/>
                </a:solidFill>
                <a:latin typeface="Arial Nova" panose="020B0504020202020204" pitchFamily="34" charset="0"/>
                <a:ea typeface="Arial"/>
                <a:cs typeface="Arial"/>
                <a:sym typeface="Arial"/>
              </a:endParaRPr>
            </a:p>
          </p:txBody>
        </p:sp>
        <p:sp>
          <p:nvSpPr>
            <p:cNvPr id="4932" name="Google Shape;4932;p169"/>
            <p:cNvSpPr/>
            <p:nvPr/>
          </p:nvSpPr>
          <p:spPr>
            <a:xfrm>
              <a:off x="5651928" y="4660544"/>
              <a:ext cx="264950" cy="359407"/>
            </a:xfrm>
            <a:custGeom>
              <a:avLst/>
              <a:gdLst/>
              <a:ahLst/>
              <a:cxnLst/>
              <a:rect l="l" t="t" r="r" b="b"/>
              <a:pathLst>
                <a:path w="1418" h="1890" extrusionOk="0">
                  <a:moveTo>
                    <a:pt x="1379" y="709"/>
                  </a:moveTo>
                  <a:cubicBezTo>
                    <a:pt x="1260" y="709"/>
                    <a:pt x="1260" y="709"/>
                    <a:pt x="1260" y="709"/>
                  </a:cubicBezTo>
                  <a:cubicBezTo>
                    <a:pt x="1260" y="551"/>
                    <a:pt x="1260" y="551"/>
                    <a:pt x="1260" y="551"/>
                  </a:cubicBezTo>
                  <a:cubicBezTo>
                    <a:pt x="1260" y="247"/>
                    <a:pt x="1013" y="0"/>
                    <a:pt x="709" y="0"/>
                  </a:cubicBezTo>
                  <a:cubicBezTo>
                    <a:pt x="405" y="0"/>
                    <a:pt x="158" y="247"/>
                    <a:pt x="158" y="551"/>
                  </a:cubicBezTo>
                  <a:cubicBezTo>
                    <a:pt x="158" y="709"/>
                    <a:pt x="158" y="709"/>
                    <a:pt x="158" y="709"/>
                  </a:cubicBezTo>
                  <a:cubicBezTo>
                    <a:pt x="40" y="709"/>
                    <a:pt x="40" y="709"/>
                    <a:pt x="40" y="709"/>
                  </a:cubicBezTo>
                  <a:cubicBezTo>
                    <a:pt x="18" y="709"/>
                    <a:pt x="0" y="726"/>
                    <a:pt x="0" y="748"/>
                  </a:cubicBezTo>
                  <a:cubicBezTo>
                    <a:pt x="0" y="1733"/>
                    <a:pt x="0" y="1733"/>
                    <a:pt x="0" y="1733"/>
                  </a:cubicBezTo>
                  <a:cubicBezTo>
                    <a:pt x="0" y="1820"/>
                    <a:pt x="71" y="1890"/>
                    <a:pt x="158" y="1890"/>
                  </a:cubicBezTo>
                  <a:cubicBezTo>
                    <a:pt x="1260" y="1890"/>
                    <a:pt x="1260" y="1890"/>
                    <a:pt x="1260" y="1890"/>
                  </a:cubicBezTo>
                  <a:cubicBezTo>
                    <a:pt x="1347" y="1890"/>
                    <a:pt x="1418" y="1820"/>
                    <a:pt x="1418" y="1733"/>
                  </a:cubicBezTo>
                  <a:cubicBezTo>
                    <a:pt x="1418" y="748"/>
                    <a:pt x="1418" y="748"/>
                    <a:pt x="1418" y="748"/>
                  </a:cubicBezTo>
                  <a:cubicBezTo>
                    <a:pt x="1418" y="726"/>
                    <a:pt x="1400" y="709"/>
                    <a:pt x="1379" y="709"/>
                  </a:cubicBezTo>
                  <a:close/>
                  <a:moveTo>
                    <a:pt x="827" y="1531"/>
                  </a:moveTo>
                  <a:cubicBezTo>
                    <a:pt x="828" y="1543"/>
                    <a:pt x="825" y="1554"/>
                    <a:pt x="817" y="1562"/>
                  </a:cubicBezTo>
                  <a:cubicBezTo>
                    <a:pt x="810" y="1570"/>
                    <a:pt x="799" y="1575"/>
                    <a:pt x="788" y="1575"/>
                  </a:cubicBezTo>
                  <a:cubicBezTo>
                    <a:pt x="630" y="1575"/>
                    <a:pt x="630" y="1575"/>
                    <a:pt x="630" y="1575"/>
                  </a:cubicBezTo>
                  <a:cubicBezTo>
                    <a:pt x="619" y="1575"/>
                    <a:pt x="608" y="1570"/>
                    <a:pt x="601" y="1562"/>
                  </a:cubicBezTo>
                  <a:cubicBezTo>
                    <a:pt x="593" y="1554"/>
                    <a:pt x="590" y="1543"/>
                    <a:pt x="591" y="1531"/>
                  </a:cubicBezTo>
                  <a:cubicBezTo>
                    <a:pt x="616" y="1308"/>
                    <a:pt x="616" y="1308"/>
                    <a:pt x="616" y="1308"/>
                  </a:cubicBezTo>
                  <a:cubicBezTo>
                    <a:pt x="576" y="1279"/>
                    <a:pt x="551" y="1232"/>
                    <a:pt x="551" y="1181"/>
                  </a:cubicBezTo>
                  <a:cubicBezTo>
                    <a:pt x="551" y="1094"/>
                    <a:pt x="622" y="1024"/>
                    <a:pt x="709" y="1024"/>
                  </a:cubicBezTo>
                  <a:cubicBezTo>
                    <a:pt x="796" y="1024"/>
                    <a:pt x="867" y="1094"/>
                    <a:pt x="867" y="1181"/>
                  </a:cubicBezTo>
                  <a:cubicBezTo>
                    <a:pt x="867" y="1232"/>
                    <a:pt x="842" y="1279"/>
                    <a:pt x="802" y="1308"/>
                  </a:cubicBezTo>
                  <a:lnTo>
                    <a:pt x="827" y="1531"/>
                  </a:lnTo>
                  <a:close/>
                  <a:moveTo>
                    <a:pt x="1024" y="709"/>
                  </a:moveTo>
                  <a:cubicBezTo>
                    <a:pt x="394" y="709"/>
                    <a:pt x="394" y="709"/>
                    <a:pt x="394" y="709"/>
                  </a:cubicBezTo>
                  <a:cubicBezTo>
                    <a:pt x="394" y="551"/>
                    <a:pt x="394" y="551"/>
                    <a:pt x="394" y="551"/>
                  </a:cubicBezTo>
                  <a:cubicBezTo>
                    <a:pt x="394" y="377"/>
                    <a:pt x="535" y="236"/>
                    <a:pt x="709" y="236"/>
                  </a:cubicBezTo>
                  <a:cubicBezTo>
                    <a:pt x="883" y="236"/>
                    <a:pt x="1024" y="377"/>
                    <a:pt x="1024" y="551"/>
                  </a:cubicBezTo>
                  <a:lnTo>
                    <a:pt x="1024" y="709"/>
                  </a:lnTo>
                  <a:close/>
                </a:path>
              </a:pathLst>
            </a:custGeom>
            <a:solidFill>
              <a:srgbClr val="0070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rgbClr val="FFFFFF"/>
                </a:solidFill>
                <a:latin typeface="Arial Nova" panose="020B0504020202020204" pitchFamily="34" charset="0"/>
                <a:ea typeface="Arial"/>
                <a:cs typeface="Arial"/>
                <a:sym typeface="Arial"/>
              </a:endParaRPr>
            </a:p>
          </p:txBody>
        </p:sp>
      </p:grpSp>
      <p:grpSp>
        <p:nvGrpSpPr>
          <p:cNvPr id="4933" name="Google Shape;4933;p169"/>
          <p:cNvGrpSpPr/>
          <p:nvPr/>
        </p:nvGrpSpPr>
        <p:grpSpPr>
          <a:xfrm>
            <a:off x="2085014" y="4606380"/>
            <a:ext cx="618300" cy="598500"/>
            <a:chOff x="4618769" y="4540106"/>
            <a:chExt cx="618300" cy="598500"/>
          </a:xfrm>
        </p:grpSpPr>
        <p:sp>
          <p:nvSpPr>
            <p:cNvPr id="4934" name="Google Shape;4934;p169"/>
            <p:cNvSpPr/>
            <p:nvPr/>
          </p:nvSpPr>
          <p:spPr>
            <a:xfrm>
              <a:off x="4618769" y="4540106"/>
              <a:ext cx="618300" cy="598500"/>
            </a:xfrm>
            <a:prstGeom prst="ellipse">
              <a:avLst/>
            </a:prstGeom>
            <a:solidFill>
              <a:srgbClr val="002060"/>
            </a:solidFill>
            <a:ln w="25400" cap="flat" cmpd="sng">
              <a:solidFill>
                <a:srgbClr val="0D274D"/>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sng" strike="noStrike" cap="none">
                <a:solidFill>
                  <a:srgbClr val="0D274D"/>
                </a:solidFill>
                <a:latin typeface="Arial Nova" panose="020B0504020202020204" pitchFamily="34" charset="0"/>
                <a:ea typeface="Arial"/>
                <a:cs typeface="Arial"/>
                <a:sym typeface="Arial"/>
              </a:endParaRPr>
            </a:p>
          </p:txBody>
        </p:sp>
        <p:sp>
          <p:nvSpPr>
            <p:cNvPr id="4935" name="Google Shape;4935;p169"/>
            <p:cNvSpPr/>
            <p:nvPr/>
          </p:nvSpPr>
          <p:spPr>
            <a:xfrm>
              <a:off x="4742801" y="4668344"/>
              <a:ext cx="370158" cy="341968"/>
            </a:xfrm>
            <a:custGeom>
              <a:avLst/>
              <a:gdLst/>
              <a:ahLst/>
              <a:cxnLst/>
              <a:rect l="l" t="t" r="r" b="b"/>
              <a:pathLst>
                <a:path w="875" h="856" extrusionOk="0">
                  <a:moveTo>
                    <a:pt x="854" y="769"/>
                  </a:moveTo>
                  <a:cubicBezTo>
                    <a:pt x="614" y="543"/>
                    <a:pt x="614" y="543"/>
                    <a:pt x="614" y="543"/>
                  </a:cubicBezTo>
                  <a:cubicBezTo>
                    <a:pt x="659" y="486"/>
                    <a:pt x="685" y="415"/>
                    <a:pt x="685" y="338"/>
                  </a:cubicBezTo>
                  <a:cubicBezTo>
                    <a:pt x="685" y="152"/>
                    <a:pt x="531" y="0"/>
                    <a:pt x="342" y="0"/>
                  </a:cubicBezTo>
                  <a:cubicBezTo>
                    <a:pt x="153" y="0"/>
                    <a:pt x="0" y="152"/>
                    <a:pt x="0" y="338"/>
                  </a:cubicBezTo>
                  <a:cubicBezTo>
                    <a:pt x="0" y="524"/>
                    <a:pt x="153" y="676"/>
                    <a:pt x="342" y="676"/>
                  </a:cubicBezTo>
                  <a:cubicBezTo>
                    <a:pt x="416" y="676"/>
                    <a:pt x="485" y="652"/>
                    <a:pt x="541" y="613"/>
                  </a:cubicBezTo>
                  <a:cubicBezTo>
                    <a:pt x="785" y="842"/>
                    <a:pt x="785" y="842"/>
                    <a:pt x="785" y="842"/>
                  </a:cubicBezTo>
                  <a:cubicBezTo>
                    <a:pt x="795" y="852"/>
                    <a:pt x="807" y="856"/>
                    <a:pt x="819" y="856"/>
                  </a:cubicBezTo>
                  <a:cubicBezTo>
                    <a:pt x="833" y="856"/>
                    <a:pt x="846" y="851"/>
                    <a:pt x="856" y="840"/>
                  </a:cubicBezTo>
                  <a:cubicBezTo>
                    <a:pt x="875" y="820"/>
                    <a:pt x="874" y="788"/>
                    <a:pt x="854" y="769"/>
                  </a:cubicBezTo>
                  <a:close/>
                  <a:moveTo>
                    <a:pt x="80" y="338"/>
                  </a:moveTo>
                  <a:cubicBezTo>
                    <a:pt x="80" y="196"/>
                    <a:pt x="198" y="81"/>
                    <a:pt x="342" y="81"/>
                  </a:cubicBezTo>
                  <a:cubicBezTo>
                    <a:pt x="487" y="81"/>
                    <a:pt x="604" y="196"/>
                    <a:pt x="604" y="338"/>
                  </a:cubicBezTo>
                  <a:cubicBezTo>
                    <a:pt x="604" y="480"/>
                    <a:pt x="487" y="595"/>
                    <a:pt x="342" y="595"/>
                  </a:cubicBezTo>
                  <a:cubicBezTo>
                    <a:pt x="198" y="595"/>
                    <a:pt x="80" y="480"/>
                    <a:pt x="80" y="338"/>
                  </a:cubicBezTo>
                  <a:close/>
                </a:path>
              </a:pathLst>
            </a:custGeom>
            <a:solidFill>
              <a:srgbClr val="0070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rgbClr val="FFFFFF"/>
                </a:solidFill>
                <a:latin typeface="Arial Nova" panose="020B0504020202020204" pitchFamily="34" charset="0"/>
                <a:ea typeface="Arial"/>
                <a:cs typeface="Arial"/>
                <a:sym typeface="Arial"/>
              </a:endParaRPr>
            </a:p>
          </p:txBody>
        </p:sp>
      </p:grpSp>
      <p:pic>
        <p:nvPicPr>
          <p:cNvPr id="4936" name="Google Shape;4936;p169" descr="duo green mark.png"/>
          <p:cNvPicPr preferRelativeResize="0"/>
          <p:nvPr/>
        </p:nvPicPr>
        <p:blipFill rotWithShape="1">
          <a:blip r:embed="rId8">
            <a:alphaModFix/>
          </a:blip>
          <a:srcRect/>
          <a:stretch/>
        </p:blipFill>
        <p:spPr>
          <a:xfrm>
            <a:off x="2012350" y="6335025"/>
            <a:ext cx="749475" cy="285275"/>
          </a:xfrm>
          <a:prstGeom prst="rect">
            <a:avLst/>
          </a:prstGeom>
          <a:noFill/>
          <a:ln>
            <a:noFill/>
          </a:ln>
        </p:spPr>
      </p:pic>
      <p:grpSp>
        <p:nvGrpSpPr>
          <p:cNvPr id="4937" name="Google Shape;4937;p169"/>
          <p:cNvGrpSpPr/>
          <p:nvPr/>
        </p:nvGrpSpPr>
        <p:grpSpPr>
          <a:xfrm>
            <a:off x="7957586" y="2214467"/>
            <a:ext cx="3777267" cy="4153051"/>
            <a:chOff x="8382160" y="2254771"/>
            <a:chExt cx="3777267" cy="4153051"/>
          </a:xfrm>
        </p:grpSpPr>
        <p:grpSp>
          <p:nvGrpSpPr>
            <p:cNvPr id="4938" name="Google Shape;4938;p169"/>
            <p:cNvGrpSpPr/>
            <p:nvPr/>
          </p:nvGrpSpPr>
          <p:grpSpPr>
            <a:xfrm>
              <a:off x="8382160" y="2254771"/>
              <a:ext cx="3663256" cy="2942764"/>
              <a:chOff x="8788144" y="2950813"/>
              <a:chExt cx="3663256" cy="2942764"/>
            </a:xfrm>
          </p:grpSpPr>
          <p:sp>
            <p:nvSpPr>
              <p:cNvPr id="4939" name="Google Shape;4939;p169"/>
              <p:cNvSpPr/>
              <p:nvPr/>
            </p:nvSpPr>
            <p:spPr>
              <a:xfrm>
                <a:off x="8788144" y="2950813"/>
                <a:ext cx="3625500" cy="402300"/>
              </a:xfrm>
              <a:prstGeom prst="roundRect">
                <a:avLst>
                  <a:gd name="adj" fmla="val 16667"/>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Inter"/>
                  <a:buNone/>
                </a:pPr>
                <a:r>
                  <a:rPr lang="en-US" sz="1600" b="1" i="0" u="none" strike="noStrike" cap="none">
                    <a:solidFill>
                      <a:srgbClr val="FFFFFF"/>
                    </a:solidFill>
                    <a:latin typeface="Arial Nova" panose="020B0504020202020204" pitchFamily="34" charset="0"/>
                    <a:ea typeface="Inter"/>
                    <a:cs typeface="Inter"/>
                    <a:sym typeface="Inter"/>
                  </a:rPr>
                  <a:t>APIs + ECOSYSTEM</a:t>
                </a:r>
                <a:endParaRPr sz="1400" b="0" i="0" u="none" strike="noStrike" cap="none">
                  <a:solidFill>
                    <a:srgbClr val="000000"/>
                  </a:solidFill>
                  <a:latin typeface="Arial Nova" panose="020B0504020202020204" pitchFamily="34" charset="0"/>
                  <a:ea typeface="Arial"/>
                  <a:cs typeface="Arial"/>
                  <a:sym typeface="Arial"/>
                </a:endParaRPr>
              </a:p>
            </p:txBody>
          </p:sp>
          <p:sp>
            <p:nvSpPr>
              <p:cNvPr id="4940" name="Google Shape;4940;p169"/>
              <p:cNvSpPr/>
              <p:nvPr/>
            </p:nvSpPr>
            <p:spPr>
              <a:xfrm>
                <a:off x="8922173" y="3850364"/>
                <a:ext cx="1727400" cy="386100"/>
              </a:xfrm>
              <a:prstGeom prst="roundRect">
                <a:avLst>
                  <a:gd name="adj" fmla="val 16667"/>
                </a:avLst>
              </a:prstGeom>
              <a:solidFill>
                <a:srgbClr val="E865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Inter"/>
                  <a:buNone/>
                </a:pPr>
                <a:r>
                  <a:rPr lang="en-US" sz="1600" b="0" i="0" u="none" strike="noStrike" cap="none">
                    <a:solidFill>
                      <a:srgbClr val="FFFFFF"/>
                    </a:solidFill>
                    <a:latin typeface="Arial Nova" panose="020B0504020202020204" pitchFamily="34" charset="0"/>
                    <a:ea typeface="Inter"/>
                    <a:cs typeface="Inter"/>
                    <a:sym typeface="Inter"/>
                  </a:rPr>
                  <a:t>Hybrid Work</a:t>
                </a:r>
                <a:endParaRPr sz="1400" b="0" i="0" u="none" strike="noStrike" cap="none">
                  <a:solidFill>
                    <a:srgbClr val="000000"/>
                  </a:solidFill>
                  <a:latin typeface="Arial Nova" panose="020B0504020202020204" pitchFamily="34" charset="0"/>
                  <a:ea typeface="Arial"/>
                  <a:cs typeface="Arial"/>
                  <a:sym typeface="Arial"/>
                </a:endParaRPr>
              </a:p>
            </p:txBody>
          </p:sp>
          <p:sp>
            <p:nvSpPr>
              <p:cNvPr id="4941" name="Google Shape;4941;p169"/>
              <p:cNvSpPr/>
              <p:nvPr/>
            </p:nvSpPr>
            <p:spPr>
              <a:xfrm>
                <a:off x="8926808" y="4417136"/>
                <a:ext cx="1727400" cy="555900"/>
              </a:xfrm>
              <a:prstGeom prst="roundRect">
                <a:avLst>
                  <a:gd name="adj" fmla="val 16667"/>
                </a:avLst>
              </a:prstGeom>
              <a:solidFill>
                <a:srgbClr val="E865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Inter"/>
                  <a:buNone/>
                </a:pPr>
                <a:r>
                  <a:rPr lang="en-US" sz="1600" b="0" i="0" u="none" strike="noStrike" cap="none">
                    <a:solidFill>
                      <a:srgbClr val="FFFFFF"/>
                    </a:solidFill>
                    <a:latin typeface="Arial Nova" panose="020B0504020202020204" pitchFamily="34" charset="0"/>
                    <a:ea typeface="Inter"/>
                    <a:cs typeface="Inter"/>
                    <a:sym typeface="Inter"/>
                  </a:rPr>
                  <a:t>Smart Spaces</a:t>
                </a:r>
                <a:endParaRPr sz="1400" b="0" i="0" u="none" strike="noStrike" cap="none">
                  <a:solidFill>
                    <a:srgbClr val="000000"/>
                  </a:solidFill>
                  <a:latin typeface="Arial Nova" panose="020B0504020202020204" pitchFamily="34" charset="0"/>
                  <a:ea typeface="Arial"/>
                  <a:cs typeface="Arial"/>
                  <a:sym typeface="Arial"/>
                </a:endParaRPr>
              </a:p>
            </p:txBody>
          </p:sp>
          <p:sp>
            <p:nvSpPr>
              <p:cNvPr id="4942" name="Google Shape;4942;p169"/>
              <p:cNvSpPr txBox="1"/>
              <p:nvPr/>
            </p:nvSpPr>
            <p:spPr>
              <a:xfrm>
                <a:off x="10826900" y="3865263"/>
                <a:ext cx="1624500" cy="408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Inter"/>
                  <a:buNone/>
                </a:pPr>
                <a:r>
                  <a:rPr lang="en-US" sz="1400" b="0" i="0" u="none" strike="noStrike" cap="none">
                    <a:solidFill>
                      <a:srgbClr val="000000"/>
                    </a:solidFill>
                    <a:latin typeface="Arial Nova" panose="020B0504020202020204" pitchFamily="34" charset="0"/>
                    <a:ea typeface="Inter"/>
                    <a:cs typeface="Inter"/>
                    <a:sym typeface="Inter"/>
                  </a:rPr>
                  <a:t>hot desking, flex office, etc.</a:t>
                </a:r>
                <a:endParaRPr sz="1400" b="0" i="0" u="none" strike="noStrike" cap="none">
                  <a:solidFill>
                    <a:srgbClr val="000000"/>
                  </a:solidFill>
                  <a:latin typeface="Arial Nova" panose="020B0504020202020204" pitchFamily="34" charset="0"/>
                  <a:ea typeface="Arial"/>
                  <a:cs typeface="Arial"/>
                  <a:sym typeface="Arial"/>
                </a:endParaRPr>
              </a:p>
            </p:txBody>
          </p:sp>
          <p:sp>
            <p:nvSpPr>
              <p:cNvPr id="4943" name="Google Shape;4943;p169"/>
              <p:cNvSpPr txBox="1"/>
              <p:nvPr/>
            </p:nvSpPr>
            <p:spPr>
              <a:xfrm>
                <a:off x="10831535" y="4470095"/>
                <a:ext cx="1586700" cy="53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Inter"/>
                  <a:buNone/>
                </a:pPr>
                <a:r>
                  <a:rPr lang="en-US" sz="1400" b="0" i="0" u="none" strike="noStrike" cap="none">
                    <a:solidFill>
                      <a:srgbClr val="000000"/>
                    </a:solidFill>
                    <a:latin typeface="Arial Nova" panose="020B0504020202020204" pitchFamily="34" charset="0"/>
                    <a:ea typeface="Inter"/>
                    <a:cs typeface="Inter"/>
                    <a:sym typeface="Inter"/>
                  </a:rPr>
                  <a:t>asset tracking, IoT sensors, etc.</a:t>
                </a:r>
                <a:endParaRPr sz="1400" b="0" i="0" u="none" strike="noStrike" cap="none">
                  <a:solidFill>
                    <a:srgbClr val="000000"/>
                  </a:solidFill>
                  <a:latin typeface="Arial Nova" panose="020B0504020202020204" pitchFamily="34" charset="0"/>
                  <a:ea typeface="Arial"/>
                  <a:cs typeface="Arial"/>
                  <a:sym typeface="Arial"/>
                </a:endParaRPr>
              </a:p>
            </p:txBody>
          </p:sp>
          <p:sp>
            <p:nvSpPr>
              <p:cNvPr id="4944" name="Google Shape;4944;p169"/>
              <p:cNvSpPr/>
              <p:nvPr/>
            </p:nvSpPr>
            <p:spPr>
              <a:xfrm>
                <a:off x="8904856" y="5144657"/>
                <a:ext cx="1727400" cy="622500"/>
              </a:xfrm>
              <a:prstGeom prst="roundRect">
                <a:avLst>
                  <a:gd name="adj" fmla="val 16667"/>
                </a:avLst>
              </a:prstGeom>
              <a:solidFill>
                <a:srgbClr val="E865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Inter"/>
                  <a:buNone/>
                </a:pPr>
                <a:r>
                  <a:rPr lang="en-US" sz="1600" b="0" i="0" u="none" strike="noStrike" cap="none">
                    <a:solidFill>
                      <a:srgbClr val="FFFFFF"/>
                    </a:solidFill>
                    <a:latin typeface="Arial Nova" panose="020B0504020202020204" pitchFamily="34" charset="0"/>
                    <a:ea typeface="Inter"/>
                    <a:cs typeface="Inter"/>
                    <a:sym typeface="Inter"/>
                  </a:rPr>
                  <a:t>Safe Environments</a:t>
                </a:r>
                <a:endParaRPr sz="1400" b="0" i="0" u="none" strike="noStrike" cap="none">
                  <a:solidFill>
                    <a:srgbClr val="000000"/>
                  </a:solidFill>
                  <a:latin typeface="Arial Nova" panose="020B0504020202020204" pitchFamily="34" charset="0"/>
                  <a:ea typeface="Arial"/>
                  <a:cs typeface="Arial"/>
                  <a:sym typeface="Arial"/>
                </a:endParaRPr>
              </a:p>
            </p:txBody>
          </p:sp>
          <p:sp>
            <p:nvSpPr>
              <p:cNvPr id="4945" name="Google Shape;4945;p169"/>
              <p:cNvSpPr txBox="1"/>
              <p:nvPr/>
            </p:nvSpPr>
            <p:spPr>
              <a:xfrm>
                <a:off x="10826900" y="5147477"/>
                <a:ext cx="1442100" cy="746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Inter"/>
                  <a:buNone/>
                </a:pPr>
                <a:r>
                  <a:rPr lang="en-US" sz="1400" b="0" i="0" u="none" strike="noStrike" cap="none">
                    <a:solidFill>
                      <a:srgbClr val="000000"/>
                    </a:solidFill>
                    <a:latin typeface="Arial Nova" panose="020B0504020202020204" pitchFamily="34" charset="0"/>
                    <a:ea typeface="Inter"/>
                    <a:cs typeface="Inter"/>
                    <a:sym typeface="Inter"/>
                  </a:rPr>
                  <a:t>contact tracing, safe occupancy, etc.</a:t>
                </a:r>
                <a:endParaRPr sz="1400" b="0" i="0" u="none" strike="noStrike" cap="none">
                  <a:solidFill>
                    <a:srgbClr val="000000"/>
                  </a:solidFill>
                  <a:latin typeface="Arial Nova" panose="020B0504020202020204" pitchFamily="34" charset="0"/>
                  <a:ea typeface="Arial"/>
                  <a:cs typeface="Arial"/>
                  <a:sym typeface="Arial"/>
                </a:endParaRPr>
              </a:p>
            </p:txBody>
          </p:sp>
        </p:grpSp>
        <p:sp>
          <p:nvSpPr>
            <p:cNvPr id="4946" name="Google Shape;4946;p169"/>
            <p:cNvSpPr/>
            <p:nvPr/>
          </p:nvSpPr>
          <p:spPr>
            <a:xfrm>
              <a:off x="8500124" y="5279089"/>
              <a:ext cx="1727400" cy="386100"/>
            </a:xfrm>
            <a:prstGeom prst="roundRect">
              <a:avLst>
                <a:gd name="adj" fmla="val 16667"/>
              </a:avLst>
            </a:prstGeom>
            <a:solidFill>
              <a:srgbClr val="E865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Inter"/>
                <a:buNone/>
              </a:pPr>
              <a:r>
                <a:rPr lang="en-US" sz="1600" b="0" i="0" u="none" strike="noStrike" cap="none">
                  <a:solidFill>
                    <a:srgbClr val="FFFFFF"/>
                  </a:solidFill>
                  <a:latin typeface="Arial Nova" panose="020B0504020202020204" pitchFamily="34" charset="0"/>
                  <a:ea typeface="Inter"/>
                  <a:cs typeface="Inter"/>
                  <a:sym typeface="Inter"/>
                </a:rPr>
                <a:t>Analytics</a:t>
              </a:r>
              <a:endParaRPr sz="1400" b="0" i="0" u="none" strike="noStrike" cap="none">
                <a:solidFill>
                  <a:srgbClr val="000000"/>
                </a:solidFill>
                <a:latin typeface="Arial Nova" panose="020B0504020202020204" pitchFamily="34" charset="0"/>
                <a:ea typeface="Arial"/>
                <a:cs typeface="Arial"/>
                <a:sym typeface="Arial"/>
              </a:endParaRPr>
            </a:p>
          </p:txBody>
        </p:sp>
        <p:sp>
          <p:nvSpPr>
            <p:cNvPr id="4947" name="Google Shape;4947;p169"/>
            <p:cNvSpPr/>
            <p:nvPr/>
          </p:nvSpPr>
          <p:spPr>
            <a:xfrm>
              <a:off x="8514258" y="5887062"/>
              <a:ext cx="1727400" cy="386100"/>
            </a:xfrm>
            <a:prstGeom prst="roundRect">
              <a:avLst>
                <a:gd name="adj" fmla="val 16667"/>
              </a:avLst>
            </a:prstGeom>
            <a:solidFill>
              <a:srgbClr val="E865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Inter"/>
                <a:buNone/>
              </a:pPr>
              <a:r>
                <a:rPr lang="en-US" sz="1600" b="0" i="0" u="none" strike="noStrike" cap="none">
                  <a:solidFill>
                    <a:srgbClr val="FFFFFF"/>
                  </a:solidFill>
                  <a:latin typeface="Arial Nova" panose="020B0504020202020204" pitchFamily="34" charset="0"/>
                  <a:ea typeface="Inter"/>
                  <a:cs typeface="Inter"/>
                  <a:sym typeface="Inter"/>
                </a:rPr>
                <a:t>Marketing</a:t>
              </a:r>
              <a:endParaRPr sz="1400" b="0" i="0" u="none" strike="noStrike" cap="none">
                <a:solidFill>
                  <a:srgbClr val="000000"/>
                </a:solidFill>
                <a:latin typeface="Arial Nova" panose="020B0504020202020204" pitchFamily="34" charset="0"/>
                <a:ea typeface="Arial"/>
                <a:cs typeface="Arial"/>
                <a:sym typeface="Arial"/>
              </a:endParaRPr>
            </a:p>
          </p:txBody>
        </p:sp>
        <p:sp>
          <p:nvSpPr>
            <p:cNvPr id="4948" name="Google Shape;4948;p169"/>
            <p:cNvSpPr txBox="1"/>
            <p:nvPr/>
          </p:nvSpPr>
          <p:spPr>
            <a:xfrm>
              <a:off x="10420916" y="5256619"/>
              <a:ext cx="1624500" cy="524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Inter"/>
                <a:buNone/>
              </a:pPr>
              <a:r>
                <a:rPr lang="en-US" sz="1400" b="0" i="0" u="none" strike="noStrike" cap="none">
                  <a:solidFill>
                    <a:srgbClr val="000000"/>
                  </a:solidFill>
                  <a:latin typeface="Arial Nova" panose="020B0504020202020204" pitchFamily="34" charset="0"/>
                  <a:ea typeface="Inter"/>
                  <a:cs typeface="Inter"/>
                  <a:sym typeface="Inter"/>
                </a:rPr>
                <a:t>footfall analytics, etc.</a:t>
              </a:r>
              <a:endParaRPr sz="1400" b="0" i="0" u="none" strike="noStrike" cap="none">
                <a:solidFill>
                  <a:srgbClr val="000000"/>
                </a:solidFill>
                <a:latin typeface="Arial Nova" panose="020B0504020202020204" pitchFamily="34" charset="0"/>
                <a:ea typeface="Arial"/>
                <a:cs typeface="Arial"/>
                <a:sym typeface="Arial"/>
              </a:endParaRPr>
            </a:p>
          </p:txBody>
        </p:sp>
        <p:sp>
          <p:nvSpPr>
            <p:cNvPr id="4949" name="Google Shape;4949;p169"/>
            <p:cNvSpPr txBox="1"/>
            <p:nvPr/>
          </p:nvSpPr>
          <p:spPr>
            <a:xfrm>
              <a:off x="10432027" y="5883122"/>
              <a:ext cx="1727400" cy="524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Inter"/>
                <a:buNone/>
              </a:pPr>
              <a:r>
                <a:rPr lang="en-US" sz="1400" b="0" i="0" u="none" strike="noStrike" cap="none">
                  <a:solidFill>
                    <a:srgbClr val="000000"/>
                  </a:solidFill>
                  <a:latin typeface="Arial Nova" panose="020B0504020202020204" pitchFamily="34" charset="0"/>
                  <a:ea typeface="Inter"/>
                  <a:cs typeface="Inter"/>
                  <a:sym typeface="Inter"/>
                </a:rPr>
                <a:t>guest Wi-Fi, online to offline, etc.</a:t>
              </a:r>
              <a:endParaRPr sz="1400" b="0" i="0" u="none" strike="noStrike" cap="none">
                <a:solidFill>
                  <a:srgbClr val="000000"/>
                </a:solidFill>
                <a:latin typeface="Arial Nova" panose="020B0504020202020204" pitchFamily="34" charset="0"/>
                <a:ea typeface="Arial"/>
                <a:cs typeface="Arial"/>
                <a:sym typeface="Arial"/>
              </a:endParaRPr>
            </a:p>
          </p:txBody>
        </p:sp>
      </p:grpSp>
      <p:grpSp>
        <p:nvGrpSpPr>
          <p:cNvPr id="4952" name="Google Shape;4952;p169"/>
          <p:cNvGrpSpPr/>
          <p:nvPr/>
        </p:nvGrpSpPr>
        <p:grpSpPr>
          <a:xfrm>
            <a:off x="7877185" y="2718955"/>
            <a:ext cx="3809668" cy="3908082"/>
            <a:chOff x="7877185" y="2718955"/>
            <a:chExt cx="3809668" cy="3908082"/>
          </a:xfrm>
        </p:grpSpPr>
        <p:sp>
          <p:nvSpPr>
            <p:cNvPr id="4953" name="Google Shape;4953;p169"/>
            <p:cNvSpPr txBox="1"/>
            <p:nvPr/>
          </p:nvSpPr>
          <p:spPr>
            <a:xfrm>
              <a:off x="8099753" y="2718955"/>
              <a:ext cx="35871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E8652D"/>
                  </a:solidFill>
                  <a:latin typeface="Arial Nova" panose="020B0504020202020204" pitchFamily="34" charset="0"/>
                  <a:ea typeface="Inter"/>
                  <a:cs typeface="Inter"/>
                  <a:sym typeface="Inter"/>
                </a:rPr>
                <a:t>200+ apps, 500+ use cases</a:t>
              </a:r>
              <a:endParaRPr sz="1600" b="1" i="0" u="none" strike="noStrike" cap="none">
                <a:solidFill>
                  <a:srgbClr val="E8652D"/>
                </a:solidFill>
                <a:latin typeface="Arial Nova" panose="020B0504020202020204" pitchFamily="34" charset="0"/>
                <a:ea typeface="Inter"/>
                <a:cs typeface="Inter"/>
                <a:sym typeface="Inter"/>
              </a:endParaRPr>
            </a:p>
          </p:txBody>
        </p:sp>
        <p:sp>
          <p:nvSpPr>
            <p:cNvPr id="4954" name="Google Shape;4954;p169"/>
            <p:cNvSpPr txBox="1"/>
            <p:nvPr/>
          </p:nvSpPr>
          <p:spPr>
            <a:xfrm>
              <a:off x="7877185" y="6319237"/>
              <a:ext cx="2180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E8652D"/>
                  </a:solidFill>
                  <a:latin typeface="Arial Nova" panose="020B0504020202020204" pitchFamily="34" charset="0"/>
                  <a:ea typeface="Inter"/>
                  <a:cs typeface="Inter"/>
                  <a:sym typeface="Inter"/>
                </a:rPr>
                <a:t>+ 25 more categories</a:t>
              </a:r>
              <a:endParaRPr sz="1400" b="1" i="1" u="none" strike="noStrike" cap="none">
                <a:solidFill>
                  <a:schemeClr val="dk1"/>
                </a:solidFill>
                <a:latin typeface="Arial Nova" panose="020B0504020202020204" pitchFamily="34" charset="0"/>
                <a:ea typeface="Arial"/>
                <a:cs typeface="Arial"/>
                <a:sym typeface="Arial"/>
              </a:endParaRPr>
            </a:p>
          </p:txBody>
        </p:sp>
      </p:grpSp>
      <p:pic>
        <p:nvPicPr>
          <p:cNvPr id="4955" name="Google Shape;4955;p169" descr="A picture containing text&#10;&#10;Description automatically generated"/>
          <p:cNvPicPr preferRelativeResize="0"/>
          <p:nvPr/>
        </p:nvPicPr>
        <p:blipFill rotWithShape="1">
          <a:blip r:embed="rId9">
            <a:alphaModFix/>
          </a:blip>
          <a:srcRect/>
          <a:stretch/>
        </p:blipFill>
        <p:spPr>
          <a:xfrm>
            <a:off x="4847726" y="932050"/>
            <a:ext cx="1927190" cy="1241127"/>
          </a:xfrm>
          <a:prstGeom prst="rect">
            <a:avLst/>
          </a:prstGeom>
          <a:noFill/>
          <a:ln>
            <a:noFill/>
          </a:ln>
        </p:spPr>
      </p:pic>
      <p:sp>
        <p:nvSpPr>
          <p:cNvPr id="4956" name="Google Shape;4956;p169"/>
          <p:cNvSpPr txBox="1"/>
          <p:nvPr/>
        </p:nvSpPr>
        <p:spPr>
          <a:xfrm>
            <a:off x="2798037" y="6329700"/>
            <a:ext cx="1414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Nova" panose="020B0504020202020204" pitchFamily="34" charset="0"/>
                <a:ea typeface="Inter"/>
                <a:cs typeface="Inter"/>
                <a:sym typeface="Inter"/>
              </a:rPr>
              <a:t>Cisco Duo</a:t>
            </a:r>
            <a:endParaRPr sz="1400" b="0" i="0" u="none" strike="noStrike" cap="none">
              <a:solidFill>
                <a:srgbClr val="0070C0"/>
              </a:solidFill>
              <a:latin typeface="Arial Nova" panose="020B0504020202020204" pitchFamily="34" charset="0"/>
              <a:ea typeface="Arial"/>
              <a:cs typeface="Arial"/>
              <a:sym typeface="Arial"/>
            </a:endParaRPr>
          </a:p>
        </p:txBody>
      </p:sp>
      <p:sp>
        <p:nvSpPr>
          <p:cNvPr id="4957" name="Google Shape;4957;p169"/>
          <p:cNvSpPr txBox="1"/>
          <p:nvPr/>
        </p:nvSpPr>
        <p:spPr>
          <a:xfrm>
            <a:off x="2735245" y="4646575"/>
            <a:ext cx="1414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Nova" panose="020B0504020202020204" pitchFamily="34" charset="0"/>
                <a:ea typeface="Inter"/>
                <a:cs typeface="Inter"/>
                <a:sym typeface="Inter"/>
              </a:rPr>
              <a:t>Cisco SNORT</a:t>
            </a:r>
            <a:endParaRPr sz="1400" b="0" i="0" u="none" strike="noStrike" cap="none">
              <a:solidFill>
                <a:srgbClr val="0070C0"/>
              </a:solidFill>
              <a:latin typeface="Arial Nova" panose="020B0504020202020204" pitchFamily="34" charset="0"/>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Nova" panose="020B0504020202020204" pitchFamily="34" charset="0"/>
                <a:ea typeface="Inter"/>
                <a:cs typeface="Inter"/>
                <a:sym typeface="Inter"/>
              </a:rPr>
              <a:t>IDS/IPS</a:t>
            </a:r>
            <a:endParaRPr sz="1400" b="0" i="0" u="none" strike="noStrike" cap="none">
              <a:solidFill>
                <a:srgbClr val="0070C0"/>
              </a:solidFill>
              <a:latin typeface="Arial Nova" panose="020B0504020202020204" pitchFamily="34" charset="0"/>
              <a:ea typeface="Arial"/>
              <a:cs typeface="Arial"/>
              <a:sym typeface="Aria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04"/>
                                        </p:tgtEl>
                                        <p:attrNameLst>
                                          <p:attrName>style.visibility</p:attrName>
                                        </p:attrNameLst>
                                      </p:cBhvr>
                                      <p:to>
                                        <p:strVal val="visible"/>
                                      </p:to>
                                    </p:set>
                                    <p:anim calcmode="lin" valueType="num">
                                      <p:cBhvr additive="base">
                                        <p:cTn id="7" dur="500"/>
                                        <p:tgtEl>
                                          <p:spTgt spid="490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908"/>
                                        </p:tgtEl>
                                        <p:attrNameLst>
                                          <p:attrName>style.visibility</p:attrName>
                                        </p:attrNameLst>
                                      </p:cBhvr>
                                      <p:to>
                                        <p:strVal val="visible"/>
                                      </p:to>
                                    </p:set>
                                    <p:anim calcmode="lin" valueType="num">
                                      <p:cBhvr additive="base">
                                        <p:cTn id="10" dur="500"/>
                                        <p:tgtEl>
                                          <p:spTgt spid="4908"/>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4920"/>
                                        </p:tgtEl>
                                        <p:attrNameLst>
                                          <p:attrName>style.visibility</p:attrName>
                                        </p:attrNameLst>
                                      </p:cBhvr>
                                      <p:to>
                                        <p:strVal val="visible"/>
                                      </p:to>
                                    </p:set>
                                    <p:anim calcmode="lin" valueType="num">
                                      <p:cBhvr additive="base">
                                        <p:cTn id="13" dur="500"/>
                                        <p:tgtEl>
                                          <p:spTgt spid="4920"/>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4930"/>
                                        </p:tgtEl>
                                        <p:attrNameLst>
                                          <p:attrName>style.visibility</p:attrName>
                                        </p:attrNameLst>
                                      </p:cBhvr>
                                      <p:to>
                                        <p:strVal val="visible"/>
                                      </p:to>
                                    </p:set>
                                    <p:anim calcmode="lin" valueType="num">
                                      <p:cBhvr additive="base">
                                        <p:cTn id="16" dur="500"/>
                                        <p:tgtEl>
                                          <p:spTgt spid="4930"/>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4927"/>
                                        </p:tgtEl>
                                        <p:attrNameLst>
                                          <p:attrName>style.visibility</p:attrName>
                                        </p:attrNameLst>
                                      </p:cBhvr>
                                      <p:to>
                                        <p:strVal val="visible"/>
                                      </p:to>
                                    </p:set>
                                    <p:anim calcmode="lin" valueType="num">
                                      <p:cBhvr additive="base">
                                        <p:cTn id="19" dur="500"/>
                                        <p:tgtEl>
                                          <p:spTgt spid="4927"/>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4933"/>
                                        </p:tgtEl>
                                        <p:attrNameLst>
                                          <p:attrName>style.visibility</p:attrName>
                                        </p:attrNameLst>
                                      </p:cBhvr>
                                      <p:to>
                                        <p:strVal val="visible"/>
                                      </p:to>
                                    </p:set>
                                    <p:anim calcmode="lin" valueType="num">
                                      <p:cBhvr additive="base">
                                        <p:cTn id="22" dur="500"/>
                                        <p:tgtEl>
                                          <p:spTgt spid="4933"/>
                                        </p:tgtEl>
                                        <p:attrNameLst>
                                          <p:attrName>ppt_x</p:attrName>
                                        </p:attrNameLst>
                                      </p:cBhvr>
                                      <p:tavLst>
                                        <p:tav tm="0">
                                          <p:val>
                                            <p:strVal val="#ppt_x-1"/>
                                          </p:val>
                                        </p:tav>
                                        <p:tav tm="100000">
                                          <p:val>
                                            <p:strVal val="#ppt_x"/>
                                          </p:val>
                                        </p:tav>
                                      </p:tavLst>
                                    </p:anim>
                                  </p:childTnLst>
                                </p:cTn>
                              </p:par>
                              <p:par>
                                <p:cTn id="23" presetID="2" presetClass="entr" presetSubtype="8" fill="hold" nodeType="withEffect">
                                  <p:stCondLst>
                                    <p:cond delay="0"/>
                                  </p:stCondLst>
                                  <p:childTnLst>
                                    <p:set>
                                      <p:cBhvr>
                                        <p:cTn id="24" dur="1" fill="hold">
                                          <p:stCondLst>
                                            <p:cond delay="0"/>
                                          </p:stCondLst>
                                        </p:cTn>
                                        <p:tgtEl>
                                          <p:spTgt spid="4913"/>
                                        </p:tgtEl>
                                        <p:attrNameLst>
                                          <p:attrName>style.visibility</p:attrName>
                                        </p:attrNameLst>
                                      </p:cBhvr>
                                      <p:to>
                                        <p:strVal val="visible"/>
                                      </p:to>
                                    </p:set>
                                    <p:anim calcmode="lin" valueType="num">
                                      <p:cBhvr additive="base">
                                        <p:cTn id="25" dur="500"/>
                                        <p:tgtEl>
                                          <p:spTgt spid="4913"/>
                                        </p:tgtEl>
                                        <p:attrNameLst>
                                          <p:attrName>ppt_x</p:attrName>
                                        </p:attrNameLst>
                                      </p:cBhvr>
                                      <p:tavLst>
                                        <p:tav tm="0">
                                          <p:val>
                                            <p:strVal val="#ppt_x-1"/>
                                          </p:val>
                                        </p:tav>
                                        <p:tav tm="100000">
                                          <p:val>
                                            <p:strVal val="#ppt_x"/>
                                          </p:val>
                                        </p:tav>
                                      </p:tavLst>
                                    </p:anim>
                                  </p:childTnLst>
                                </p:cTn>
                              </p:par>
                              <p:par>
                                <p:cTn id="26" presetID="2" presetClass="entr" presetSubtype="8" fill="hold" nodeType="withEffect">
                                  <p:stCondLst>
                                    <p:cond delay="0"/>
                                  </p:stCondLst>
                                  <p:childTnLst>
                                    <p:set>
                                      <p:cBhvr>
                                        <p:cTn id="27" dur="1" fill="hold">
                                          <p:stCondLst>
                                            <p:cond delay="0"/>
                                          </p:stCondLst>
                                        </p:cTn>
                                        <p:tgtEl>
                                          <p:spTgt spid="4936"/>
                                        </p:tgtEl>
                                        <p:attrNameLst>
                                          <p:attrName>style.visibility</p:attrName>
                                        </p:attrNameLst>
                                      </p:cBhvr>
                                      <p:to>
                                        <p:strVal val="visible"/>
                                      </p:to>
                                    </p:set>
                                    <p:anim calcmode="lin" valueType="num">
                                      <p:cBhvr additive="base">
                                        <p:cTn id="28" dur="500"/>
                                        <p:tgtEl>
                                          <p:spTgt spid="4936"/>
                                        </p:tgtEl>
                                        <p:attrNameLst>
                                          <p:attrName>ppt_x</p:attrName>
                                        </p:attrNameLst>
                                      </p:cBhvr>
                                      <p:tavLst>
                                        <p:tav tm="0">
                                          <p:val>
                                            <p:strVal val="#ppt_x-1"/>
                                          </p:val>
                                        </p:tav>
                                        <p:tav tm="100000">
                                          <p:val>
                                            <p:strVal val="#ppt_x"/>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4937"/>
                                        </p:tgtEl>
                                        <p:attrNameLst>
                                          <p:attrName>style.visibility</p:attrName>
                                        </p:attrNameLst>
                                      </p:cBhvr>
                                      <p:to>
                                        <p:strVal val="visible"/>
                                      </p:to>
                                    </p:set>
                                    <p:animEffect transition="in" filter="fade">
                                      <p:cBhvr>
                                        <p:cTn id="32" dur="1000"/>
                                        <p:tgtEl>
                                          <p:spTgt spid="4937"/>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952"/>
                                        </p:tgtEl>
                                        <p:attrNameLst>
                                          <p:attrName>style.visibility</p:attrName>
                                        </p:attrNameLst>
                                      </p:cBhvr>
                                      <p:to>
                                        <p:strVal val="visible"/>
                                      </p:to>
                                    </p:set>
                                    <p:animEffect transition="in" filter="fade">
                                      <p:cBhvr>
                                        <p:cTn id="36" dur="1000"/>
                                        <p:tgtEl>
                                          <p:spTgt spid="4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21"/>
        <p:cNvGrpSpPr/>
        <p:nvPr/>
      </p:nvGrpSpPr>
      <p:grpSpPr>
        <a:xfrm>
          <a:off x="0" y="0"/>
          <a:ext cx="0" cy="0"/>
          <a:chOff x="0" y="0"/>
          <a:chExt cx="0" cy="0"/>
        </a:xfrm>
      </p:grpSpPr>
      <p:sp>
        <p:nvSpPr>
          <p:cNvPr id="3522" name="Google Shape;3522;p153"/>
          <p:cNvSpPr/>
          <p:nvPr/>
        </p:nvSpPr>
        <p:spPr>
          <a:xfrm>
            <a:off x="693433" y="1523364"/>
            <a:ext cx="10780000" cy="1878400"/>
          </a:xfrm>
          <a:prstGeom prst="triangle">
            <a:avLst>
              <a:gd name="adj" fmla="val 50000"/>
            </a:avLst>
          </a:prstGeom>
          <a:solidFill>
            <a:srgbClr val="D9EA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Nova" panose="020B0504020202020204" pitchFamily="34" charset="0"/>
              <a:ea typeface="Arial"/>
              <a:cs typeface="Arial"/>
              <a:sym typeface="Arial"/>
            </a:endParaRPr>
          </a:p>
        </p:txBody>
      </p:sp>
      <p:sp>
        <p:nvSpPr>
          <p:cNvPr id="3523" name="Google Shape;3523;p153"/>
          <p:cNvSpPr txBox="1">
            <a:spLocks noGrp="1"/>
          </p:cNvSpPr>
          <p:nvPr>
            <p:ph type="title" idx="4294967295"/>
          </p:nvPr>
        </p:nvSpPr>
        <p:spPr>
          <a:xfrm>
            <a:off x="259978" y="272016"/>
            <a:ext cx="10515600" cy="489600"/>
          </a:xfrm>
          <a:prstGeom prst="rect">
            <a:avLst/>
          </a:prstGeom>
          <a:noFill/>
          <a:ln>
            <a:noFill/>
          </a:ln>
        </p:spPr>
        <p:txBody>
          <a:bodyPr spcFirstLastPara="1" vert="horz" wrap="square" lIns="0" tIns="0" rIns="0" bIns="0" rtlCol="0" anchor="t" anchorCtr="0">
            <a:noAutofit/>
          </a:bodyPr>
          <a:lstStyle/>
          <a:p>
            <a:pPr>
              <a:spcBef>
                <a:spcPts val="0"/>
              </a:spcBef>
              <a:buClr>
                <a:schemeClr val="accent6"/>
              </a:buClr>
              <a:buSzPts val="3600"/>
              <a:buFont typeface="Proxima Nova"/>
            </a:pPr>
            <a:r>
              <a:rPr lang="en-US" dirty="0">
                <a:ea typeface="Inter Light"/>
                <a:sym typeface="Inter Light"/>
              </a:rPr>
              <a:t>Rich API Tool-kit for Integrations</a:t>
            </a:r>
            <a:endParaRPr dirty="0">
              <a:ea typeface="Inter Light"/>
            </a:endParaRPr>
          </a:p>
        </p:txBody>
      </p:sp>
      <p:sp>
        <p:nvSpPr>
          <p:cNvPr id="3524" name="Google Shape;3524;p153"/>
          <p:cNvSpPr/>
          <p:nvPr/>
        </p:nvSpPr>
        <p:spPr>
          <a:xfrm>
            <a:off x="183304" y="3160433"/>
            <a:ext cx="1783600" cy="5900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1333" b="0" i="0" u="none" strike="noStrike" cap="none">
                <a:solidFill>
                  <a:srgbClr val="FFFFFF"/>
                </a:solidFill>
                <a:latin typeface="Arial Nova" panose="020B0504020202020204" pitchFamily="34" charset="0"/>
                <a:ea typeface="Inter Light"/>
                <a:cs typeface="Inter Light"/>
                <a:sym typeface="Inter Light"/>
              </a:rPr>
              <a:t>Dashboard API</a:t>
            </a:r>
            <a:endParaRPr sz="1867" b="0" i="0" u="none" strike="noStrike" cap="none">
              <a:solidFill>
                <a:srgbClr val="FFFFFF"/>
              </a:solidFill>
              <a:latin typeface="Arial Nova" panose="020B0504020202020204" pitchFamily="34" charset="0"/>
              <a:ea typeface="Inter Light"/>
              <a:cs typeface="Inter Light"/>
              <a:sym typeface="Inter Light"/>
            </a:endParaRPr>
          </a:p>
        </p:txBody>
      </p:sp>
      <p:sp>
        <p:nvSpPr>
          <p:cNvPr id="3525" name="Google Shape;3525;p153"/>
          <p:cNvSpPr/>
          <p:nvPr/>
        </p:nvSpPr>
        <p:spPr>
          <a:xfrm>
            <a:off x="2186248" y="3160433"/>
            <a:ext cx="1783600" cy="5900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1333" b="0" i="0" u="none" strike="noStrike" cap="none">
                <a:solidFill>
                  <a:srgbClr val="FFFFFF"/>
                </a:solidFill>
                <a:latin typeface="Arial Nova" panose="020B0504020202020204" pitchFamily="34" charset="0"/>
                <a:ea typeface="Inter Light"/>
                <a:cs typeface="Inter Light"/>
                <a:sym typeface="Inter Light"/>
              </a:rPr>
              <a:t>Webhook API</a:t>
            </a:r>
            <a:endParaRPr sz="1867" b="0" i="0" u="none" strike="noStrike" cap="none">
              <a:solidFill>
                <a:srgbClr val="FFFFFF"/>
              </a:solidFill>
              <a:latin typeface="Arial Nova" panose="020B0504020202020204" pitchFamily="34" charset="0"/>
              <a:ea typeface="Inter Light"/>
              <a:cs typeface="Inter Light"/>
              <a:sym typeface="Inter Light"/>
            </a:endParaRPr>
          </a:p>
        </p:txBody>
      </p:sp>
      <p:sp>
        <p:nvSpPr>
          <p:cNvPr id="3526" name="Google Shape;3526;p153"/>
          <p:cNvSpPr/>
          <p:nvPr/>
        </p:nvSpPr>
        <p:spPr>
          <a:xfrm>
            <a:off x="4189175" y="3160433"/>
            <a:ext cx="1783600" cy="5900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1333" b="0" i="0" u="none" strike="noStrike" cap="none">
                <a:solidFill>
                  <a:srgbClr val="FFFFFF"/>
                </a:solidFill>
                <a:latin typeface="Arial Nova" panose="020B0504020202020204" pitchFamily="34" charset="0"/>
                <a:ea typeface="Inter Light"/>
                <a:cs typeface="Inter Light"/>
                <a:sym typeface="Inter Light"/>
              </a:rPr>
              <a:t>Scanning API</a:t>
            </a:r>
            <a:endParaRPr sz="1867" b="0" i="0" u="none" strike="noStrike" cap="none">
              <a:solidFill>
                <a:srgbClr val="FFFFFF"/>
              </a:solidFill>
              <a:latin typeface="Arial Nova" panose="020B0504020202020204" pitchFamily="34" charset="0"/>
              <a:ea typeface="Inter Light"/>
              <a:cs typeface="Inter Light"/>
              <a:sym typeface="Inter Light"/>
            </a:endParaRPr>
          </a:p>
        </p:txBody>
      </p:sp>
      <p:sp>
        <p:nvSpPr>
          <p:cNvPr id="3527" name="Google Shape;3527;p153"/>
          <p:cNvSpPr/>
          <p:nvPr/>
        </p:nvSpPr>
        <p:spPr>
          <a:xfrm>
            <a:off x="8274320" y="3160433"/>
            <a:ext cx="1783600" cy="5900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1333" b="0" i="0" u="none" strike="noStrike" cap="none">
                <a:solidFill>
                  <a:srgbClr val="FFFFFF"/>
                </a:solidFill>
                <a:latin typeface="Arial Nova" panose="020B0504020202020204" pitchFamily="34" charset="0"/>
                <a:ea typeface="Inter Light"/>
                <a:cs typeface="Inter Light"/>
                <a:sym typeface="Inter Light"/>
              </a:rPr>
              <a:t>Captive portal API</a:t>
            </a:r>
            <a:endParaRPr sz="1867" b="0" i="0" u="none" strike="noStrike" cap="none">
              <a:solidFill>
                <a:srgbClr val="FFFFFF"/>
              </a:solidFill>
              <a:latin typeface="Arial Nova" panose="020B0504020202020204" pitchFamily="34" charset="0"/>
              <a:ea typeface="Inter Light"/>
              <a:cs typeface="Inter Light"/>
              <a:sym typeface="Inter Light"/>
            </a:endParaRPr>
          </a:p>
        </p:txBody>
      </p:sp>
      <p:sp>
        <p:nvSpPr>
          <p:cNvPr id="3528" name="Google Shape;3528;p153"/>
          <p:cNvSpPr/>
          <p:nvPr/>
        </p:nvSpPr>
        <p:spPr>
          <a:xfrm>
            <a:off x="10262435" y="3160433"/>
            <a:ext cx="1783600" cy="5900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1333" b="0" i="0" u="none" strike="noStrike" cap="none">
                <a:solidFill>
                  <a:srgbClr val="FFFFFF"/>
                </a:solidFill>
                <a:latin typeface="Arial Nova" panose="020B0504020202020204" pitchFamily="34" charset="0"/>
                <a:ea typeface="Inter Light"/>
                <a:cs typeface="Inter Light"/>
                <a:sym typeface="Inter Light"/>
              </a:rPr>
              <a:t>MV Sense API</a:t>
            </a:r>
            <a:endParaRPr sz="1867" b="0" i="0" u="none" strike="noStrike" cap="none">
              <a:solidFill>
                <a:srgbClr val="FFFFFF"/>
              </a:solidFill>
              <a:latin typeface="Arial Nova" panose="020B0504020202020204" pitchFamily="34" charset="0"/>
              <a:ea typeface="Inter Light"/>
              <a:cs typeface="Inter Light"/>
              <a:sym typeface="Inter Light"/>
            </a:endParaRPr>
          </a:p>
        </p:txBody>
      </p:sp>
      <p:sp>
        <p:nvSpPr>
          <p:cNvPr id="3529" name="Google Shape;3529;p153"/>
          <p:cNvSpPr txBox="1"/>
          <p:nvPr/>
        </p:nvSpPr>
        <p:spPr>
          <a:xfrm>
            <a:off x="40823" y="3884800"/>
            <a:ext cx="2192238" cy="1459600"/>
          </a:xfrm>
          <a:prstGeom prst="rect">
            <a:avLst/>
          </a:prstGeom>
          <a:noFill/>
          <a:ln>
            <a:noFill/>
          </a:ln>
        </p:spPr>
        <p:txBody>
          <a:bodyPr spcFirstLastPara="1" wrap="square" lIns="121900" tIns="121900" rIns="121900" bIns="121900" anchor="t" anchorCtr="0">
            <a:noAutofit/>
          </a:bodyPr>
          <a:lstStyle/>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Programmability</a:t>
            </a:r>
            <a:endParaRPr>
              <a:latin typeface="Arial Nova" panose="020B0504020202020204" pitchFamily="34" charset="0"/>
            </a:endParaRPr>
          </a:p>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Automation</a:t>
            </a:r>
            <a:endParaRPr>
              <a:latin typeface="Arial Nova" panose="020B0504020202020204" pitchFamily="34" charset="0"/>
            </a:endParaRPr>
          </a:p>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Monitoring</a:t>
            </a:r>
            <a:endParaRPr>
              <a:latin typeface="Arial Nova" panose="020B0504020202020204" pitchFamily="34" charset="0"/>
            </a:endParaRPr>
          </a:p>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Reporting</a:t>
            </a:r>
            <a:endParaRPr>
              <a:latin typeface="Arial Nova" panose="020B0504020202020204" pitchFamily="34" charset="0"/>
            </a:endParaRPr>
          </a:p>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Data insights</a:t>
            </a:r>
            <a:endParaRPr>
              <a:latin typeface="Arial Nova" panose="020B0504020202020204" pitchFamily="34" charset="0"/>
            </a:endParaRPr>
          </a:p>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Snapshot API</a:t>
            </a:r>
            <a:endParaRPr>
              <a:latin typeface="Arial Nova" panose="020B0504020202020204" pitchFamily="34" charset="0"/>
            </a:endParaRPr>
          </a:p>
        </p:txBody>
      </p:sp>
      <p:sp>
        <p:nvSpPr>
          <p:cNvPr id="3530" name="Google Shape;3530;p153"/>
          <p:cNvSpPr txBox="1"/>
          <p:nvPr/>
        </p:nvSpPr>
        <p:spPr>
          <a:xfrm>
            <a:off x="1911067" y="3884800"/>
            <a:ext cx="2050800" cy="1459600"/>
          </a:xfrm>
          <a:prstGeom prst="rect">
            <a:avLst/>
          </a:prstGeom>
          <a:noFill/>
          <a:ln>
            <a:noFill/>
          </a:ln>
        </p:spPr>
        <p:txBody>
          <a:bodyPr spcFirstLastPara="1" wrap="square" lIns="121900" tIns="121900" rIns="121900" bIns="121900" anchor="t" anchorCtr="0">
            <a:noAutofit/>
          </a:bodyPr>
          <a:lstStyle/>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Event stream</a:t>
            </a:r>
            <a:endParaRPr>
              <a:latin typeface="Arial Nova" panose="020B0504020202020204" pitchFamily="34" charset="0"/>
            </a:endParaRPr>
          </a:p>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Automation trigger</a:t>
            </a:r>
            <a:endParaRPr>
              <a:latin typeface="Arial Nova" panose="020B0504020202020204" pitchFamily="34" charset="0"/>
            </a:endParaRPr>
          </a:p>
        </p:txBody>
      </p:sp>
      <p:sp>
        <p:nvSpPr>
          <p:cNvPr id="3531" name="Google Shape;3531;p153"/>
          <p:cNvSpPr txBox="1"/>
          <p:nvPr/>
        </p:nvSpPr>
        <p:spPr>
          <a:xfrm>
            <a:off x="3917133" y="3884800"/>
            <a:ext cx="2050800" cy="1459600"/>
          </a:xfrm>
          <a:prstGeom prst="rect">
            <a:avLst/>
          </a:prstGeom>
          <a:noFill/>
          <a:ln>
            <a:noFill/>
          </a:ln>
        </p:spPr>
        <p:txBody>
          <a:bodyPr spcFirstLastPara="1" wrap="square" lIns="121900" tIns="121900" rIns="121900" bIns="121900" anchor="t" anchorCtr="0">
            <a:noAutofit/>
          </a:bodyPr>
          <a:lstStyle/>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Asset tracking</a:t>
            </a:r>
            <a:endParaRPr>
              <a:latin typeface="Arial Nova" panose="020B0504020202020204" pitchFamily="34" charset="0"/>
            </a:endParaRPr>
          </a:p>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Location analytics</a:t>
            </a:r>
            <a:endParaRPr>
              <a:latin typeface="Arial Nova" panose="020B0504020202020204" pitchFamily="34" charset="0"/>
            </a:endParaRPr>
          </a:p>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Wayfinding</a:t>
            </a:r>
            <a:endParaRPr>
              <a:latin typeface="Arial Nova" panose="020B0504020202020204" pitchFamily="34" charset="0"/>
            </a:endParaRPr>
          </a:p>
        </p:txBody>
      </p:sp>
      <p:sp>
        <p:nvSpPr>
          <p:cNvPr id="3532" name="Google Shape;3532;p153"/>
          <p:cNvSpPr txBox="1"/>
          <p:nvPr/>
        </p:nvSpPr>
        <p:spPr>
          <a:xfrm>
            <a:off x="8284333" y="3884800"/>
            <a:ext cx="2050800" cy="1365200"/>
          </a:xfrm>
          <a:prstGeom prst="rect">
            <a:avLst/>
          </a:prstGeom>
          <a:noFill/>
          <a:ln>
            <a:noFill/>
          </a:ln>
        </p:spPr>
        <p:txBody>
          <a:bodyPr spcFirstLastPara="1" wrap="square" lIns="121900" tIns="121900" rIns="121900" bIns="121900" anchor="t" anchorCtr="0">
            <a:noAutofit/>
          </a:bodyPr>
          <a:lstStyle/>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Guest Wi-Fi</a:t>
            </a:r>
            <a:endParaRPr>
              <a:latin typeface="Arial Nova" panose="020B0504020202020204" pitchFamily="34" charset="0"/>
            </a:endParaRPr>
          </a:p>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Secure Onboarding</a:t>
            </a:r>
            <a:endParaRPr>
              <a:latin typeface="Arial Nova" panose="020B0504020202020204" pitchFamily="34" charset="0"/>
            </a:endParaRPr>
          </a:p>
        </p:txBody>
      </p:sp>
      <p:sp>
        <p:nvSpPr>
          <p:cNvPr id="3533" name="Google Shape;3533;p153"/>
          <p:cNvSpPr txBox="1"/>
          <p:nvPr/>
        </p:nvSpPr>
        <p:spPr>
          <a:xfrm>
            <a:off x="10111533" y="3884797"/>
            <a:ext cx="2050800" cy="1878400"/>
          </a:xfrm>
          <a:prstGeom prst="rect">
            <a:avLst/>
          </a:prstGeom>
          <a:noFill/>
          <a:ln>
            <a:noFill/>
          </a:ln>
        </p:spPr>
        <p:txBody>
          <a:bodyPr spcFirstLastPara="1" wrap="square" lIns="121900" tIns="121900" rIns="121900" bIns="121900" anchor="t" anchorCtr="0">
            <a:noAutofit/>
          </a:bodyPr>
          <a:lstStyle/>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Real-time (4 Hz) data stream</a:t>
            </a:r>
            <a:endParaRPr>
              <a:latin typeface="Arial Nova" panose="020B0504020202020204" pitchFamily="34" charset="0"/>
            </a:endParaRPr>
          </a:p>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Historical time-series via REST</a:t>
            </a:r>
            <a:endParaRPr>
              <a:latin typeface="Arial Nova" panose="020B0504020202020204" pitchFamily="34" charset="0"/>
            </a:endParaRPr>
          </a:p>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Current snapshot</a:t>
            </a:r>
            <a:endParaRPr>
              <a:latin typeface="Arial Nova" panose="020B0504020202020204" pitchFamily="34" charset="0"/>
            </a:endParaRPr>
          </a:p>
        </p:txBody>
      </p:sp>
      <p:sp>
        <p:nvSpPr>
          <p:cNvPr id="3534" name="Google Shape;3534;p153"/>
          <p:cNvSpPr txBox="1"/>
          <p:nvPr/>
        </p:nvSpPr>
        <p:spPr>
          <a:xfrm>
            <a:off x="5026299" y="2549667"/>
            <a:ext cx="2279375" cy="382000"/>
          </a:xfrm>
          <a:prstGeom prst="rect">
            <a:avLst/>
          </a:prstGeom>
          <a:noFill/>
          <a:ln>
            <a:noFill/>
          </a:ln>
        </p:spPr>
        <p:txBody>
          <a:bodyPr spcFirstLastPara="1" wrap="square" lIns="45700" tIns="22850" rIns="45700" bIns="22850" anchor="t" anchorCtr="0">
            <a:noAutofit/>
          </a:bodyPr>
          <a:lstStyle/>
          <a:p>
            <a:pPr marL="0" marR="0" lvl="0" indent="0" algn="ctr" rtl="0">
              <a:lnSpc>
                <a:spcPct val="100000"/>
              </a:lnSpc>
              <a:spcBef>
                <a:spcPts val="0"/>
              </a:spcBef>
              <a:spcAft>
                <a:spcPts val="0"/>
              </a:spcAft>
              <a:buNone/>
            </a:pPr>
            <a:r>
              <a:rPr lang="en-US" sz="1867" b="1" i="0" u="none" strike="noStrike" cap="none">
                <a:solidFill>
                  <a:schemeClr val="dk1"/>
                </a:solidFill>
                <a:latin typeface="Arial Nova" panose="020B0504020202020204" pitchFamily="34" charset="0"/>
                <a:ea typeface="Courier New"/>
                <a:cs typeface="Courier New"/>
                <a:sym typeface="Courier New"/>
              </a:rPr>
              <a:t>{APIs and more}</a:t>
            </a:r>
            <a:endParaRPr sz="1867" b="1" i="0" u="none" strike="noStrike" cap="none">
              <a:solidFill>
                <a:schemeClr val="dk1"/>
              </a:solidFill>
              <a:latin typeface="Arial Nova" panose="020B0504020202020204" pitchFamily="34" charset="0"/>
              <a:ea typeface="Courier New"/>
              <a:cs typeface="Courier New"/>
              <a:sym typeface="Courier New"/>
            </a:endParaRPr>
          </a:p>
        </p:txBody>
      </p:sp>
      <p:sp>
        <p:nvSpPr>
          <p:cNvPr id="3535" name="Google Shape;3535;p153"/>
          <p:cNvSpPr/>
          <p:nvPr/>
        </p:nvSpPr>
        <p:spPr>
          <a:xfrm>
            <a:off x="6211071" y="3160433"/>
            <a:ext cx="1783600" cy="5900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1333" b="0" i="0" u="none" strike="noStrike" cap="none">
                <a:solidFill>
                  <a:srgbClr val="FFFFFF"/>
                </a:solidFill>
                <a:latin typeface="Arial Nova" panose="020B0504020202020204" pitchFamily="34" charset="0"/>
                <a:ea typeface="Inter Light"/>
                <a:cs typeface="Inter Light"/>
                <a:sym typeface="Inter Light"/>
              </a:rPr>
              <a:t>MQTT wireless</a:t>
            </a:r>
            <a:endParaRPr sz="1867" b="0" i="0" u="none" strike="noStrike" cap="none">
              <a:solidFill>
                <a:srgbClr val="FFFFFF"/>
              </a:solidFill>
              <a:latin typeface="Arial Nova" panose="020B0504020202020204" pitchFamily="34" charset="0"/>
              <a:ea typeface="Inter Light"/>
              <a:cs typeface="Inter Light"/>
              <a:sym typeface="Inter Light"/>
            </a:endParaRPr>
          </a:p>
        </p:txBody>
      </p:sp>
      <p:sp>
        <p:nvSpPr>
          <p:cNvPr id="3536" name="Google Shape;3536;p153"/>
          <p:cNvSpPr txBox="1"/>
          <p:nvPr/>
        </p:nvSpPr>
        <p:spPr>
          <a:xfrm>
            <a:off x="6100733" y="3979200"/>
            <a:ext cx="2050800" cy="1365200"/>
          </a:xfrm>
          <a:prstGeom prst="rect">
            <a:avLst/>
          </a:prstGeom>
          <a:noFill/>
          <a:ln>
            <a:noFill/>
          </a:ln>
        </p:spPr>
        <p:txBody>
          <a:bodyPr spcFirstLastPara="1" wrap="square" lIns="121900" tIns="121900" rIns="121900" bIns="121900" anchor="t" anchorCtr="0">
            <a:noAutofit/>
          </a:bodyPr>
          <a:lstStyle/>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Real-time location services</a:t>
            </a:r>
            <a:endParaRPr>
              <a:latin typeface="Arial Nova" panose="020B0504020202020204" pitchFamily="34" charset="0"/>
            </a:endParaRPr>
          </a:p>
          <a:p>
            <a:pPr marL="457189" marR="0" lvl="0" indent="-313259" algn="l" rtl="0">
              <a:lnSpc>
                <a:spcPct val="100000"/>
              </a:lnSpc>
              <a:spcBef>
                <a:spcPts val="0"/>
              </a:spcBef>
              <a:spcAft>
                <a:spcPts val="0"/>
              </a:spcAft>
              <a:buClr>
                <a:srgbClr val="000000"/>
              </a:buClr>
              <a:buSzPts val="1100"/>
              <a:buFont typeface="Proxima Nova"/>
              <a:buChar char="●"/>
            </a:pPr>
            <a:r>
              <a:rPr lang="en-US" sz="1467" b="0" i="0" u="none" strike="noStrike" cap="none">
                <a:solidFill>
                  <a:srgbClr val="000000"/>
                </a:solidFill>
                <a:latin typeface="Arial Nova" panose="020B0504020202020204" pitchFamily="34" charset="0"/>
                <a:ea typeface="Inter Light"/>
                <a:cs typeface="Inter Light"/>
                <a:sym typeface="Inter Light"/>
              </a:rPr>
              <a:t>Wayfinding*</a:t>
            </a:r>
            <a:endParaRPr>
              <a:latin typeface="Arial Nova" panose="020B0504020202020204" pitchFamily="34" charset="0"/>
            </a:endParaRPr>
          </a:p>
          <a:p>
            <a:pPr marL="609585" marR="0" lvl="0" indent="0" algn="l" rtl="0">
              <a:lnSpc>
                <a:spcPct val="100000"/>
              </a:lnSpc>
              <a:spcBef>
                <a:spcPts val="0"/>
              </a:spcBef>
              <a:spcAft>
                <a:spcPts val="0"/>
              </a:spcAft>
              <a:buNone/>
            </a:pPr>
            <a:endParaRPr sz="1467" b="0" i="0" u="none" strike="noStrike" cap="none">
              <a:solidFill>
                <a:srgbClr val="000000"/>
              </a:solidFill>
              <a:latin typeface="Arial Nova" panose="020B0504020202020204" pitchFamily="34" charset="0"/>
              <a:ea typeface="Inter Light"/>
              <a:cs typeface="Inter Light"/>
              <a:sym typeface="Inter Light"/>
            </a:endParaRPr>
          </a:p>
        </p:txBody>
      </p:sp>
      <p:sp>
        <p:nvSpPr>
          <p:cNvPr id="3537" name="Google Shape;3537;p153"/>
          <p:cNvSpPr txBox="1"/>
          <p:nvPr/>
        </p:nvSpPr>
        <p:spPr>
          <a:xfrm>
            <a:off x="3787000" y="5573167"/>
            <a:ext cx="5410933" cy="490533"/>
          </a:xfrm>
          <a:prstGeom prst="rect">
            <a:avLst/>
          </a:prstGeom>
          <a:noFill/>
          <a:ln>
            <a:noFill/>
          </a:ln>
        </p:spPr>
        <p:txBody>
          <a:bodyPr spcFirstLastPara="1" wrap="square" lIns="121900" tIns="121900" rIns="121900" bIns="121900" anchor="t" anchorCtr="0">
            <a:noAutofit/>
          </a:bodyPr>
          <a:lstStyle/>
          <a:p>
            <a:pPr marL="609585" marR="0" lvl="0" indent="0" algn="l" rtl="0">
              <a:lnSpc>
                <a:spcPct val="100000"/>
              </a:lnSpc>
              <a:spcBef>
                <a:spcPts val="0"/>
              </a:spcBef>
              <a:spcAft>
                <a:spcPts val="0"/>
              </a:spcAft>
              <a:buNone/>
            </a:pPr>
            <a:endParaRPr sz="1467" b="0" i="0" u="none" strike="noStrike" cap="none">
              <a:solidFill>
                <a:srgbClr val="000000"/>
              </a:solidFill>
              <a:latin typeface="Arial Nova" panose="020B0504020202020204" pitchFamily="34" charset="0"/>
              <a:ea typeface="Inter Light"/>
              <a:cs typeface="Inter Light"/>
              <a:sym typeface="Inter Light"/>
            </a:endParaRPr>
          </a:p>
          <a:p>
            <a:pPr marL="143930" marR="0" lvl="0" indent="0" algn="l" rtl="0">
              <a:lnSpc>
                <a:spcPct val="100000"/>
              </a:lnSpc>
              <a:spcBef>
                <a:spcPts val="0"/>
              </a:spcBef>
              <a:spcAft>
                <a:spcPts val="0"/>
              </a:spcAft>
              <a:buNone/>
            </a:pPr>
            <a:r>
              <a:rPr lang="en-US" sz="1467" b="0" i="0" u="none" strike="noStrike" cap="none">
                <a:solidFill>
                  <a:srgbClr val="000000"/>
                </a:solidFill>
                <a:latin typeface="Arial Nova" panose="020B0504020202020204" pitchFamily="34" charset="0"/>
                <a:ea typeface="Inter Light"/>
                <a:cs typeface="Inter Light"/>
                <a:sym typeface="Inter Light"/>
              </a:rPr>
              <a:t>*Application firmware deployed on Meraki hardware</a:t>
            </a:r>
            <a:endParaRPr>
              <a:latin typeface="Arial Nova" panose="020B0504020202020204" pitchFamily="34" charset="0"/>
            </a:endParaRPr>
          </a:p>
        </p:txBody>
      </p:sp>
      <p:pic>
        <p:nvPicPr>
          <p:cNvPr id="3538" name="Google Shape;3538;p153" descr="Icon&#10;&#10;Description automatically generated"/>
          <p:cNvPicPr preferRelativeResize="0"/>
          <p:nvPr/>
        </p:nvPicPr>
        <p:blipFill rotWithShape="1">
          <a:blip r:embed="rId3">
            <a:alphaModFix/>
          </a:blip>
          <a:srcRect/>
          <a:stretch/>
        </p:blipFill>
        <p:spPr>
          <a:xfrm>
            <a:off x="5543764" y="1096527"/>
            <a:ext cx="1104471" cy="1104471"/>
          </a:xfrm>
          <a:prstGeom prst="rect">
            <a:avLst/>
          </a:prstGeom>
          <a:noFill/>
          <a:ln>
            <a:noFill/>
          </a:ln>
        </p:spPr>
      </p:pic>
      <p:pic>
        <p:nvPicPr>
          <p:cNvPr id="3539" name="Google Shape;3539;p153" descr="Code interface symbol of signs - Free signs icons"/>
          <p:cNvPicPr preferRelativeResize="0"/>
          <p:nvPr/>
        </p:nvPicPr>
        <p:blipFill rotWithShape="1">
          <a:blip r:embed="rId4">
            <a:alphaModFix/>
          </a:blip>
          <a:srcRect/>
          <a:stretch/>
        </p:blipFill>
        <p:spPr>
          <a:xfrm>
            <a:off x="11034822" y="780345"/>
            <a:ext cx="628916" cy="628916"/>
          </a:xfrm>
          <a:prstGeom prst="rect">
            <a:avLst/>
          </a:prstGeom>
          <a:noFill/>
          <a:ln>
            <a:noFill/>
          </a:ln>
        </p:spPr>
      </p:pic>
      <p:sp>
        <p:nvSpPr>
          <p:cNvPr id="3540" name="Google Shape;3540;p153"/>
          <p:cNvSpPr/>
          <p:nvPr/>
        </p:nvSpPr>
        <p:spPr>
          <a:xfrm>
            <a:off x="10811360" y="379615"/>
            <a:ext cx="1075840" cy="382001"/>
          </a:xfrm>
          <a:prstGeom prst="roundRect">
            <a:avLst>
              <a:gd name="adj" fmla="val 50000"/>
            </a:avLst>
          </a:prstGeom>
          <a:solidFill>
            <a:srgbClr val="534785"/>
          </a:solidFill>
          <a:ln>
            <a:noFill/>
          </a:ln>
        </p:spPr>
        <p:txBody>
          <a:bodyPr spcFirstLastPara="1" wrap="square" lIns="0" tIns="45700" rIns="0" bIns="45700" anchor="ctr" anchorCtr="0">
            <a:noAutofit/>
          </a:bodyPr>
          <a:lstStyle/>
          <a:p>
            <a:pPr marL="0" marR="0" lvl="0" indent="0" algn="ctr" rtl="0">
              <a:lnSpc>
                <a:spcPct val="110000"/>
              </a:lnSpc>
              <a:spcBef>
                <a:spcPts val="0"/>
              </a:spcBef>
              <a:spcAft>
                <a:spcPts val="0"/>
              </a:spcAft>
              <a:buClr>
                <a:srgbClr val="39AE34"/>
              </a:buClr>
              <a:buSzPts val="1100"/>
              <a:buFont typeface="Arial"/>
              <a:buNone/>
            </a:pPr>
            <a:r>
              <a:rPr lang="en-US" sz="1400" b="1" i="0" u="none" strike="noStrike" cap="none">
                <a:solidFill>
                  <a:schemeClr val="lt1"/>
                </a:solidFill>
                <a:latin typeface="Arial Nova" panose="020B0504020202020204" pitchFamily="34" charset="0"/>
                <a:ea typeface="Arial"/>
                <a:cs typeface="Arial"/>
                <a:sym typeface="Arial"/>
              </a:rPr>
              <a:t>BUILD</a:t>
            </a:r>
            <a:endParaRPr sz="1400" b="1" i="0" u="none" strike="noStrike" cap="none">
              <a:solidFill>
                <a:schemeClr val="lt1"/>
              </a:solidFill>
              <a:latin typeface="Arial Nova" panose="020B0504020202020204" pitchFamily="34" charset="0"/>
              <a:ea typeface="Arial"/>
              <a:cs typeface="Arial"/>
              <a:sym typeface="Aria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540"/>
                                        </p:tgtEl>
                                        <p:attrNameLst>
                                          <p:attrName>style.visibility</p:attrName>
                                        </p:attrNameLst>
                                      </p:cBhvr>
                                      <p:to>
                                        <p:strVal val="visible"/>
                                      </p:to>
                                    </p:set>
                                    <p:animEffect transition="in" filter="fade">
                                      <p:cBhvr>
                                        <p:cTn id="7" dur="1000"/>
                                        <p:tgtEl>
                                          <p:spTgt spid="3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99" y="388281"/>
            <a:ext cx="11328200" cy="461655"/>
          </a:xfrm>
        </p:spPr>
        <p:txBody>
          <a:bodyPr vert="horz" wrap="square" lIns="0" tIns="45715" rIns="91428" bIns="45715" rtlCol="0" anchor="ctr">
            <a:spAutoFit/>
          </a:bodyPr>
          <a:lstStyle/>
          <a:p>
            <a:r>
              <a:rPr lang="en-US" dirty="0"/>
              <a:t>Meraki Ecosystem</a:t>
            </a:r>
            <a:endParaRPr lang="en-IN" dirty="0"/>
          </a:p>
        </p:txBody>
      </p:sp>
      <p:graphicFrame>
        <p:nvGraphicFramePr>
          <p:cNvPr id="3" name="Diagram 2">
            <a:extLst>
              <a:ext uri="{FF2B5EF4-FFF2-40B4-BE49-F238E27FC236}">
                <a16:creationId xmlns:a16="http://schemas.microsoft.com/office/drawing/2014/main" id="{2E383860-4958-CCDE-364A-2E810C64EE31}"/>
              </a:ext>
            </a:extLst>
          </p:cNvPr>
          <p:cNvGraphicFramePr/>
          <p:nvPr>
            <p:extLst>
              <p:ext uri="{D42A27DB-BD31-4B8C-83A1-F6EECF244321}">
                <p14:modId xmlns:p14="http://schemas.microsoft.com/office/powerpoint/2010/main" val="1833246232"/>
              </p:ext>
            </p:extLst>
          </p:nvPr>
        </p:nvGraphicFramePr>
        <p:xfrm>
          <a:off x="1425156" y="1394089"/>
          <a:ext cx="9341687" cy="4880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363550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45715" rIns="91428" bIns="45715" rtlCol="0" anchor="ctr">
            <a:spAutoFit/>
          </a:bodyPr>
          <a:lstStyle/>
          <a:p>
            <a:r>
              <a:rPr lang="en-US" dirty="0"/>
              <a:t>Meraki Architecture</a:t>
            </a:r>
            <a:endParaRPr lang="en-IN" dirty="0"/>
          </a:p>
        </p:txBody>
      </p:sp>
      <p:pic>
        <p:nvPicPr>
          <p:cNvPr id="5" name="Picture 4">
            <a:extLst>
              <a:ext uri="{FF2B5EF4-FFF2-40B4-BE49-F238E27FC236}">
                <a16:creationId xmlns:a16="http://schemas.microsoft.com/office/drawing/2014/main" id="{7CB5A168-6078-52D5-4573-8F6175AED711}"/>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7462838" y="1559756"/>
            <a:ext cx="4112926" cy="4031572"/>
          </a:xfrm>
          <a:prstGeom prst="rect">
            <a:avLst/>
          </a:prstGeom>
        </p:spPr>
      </p:pic>
      <p:sp>
        <p:nvSpPr>
          <p:cNvPr id="8" name="TextBox 7">
            <a:extLst>
              <a:ext uri="{FF2B5EF4-FFF2-40B4-BE49-F238E27FC236}">
                <a16:creationId xmlns:a16="http://schemas.microsoft.com/office/drawing/2014/main" id="{E4233D74-982F-BC53-C200-DB062A6A0454}"/>
              </a:ext>
            </a:extLst>
          </p:cNvPr>
          <p:cNvSpPr txBox="1"/>
          <p:nvPr/>
        </p:nvSpPr>
        <p:spPr>
          <a:xfrm>
            <a:off x="1943100" y="6072063"/>
            <a:ext cx="8305799" cy="369332"/>
          </a:xfrm>
          <a:prstGeom prst="rect">
            <a:avLst/>
          </a:prstGeom>
          <a:noFill/>
        </p:spPr>
        <p:txBody>
          <a:bodyPr wrap="square">
            <a:spAutoFit/>
          </a:bodyPr>
          <a:lstStyle/>
          <a:p>
            <a:pPr marL="228600" algn="ctr">
              <a:spcAft>
                <a:spcPts val="1000"/>
              </a:spcAft>
            </a:pPr>
            <a:r>
              <a:rPr lang="en-US" sz="1800" dirty="0">
                <a:solidFill>
                  <a:schemeClr val="bg1"/>
                </a:solidFill>
                <a:effectLst/>
                <a:latin typeface="Segoe UI" panose="020B0502040204020203" pitchFamily="34" charset="0"/>
                <a:ea typeface="Calibri" panose="020F0502020204030204" pitchFamily="34" charset="0"/>
              </a:rPr>
              <a:t>Managed Wireless Services </a:t>
            </a:r>
            <a:r>
              <a:rPr lang="en-US" dirty="0">
                <a:solidFill>
                  <a:schemeClr val="bg1"/>
                </a:solidFill>
                <a:latin typeface="Segoe UI" panose="020B0502040204020203" pitchFamily="34" charset="0"/>
                <a:ea typeface="Calibri" panose="020F0502020204030204" pitchFamily="34" charset="0"/>
              </a:rPr>
              <a:t>A</a:t>
            </a:r>
            <a:r>
              <a:rPr lang="en-US" sz="1800" dirty="0">
                <a:solidFill>
                  <a:schemeClr val="bg1"/>
                </a:solidFill>
                <a:effectLst/>
                <a:latin typeface="Segoe UI" panose="020B0502040204020203" pitchFamily="34" charset="0"/>
                <a:ea typeface="Calibri" panose="020F0502020204030204" pitchFamily="34" charset="0"/>
              </a:rPr>
              <a:t>rchitecture for the Meraki Platform</a:t>
            </a:r>
            <a:endParaRPr lang="en-IN" sz="1800" dirty="0">
              <a:solidFill>
                <a:schemeClr val="bg1"/>
              </a:solidFill>
              <a:effectLst/>
              <a:latin typeface="Segoe UI" panose="020B0502040204020203" pitchFamily="34" charset="0"/>
              <a:ea typeface="Calibri" panose="020F0502020204030204" pitchFamily="34" charset="0"/>
            </a:endParaRPr>
          </a:p>
        </p:txBody>
      </p:sp>
      <p:pic>
        <p:nvPicPr>
          <p:cNvPr id="9" name="Picture 8">
            <a:extLst>
              <a:ext uri="{FF2B5EF4-FFF2-40B4-BE49-F238E27FC236}">
                <a16:creationId xmlns:a16="http://schemas.microsoft.com/office/drawing/2014/main" id="{35464CDA-8F0B-F6D6-B736-7B0C82CCD558}"/>
              </a:ext>
            </a:extLst>
          </p:cNvPr>
          <p:cNvPicPr>
            <a:picLocks noChangeAspect="1"/>
          </p:cNvPicPr>
          <p:nvPr/>
        </p:nvPicPr>
        <p:blipFill>
          <a:blip r:embed="rId4"/>
          <a:stretch>
            <a:fillRect/>
          </a:stretch>
        </p:blipFill>
        <p:spPr>
          <a:xfrm>
            <a:off x="488156" y="1559756"/>
            <a:ext cx="6796538" cy="4031572"/>
          </a:xfrm>
          <a:prstGeom prst="rect">
            <a:avLst/>
          </a:prstGeom>
        </p:spPr>
      </p:pic>
    </p:spTree>
    <p:extLst>
      <p:ext uri="{BB962C8B-B14F-4D97-AF65-F5344CB8AC3E}">
        <p14:creationId xmlns:p14="http://schemas.microsoft.com/office/powerpoint/2010/main" val="167742451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45715" rIns="91428" bIns="45715" rtlCol="0" anchor="ctr">
            <a:spAutoFit/>
          </a:bodyPr>
          <a:lstStyle/>
          <a:p>
            <a:r>
              <a:rPr lang="en-US" dirty="0"/>
              <a:t>Meraki Solution Components</a:t>
            </a:r>
            <a:endParaRPr lang="en-IN" dirty="0"/>
          </a:p>
        </p:txBody>
      </p:sp>
      <p:pic>
        <p:nvPicPr>
          <p:cNvPr id="3" name="Picture 2">
            <a:extLst>
              <a:ext uri="{FF2B5EF4-FFF2-40B4-BE49-F238E27FC236}">
                <a16:creationId xmlns:a16="http://schemas.microsoft.com/office/drawing/2014/main" id="{582ED277-B31E-6EE6-5CFE-802611243D33}"/>
              </a:ext>
            </a:extLst>
          </p:cNvPr>
          <p:cNvPicPr>
            <a:picLocks noChangeAspect="1"/>
          </p:cNvPicPr>
          <p:nvPr/>
        </p:nvPicPr>
        <p:blipFill>
          <a:blip r:embed="rId2"/>
          <a:stretch>
            <a:fillRect/>
          </a:stretch>
        </p:blipFill>
        <p:spPr>
          <a:xfrm>
            <a:off x="964632" y="1136686"/>
            <a:ext cx="10262735" cy="5362279"/>
          </a:xfrm>
          <a:prstGeom prst="rect">
            <a:avLst/>
          </a:prstGeom>
          <a:noFill/>
        </p:spPr>
      </p:pic>
    </p:spTree>
    <p:extLst>
      <p:ext uri="{BB962C8B-B14F-4D97-AF65-F5344CB8AC3E}">
        <p14:creationId xmlns:p14="http://schemas.microsoft.com/office/powerpoint/2010/main" val="196906740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557F0-D123-C205-96D1-65A4BDFA5087}"/>
              </a:ext>
            </a:extLst>
          </p:cNvPr>
          <p:cNvSpPr>
            <a:spLocks noGrp="1"/>
          </p:cNvSpPr>
          <p:nvPr>
            <p:ph type="title"/>
          </p:nvPr>
        </p:nvSpPr>
        <p:spPr/>
        <p:txBody>
          <a:bodyPr/>
          <a:lstStyle/>
          <a:p>
            <a:r>
              <a:rPr lang="en-US" dirty="0"/>
              <a:t>Meraki Access Points (MR)</a:t>
            </a:r>
            <a:endParaRPr lang="en-IN" dirty="0"/>
          </a:p>
        </p:txBody>
      </p:sp>
      <p:graphicFrame>
        <p:nvGraphicFramePr>
          <p:cNvPr id="5" name="Diagram 4">
            <a:extLst>
              <a:ext uri="{FF2B5EF4-FFF2-40B4-BE49-F238E27FC236}">
                <a16:creationId xmlns:a16="http://schemas.microsoft.com/office/drawing/2014/main" id="{D2B1FF7D-033D-C44B-50BC-D107230BF1FA}"/>
              </a:ext>
            </a:extLst>
          </p:cNvPr>
          <p:cNvGraphicFramePr/>
          <p:nvPr/>
        </p:nvGraphicFramePr>
        <p:xfrm>
          <a:off x="431999" y="1063573"/>
          <a:ext cx="7602729" cy="2713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BF511863-6471-BB91-1E97-03364E22D372}"/>
              </a:ext>
            </a:extLst>
          </p:cNvPr>
          <p:cNvGraphicFramePr/>
          <p:nvPr/>
        </p:nvGraphicFramePr>
        <p:xfrm>
          <a:off x="431900" y="3977932"/>
          <a:ext cx="7602729" cy="27139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Picture 7" descr="A white rectangular object with two antennas&#10;&#10;Description automatically generated">
            <a:extLst>
              <a:ext uri="{FF2B5EF4-FFF2-40B4-BE49-F238E27FC236}">
                <a16:creationId xmlns:a16="http://schemas.microsoft.com/office/drawing/2014/main" id="{01938D53-D5DC-81F0-11D7-800AA30DCBE2}"/>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9082328" y="2777631"/>
            <a:ext cx="1684785" cy="1684785"/>
          </a:xfrm>
          <a:prstGeom prst="rect">
            <a:avLst/>
          </a:prstGeom>
        </p:spPr>
      </p:pic>
      <p:pic>
        <p:nvPicPr>
          <p:cNvPr id="10" name="Picture 9" descr="A white rectangular object with a logo&#10;&#10;Description automatically generated">
            <a:extLst>
              <a:ext uri="{FF2B5EF4-FFF2-40B4-BE49-F238E27FC236}">
                <a16:creationId xmlns:a16="http://schemas.microsoft.com/office/drawing/2014/main" id="{C310EFE9-A377-082F-F60D-1937D8C43E48}"/>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8197359" y="1063573"/>
            <a:ext cx="3463155" cy="1456185"/>
          </a:xfrm>
          <a:prstGeom prst="rect">
            <a:avLst/>
          </a:prstGeom>
        </p:spPr>
      </p:pic>
      <p:pic>
        <p:nvPicPr>
          <p:cNvPr id="12" name="Picture 11" descr="Several white rectangular objects&#10;&#10;Description automatically generated">
            <a:extLst>
              <a:ext uri="{FF2B5EF4-FFF2-40B4-BE49-F238E27FC236}">
                <a16:creationId xmlns:a16="http://schemas.microsoft.com/office/drawing/2014/main" id="{3BDBE44D-D344-5BD0-D863-FD5F45CB9582}"/>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8329185" y="4715543"/>
            <a:ext cx="3191072" cy="1976337"/>
          </a:xfrm>
          <a:prstGeom prst="rect">
            <a:avLst/>
          </a:prstGeom>
        </p:spPr>
      </p:pic>
    </p:spTree>
    <p:extLst>
      <p:ext uri="{BB962C8B-B14F-4D97-AF65-F5344CB8AC3E}">
        <p14:creationId xmlns:p14="http://schemas.microsoft.com/office/powerpoint/2010/main" val="105761103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2095" y="329054"/>
            <a:ext cx="11328200" cy="461655"/>
          </a:xfrm>
        </p:spPr>
        <p:txBody>
          <a:bodyPr/>
          <a:lstStyle/>
          <a:p>
            <a:r>
              <a:rPr lang="en-IN" dirty="0"/>
              <a:t>AGENDA</a:t>
            </a:r>
          </a:p>
        </p:txBody>
      </p:sp>
      <p:graphicFrame>
        <p:nvGraphicFramePr>
          <p:cNvPr id="2" name="Diagram 1">
            <a:extLst>
              <a:ext uri="{FF2B5EF4-FFF2-40B4-BE49-F238E27FC236}">
                <a16:creationId xmlns:a16="http://schemas.microsoft.com/office/drawing/2014/main" id="{A83F0A34-5AA6-4D8C-B891-466A5691E0A9}"/>
              </a:ext>
            </a:extLst>
          </p:cNvPr>
          <p:cNvGraphicFramePr/>
          <p:nvPr>
            <p:extLst>
              <p:ext uri="{D42A27DB-BD31-4B8C-83A1-F6EECF244321}">
                <p14:modId xmlns:p14="http://schemas.microsoft.com/office/powerpoint/2010/main" val="3539151542"/>
              </p:ext>
            </p:extLst>
          </p:nvPr>
        </p:nvGraphicFramePr>
        <p:xfrm>
          <a:off x="431704" y="1150314"/>
          <a:ext cx="11328591" cy="4993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670744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6108-7F7A-3948-5F4A-9AFAAC172A15}"/>
              </a:ext>
            </a:extLst>
          </p:cNvPr>
          <p:cNvSpPr>
            <a:spLocks noGrp="1"/>
          </p:cNvSpPr>
          <p:nvPr>
            <p:ph type="title"/>
          </p:nvPr>
        </p:nvSpPr>
        <p:spPr/>
        <p:txBody>
          <a:bodyPr/>
          <a:lstStyle/>
          <a:p>
            <a:r>
              <a:rPr lang="en-US" dirty="0"/>
              <a:t>Meraki Switching (MS)</a:t>
            </a:r>
            <a:endParaRPr lang="en-IN" dirty="0"/>
          </a:p>
        </p:txBody>
      </p:sp>
      <p:graphicFrame>
        <p:nvGraphicFramePr>
          <p:cNvPr id="5" name="Diagram 4">
            <a:extLst>
              <a:ext uri="{FF2B5EF4-FFF2-40B4-BE49-F238E27FC236}">
                <a16:creationId xmlns:a16="http://schemas.microsoft.com/office/drawing/2014/main" id="{FF7C09F2-3929-BA83-127B-A9FEB1C6282C}"/>
              </a:ext>
            </a:extLst>
          </p:cNvPr>
          <p:cNvGraphicFramePr/>
          <p:nvPr>
            <p:extLst>
              <p:ext uri="{D42A27DB-BD31-4B8C-83A1-F6EECF244321}">
                <p14:modId xmlns:p14="http://schemas.microsoft.com/office/powerpoint/2010/main" val="3899016087"/>
              </p:ext>
            </p:extLst>
          </p:nvPr>
        </p:nvGraphicFramePr>
        <p:xfrm>
          <a:off x="432002" y="1106905"/>
          <a:ext cx="7187998" cy="5530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a:extLst>
              <a:ext uri="{FF2B5EF4-FFF2-40B4-BE49-F238E27FC236}">
                <a16:creationId xmlns:a16="http://schemas.microsoft.com/office/drawing/2014/main" id="{9D6592DF-EE0F-0D0C-7C75-ACFC54AF865F}"/>
              </a:ext>
            </a:extLst>
          </p:cNvPr>
          <p:cNvGrpSpPr/>
          <p:nvPr/>
        </p:nvGrpSpPr>
        <p:grpSpPr>
          <a:xfrm>
            <a:off x="7837250" y="1574027"/>
            <a:ext cx="3922748" cy="4596517"/>
            <a:chOff x="7837249" y="1273465"/>
            <a:chExt cx="3922748" cy="4596517"/>
          </a:xfrm>
        </p:grpSpPr>
        <p:pic>
          <p:nvPicPr>
            <p:cNvPr id="7" name="Picture 6" descr="A stack of electronic devices&#10;&#10;Description automatically generated">
              <a:extLst>
                <a:ext uri="{FF2B5EF4-FFF2-40B4-BE49-F238E27FC236}">
                  <a16:creationId xmlns:a16="http://schemas.microsoft.com/office/drawing/2014/main" id="{D8214490-63DB-86D4-F88F-5E8C26114B3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837249" y="1273465"/>
              <a:ext cx="3922748" cy="2598821"/>
            </a:xfrm>
            <a:prstGeom prst="rect">
              <a:avLst/>
            </a:prstGeom>
          </p:spPr>
        </p:pic>
        <p:pic>
          <p:nvPicPr>
            <p:cNvPr id="11" name="Picture 10" descr="A close up of a computer&#10;&#10;Description automatically generated">
              <a:extLst>
                <a:ext uri="{FF2B5EF4-FFF2-40B4-BE49-F238E27FC236}">
                  <a16:creationId xmlns:a16="http://schemas.microsoft.com/office/drawing/2014/main" id="{6C9EA04B-37E7-4BDE-A9C9-B4D0159EEC2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837249" y="3872286"/>
              <a:ext cx="3922748" cy="1997696"/>
            </a:xfrm>
            <a:prstGeom prst="rect">
              <a:avLst/>
            </a:prstGeom>
          </p:spPr>
        </p:pic>
      </p:grpSp>
    </p:spTree>
    <p:extLst>
      <p:ext uri="{BB962C8B-B14F-4D97-AF65-F5344CB8AC3E}">
        <p14:creationId xmlns:p14="http://schemas.microsoft.com/office/powerpoint/2010/main" val="141840978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9475F-DBC4-4D49-83E2-4B2ACAC62EE8}"/>
              </a:ext>
            </a:extLst>
          </p:cNvPr>
          <p:cNvSpPr>
            <a:spLocks noGrp="1"/>
          </p:cNvSpPr>
          <p:nvPr>
            <p:ph type="title"/>
          </p:nvPr>
        </p:nvSpPr>
        <p:spPr/>
        <p:txBody>
          <a:bodyPr vert="horz" wrap="square" lIns="0" tIns="45715" rIns="91428" bIns="45715" rtlCol="0" anchor="ctr">
            <a:spAutoFit/>
          </a:bodyPr>
          <a:lstStyle/>
          <a:p>
            <a:r>
              <a:rPr lang="en-US" dirty="0"/>
              <a:t>Meraki Firewalls (MX)</a:t>
            </a:r>
            <a:endParaRPr lang="en-IN" dirty="0"/>
          </a:p>
        </p:txBody>
      </p:sp>
      <p:sp>
        <p:nvSpPr>
          <p:cNvPr id="6" name="TextBox 5">
            <a:extLst>
              <a:ext uri="{FF2B5EF4-FFF2-40B4-BE49-F238E27FC236}">
                <a16:creationId xmlns:a16="http://schemas.microsoft.com/office/drawing/2014/main" id="{4B7D9994-BA35-301B-D053-DCCF8E9F649F}"/>
              </a:ext>
            </a:extLst>
          </p:cNvPr>
          <p:cNvSpPr txBox="1"/>
          <p:nvPr/>
        </p:nvSpPr>
        <p:spPr>
          <a:xfrm>
            <a:off x="431999" y="1049072"/>
            <a:ext cx="9086756" cy="1077218"/>
          </a:xfrm>
          <a:prstGeom prst="rect">
            <a:avLst/>
          </a:prstGeom>
          <a:noFill/>
        </p:spPr>
        <p:txBody>
          <a:bodyPr wrap="square">
            <a:spAutoFit/>
          </a:bodyPr>
          <a:lstStyle/>
          <a:p>
            <a:pPr algn="just"/>
            <a:r>
              <a:rPr lang="en-US" sz="1600" dirty="0">
                <a:solidFill>
                  <a:schemeClr val="bg1"/>
                </a:solidFill>
                <a:latin typeface="Arial Nova" panose="020B0504020202020204" pitchFamily="34" charset="0"/>
              </a:rPr>
              <a:t>Cisco Meraki MX (Meraki Security Appliance) are a series of cloud-managed security appliances designed to provide a comprehensive security solution for networks. These are part of the Cisco Meraki cloud-managed networking portfolio and offer a range of features to secure and manage network traffic</a:t>
            </a:r>
            <a:endParaRPr lang="en-IN" sz="1600" dirty="0">
              <a:solidFill>
                <a:schemeClr val="bg1"/>
              </a:solidFill>
              <a:latin typeface="Arial Nova" panose="020B0504020202020204" pitchFamily="34" charset="0"/>
            </a:endParaRPr>
          </a:p>
        </p:txBody>
      </p:sp>
      <p:graphicFrame>
        <p:nvGraphicFramePr>
          <p:cNvPr id="9" name="Diagram 8">
            <a:extLst>
              <a:ext uri="{FF2B5EF4-FFF2-40B4-BE49-F238E27FC236}">
                <a16:creationId xmlns:a16="http://schemas.microsoft.com/office/drawing/2014/main" id="{80EF3CCA-9792-5882-2B55-DB80C65692DF}"/>
              </a:ext>
            </a:extLst>
          </p:cNvPr>
          <p:cNvGraphicFramePr/>
          <p:nvPr>
            <p:extLst>
              <p:ext uri="{D42A27DB-BD31-4B8C-83A1-F6EECF244321}">
                <p14:modId xmlns:p14="http://schemas.microsoft.com/office/powerpoint/2010/main" val="2082113725"/>
              </p:ext>
            </p:extLst>
          </p:nvPr>
        </p:nvGraphicFramePr>
        <p:xfrm>
          <a:off x="432000" y="2200783"/>
          <a:ext cx="11328197" cy="4298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Image result for meraki mx firewalls">
            <a:extLst>
              <a:ext uri="{FF2B5EF4-FFF2-40B4-BE49-F238E27FC236}">
                <a16:creationId xmlns:a16="http://schemas.microsoft.com/office/drawing/2014/main" id="{635BD33C-5EE2-4B59-0A0C-834395F5C1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18755" y="1049072"/>
            <a:ext cx="2211266" cy="991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77231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89879-9198-6916-3287-AD6FC89A13D3}"/>
              </a:ext>
            </a:extLst>
          </p:cNvPr>
          <p:cNvSpPr>
            <a:spLocks noGrp="1"/>
          </p:cNvSpPr>
          <p:nvPr>
            <p:ph type="title"/>
          </p:nvPr>
        </p:nvSpPr>
        <p:spPr/>
        <p:txBody>
          <a:bodyPr vert="horz" wrap="square" lIns="0" tIns="45715" rIns="91428" bIns="45715" rtlCol="0" anchor="ctr">
            <a:spAutoFit/>
          </a:bodyPr>
          <a:lstStyle/>
          <a:p>
            <a:r>
              <a:rPr lang="en-US" dirty="0"/>
              <a:t>Meraki Cellular Gateway (MG)</a:t>
            </a:r>
            <a:endParaRPr lang="en-IN" dirty="0"/>
          </a:p>
        </p:txBody>
      </p:sp>
      <p:sp>
        <p:nvSpPr>
          <p:cNvPr id="6" name="TextBox 5">
            <a:extLst>
              <a:ext uri="{FF2B5EF4-FFF2-40B4-BE49-F238E27FC236}">
                <a16:creationId xmlns:a16="http://schemas.microsoft.com/office/drawing/2014/main" id="{C20D2E76-4B68-3D64-1CBE-BDB88DF90583}"/>
              </a:ext>
            </a:extLst>
          </p:cNvPr>
          <p:cNvSpPr txBox="1"/>
          <p:nvPr/>
        </p:nvSpPr>
        <p:spPr>
          <a:xfrm>
            <a:off x="326036" y="1022680"/>
            <a:ext cx="11434164" cy="923330"/>
          </a:xfrm>
          <a:prstGeom prst="rect">
            <a:avLst/>
          </a:prstGeom>
          <a:noFill/>
        </p:spPr>
        <p:txBody>
          <a:bodyPr wrap="square">
            <a:spAutoFit/>
          </a:bodyPr>
          <a:lstStyle/>
          <a:p>
            <a:r>
              <a:rPr lang="en-US" dirty="0">
                <a:solidFill>
                  <a:schemeClr val="bg1"/>
                </a:solidFill>
                <a:latin typeface="Arial Nova" panose="020B0504020202020204" pitchFamily="34" charset="0"/>
              </a:rPr>
              <a:t>Cisco Meraki Cellular Gateway "MG" is a device designed to provide cellular connectivity to the Cisco Meraki networking and security appliances. The Meraki Cellular Gateway is part of the Cisco Meraki portfolio, which focuses on cloud-managed networking solutions</a:t>
            </a:r>
            <a:endParaRPr lang="en-IN" dirty="0">
              <a:solidFill>
                <a:schemeClr val="bg1"/>
              </a:solidFill>
              <a:latin typeface="Arial Nova" panose="020B0504020202020204" pitchFamily="34" charset="0"/>
            </a:endParaRPr>
          </a:p>
        </p:txBody>
      </p:sp>
      <p:graphicFrame>
        <p:nvGraphicFramePr>
          <p:cNvPr id="11" name="Diagram 10">
            <a:extLst>
              <a:ext uri="{FF2B5EF4-FFF2-40B4-BE49-F238E27FC236}">
                <a16:creationId xmlns:a16="http://schemas.microsoft.com/office/drawing/2014/main" id="{8C1DF6BF-1A6B-DD77-DFA9-CF73D0DCDF0C}"/>
              </a:ext>
            </a:extLst>
          </p:cNvPr>
          <p:cNvGraphicFramePr/>
          <p:nvPr>
            <p:extLst>
              <p:ext uri="{D42A27DB-BD31-4B8C-83A1-F6EECF244321}">
                <p14:modId xmlns:p14="http://schemas.microsoft.com/office/powerpoint/2010/main" val="1679164594"/>
              </p:ext>
            </p:extLst>
          </p:nvPr>
        </p:nvGraphicFramePr>
        <p:xfrm>
          <a:off x="432001" y="2148000"/>
          <a:ext cx="7587737" cy="42378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descr="A white square object with two antennas&#10;&#10;Description automatically generated">
            <a:extLst>
              <a:ext uri="{FF2B5EF4-FFF2-40B4-BE49-F238E27FC236}">
                <a16:creationId xmlns:a16="http://schemas.microsoft.com/office/drawing/2014/main" id="{8F9182B9-DF55-4B89-136A-E760B7BA9A1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606969" y="4612231"/>
            <a:ext cx="3153029" cy="1773579"/>
          </a:xfrm>
          <a:prstGeom prst="rect">
            <a:avLst/>
          </a:prstGeom>
        </p:spPr>
      </p:pic>
      <p:pic>
        <p:nvPicPr>
          <p:cNvPr id="15" name="Picture 14" descr="A close-up of a white square device&#10;&#10;Description automatically generated">
            <a:extLst>
              <a:ext uri="{FF2B5EF4-FFF2-40B4-BE49-F238E27FC236}">
                <a16:creationId xmlns:a16="http://schemas.microsoft.com/office/drawing/2014/main" id="{A7631EC1-D515-9E5A-608D-7465F5A49AE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606970" y="2165096"/>
            <a:ext cx="3153029" cy="2101809"/>
          </a:xfrm>
          <a:prstGeom prst="rect">
            <a:avLst/>
          </a:prstGeom>
        </p:spPr>
      </p:pic>
    </p:spTree>
    <p:extLst>
      <p:ext uri="{BB962C8B-B14F-4D97-AF65-F5344CB8AC3E}">
        <p14:creationId xmlns:p14="http://schemas.microsoft.com/office/powerpoint/2010/main" val="375583532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552A1E1-55CB-9B5C-E3AD-C632F19A91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588A68-9EFB-4483-4F02-8A8251807834}"/>
              </a:ext>
            </a:extLst>
          </p:cNvPr>
          <p:cNvSpPr>
            <a:spLocks noGrp="1"/>
          </p:cNvSpPr>
          <p:nvPr>
            <p:ph type="title"/>
          </p:nvPr>
        </p:nvSpPr>
        <p:spPr/>
        <p:txBody>
          <a:bodyPr vert="horz" wrap="square" lIns="0" tIns="45715" rIns="91428" bIns="45715" rtlCol="0" anchor="ctr">
            <a:spAutoFit/>
          </a:bodyPr>
          <a:lstStyle/>
          <a:p>
            <a:r>
              <a:rPr lang="en-US" dirty="0"/>
              <a:t>Meraki Cameras (MV)</a:t>
            </a:r>
            <a:endParaRPr lang="en-IN" dirty="0"/>
          </a:p>
        </p:txBody>
      </p:sp>
      <p:graphicFrame>
        <p:nvGraphicFramePr>
          <p:cNvPr id="11" name="Diagram 10">
            <a:extLst>
              <a:ext uri="{FF2B5EF4-FFF2-40B4-BE49-F238E27FC236}">
                <a16:creationId xmlns:a16="http://schemas.microsoft.com/office/drawing/2014/main" id="{68073CD5-9D52-4CB0-77F8-D8CC8E4033C6}"/>
              </a:ext>
            </a:extLst>
          </p:cNvPr>
          <p:cNvGraphicFramePr/>
          <p:nvPr>
            <p:extLst>
              <p:ext uri="{D42A27DB-BD31-4B8C-83A1-F6EECF244321}">
                <p14:modId xmlns:p14="http://schemas.microsoft.com/office/powerpoint/2010/main" val="2762742546"/>
              </p:ext>
            </p:extLst>
          </p:nvPr>
        </p:nvGraphicFramePr>
        <p:xfrm>
          <a:off x="432001" y="3722532"/>
          <a:ext cx="11327997" cy="2712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E64C01F7-4E0A-FB48-4A64-D6CB9A16A62C}"/>
              </a:ext>
            </a:extLst>
          </p:cNvPr>
          <p:cNvSpPr txBox="1"/>
          <p:nvPr/>
        </p:nvSpPr>
        <p:spPr>
          <a:xfrm>
            <a:off x="431999" y="1101219"/>
            <a:ext cx="4154991" cy="2308324"/>
          </a:xfrm>
          <a:prstGeom prst="rect">
            <a:avLst/>
          </a:prstGeom>
          <a:noFill/>
        </p:spPr>
        <p:txBody>
          <a:bodyPr wrap="square">
            <a:spAutoFit/>
          </a:bodyPr>
          <a:lstStyle>
            <a:defPPr>
              <a:defRPr lang="en-US"/>
            </a:defPPr>
            <a:lvl1pPr>
              <a:defRPr>
                <a:solidFill>
                  <a:schemeClr val="bg1"/>
                </a:solidFill>
                <a:latin typeface="Arial Nova" panose="020B0504020202020204" pitchFamily="34" charset="0"/>
              </a:defRPr>
            </a:lvl1pPr>
          </a:lstStyle>
          <a:p>
            <a:pPr algn="just"/>
            <a:r>
              <a:rPr lang="en-US" dirty="0"/>
              <a:t>Meraki MV is are a line of cloud-managed security cameras produced by Cisco Meraki. Meraki MV cameras are known for their integration with the broader Meraki cloud-managed ecosystem. This is a centralized platform for deploying, managing, and monitoring video surveillance</a:t>
            </a:r>
            <a:endParaRPr lang="en-IN" dirty="0"/>
          </a:p>
        </p:txBody>
      </p:sp>
      <p:pic>
        <p:nvPicPr>
          <p:cNvPr id="9" name="Picture 8" descr="A white dome camera with a black background&#10;&#10;Description automatically generated">
            <a:extLst>
              <a:ext uri="{FF2B5EF4-FFF2-40B4-BE49-F238E27FC236}">
                <a16:creationId xmlns:a16="http://schemas.microsoft.com/office/drawing/2014/main" id="{B63BE697-A9CC-FC8A-5EB3-FA90B34D58E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283182" y="1689449"/>
            <a:ext cx="1885343" cy="1131864"/>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70B79168-B2C4-C6FB-56AF-0817AF7562F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481960" y="1101220"/>
            <a:ext cx="4278038" cy="2455178"/>
          </a:xfrm>
          <a:prstGeom prst="rect">
            <a:avLst/>
          </a:prstGeom>
        </p:spPr>
      </p:pic>
    </p:spTree>
    <p:extLst>
      <p:ext uri="{BB962C8B-B14F-4D97-AF65-F5344CB8AC3E}">
        <p14:creationId xmlns:p14="http://schemas.microsoft.com/office/powerpoint/2010/main" val="294496539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CAFA-D2E8-8E58-5E50-EC6C5B4B22F1}"/>
              </a:ext>
            </a:extLst>
          </p:cNvPr>
          <p:cNvSpPr>
            <a:spLocks noGrp="1"/>
          </p:cNvSpPr>
          <p:nvPr>
            <p:ph type="title"/>
          </p:nvPr>
        </p:nvSpPr>
        <p:spPr>
          <a:xfrm>
            <a:off x="432000" y="278825"/>
            <a:ext cx="11328200" cy="461655"/>
          </a:xfrm>
        </p:spPr>
        <p:txBody>
          <a:bodyPr/>
          <a:lstStyle/>
          <a:p>
            <a:r>
              <a:rPr lang="en-US" dirty="0"/>
              <a:t>Licensing: Cisco ISE</a:t>
            </a:r>
            <a:endParaRPr lang="en-IN" dirty="0"/>
          </a:p>
        </p:txBody>
      </p:sp>
      <p:sp>
        <p:nvSpPr>
          <p:cNvPr id="6" name="TextBox 5">
            <a:extLst>
              <a:ext uri="{FF2B5EF4-FFF2-40B4-BE49-F238E27FC236}">
                <a16:creationId xmlns:a16="http://schemas.microsoft.com/office/drawing/2014/main" id="{045F71B7-62D8-B00E-42C5-38EEF797A381}"/>
              </a:ext>
            </a:extLst>
          </p:cNvPr>
          <p:cNvSpPr txBox="1"/>
          <p:nvPr/>
        </p:nvSpPr>
        <p:spPr>
          <a:xfrm>
            <a:off x="432000" y="864003"/>
            <a:ext cx="11328200" cy="2062103"/>
          </a:xfrm>
          <a:prstGeom prst="rect">
            <a:avLst/>
          </a:prstGeom>
          <a:solidFill>
            <a:schemeClr val="accent3">
              <a:lumMod val="20000"/>
              <a:lumOff val="80000"/>
            </a:schemeClr>
          </a:solidFill>
        </p:spPr>
        <p:txBody>
          <a:bodyPr wrap="square">
            <a:spAutoFit/>
          </a:bodyPr>
          <a:lstStyle>
            <a:defPPr>
              <a:defRPr lang="en-US"/>
            </a:defPPr>
            <a:lvl1pPr marR="0" lvl="0" indent="0" eaLnBrk="0" fontAlgn="base" hangingPunct="0">
              <a:lnSpc>
                <a:spcPct val="100000"/>
              </a:lnSpc>
              <a:spcBef>
                <a:spcPct val="0"/>
              </a:spcBef>
              <a:spcAft>
                <a:spcPct val="0"/>
              </a:spcAft>
              <a:buClrTx/>
              <a:buSzTx/>
              <a:buFont typeface="Arial" panose="020B0604020202020204" pitchFamily="34" charset="0"/>
              <a:buNone/>
              <a:tabLst/>
              <a:defRPr kumimoji="0" sz="1600" b="0" i="0" u="none" strike="noStrike" cap="none" normalizeH="0" baseline="0">
                <a:ln>
                  <a:noFill/>
                </a:ln>
                <a:solidFill>
                  <a:schemeClr val="bg2">
                    <a:lumMod val="10000"/>
                  </a:schemeClr>
                </a:solidFill>
                <a:effectLst/>
                <a:latin typeface="Arial Nova" panose="020B0504020202020204" pitchFamily="34" charset="0"/>
                <a:ea typeface="Times New Roman" panose="02020603050405020304" pitchFamily="18" charset="0"/>
                <a:cs typeface="Calibri" panose="020F0502020204030204" pitchFamily="34" charset="0"/>
              </a:defRPr>
            </a:lvl1pPr>
          </a:lstStyle>
          <a:p>
            <a:r>
              <a:rPr lang="en-US" dirty="0"/>
              <a:t>Cisco Identity Services Engine (ISE) is a comprehensive security policy management platform that enables organizations to enforce security policies across the network infrastructure. When it comes to authentication, Cisco ISE offers different license types and features to support various authentication methods and requirements.</a:t>
            </a:r>
          </a:p>
          <a:p>
            <a:endParaRPr lang="en-US" dirty="0"/>
          </a:p>
          <a:p>
            <a:pPr marL="285750" indent="-285750">
              <a:buFont typeface="Arial" panose="020B0604020202020204" pitchFamily="34" charset="0"/>
              <a:buChar char="•"/>
            </a:pPr>
            <a:r>
              <a:rPr lang="en-US" b="1" dirty="0"/>
              <a:t>Base Licenses: </a:t>
            </a:r>
            <a:r>
              <a:rPr lang="en-US" dirty="0"/>
              <a:t>Includes fundamental functionalities such as device administration, posture assessment, profiling, and guest services. It lays the foundation for all other features, including authentication</a:t>
            </a:r>
          </a:p>
          <a:p>
            <a:pPr marL="285750" indent="-285750">
              <a:buFont typeface="Arial" panose="020B0604020202020204" pitchFamily="34" charset="0"/>
              <a:buChar char="•"/>
            </a:pPr>
            <a:r>
              <a:rPr lang="en-US" b="1" dirty="0"/>
              <a:t>Authentication Licenses:</a:t>
            </a:r>
            <a:r>
              <a:rPr lang="en-US" dirty="0"/>
              <a:t> Determines the number of concurrent authentications the ISE deployment can handle. Depending on the scale and needs, authentication license level is chosen</a:t>
            </a:r>
          </a:p>
        </p:txBody>
      </p:sp>
      <p:graphicFrame>
        <p:nvGraphicFramePr>
          <p:cNvPr id="11" name="Diagram 10">
            <a:extLst>
              <a:ext uri="{FF2B5EF4-FFF2-40B4-BE49-F238E27FC236}">
                <a16:creationId xmlns:a16="http://schemas.microsoft.com/office/drawing/2014/main" id="{3AB513B5-837F-2806-0776-7943AF416817}"/>
              </a:ext>
            </a:extLst>
          </p:cNvPr>
          <p:cNvGraphicFramePr/>
          <p:nvPr/>
        </p:nvGraphicFramePr>
        <p:xfrm>
          <a:off x="432001" y="3190055"/>
          <a:ext cx="5198778" cy="338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descr="A diagram of a network security system&#10;&#10;Description automatically generated">
            <a:extLst>
              <a:ext uri="{FF2B5EF4-FFF2-40B4-BE49-F238E27FC236}">
                <a16:creationId xmlns:a16="http://schemas.microsoft.com/office/drawing/2014/main" id="{E3EED939-B7A1-55CB-A6A3-D3BF5E72925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642337" y="3184305"/>
            <a:ext cx="5117661" cy="3389120"/>
          </a:xfrm>
          <a:prstGeom prst="rect">
            <a:avLst/>
          </a:prstGeom>
        </p:spPr>
      </p:pic>
    </p:spTree>
    <p:extLst>
      <p:ext uri="{BB962C8B-B14F-4D97-AF65-F5344CB8AC3E}">
        <p14:creationId xmlns:p14="http://schemas.microsoft.com/office/powerpoint/2010/main" val="422214994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AF593-B602-72C1-2961-58BB5E031C14}"/>
              </a:ext>
            </a:extLst>
          </p:cNvPr>
          <p:cNvSpPr>
            <a:spLocks noGrp="1"/>
          </p:cNvSpPr>
          <p:nvPr>
            <p:ph type="title"/>
          </p:nvPr>
        </p:nvSpPr>
        <p:spPr/>
        <p:txBody>
          <a:bodyPr/>
          <a:lstStyle/>
          <a:p>
            <a:r>
              <a:rPr lang="en-US" dirty="0"/>
              <a:t>Licensing: Enterprise &amp; Advanced Security</a:t>
            </a:r>
            <a:endParaRPr lang="en-IN" dirty="0"/>
          </a:p>
        </p:txBody>
      </p:sp>
      <p:sp>
        <p:nvSpPr>
          <p:cNvPr id="6" name="TextBox 5">
            <a:extLst>
              <a:ext uri="{FF2B5EF4-FFF2-40B4-BE49-F238E27FC236}">
                <a16:creationId xmlns:a16="http://schemas.microsoft.com/office/drawing/2014/main" id="{5249D612-69B1-5C68-198F-C4205F7B78D8}"/>
              </a:ext>
            </a:extLst>
          </p:cNvPr>
          <p:cNvSpPr txBox="1"/>
          <p:nvPr/>
        </p:nvSpPr>
        <p:spPr>
          <a:xfrm>
            <a:off x="432000" y="1201266"/>
            <a:ext cx="5311074" cy="830997"/>
          </a:xfrm>
          <a:prstGeom prst="rect">
            <a:avLst/>
          </a:prstGeom>
          <a:solidFill>
            <a:schemeClr val="accent5">
              <a:lumMod val="20000"/>
              <a:lumOff val="80000"/>
            </a:schemeClr>
          </a:solidFill>
        </p:spPr>
        <p:txBody>
          <a:bodyPr wrap="square">
            <a:spAutoFit/>
          </a:bodyPr>
          <a:lstStyle>
            <a:defPPr>
              <a:defRPr lang="en-US"/>
            </a:defPPr>
            <a:lvl1pPr marR="0" lvl="0" indent="0" eaLnBrk="0" fontAlgn="base" hangingPunct="0">
              <a:lnSpc>
                <a:spcPct val="100000"/>
              </a:lnSpc>
              <a:spcBef>
                <a:spcPct val="0"/>
              </a:spcBef>
              <a:spcAft>
                <a:spcPct val="0"/>
              </a:spcAft>
              <a:buClrTx/>
              <a:buSzTx/>
              <a:buFont typeface="Arial" panose="020B0604020202020204" pitchFamily="34" charset="0"/>
              <a:buNone/>
              <a:tabLst/>
              <a:defRPr kumimoji="0" sz="1600" b="0" i="0" u="none" strike="noStrike" cap="none" normalizeH="0" baseline="0">
                <a:ln>
                  <a:noFill/>
                </a:ln>
                <a:solidFill>
                  <a:schemeClr val="bg2">
                    <a:lumMod val="10000"/>
                  </a:schemeClr>
                </a:solidFill>
                <a:effectLst/>
                <a:latin typeface="Arial Nova" panose="020B0504020202020204" pitchFamily="34" charset="0"/>
                <a:ea typeface="Times New Roman" panose="02020603050405020304" pitchFamily="18" charset="0"/>
                <a:cs typeface="Calibri" panose="020F0502020204030204" pitchFamily="34" charset="0"/>
              </a:defRPr>
            </a:lvl1pPr>
          </a:lstStyle>
          <a:p>
            <a:r>
              <a:rPr lang="en-US" b="1" dirty="0"/>
              <a:t>Enterprise License:</a:t>
            </a:r>
          </a:p>
          <a:p>
            <a:r>
              <a:rPr lang="en-US" dirty="0"/>
              <a:t>The Enterprise License is a comprehensive license that covers a range of features across Meraki product lines</a:t>
            </a:r>
          </a:p>
        </p:txBody>
      </p:sp>
      <p:sp>
        <p:nvSpPr>
          <p:cNvPr id="8" name="TextBox 7">
            <a:extLst>
              <a:ext uri="{FF2B5EF4-FFF2-40B4-BE49-F238E27FC236}">
                <a16:creationId xmlns:a16="http://schemas.microsoft.com/office/drawing/2014/main" id="{2703BB5E-474E-2901-CFC2-891A1A8CB674}"/>
              </a:ext>
            </a:extLst>
          </p:cNvPr>
          <p:cNvSpPr txBox="1"/>
          <p:nvPr/>
        </p:nvSpPr>
        <p:spPr>
          <a:xfrm>
            <a:off x="6448925" y="1201265"/>
            <a:ext cx="5311075" cy="830997"/>
          </a:xfrm>
          <a:prstGeom prst="rect">
            <a:avLst/>
          </a:prstGeom>
          <a:solidFill>
            <a:schemeClr val="accent6">
              <a:lumMod val="20000"/>
              <a:lumOff val="80000"/>
            </a:schemeClr>
          </a:solidFill>
        </p:spPr>
        <p:txBody>
          <a:bodyPr wrap="square">
            <a:spAutoFit/>
          </a:bodyPr>
          <a:lstStyle>
            <a:defPPr>
              <a:defRPr lang="en-US"/>
            </a:defPPr>
            <a:lvl1pPr marR="0" lvl="0" indent="0" eaLnBrk="0" fontAlgn="base" hangingPunct="0">
              <a:lnSpc>
                <a:spcPct val="100000"/>
              </a:lnSpc>
              <a:spcBef>
                <a:spcPct val="0"/>
              </a:spcBef>
              <a:spcAft>
                <a:spcPct val="0"/>
              </a:spcAft>
              <a:buClrTx/>
              <a:buSzTx/>
              <a:buFont typeface="Arial" panose="020B0604020202020204" pitchFamily="34" charset="0"/>
              <a:buNone/>
              <a:tabLst/>
              <a:defRPr kumimoji="0" sz="1600" b="1" i="0" u="none" strike="noStrike" cap="none" normalizeH="0" baseline="0">
                <a:ln>
                  <a:noFill/>
                </a:ln>
                <a:solidFill>
                  <a:schemeClr val="bg2">
                    <a:lumMod val="10000"/>
                  </a:schemeClr>
                </a:solidFill>
                <a:effectLst/>
                <a:latin typeface="Arial Nova" panose="020B0504020202020204" pitchFamily="34" charset="0"/>
                <a:ea typeface="Times New Roman" panose="02020603050405020304" pitchFamily="18" charset="0"/>
                <a:cs typeface="Calibri" panose="020F0502020204030204" pitchFamily="34" charset="0"/>
              </a:defRPr>
            </a:lvl1pPr>
          </a:lstStyle>
          <a:p>
            <a:r>
              <a:rPr lang="en-US" dirty="0"/>
              <a:t>Advanced Security License:</a:t>
            </a:r>
          </a:p>
          <a:p>
            <a:r>
              <a:rPr lang="en-US" b="0" dirty="0"/>
              <a:t>This license is specific to Meraki security appliances and includes additional security features</a:t>
            </a:r>
            <a:endParaRPr lang="en-IN" b="0" dirty="0"/>
          </a:p>
        </p:txBody>
      </p:sp>
      <p:graphicFrame>
        <p:nvGraphicFramePr>
          <p:cNvPr id="9" name="Diagram 8">
            <a:extLst>
              <a:ext uri="{FF2B5EF4-FFF2-40B4-BE49-F238E27FC236}">
                <a16:creationId xmlns:a16="http://schemas.microsoft.com/office/drawing/2014/main" id="{AE03D7FC-941E-24D3-2FB2-2E2D098DE5C1}"/>
              </a:ext>
            </a:extLst>
          </p:cNvPr>
          <p:cNvGraphicFramePr/>
          <p:nvPr>
            <p:extLst>
              <p:ext uri="{D42A27DB-BD31-4B8C-83A1-F6EECF244321}">
                <p14:modId xmlns:p14="http://schemas.microsoft.com/office/powerpoint/2010/main" val="1128347676"/>
              </p:ext>
            </p:extLst>
          </p:nvPr>
        </p:nvGraphicFramePr>
        <p:xfrm>
          <a:off x="432000" y="2614863"/>
          <a:ext cx="5311074" cy="392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F821488F-3231-2083-002D-DF505E0E949D}"/>
              </a:ext>
            </a:extLst>
          </p:cNvPr>
          <p:cNvGraphicFramePr/>
          <p:nvPr>
            <p:extLst>
              <p:ext uri="{D42A27DB-BD31-4B8C-83A1-F6EECF244321}">
                <p14:modId xmlns:p14="http://schemas.microsoft.com/office/powerpoint/2010/main" val="730346042"/>
              </p:ext>
            </p:extLst>
          </p:nvPr>
        </p:nvGraphicFramePr>
        <p:xfrm>
          <a:off x="6448926" y="2614863"/>
          <a:ext cx="5311074" cy="3925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a:extLst>
              <a:ext uri="{FF2B5EF4-FFF2-40B4-BE49-F238E27FC236}">
                <a16:creationId xmlns:a16="http://schemas.microsoft.com/office/drawing/2014/main" id="{DCA6120D-AA7B-6E54-8FF8-42DA21585738}"/>
              </a:ext>
            </a:extLst>
          </p:cNvPr>
          <p:cNvSpPr txBox="1"/>
          <p:nvPr/>
        </p:nvSpPr>
        <p:spPr>
          <a:xfrm>
            <a:off x="432001" y="2138896"/>
            <a:ext cx="5311074" cy="369332"/>
          </a:xfrm>
          <a:prstGeom prst="rect">
            <a:avLst/>
          </a:prstGeom>
          <a:solidFill>
            <a:schemeClr val="accent5">
              <a:lumMod val="60000"/>
              <a:lumOff val="40000"/>
            </a:schemeClr>
          </a:solidFill>
        </p:spPr>
        <p:txBody>
          <a:bodyPr wrap="square">
            <a:spAutoFit/>
          </a:bodyPr>
          <a:lstStyle/>
          <a:p>
            <a:pPr algn="ctr"/>
            <a:r>
              <a:rPr lang="en-US" b="1" dirty="0">
                <a:solidFill>
                  <a:schemeClr val="bg2">
                    <a:lumMod val="10000"/>
                  </a:schemeClr>
                </a:solidFill>
                <a:latin typeface="Arial Nova" panose="020B0504020202020204" pitchFamily="34" charset="0"/>
              </a:rPr>
              <a:t>Features</a:t>
            </a:r>
            <a:endParaRPr lang="en-IN" b="1" dirty="0">
              <a:solidFill>
                <a:schemeClr val="bg2">
                  <a:lumMod val="10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9EE41251-F323-10DC-8695-9EF5835FCA39}"/>
              </a:ext>
            </a:extLst>
          </p:cNvPr>
          <p:cNvSpPr txBox="1"/>
          <p:nvPr/>
        </p:nvSpPr>
        <p:spPr>
          <a:xfrm>
            <a:off x="6448925" y="2138896"/>
            <a:ext cx="5311074" cy="369332"/>
          </a:xfrm>
          <a:prstGeom prst="rect">
            <a:avLst/>
          </a:prstGeom>
          <a:solidFill>
            <a:schemeClr val="accent6">
              <a:lumMod val="60000"/>
              <a:lumOff val="40000"/>
            </a:schemeClr>
          </a:solidFill>
        </p:spPr>
        <p:txBody>
          <a:bodyPr wrap="square">
            <a:spAutoFit/>
          </a:bodyPr>
          <a:lstStyle/>
          <a:p>
            <a:pPr algn="ctr"/>
            <a:r>
              <a:rPr lang="en-US" b="1" dirty="0">
                <a:solidFill>
                  <a:schemeClr val="bg2">
                    <a:lumMod val="10000"/>
                  </a:schemeClr>
                </a:solidFill>
                <a:latin typeface="Arial Nova" panose="020B0504020202020204" pitchFamily="34" charset="0"/>
              </a:rPr>
              <a:t>Features</a:t>
            </a:r>
            <a:endParaRPr lang="en-IN" b="1" dirty="0">
              <a:solidFill>
                <a:schemeClr val="bg2">
                  <a:lumMod val="10000"/>
                </a:schemeClr>
              </a:solidFill>
              <a:latin typeface="Arial Nova" panose="020B0504020202020204" pitchFamily="34" charset="0"/>
            </a:endParaRPr>
          </a:p>
        </p:txBody>
      </p:sp>
    </p:spTree>
    <p:extLst>
      <p:ext uri="{BB962C8B-B14F-4D97-AF65-F5344CB8AC3E}">
        <p14:creationId xmlns:p14="http://schemas.microsoft.com/office/powerpoint/2010/main" val="258994198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8B955-033B-93E9-E5C4-46B8495E48F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8C882A-217C-A2E4-420B-8A4AD175F84C}"/>
              </a:ext>
            </a:extLst>
          </p:cNvPr>
          <p:cNvSpPr>
            <a:spLocks noGrp="1"/>
          </p:cNvSpPr>
          <p:nvPr>
            <p:ph type="body" sz="quarter" idx="11"/>
          </p:nvPr>
        </p:nvSpPr>
        <p:spPr/>
        <p:txBody>
          <a:bodyPr/>
          <a:lstStyle/>
          <a:p>
            <a:r>
              <a:rPr lang="en-US" dirty="0"/>
              <a:t>The Fortinet Platform</a:t>
            </a:r>
            <a:endParaRPr lang="en-IN" dirty="0"/>
          </a:p>
        </p:txBody>
      </p:sp>
    </p:spTree>
    <p:extLst>
      <p:ext uri="{BB962C8B-B14F-4D97-AF65-F5344CB8AC3E}">
        <p14:creationId xmlns:p14="http://schemas.microsoft.com/office/powerpoint/2010/main" val="60086577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0A9D4-C56D-C5E5-A173-4DC138EB5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6B88CE-0DD5-5D38-FD40-A48197D4DB9A}"/>
              </a:ext>
            </a:extLst>
          </p:cNvPr>
          <p:cNvSpPr>
            <a:spLocks noGrp="1"/>
          </p:cNvSpPr>
          <p:nvPr>
            <p:ph type="title"/>
          </p:nvPr>
        </p:nvSpPr>
        <p:spPr>
          <a:xfrm>
            <a:off x="766762" y="478958"/>
            <a:ext cx="11328200" cy="461655"/>
          </a:xfrm>
        </p:spPr>
        <p:txBody>
          <a:bodyPr/>
          <a:lstStyle/>
          <a:p>
            <a:r>
              <a:rPr lang="en-US" dirty="0"/>
              <a:t>Fortinet in the Market</a:t>
            </a:r>
            <a:endParaRPr lang="en-IN" dirty="0"/>
          </a:p>
        </p:txBody>
      </p:sp>
      <p:pic>
        <p:nvPicPr>
          <p:cNvPr id="1026" name="Picture 2" descr="Fortinet: A Better Palo Alto? (NASDAQ:FTNT) | Seeking Alpha">
            <a:extLst>
              <a:ext uri="{FF2B5EF4-FFF2-40B4-BE49-F238E27FC236}">
                <a16:creationId xmlns:a16="http://schemas.microsoft.com/office/drawing/2014/main" id="{89DC121C-1CDC-850D-6ECB-D3BC30DA9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4" y="1131757"/>
            <a:ext cx="5294014" cy="2705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15D604A-4202-8F42-406C-5DA2403C1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633" y="1131757"/>
            <a:ext cx="4816803" cy="27094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7317AB-11AE-5CA6-AE6D-A27874D70DBE}"/>
              </a:ext>
            </a:extLst>
          </p:cNvPr>
          <p:cNvSpPr txBox="1"/>
          <p:nvPr/>
        </p:nvSpPr>
        <p:spPr>
          <a:xfrm>
            <a:off x="7299720" y="4388414"/>
            <a:ext cx="3586628" cy="1938992"/>
          </a:xfrm>
          <a:prstGeom prst="rect">
            <a:avLst/>
          </a:prstGeom>
          <a:noFill/>
        </p:spPr>
        <p:txBody>
          <a:bodyPr wrap="square">
            <a:spAutoFit/>
          </a:bodyPr>
          <a:lstStyle/>
          <a:p>
            <a:pPr algn="ctr"/>
            <a:r>
              <a:rPr lang="en-US" sz="2400" dirty="0">
                <a:solidFill>
                  <a:schemeClr val="tx2">
                    <a:lumMod val="50000"/>
                  </a:schemeClr>
                </a:solidFill>
                <a:latin typeface="Arial Nova" panose="020B0504020202020204" pitchFamily="34" charset="0"/>
                <a:cs typeface="Segoe UI" panose="020B0502040204020203" pitchFamily="34" charset="0"/>
              </a:rPr>
              <a:t>Fortinet Security Fabric is the Industry’s </a:t>
            </a:r>
            <a:r>
              <a:rPr lang="en-US" sz="2400" b="1" dirty="0">
                <a:solidFill>
                  <a:schemeClr val="tx2">
                    <a:lumMod val="50000"/>
                  </a:schemeClr>
                </a:solidFill>
                <a:latin typeface="Arial Nova" panose="020B0504020202020204" pitchFamily="34" charset="0"/>
                <a:cs typeface="Segoe UI" panose="020B0502040204020203" pitchFamily="34" charset="0"/>
              </a:rPr>
              <a:t>Highest-performing </a:t>
            </a:r>
            <a:r>
              <a:rPr lang="en-US" sz="2400" dirty="0">
                <a:solidFill>
                  <a:schemeClr val="tx2">
                    <a:lumMod val="50000"/>
                  </a:schemeClr>
                </a:solidFill>
                <a:latin typeface="Arial Nova" panose="020B0504020202020204" pitchFamily="34" charset="0"/>
                <a:cs typeface="Segoe UI" panose="020B0502040204020203" pitchFamily="34" charset="0"/>
              </a:rPr>
              <a:t>Cybersecurity Mesh Platform</a:t>
            </a:r>
          </a:p>
        </p:txBody>
      </p:sp>
      <p:pic>
        <p:nvPicPr>
          <p:cNvPr id="1030" name="Picture 6" descr="Fortinet: Stock Market Puking (NASDAQ:FTNT) | Seeking Alpha">
            <a:extLst>
              <a:ext uri="{FF2B5EF4-FFF2-40B4-BE49-F238E27FC236}">
                <a16:creationId xmlns:a16="http://schemas.microsoft.com/office/drawing/2014/main" id="{35D29A31-7FCC-E1F4-1BC9-0633ADE99C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64" y="4028626"/>
            <a:ext cx="5284110" cy="265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90007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6558D-2CA0-3A60-691C-4F46632811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636CA-90D3-8CA5-A7C5-C08D931B1101}"/>
              </a:ext>
            </a:extLst>
          </p:cNvPr>
          <p:cNvSpPr>
            <a:spLocks noGrp="1"/>
          </p:cNvSpPr>
          <p:nvPr>
            <p:ph type="title" idx="4294967295"/>
          </p:nvPr>
        </p:nvSpPr>
        <p:spPr>
          <a:xfrm>
            <a:off x="642937" y="449885"/>
            <a:ext cx="11328400" cy="461963"/>
          </a:xfrm>
        </p:spPr>
        <p:txBody>
          <a:bodyPr/>
          <a:lstStyle/>
          <a:p>
            <a:r>
              <a:rPr lang="en-US" dirty="0"/>
              <a:t>Fortinet Ecosystem</a:t>
            </a:r>
            <a:endParaRPr lang="en-IN" dirty="0"/>
          </a:p>
        </p:txBody>
      </p:sp>
      <p:graphicFrame>
        <p:nvGraphicFramePr>
          <p:cNvPr id="3" name="Diagram 2">
            <a:extLst>
              <a:ext uri="{FF2B5EF4-FFF2-40B4-BE49-F238E27FC236}">
                <a16:creationId xmlns:a16="http://schemas.microsoft.com/office/drawing/2014/main" id="{9E2F6CCA-F3BB-F3CD-2742-E30A3A72F1E6}"/>
              </a:ext>
            </a:extLst>
          </p:cNvPr>
          <p:cNvGraphicFramePr/>
          <p:nvPr/>
        </p:nvGraphicFramePr>
        <p:xfrm>
          <a:off x="431900" y="1184224"/>
          <a:ext cx="11328200" cy="5359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08557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66">
          <a:extLst>
            <a:ext uri="{FF2B5EF4-FFF2-40B4-BE49-F238E27FC236}">
              <a16:creationId xmlns:a16="http://schemas.microsoft.com/office/drawing/2014/main" id="{0B9331D2-C7B1-3558-17BB-16BB79A4E1E4}"/>
            </a:ext>
          </a:extLst>
        </p:cNvPr>
        <p:cNvGrpSpPr/>
        <p:nvPr/>
      </p:nvGrpSpPr>
      <p:grpSpPr>
        <a:xfrm>
          <a:off x="0" y="0"/>
          <a:ext cx="0" cy="0"/>
          <a:chOff x="0" y="0"/>
          <a:chExt cx="0" cy="0"/>
        </a:xfrm>
      </p:grpSpPr>
      <p:sp>
        <p:nvSpPr>
          <p:cNvPr id="2867" name="Google Shape;2867;p218">
            <a:extLst>
              <a:ext uri="{FF2B5EF4-FFF2-40B4-BE49-F238E27FC236}">
                <a16:creationId xmlns:a16="http://schemas.microsoft.com/office/drawing/2014/main" id="{9832D02D-4C31-6AC1-94F7-ADAFFC34C9D6}"/>
              </a:ext>
            </a:extLst>
          </p:cNvPr>
          <p:cNvSpPr txBox="1">
            <a:spLocks noGrp="1"/>
          </p:cNvSpPr>
          <p:nvPr>
            <p:ph type="title"/>
          </p:nvPr>
        </p:nvSpPr>
        <p:spPr>
          <a:xfrm>
            <a:off x="503897" y="270474"/>
            <a:ext cx="10515600" cy="468144"/>
          </a:xfrm>
          <a:prstGeom prst="rect">
            <a:avLst/>
          </a:prstGeom>
        </p:spPr>
        <p:txBody>
          <a:bodyPr vert="horz" lIns="91440" tIns="45720" rIns="91440" bIns="45720" rtlCol="0" anchor="ctr">
            <a:normAutofit/>
          </a:bodyPr>
          <a:lstStyle/>
          <a:p>
            <a:r>
              <a:rPr lang="en-US" dirty="0"/>
              <a:t>Key Benefits of the Fortinet Platform</a:t>
            </a:r>
            <a:endParaRPr dirty="0"/>
          </a:p>
        </p:txBody>
      </p:sp>
      <p:grpSp>
        <p:nvGrpSpPr>
          <p:cNvPr id="2" name="Group 1">
            <a:extLst>
              <a:ext uri="{FF2B5EF4-FFF2-40B4-BE49-F238E27FC236}">
                <a16:creationId xmlns:a16="http://schemas.microsoft.com/office/drawing/2014/main" id="{2D9261B2-9367-05AB-C0E9-4C1DF04EE167}"/>
              </a:ext>
            </a:extLst>
          </p:cNvPr>
          <p:cNvGrpSpPr/>
          <p:nvPr/>
        </p:nvGrpSpPr>
        <p:grpSpPr>
          <a:xfrm>
            <a:off x="5516380" y="1362311"/>
            <a:ext cx="6171723" cy="4985501"/>
            <a:chOff x="5342554" y="637191"/>
            <a:chExt cx="6689815" cy="5466312"/>
          </a:xfrm>
        </p:grpSpPr>
        <p:pic>
          <p:nvPicPr>
            <p:cNvPr id="3" name="Picture 2">
              <a:extLst>
                <a:ext uri="{FF2B5EF4-FFF2-40B4-BE49-F238E27FC236}">
                  <a16:creationId xmlns:a16="http://schemas.microsoft.com/office/drawing/2014/main" id="{3F2A1B82-4C7A-9B20-D434-1364563839AB}"/>
                </a:ext>
              </a:extLst>
            </p:cNvPr>
            <p:cNvPicPr>
              <a:picLocks noChangeAspect="1"/>
            </p:cNvPicPr>
            <p:nvPr/>
          </p:nvPicPr>
          <p:blipFill>
            <a:blip r:embed="rId3"/>
            <a:stretch>
              <a:fillRect/>
            </a:stretch>
          </p:blipFill>
          <p:spPr>
            <a:xfrm>
              <a:off x="6571978" y="1371015"/>
              <a:ext cx="4114800" cy="4114800"/>
            </a:xfrm>
            <a:prstGeom prst="rect">
              <a:avLst/>
            </a:prstGeom>
          </p:spPr>
        </p:pic>
        <p:sp>
          <p:nvSpPr>
            <p:cNvPr id="4" name="Oval 3">
              <a:extLst>
                <a:ext uri="{FF2B5EF4-FFF2-40B4-BE49-F238E27FC236}">
                  <a16:creationId xmlns:a16="http://schemas.microsoft.com/office/drawing/2014/main" id="{E1A89979-9137-BFA8-174C-1EE3D439211C}"/>
                </a:ext>
              </a:extLst>
            </p:cNvPr>
            <p:cNvSpPr>
              <a:spLocks noChangeAspect="1"/>
            </p:cNvSpPr>
            <p:nvPr/>
          </p:nvSpPr>
          <p:spPr bwMode="invGray">
            <a:xfrm>
              <a:off x="6931749" y="1739551"/>
              <a:ext cx="3383280" cy="3383280"/>
            </a:xfrm>
            <a:prstGeom prst="ellipse">
              <a:avLst/>
            </a:prstGeom>
            <a:noFill/>
            <a:ln w="38100">
              <a:solidFill>
                <a:schemeClr val="tx1">
                  <a:lumMod val="40000"/>
                  <a:lumOff val="60000"/>
                  <a:alpha val="50000"/>
                </a:schemeClr>
              </a:solidFill>
              <a:prstDash val="sysDot"/>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sp>
          <p:nvSpPr>
            <p:cNvPr id="5" name="Oval 4">
              <a:extLst>
                <a:ext uri="{FF2B5EF4-FFF2-40B4-BE49-F238E27FC236}">
                  <a16:creationId xmlns:a16="http://schemas.microsoft.com/office/drawing/2014/main" id="{8FB46B87-1815-C28F-32B4-3E035BB4CAE6}"/>
                </a:ext>
              </a:extLst>
            </p:cNvPr>
            <p:cNvSpPr>
              <a:spLocks noChangeAspect="1"/>
            </p:cNvSpPr>
            <p:nvPr/>
          </p:nvSpPr>
          <p:spPr bwMode="invGray">
            <a:xfrm>
              <a:off x="6807836" y="1613319"/>
              <a:ext cx="3630168" cy="3630168"/>
            </a:xfrm>
            <a:prstGeom prst="ellipse">
              <a:avLst/>
            </a:prstGeom>
            <a:noFill/>
            <a:ln w="38100">
              <a:solidFill>
                <a:srgbClr val="3CB878"/>
              </a:solidFill>
              <a:prstDash val="sysDot"/>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sp>
          <p:nvSpPr>
            <p:cNvPr id="6" name="Oval 5">
              <a:extLst>
                <a:ext uri="{FF2B5EF4-FFF2-40B4-BE49-F238E27FC236}">
                  <a16:creationId xmlns:a16="http://schemas.microsoft.com/office/drawing/2014/main" id="{7AF6AE2C-4D5A-5253-7015-C2EC55768DB0}"/>
                </a:ext>
              </a:extLst>
            </p:cNvPr>
            <p:cNvSpPr>
              <a:spLocks noChangeAspect="1"/>
            </p:cNvSpPr>
            <p:nvPr/>
          </p:nvSpPr>
          <p:spPr bwMode="invGray">
            <a:xfrm>
              <a:off x="6686279" y="1488133"/>
              <a:ext cx="3886200" cy="3886200"/>
            </a:xfrm>
            <a:prstGeom prst="ellipse">
              <a:avLst/>
            </a:prstGeom>
            <a:noFill/>
            <a:ln w="38100">
              <a:solidFill>
                <a:srgbClr val="6AD1E3"/>
              </a:solidFill>
              <a:prstDash val="sysDot"/>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grpSp>
          <p:nvGrpSpPr>
            <p:cNvPr id="7" name="Group 6">
              <a:extLst>
                <a:ext uri="{FF2B5EF4-FFF2-40B4-BE49-F238E27FC236}">
                  <a16:creationId xmlns:a16="http://schemas.microsoft.com/office/drawing/2014/main" id="{9A2D378A-F6C6-4320-7966-C55907B350DE}"/>
                </a:ext>
              </a:extLst>
            </p:cNvPr>
            <p:cNvGrpSpPr/>
            <p:nvPr/>
          </p:nvGrpSpPr>
          <p:grpSpPr>
            <a:xfrm>
              <a:off x="7943579" y="2745403"/>
              <a:ext cx="1371600" cy="1371660"/>
              <a:chOff x="6686150" y="3002716"/>
              <a:chExt cx="1371600" cy="1371660"/>
            </a:xfrm>
          </p:grpSpPr>
          <p:sp>
            <p:nvSpPr>
              <p:cNvPr id="48" name="Oval 47">
                <a:extLst>
                  <a:ext uri="{FF2B5EF4-FFF2-40B4-BE49-F238E27FC236}">
                    <a16:creationId xmlns:a16="http://schemas.microsoft.com/office/drawing/2014/main" id="{4F6B34EA-1F62-CBEA-5184-C06ABAFD4290}"/>
                  </a:ext>
                </a:extLst>
              </p:cNvPr>
              <p:cNvSpPr>
                <a:spLocks noChangeAspect="1"/>
              </p:cNvSpPr>
              <p:nvPr/>
            </p:nvSpPr>
            <p:spPr>
              <a:xfrm>
                <a:off x="6686150" y="3002716"/>
                <a:ext cx="1371600" cy="1371660"/>
              </a:xfrm>
              <a:prstGeom prst="ellipse">
                <a:avLst/>
              </a:prstGeom>
              <a:solidFill>
                <a:schemeClr val="bg1">
                  <a:alpha val="75000"/>
                </a:schemeClr>
              </a:solidFill>
              <a:ln w="571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grpSp>
            <p:nvGrpSpPr>
              <p:cNvPr id="49" name="Google Shape;61;p13">
                <a:extLst>
                  <a:ext uri="{FF2B5EF4-FFF2-40B4-BE49-F238E27FC236}">
                    <a16:creationId xmlns:a16="http://schemas.microsoft.com/office/drawing/2014/main" id="{08FE288C-DEFC-EB2B-617D-0840D300705D}"/>
                  </a:ext>
                </a:extLst>
              </p:cNvPr>
              <p:cNvGrpSpPr/>
              <p:nvPr/>
            </p:nvGrpSpPr>
            <p:grpSpPr>
              <a:xfrm>
                <a:off x="7073250" y="3324111"/>
                <a:ext cx="610610" cy="533786"/>
                <a:chOff x="377425" y="238124"/>
                <a:chExt cx="5988376" cy="5234952"/>
              </a:xfrm>
              <a:solidFill>
                <a:srgbClr val="DA291C"/>
              </a:solidFill>
            </p:grpSpPr>
            <p:sp>
              <p:nvSpPr>
                <p:cNvPr id="50" name="Google Shape;62;p13">
                  <a:extLst>
                    <a:ext uri="{FF2B5EF4-FFF2-40B4-BE49-F238E27FC236}">
                      <a16:creationId xmlns:a16="http://schemas.microsoft.com/office/drawing/2014/main" id="{7F403E99-D994-9726-1778-C64C1F06886E}"/>
                    </a:ext>
                  </a:extLst>
                </p:cNvPr>
                <p:cNvSpPr/>
                <p:nvPr/>
              </p:nvSpPr>
              <p:spPr>
                <a:xfrm>
                  <a:off x="377425" y="238124"/>
                  <a:ext cx="2809175" cy="1553747"/>
                </a:xfrm>
                <a:custGeom>
                  <a:avLst/>
                  <a:gdLst/>
                  <a:ahLst/>
                  <a:cxnLst/>
                  <a:rect l="l" t="t" r="r" b="b"/>
                  <a:pathLst>
                    <a:path w="112367" h="62150" extrusionOk="0">
                      <a:moveTo>
                        <a:pt x="0" y="0"/>
                      </a:moveTo>
                      <a:lnTo>
                        <a:pt x="0" y="62150"/>
                      </a:lnTo>
                      <a:lnTo>
                        <a:pt x="112367" y="62150"/>
                      </a:lnTo>
                      <a:lnTo>
                        <a:pt x="11236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sp>
              <p:nvSpPr>
                <p:cNvPr id="51" name="Google Shape;63;p13">
                  <a:extLst>
                    <a:ext uri="{FF2B5EF4-FFF2-40B4-BE49-F238E27FC236}">
                      <a16:creationId xmlns:a16="http://schemas.microsoft.com/office/drawing/2014/main" id="{A8E0F854-4DB2-82F7-630F-51BA6B1994F2}"/>
                    </a:ext>
                  </a:extLst>
                </p:cNvPr>
                <p:cNvSpPr/>
                <p:nvPr/>
              </p:nvSpPr>
              <p:spPr>
                <a:xfrm>
                  <a:off x="377425" y="2091128"/>
                  <a:ext cx="1040299" cy="1553776"/>
                </a:xfrm>
                <a:custGeom>
                  <a:avLst/>
                  <a:gdLst/>
                  <a:ahLst/>
                  <a:cxnLst/>
                  <a:rect l="l" t="t" r="r" b="b"/>
                  <a:pathLst>
                    <a:path w="41612" h="62151" extrusionOk="0">
                      <a:moveTo>
                        <a:pt x="0" y="1"/>
                      </a:moveTo>
                      <a:lnTo>
                        <a:pt x="0" y="62151"/>
                      </a:lnTo>
                      <a:lnTo>
                        <a:pt x="41612" y="62151"/>
                      </a:lnTo>
                      <a:lnTo>
                        <a:pt x="4161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sp>
              <p:nvSpPr>
                <p:cNvPr id="52" name="Google Shape;64;p13">
                  <a:extLst>
                    <a:ext uri="{FF2B5EF4-FFF2-40B4-BE49-F238E27FC236}">
                      <a16:creationId xmlns:a16="http://schemas.microsoft.com/office/drawing/2014/main" id="{856870DB-778D-3A3B-E74C-ECD99E86C688}"/>
                    </a:ext>
                  </a:extLst>
                </p:cNvPr>
                <p:cNvSpPr/>
                <p:nvPr/>
              </p:nvSpPr>
              <p:spPr>
                <a:xfrm>
                  <a:off x="377425" y="3931726"/>
                  <a:ext cx="2820649" cy="1541350"/>
                </a:xfrm>
                <a:custGeom>
                  <a:avLst/>
                  <a:gdLst/>
                  <a:ahLst/>
                  <a:cxnLst/>
                  <a:rect l="l" t="t" r="r" b="b"/>
                  <a:pathLst>
                    <a:path w="112826" h="61654" extrusionOk="0">
                      <a:moveTo>
                        <a:pt x="0" y="0"/>
                      </a:moveTo>
                      <a:lnTo>
                        <a:pt x="0" y="61653"/>
                      </a:lnTo>
                      <a:lnTo>
                        <a:pt x="112826" y="61653"/>
                      </a:lnTo>
                      <a:lnTo>
                        <a:pt x="1128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sp>
              <p:nvSpPr>
                <p:cNvPr id="53" name="Google Shape;65;p13">
                  <a:extLst>
                    <a:ext uri="{FF2B5EF4-FFF2-40B4-BE49-F238E27FC236}">
                      <a16:creationId xmlns:a16="http://schemas.microsoft.com/office/drawing/2014/main" id="{E9425883-2D08-D38F-378B-FFEFFACD2391}"/>
                    </a:ext>
                  </a:extLst>
                </p:cNvPr>
                <p:cNvSpPr/>
                <p:nvPr/>
              </p:nvSpPr>
              <p:spPr>
                <a:xfrm>
                  <a:off x="3569052" y="238124"/>
                  <a:ext cx="2796749" cy="1553747"/>
                </a:xfrm>
                <a:custGeom>
                  <a:avLst/>
                  <a:gdLst/>
                  <a:ahLst/>
                  <a:cxnLst/>
                  <a:rect l="l" t="t" r="r" b="b"/>
                  <a:pathLst>
                    <a:path w="111870" h="62150" extrusionOk="0">
                      <a:moveTo>
                        <a:pt x="0" y="0"/>
                      </a:moveTo>
                      <a:lnTo>
                        <a:pt x="0" y="62150"/>
                      </a:lnTo>
                      <a:lnTo>
                        <a:pt x="111869" y="62150"/>
                      </a:lnTo>
                      <a:lnTo>
                        <a:pt x="11186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sp>
              <p:nvSpPr>
                <p:cNvPr id="54" name="Google Shape;66;p13">
                  <a:extLst>
                    <a:ext uri="{FF2B5EF4-FFF2-40B4-BE49-F238E27FC236}">
                      <a16:creationId xmlns:a16="http://schemas.microsoft.com/office/drawing/2014/main" id="{84B2C7A5-3679-1583-089A-56E9375C0FF9}"/>
                    </a:ext>
                  </a:extLst>
                </p:cNvPr>
                <p:cNvSpPr/>
                <p:nvPr/>
              </p:nvSpPr>
              <p:spPr>
                <a:xfrm>
                  <a:off x="3545152" y="3931726"/>
                  <a:ext cx="2820649" cy="1541350"/>
                </a:xfrm>
                <a:custGeom>
                  <a:avLst/>
                  <a:gdLst/>
                  <a:ahLst/>
                  <a:cxnLst/>
                  <a:rect l="l" t="t" r="r" b="b"/>
                  <a:pathLst>
                    <a:path w="112826" h="61654" extrusionOk="0">
                      <a:moveTo>
                        <a:pt x="0" y="0"/>
                      </a:moveTo>
                      <a:lnTo>
                        <a:pt x="0" y="61653"/>
                      </a:lnTo>
                      <a:lnTo>
                        <a:pt x="112826" y="61653"/>
                      </a:lnTo>
                      <a:lnTo>
                        <a:pt x="1128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sp>
              <p:nvSpPr>
                <p:cNvPr id="55" name="Google Shape;67;p13">
                  <a:extLst>
                    <a:ext uri="{FF2B5EF4-FFF2-40B4-BE49-F238E27FC236}">
                      <a16:creationId xmlns:a16="http://schemas.microsoft.com/office/drawing/2014/main" id="{A2046B11-9745-F5C1-68AF-E1E9C077C4E9}"/>
                    </a:ext>
                  </a:extLst>
                </p:cNvPr>
                <p:cNvSpPr/>
                <p:nvPr/>
              </p:nvSpPr>
              <p:spPr>
                <a:xfrm rot="10800000">
                  <a:off x="5325502" y="2091128"/>
                  <a:ext cx="1040299" cy="1553776"/>
                </a:xfrm>
                <a:custGeom>
                  <a:avLst/>
                  <a:gdLst/>
                  <a:ahLst/>
                  <a:cxnLst/>
                  <a:rect l="l" t="t" r="r" b="b"/>
                  <a:pathLst>
                    <a:path w="41612" h="62151" extrusionOk="0">
                      <a:moveTo>
                        <a:pt x="0" y="1"/>
                      </a:moveTo>
                      <a:lnTo>
                        <a:pt x="0" y="62151"/>
                      </a:lnTo>
                      <a:lnTo>
                        <a:pt x="41612" y="62151"/>
                      </a:lnTo>
                      <a:lnTo>
                        <a:pt x="4161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sp>
              <p:nvSpPr>
                <p:cNvPr id="56" name="Google Shape;68;p13">
                  <a:extLst>
                    <a:ext uri="{FF2B5EF4-FFF2-40B4-BE49-F238E27FC236}">
                      <a16:creationId xmlns:a16="http://schemas.microsoft.com/office/drawing/2014/main" id="{5752097A-5699-05FB-E618-41C6C88FFA76}"/>
                    </a:ext>
                  </a:extLst>
                </p:cNvPr>
                <p:cNvSpPr/>
                <p:nvPr/>
              </p:nvSpPr>
              <p:spPr>
                <a:xfrm rot="10800000">
                  <a:off x="1768371" y="2103554"/>
                  <a:ext cx="3211025" cy="1541350"/>
                </a:xfrm>
                <a:custGeom>
                  <a:avLst/>
                  <a:gdLst/>
                  <a:ahLst/>
                  <a:cxnLst/>
                  <a:rect l="l" t="t" r="r" b="b"/>
                  <a:pathLst>
                    <a:path w="112826" h="61654" extrusionOk="0">
                      <a:moveTo>
                        <a:pt x="0" y="0"/>
                      </a:moveTo>
                      <a:lnTo>
                        <a:pt x="0" y="61653"/>
                      </a:lnTo>
                      <a:lnTo>
                        <a:pt x="112826" y="61653"/>
                      </a:lnTo>
                      <a:lnTo>
                        <a:pt x="1128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grpSp>
        </p:grpSp>
        <p:grpSp>
          <p:nvGrpSpPr>
            <p:cNvPr id="8" name="Group 7">
              <a:extLst>
                <a:ext uri="{FF2B5EF4-FFF2-40B4-BE49-F238E27FC236}">
                  <a16:creationId xmlns:a16="http://schemas.microsoft.com/office/drawing/2014/main" id="{F3EE4B3C-31D2-1D3E-A524-8E8B2699BE5C}"/>
                </a:ext>
              </a:extLst>
            </p:cNvPr>
            <p:cNvGrpSpPr/>
            <p:nvPr/>
          </p:nvGrpSpPr>
          <p:grpSpPr>
            <a:xfrm>
              <a:off x="8286494" y="1155641"/>
              <a:ext cx="685770" cy="685800"/>
              <a:chOff x="7029065" y="1412954"/>
              <a:chExt cx="685770" cy="685800"/>
            </a:xfrm>
          </p:grpSpPr>
          <p:sp>
            <p:nvSpPr>
              <p:cNvPr id="46" name="Oval 45">
                <a:extLst>
                  <a:ext uri="{FF2B5EF4-FFF2-40B4-BE49-F238E27FC236}">
                    <a16:creationId xmlns:a16="http://schemas.microsoft.com/office/drawing/2014/main" id="{6A022BE1-5BDC-E86D-F507-F9491B546667}"/>
                  </a:ext>
                </a:extLst>
              </p:cNvPr>
              <p:cNvSpPr>
                <a:spLocks noChangeAspect="1"/>
              </p:cNvSpPr>
              <p:nvPr/>
            </p:nvSpPr>
            <p:spPr>
              <a:xfrm>
                <a:off x="7029065" y="1412954"/>
                <a:ext cx="685770" cy="685800"/>
              </a:xfrm>
              <a:prstGeom prst="ellipse">
                <a:avLst/>
              </a:prstGeom>
              <a:solidFill>
                <a:schemeClr val="bg1">
                  <a:alpha val="90000"/>
                </a:schemeClr>
              </a:solidFill>
              <a:ln w="38100">
                <a:solidFill>
                  <a:schemeClr val="tx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sp>
            <p:nvSpPr>
              <p:cNvPr id="47" name="Google Shape;95;p13">
                <a:extLst>
                  <a:ext uri="{FF2B5EF4-FFF2-40B4-BE49-F238E27FC236}">
                    <a16:creationId xmlns:a16="http://schemas.microsoft.com/office/drawing/2014/main" id="{8390D412-C6F7-3ADE-D300-B962936FB63D}"/>
                  </a:ext>
                </a:extLst>
              </p:cNvPr>
              <p:cNvSpPr/>
              <p:nvPr/>
            </p:nvSpPr>
            <p:spPr>
              <a:xfrm>
                <a:off x="7227787" y="1565128"/>
                <a:ext cx="288327" cy="381453"/>
              </a:xfrm>
              <a:custGeom>
                <a:avLst/>
                <a:gdLst/>
                <a:ahLst/>
                <a:cxnLst/>
                <a:rect l="l" t="t" r="r" b="b"/>
                <a:pathLst>
                  <a:path w="158006" h="209040" extrusionOk="0">
                    <a:moveTo>
                      <a:pt x="79022" y="7851"/>
                    </a:moveTo>
                    <a:cubicBezTo>
                      <a:pt x="82948" y="7851"/>
                      <a:pt x="86874" y="9814"/>
                      <a:pt x="89307" y="12758"/>
                    </a:cubicBezTo>
                    <a:lnTo>
                      <a:pt x="68698" y="12758"/>
                    </a:lnTo>
                    <a:cubicBezTo>
                      <a:pt x="71171" y="9814"/>
                      <a:pt x="75097" y="7851"/>
                      <a:pt x="79022" y="7851"/>
                    </a:cubicBezTo>
                    <a:close/>
                    <a:moveTo>
                      <a:pt x="115334" y="27008"/>
                    </a:moveTo>
                    <a:lnTo>
                      <a:pt x="112861" y="37804"/>
                    </a:lnTo>
                    <a:lnTo>
                      <a:pt x="45144" y="37804"/>
                    </a:lnTo>
                    <a:lnTo>
                      <a:pt x="42711" y="27008"/>
                    </a:lnTo>
                    <a:close/>
                    <a:moveTo>
                      <a:pt x="42888" y="106814"/>
                    </a:moveTo>
                    <a:cubicBezTo>
                      <a:pt x="46771" y="106814"/>
                      <a:pt x="50652" y="107195"/>
                      <a:pt x="54487" y="107955"/>
                    </a:cubicBezTo>
                    <a:lnTo>
                      <a:pt x="42200" y="120242"/>
                    </a:lnTo>
                    <a:cubicBezTo>
                      <a:pt x="33368" y="115806"/>
                      <a:pt x="25045" y="112862"/>
                      <a:pt x="17665" y="112391"/>
                    </a:cubicBezTo>
                    <a:cubicBezTo>
                      <a:pt x="25766" y="108664"/>
                      <a:pt x="34331" y="106814"/>
                      <a:pt x="42888" y="106814"/>
                    </a:cubicBezTo>
                    <a:close/>
                    <a:moveTo>
                      <a:pt x="60847" y="109447"/>
                    </a:moveTo>
                    <a:cubicBezTo>
                      <a:pt x="69679" y="111880"/>
                      <a:pt x="77531" y="116316"/>
                      <a:pt x="84400" y="122676"/>
                    </a:cubicBezTo>
                    <a:lnTo>
                      <a:pt x="68227" y="139360"/>
                    </a:lnTo>
                    <a:cubicBezTo>
                      <a:pt x="61357" y="133000"/>
                      <a:pt x="54487" y="127583"/>
                      <a:pt x="47107" y="123186"/>
                    </a:cubicBezTo>
                    <a:lnTo>
                      <a:pt x="60847" y="109447"/>
                    </a:lnTo>
                    <a:close/>
                    <a:moveTo>
                      <a:pt x="14250" y="117769"/>
                    </a:moveTo>
                    <a:cubicBezTo>
                      <a:pt x="21120" y="118279"/>
                      <a:pt x="29442" y="120713"/>
                      <a:pt x="37804" y="124639"/>
                    </a:cubicBezTo>
                    <a:lnTo>
                      <a:pt x="20609" y="141833"/>
                    </a:lnTo>
                    <a:lnTo>
                      <a:pt x="14250" y="135434"/>
                    </a:lnTo>
                    <a:lnTo>
                      <a:pt x="14250" y="117769"/>
                    </a:lnTo>
                    <a:close/>
                    <a:moveTo>
                      <a:pt x="14250" y="143796"/>
                    </a:moveTo>
                    <a:lnTo>
                      <a:pt x="16213" y="145759"/>
                    </a:lnTo>
                    <a:lnTo>
                      <a:pt x="14250" y="148192"/>
                    </a:lnTo>
                    <a:lnTo>
                      <a:pt x="14250" y="143796"/>
                    </a:lnTo>
                    <a:close/>
                    <a:moveTo>
                      <a:pt x="43182" y="127583"/>
                    </a:moveTo>
                    <a:cubicBezTo>
                      <a:pt x="50051" y="131509"/>
                      <a:pt x="57432" y="136926"/>
                      <a:pt x="64301" y="143285"/>
                    </a:cubicBezTo>
                    <a:lnTo>
                      <a:pt x="43182" y="164405"/>
                    </a:lnTo>
                    <a:lnTo>
                      <a:pt x="24535" y="145759"/>
                    </a:lnTo>
                    <a:lnTo>
                      <a:pt x="43182" y="127583"/>
                    </a:lnTo>
                    <a:close/>
                    <a:moveTo>
                      <a:pt x="88836" y="127112"/>
                    </a:moveTo>
                    <a:cubicBezTo>
                      <a:pt x="95196" y="133982"/>
                      <a:pt x="99632" y="141833"/>
                      <a:pt x="102066" y="150666"/>
                    </a:cubicBezTo>
                    <a:lnTo>
                      <a:pt x="88326" y="164405"/>
                    </a:lnTo>
                    <a:cubicBezTo>
                      <a:pt x="84400" y="157025"/>
                      <a:pt x="79022" y="150155"/>
                      <a:pt x="72153" y="143285"/>
                    </a:cubicBezTo>
                    <a:lnTo>
                      <a:pt x="88836" y="127112"/>
                    </a:lnTo>
                    <a:close/>
                    <a:moveTo>
                      <a:pt x="68227" y="147721"/>
                    </a:moveTo>
                    <a:cubicBezTo>
                      <a:pt x="74586" y="154081"/>
                      <a:pt x="80004" y="161461"/>
                      <a:pt x="84400" y="168802"/>
                    </a:cubicBezTo>
                    <a:lnTo>
                      <a:pt x="65754" y="186978"/>
                    </a:lnTo>
                    <a:lnTo>
                      <a:pt x="47107" y="168802"/>
                    </a:lnTo>
                    <a:lnTo>
                      <a:pt x="68227" y="147721"/>
                    </a:lnTo>
                    <a:close/>
                    <a:moveTo>
                      <a:pt x="20609" y="150155"/>
                    </a:moveTo>
                    <a:lnTo>
                      <a:pt x="38785" y="168802"/>
                    </a:lnTo>
                    <a:lnTo>
                      <a:pt x="17665" y="189922"/>
                    </a:lnTo>
                    <a:cubicBezTo>
                      <a:pt x="16684" y="188430"/>
                      <a:pt x="15231" y="186978"/>
                      <a:pt x="14250" y="185486"/>
                    </a:cubicBezTo>
                    <a:lnTo>
                      <a:pt x="14250" y="156044"/>
                    </a:lnTo>
                    <a:lnTo>
                      <a:pt x="20609" y="150155"/>
                    </a:lnTo>
                    <a:close/>
                    <a:moveTo>
                      <a:pt x="104028" y="157025"/>
                    </a:moveTo>
                    <a:lnTo>
                      <a:pt x="104028" y="157025"/>
                    </a:lnTo>
                    <a:cubicBezTo>
                      <a:pt x="105991" y="169312"/>
                      <a:pt x="104539" y="182542"/>
                      <a:pt x="99632" y="193847"/>
                    </a:cubicBezTo>
                    <a:cubicBezTo>
                      <a:pt x="98650" y="186467"/>
                      <a:pt x="96177" y="178145"/>
                      <a:pt x="91270" y="169783"/>
                    </a:cubicBezTo>
                    <a:lnTo>
                      <a:pt x="104028" y="157025"/>
                    </a:lnTo>
                    <a:close/>
                    <a:moveTo>
                      <a:pt x="43182" y="172728"/>
                    </a:moveTo>
                    <a:lnTo>
                      <a:pt x="61828" y="191374"/>
                    </a:lnTo>
                    <a:lnTo>
                      <a:pt x="58413" y="194319"/>
                    </a:lnTo>
                    <a:lnTo>
                      <a:pt x="22572" y="194319"/>
                    </a:lnTo>
                    <a:lnTo>
                      <a:pt x="22101" y="193847"/>
                    </a:lnTo>
                    <a:lnTo>
                      <a:pt x="43182" y="172728"/>
                    </a:lnTo>
                    <a:close/>
                    <a:moveTo>
                      <a:pt x="86874" y="174219"/>
                    </a:moveTo>
                    <a:cubicBezTo>
                      <a:pt x="90799" y="181089"/>
                      <a:pt x="92762" y="187959"/>
                      <a:pt x="93233" y="194319"/>
                    </a:cubicBezTo>
                    <a:lnTo>
                      <a:pt x="73134" y="194319"/>
                    </a:lnTo>
                    <a:lnTo>
                      <a:pt x="69679" y="191374"/>
                    </a:lnTo>
                    <a:lnTo>
                      <a:pt x="86874" y="174219"/>
                    </a:lnTo>
                    <a:close/>
                    <a:moveTo>
                      <a:pt x="141832" y="27008"/>
                    </a:moveTo>
                    <a:cubicBezTo>
                      <a:pt x="142813" y="27008"/>
                      <a:pt x="143795" y="27990"/>
                      <a:pt x="143795" y="29442"/>
                    </a:cubicBezTo>
                    <a:lnTo>
                      <a:pt x="143795" y="192356"/>
                    </a:lnTo>
                    <a:cubicBezTo>
                      <a:pt x="143795" y="193337"/>
                      <a:pt x="142813" y="194319"/>
                      <a:pt x="141832" y="194319"/>
                    </a:cubicBezTo>
                    <a:lnTo>
                      <a:pt x="107954" y="194319"/>
                    </a:lnTo>
                    <a:cubicBezTo>
                      <a:pt x="117768" y="169312"/>
                      <a:pt x="112861" y="139360"/>
                      <a:pt x="92252" y="119261"/>
                    </a:cubicBezTo>
                    <a:cubicBezTo>
                      <a:pt x="78649" y="105632"/>
                      <a:pt x="60747" y="98755"/>
                      <a:pt x="42902" y="98755"/>
                    </a:cubicBezTo>
                    <a:cubicBezTo>
                      <a:pt x="33093" y="98755"/>
                      <a:pt x="23301" y="100833"/>
                      <a:pt x="14250" y="105011"/>
                    </a:cubicBezTo>
                    <a:lnTo>
                      <a:pt x="14250" y="29442"/>
                    </a:lnTo>
                    <a:cubicBezTo>
                      <a:pt x="14250" y="27990"/>
                      <a:pt x="15231" y="27008"/>
                      <a:pt x="16213" y="27008"/>
                    </a:cubicBezTo>
                    <a:lnTo>
                      <a:pt x="31405" y="27008"/>
                    </a:lnTo>
                    <a:lnTo>
                      <a:pt x="36822" y="48599"/>
                    </a:lnTo>
                    <a:lnTo>
                      <a:pt x="121223" y="48599"/>
                    </a:lnTo>
                    <a:lnTo>
                      <a:pt x="126601" y="27008"/>
                    </a:lnTo>
                    <a:close/>
                    <a:moveTo>
                      <a:pt x="79022" y="0"/>
                    </a:moveTo>
                    <a:cubicBezTo>
                      <a:pt x="70190" y="0"/>
                      <a:pt x="62810" y="5417"/>
                      <a:pt x="59394" y="12758"/>
                    </a:cubicBezTo>
                    <a:lnTo>
                      <a:pt x="16213" y="12758"/>
                    </a:lnTo>
                    <a:cubicBezTo>
                      <a:pt x="7380" y="12758"/>
                      <a:pt x="0" y="20138"/>
                      <a:pt x="0" y="29442"/>
                    </a:cubicBezTo>
                    <a:lnTo>
                      <a:pt x="0" y="192356"/>
                    </a:lnTo>
                    <a:cubicBezTo>
                      <a:pt x="0" y="201188"/>
                      <a:pt x="7380" y="209040"/>
                      <a:pt x="16213" y="209040"/>
                    </a:cubicBezTo>
                    <a:lnTo>
                      <a:pt x="141832" y="209040"/>
                    </a:lnTo>
                    <a:cubicBezTo>
                      <a:pt x="150665" y="209040"/>
                      <a:pt x="158006" y="201188"/>
                      <a:pt x="158006" y="192356"/>
                    </a:cubicBezTo>
                    <a:lnTo>
                      <a:pt x="158006" y="29442"/>
                    </a:lnTo>
                    <a:cubicBezTo>
                      <a:pt x="158006" y="20138"/>
                      <a:pt x="150665" y="12758"/>
                      <a:pt x="141832" y="12758"/>
                    </a:cubicBezTo>
                    <a:lnTo>
                      <a:pt x="98650" y="12758"/>
                    </a:lnTo>
                    <a:cubicBezTo>
                      <a:pt x="95196" y="5417"/>
                      <a:pt x="87855" y="0"/>
                      <a:pt x="79022" y="0"/>
                    </a:cubicBezTo>
                    <a:close/>
                  </a:path>
                </a:pathLst>
              </a:custGeom>
              <a:solidFill>
                <a:schemeClr val="tx1">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grpSp>
        <p:grpSp>
          <p:nvGrpSpPr>
            <p:cNvPr id="9" name="Group 8">
              <a:extLst>
                <a:ext uri="{FF2B5EF4-FFF2-40B4-BE49-F238E27FC236}">
                  <a16:creationId xmlns:a16="http://schemas.microsoft.com/office/drawing/2014/main" id="{1AA385D7-7B15-0F67-EA90-1A91820A7868}"/>
                </a:ext>
              </a:extLst>
            </p:cNvPr>
            <p:cNvGrpSpPr/>
            <p:nvPr/>
          </p:nvGrpSpPr>
          <p:grpSpPr>
            <a:xfrm>
              <a:off x="6361073" y="3091512"/>
              <a:ext cx="685770" cy="685800"/>
              <a:chOff x="5657787" y="4689491"/>
              <a:chExt cx="685770" cy="685800"/>
            </a:xfrm>
          </p:grpSpPr>
          <p:sp>
            <p:nvSpPr>
              <p:cNvPr id="44" name="Oval 43">
                <a:extLst>
                  <a:ext uri="{FF2B5EF4-FFF2-40B4-BE49-F238E27FC236}">
                    <a16:creationId xmlns:a16="http://schemas.microsoft.com/office/drawing/2014/main" id="{17068E07-69D4-D35E-B684-7FE69E7E7927}"/>
                  </a:ext>
                </a:extLst>
              </p:cNvPr>
              <p:cNvSpPr>
                <a:spLocks noChangeAspect="1"/>
              </p:cNvSpPr>
              <p:nvPr/>
            </p:nvSpPr>
            <p:spPr>
              <a:xfrm>
                <a:off x="5657787" y="4689491"/>
                <a:ext cx="685770" cy="685800"/>
              </a:xfrm>
              <a:prstGeom prst="ellipse">
                <a:avLst/>
              </a:prstGeom>
              <a:solidFill>
                <a:schemeClr val="bg1">
                  <a:alpha val="90000"/>
                </a:schemeClr>
              </a:solidFill>
              <a:ln w="38100">
                <a:solidFill>
                  <a:srgbClr val="BF242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pic>
            <p:nvPicPr>
              <p:cNvPr id="45" name="Graphic 44">
                <a:extLst>
                  <a:ext uri="{FF2B5EF4-FFF2-40B4-BE49-F238E27FC236}">
                    <a16:creationId xmlns:a16="http://schemas.microsoft.com/office/drawing/2014/main" id="{CA62F3D6-E5DF-719A-3CBD-3642E902DF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45123" y="4823432"/>
                <a:ext cx="311097" cy="395941"/>
              </a:xfrm>
              <a:prstGeom prst="rect">
                <a:avLst/>
              </a:prstGeom>
            </p:spPr>
          </p:pic>
        </p:grpSp>
        <p:grpSp>
          <p:nvGrpSpPr>
            <p:cNvPr id="10" name="Group 9">
              <a:extLst>
                <a:ext uri="{FF2B5EF4-FFF2-40B4-BE49-F238E27FC236}">
                  <a16:creationId xmlns:a16="http://schemas.microsoft.com/office/drawing/2014/main" id="{D176D1C6-F6AA-F32B-6EFE-CC9B177F1B10}"/>
                </a:ext>
              </a:extLst>
            </p:cNvPr>
            <p:cNvGrpSpPr/>
            <p:nvPr/>
          </p:nvGrpSpPr>
          <p:grpSpPr>
            <a:xfrm>
              <a:off x="6903554" y="4429521"/>
              <a:ext cx="685770" cy="685800"/>
              <a:chOff x="5109810" y="3345646"/>
              <a:chExt cx="685770" cy="685800"/>
            </a:xfrm>
          </p:grpSpPr>
          <p:sp>
            <p:nvSpPr>
              <p:cNvPr id="42" name="Oval 41">
                <a:extLst>
                  <a:ext uri="{FF2B5EF4-FFF2-40B4-BE49-F238E27FC236}">
                    <a16:creationId xmlns:a16="http://schemas.microsoft.com/office/drawing/2014/main" id="{B0423474-2942-EDB9-BA6E-EBCBFEF40EC3}"/>
                  </a:ext>
                </a:extLst>
              </p:cNvPr>
              <p:cNvSpPr>
                <a:spLocks noChangeAspect="1"/>
              </p:cNvSpPr>
              <p:nvPr/>
            </p:nvSpPr>
            <p:spPr>
              <a:xfrm>
                <a:off x="5109810" y="3345646"/>
                <a:ext cx="685770" cy="685800"/>
              </a:xfrm>
              <a:prstGeom prst="ellipse">
                <a:avLst/>
              </a:prstGeom>
              <a:solidFill>
                <a:schemeClr val="bg1">
                  <a:alpha val="90000"/>
                </a:schemeClr>
              </a:solidFill>
              <a:ln w="3810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pic>
            <p:nvPicPr>
              <p:cNvPr id="43" name="Graphic 42">
                <a:extLst>
                  <a:ext uri="{FF2B5EF4-FFF2-40B4-BE49-F238E27FC236}">
                    <a16:creationId xmlns:a16="http://schemas.microsoft.com/office/drawing/2014/main" id="{113411C3-8412-F8E2-9037-A486D57F118C}"/>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50646" y="3535778"/>
                <a:ext cx="404099" cy="305537"/>
              </a:xfrm>
              <a:prstGeom prst="rect">
                <a:avLst/>
              </a:prstGeom>
            </p:spPr>
          </p:pic>
        </p:grpSp>
        <p:sp>
          <p:nvSpPr>
            <p:cNvPr id="11" name="Oval 10">
              <a:extLst>
                <a:ext uri="{FF2B5EF4-FFF2-40B4-BE49-F238E27FC236}">
                  <a16:creationId xmlns:a16="http://schemas.microsoft.com/office/drawing/2014/main" id="{79C2094C-61BC-4583-90DC-A204FA8698B4}"/>
                </a:ext>
              </a:extLst>
            </p:cNvPr>
            <p:cNvSpPr>
              <a:spLocks noChangeAspect="1"/>
            </p:cNvSpPr>
            <p:nvPr/>
          </p:nvSpPr>
          <p:spPr>
            <a:xfrm>
              <a:off x="9661653" y="4414109"/>
              <a:ext cx="685770" cy="685800"/>
            </a:xfrm>
            <a:prstGeom prst="ellipse">
              <a:avLst/>
            </a:prstGeom>
            <a:solidFill>
              <a:schemeClr val="bg1">
                <a:alpha val="90000"/>
              </a:schemeClr>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sp>
          <p:nvSpPr>
            <p:cNvPr id="12" name="TextBox 11">
              <a:extLst>
                <a:ext uri="{FF2B5EF4-FFF2-40B4-BE49-F238E27FC236}">
                  <a16:creationId xmlns:a16="http://schemas.microsoft.com/office/drawing/2014/main" id="{1658DF52-8DF6-4D70-0CDA-D59FED75BF39}"/>
                </a:ext>
              </a:extLst>
            </p:cNvPr>
            <p:cNvSpPr txBox="1"/>
            <p:nvPr/>
          </p:nvSpPr>
          <p:spPr>
            <a:xfrm>
              <a:off x="5586530" y="4945972"/>
              <a:ext cx="1224878" cy="183413"/>
            </a:xfrm>
            <a:prstGeom prst="rect">
              <a:avLst/>
            </a:prstGeom>
            <a:noFill/>
          </p:spPr>
          <p:txBody>
            <a:bodyPr wrap="square" lIns="0" tIns="14810" rIns="0" bIns="14810" rtlCol="0" anchor="ctr">
              <a:spAutoFit/>
            </a:bodyPr>
            <a:lstStyle/>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Endpoint</a:t>
              </a:r>
            </a:p>
          </p:txBody>
        </p:sp>
        <p:sp>
          <p:nvSpPr>
            <p:cNvPr id="13" name="TextBox 12">
              <a:extLst>
                <a:ext uri="{FF2B5EF4-FFF2-40B4-BE49-F238E27FC236}">
                  <a16:creationId xmlns:a16="http://schemas.microsoft.com/office/drawing/2014/main" id="{6E61F72F-0469-66C3-EE93-016CADA60483}"/>
                </a:ext>
              </a:extLst>
            </p:cNvPr>
            <p:cNvSpPr txBox="1"/>
            <p:nvPr/>
          </p:nvSpPr>
          <p:spPr>
            <a:xfrm>
              <a:off x="8066725" y="5766587"/>
              <a:ext cx="1125306" cy="336916"/>
            </a:xfrm>
            <a:prstGeom prst="rect">
              <a:avLst/>
            </a:prstGeom>
            <a:noFill/>
          </p:spPr>
          <p:txBody>
            <a:bodyPr wrap="square" lIns="0" tIns="14810" rIns="0" bIns="14810" rtlCol="0" anchor="ctr">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Security Operations</a:t>
              </a:r>
            </a:p>
          </p:txBody>
        </p:sp>
        <p:sp>
          <p:nvSpPr>
            <p:cNvPr id="14" name="Oval 13">
              <a:extLst>
                <a:ext uri="{FF2B5EF4-FFF2-40B4-BE49-F238E27FC236}">
                  <a16:creationId xmlns:a16="http://schemas.microsoft.com/office/drawing/2014/main" id="{44AD73C0-6565-553C-5A55-75DFDBCC6A05}"/>
                </a:ext>
              </a:extLst>
            </p:cNvPr>
            <p:cNvSpPr>
              <a:spLocks noChangeAspect="1"/>
            </p:cNvSpPr>
            <p:nvPr/>
          </p:nvSpPr>
          <p:spPr>
            <a:xfrm>
              <a:off x="10218232" y="3088333"/>
              <a:ext cx="685770" cy="685800"/>
            </a:xfrm>
            <a:prstGeom prst="ellipse">
              <a:avLst/>
            </a:prstGeom>
            <a:solidFill>
              <a:schemeClr val="bg1">
                <a:alpha val="90000"/>
              </a:schemeClr>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sp>
          <p:nvSpPr>
            <p:cNvPr id="15" name="Google Shape;83;p13">
              <a:extLst>
                <a:ext uri="{FF2B5EF4-FFF2-40B4-BE49-F238E27FC236}">
                  <a16:creationId xmlns:a16="http://schemas.microsoft.com/office/drawing/2014/main" id="{2FB5F4B4-FA03-C452-C84B-91BE19A45CB3}"/>
                </a:ext>
              </a:extLst>
            </p:cNvPr>
            <p:cNvSpPr/>
            <p:nvPr/>
          </p:nvSpPr>
          <p:spPr>
            <a:xfrm>
              <a:off x="10327448" y="3291086"/>
              <a:ext cx="459370" cy="291565"/>
            </a:xfrm>
            <a:custGeom>
              <a:avLst/>
              <a:gdLst/>
              <a:ahLst/>
              <a:cxnLst/>
              <a:rect l="l" t="t" r="r" b="b"/>
              <a:pathLst>
                <a:path w="170734" h="108366" extrusionOk="0">
                  <a:moveTo>
                    <a:pt x="102878" y="11675"/>
                  </a:moveTo>
                  <a:cubicBezTo>
                    <a:pt x="121469" y="11675"/>
                    <a:pt x="136441" y="24078"/>
                    <a:pt x="136441" y="39400"/>
                  </a:cubicBezTo>
                  <a:lnTo>
                    <a:pt x="136441" y="42319"/>
                  </a:lnTo>
                  <a:lnTo>
                    <a:pt x="135711" y="47806"/>
                  </a:lnTo>
                  <a:lnTo>
                    <a:pt x="140819" y="48886"/>
                  </a:lnTo>
                  <a:cubicBezTo>
                    <a:pt x="151384" y="50724"/>
                    <a:pt x="159409" y="59101"/>
                    <a:pt x="159409" y="68965"/>
                  </a:cubicBezTo>
                  <a:cubicBezTo>
                    <a:pt x="159409" y="77341"/>
                    <a:pt x="153222" y="85017"/>
                    <a:pt x="144467" y="87936"/>
                  </a:cubicBezTo>
                  <a:lnTo>
                    <a:pt x="144087" y="88286"/>
                  </a:lnTo>
                  <a:cubicBezTo>
                    <a:pt x="130954" y="93773"/>
                    <a:pt x="109065" y="97041"/>
                    <a:pt x="85717" y="97041"/>
                  </a:cubicBezTo>
                  <a:cubicBezTo>
                    <a:pt x="50695" y="97041"/>
                    <a:pt x="25537" y="90124"/>
                    <a:pt x="18241" y="83178"/>
                  </a:cubicBezTo>
                  <a:lnTo>
                    <a:pt x="18241" y="82828"/>
                  </a:lnTo>
                  <a:cubicBezTo>
                    <a:pt x="13863" y="79180"/>
                    <a:pt x="11295" y="74423"/>
                    <a:pt x="11295" y="69315"/>
                  </a:cubicBezTo>
                  <a:cubicBezTo>
                    <a:pt x="11295" y="58750"/>
                    <a:pt x="20780" y="50345"/>
                    <a:pt x="33184" y="49615"/>
                  </a:cubicBezTo>
                  <a:lnTo>
                    <a:pt x="39021" y="49615"/>
                  </a:lnTo>
                  <a:lnTo>
                    <a:pt x="38671" y="43778"/>
                  </a:lnTo>
                  <a:cubicBezTo>
                    <a:pt x="38291" y="43428"/>
                    <a:pt x="38291" y="43049"/>
                    <a:pt x="38291" y="42698"/>
                  </a:cubicBezTo>
                  <a:cubicBezTo>
                    <a:pt x="38291" y="35023"/>
                    <a:pt x="45588" y="28835"/>
                    <a:pt x="54722" y="28835"/>
                  </a:cubicBezTo>
                  <a:cubicBezTo>
                    <a:pt x="57991" y="28835"/>
                    <a:pt x="60910" y="29565"/>
                    <a:pt x="63828" y="31375"/>
                  </a:cubicBezTo>
                  <a:lnTo>
                    <a:pt x="68936" y="34293"/>
                  </a:lnTo>
                  <a:lnTo>
                    <a:pt x="71854" y="28835"/>
                  </a:lnTo>
                  <a:cubicBezTo>
                    <a:pt x="76962" y="18241"/>
                    <a:pt x="89015" y="11675"/>
                    <a:pt x="102878" y="11675"/>
                  </a:cubicBezTo>
                  <a:close/>
                  <a:moveTo>
                    <a:pt x="102878" y="0"/>
                  </a:moveTo>
                  <a:cubicBezTo>
                    <a:pt x="86826" y="0"/>
                    <a:pt x="72234" y="7297"/>
                    <a:pt x="64208" y="18971"/>
                  </a:cubicBezTo>
                  <a:cubicBezTo>
                    <a:pt x="61289" y="17891"/>
                    <a:pt x="57991" y="17512"/>
                    <a:pt x="54722" y="17512"/>
                  </a:cubicBezTo>
                  <a:cubicBezTo>
                    <a:pt x="40860" y="17512"/>
                    <a:pt x="29185" y="26647"/>
                    <a:pt x="27347" y="39050"/>
                  </a:cubicBezTo>
                  <a:cubicBezTo>
                    <a:pt x="11674" y="41969"/>
                    <a:pt x="0" y="54373"/>
                    <a:pt x="0" y="69315"/>
                  </a:cubicBezTo>
                  <a:cubicBezTo>
                    <a:pt x="0" y="77721"/>
                    <a:pt x="3649" y="85747"/>
                    <a:pt x="10565" y="91584"/>
                  </a:cubicBezTo>
                  <a:cubicBezTo>
                    <a:pt x="21160" y="101799"/>
                    <a:pt x="50695" y="108365"/>
                    <a:pt x="85717" y="108365"/>
                  </a:cubicBezTo>
                  <a:cubicBezTo>
                    <a:pt x="110524" y="108365"/>
                    <a:pt x="133872" y="105067"/>
                    <a:pt x="148465" y="98880"/>
                  </a:cubicBezTo>
                  <a:cubicBezTo>
                    <a:pt x="161598" y="94123"/>
                    <a:pt x="170733" y="82099"/>
                    <a:pt x="170733" y="68965"/>
                  </a:cubicBezTo>
                  <a:cubicBezTo>
                    <a:pt x="170733" y="55102"/>
                    <a:pt x="161248" y="43049"/>
                    <a:pt x="148115" y="38671"/>
                  </a:cubicBezTo>
                  <a:cubicBezTo>
                    <a:pt x="147735" y="17512"/>
                    <a:pt x="127685" y="0"/>
                    <a:pt x="1028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cxnSp>
          <p:nvCxnSpPr>
            <p:cNvPr id="16" name="Straight Connector 15">
              <a:extLst>
                <a:ext uri="{FF2B5EF4-FFF2-40B4-BE49-F238E27FC236}">
                  <a16:creationId xmlns:a16="http://schemas.microsoft.com/office/drawing/2014/main" id="{CE3A70E2-C745-33CB-FFCB-3D4254A6F7CB}"/>
                </a:ext>
              </a:extLst>
            </p:cNvPr>
            <p:cNvCxnSpPr>
              <a:cxnSpLocks/>
            </p:cNvCxnSpPr>
            <p:nvPr/>
          </p:nvCxnSpPr>
          <p:spPr>
            <a:xfrm>
              <a:off x="8629379" y="1841441"/>
              <a:ext cx="0" cy="903962"/>
            </a:xfrm>
            <a:prstGeom prst="line">
              <a:avLst/>
            </a:prstGeom>
            <a:ln w="12700">
              <a:solidFill>
                <a:schemeClr val="tx1">
                  <a:alpha val="50000"/>
                </a:schemeClr>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109532F-1284-65F8-97AF-B11D154CA5C0}"/>
                </a:ext>
              </a:extLst>
            </p:cNvPr>
            <p:cNvCxnSpPr>
              <a:cxnSpLocks/>
            </p:cNvCxnSpPr>
            <p:nvPr/>
          </p:nvCxnSpPr>
          <p:spPr>
            <a:xfrm flipH="1">
              <a:off x="9315179" y="3425597"/>
              <a:ext cx="885060" cy="5636"/>
            </a:xfrm>
            <a:prstGeom prst="line">
              <a:avLst/>
            </a:prstGeom>
            <a:ln w="12700">
              <a:solidFill>
                <a:schemeClr val="tx1">
                  <a:alpha val="50000"/>
                </a:schemeClr>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D32C959-860B-8F05-F9A4-7EF9BAEB2300}"/>
                </a:ext>
              </a:extLst>
            </p:cNvPr>
            <p:cNvCxnSpPr>
              <a:cxnSpLocks/>
            </p:cNvCxnSpPr>
            <p:nvPr/>
          </p:nvCxnSpPr>
          <p:spPr>
            <a:xfrm>
              <a:off x="7053009" y="3431233"/>
              <a:ext cx="890570" cy="0"/>
            </a:xfrm>
            <a:prstGeom prst="line">
              <a:avLst/>
            </a:prstGeom>
            <a:ln w="12700">
              <a:solidFill>
                <a:schemeClr val="tx1">
                  <a:alpha val="50000"/>
                </a:schemeClr>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3BC6D1D-4D2E-C131-5432-95DE4B6767C5}"/>
                </a:ext>
              </a:extLst>
            </p:cNvPr>
            <p:cNvCxnSpPr>
              <a:cxnSpLocks/>
            </p:cNvCxnSpPr>
            <p:nvPr/>
          </p:nvCxnSpPr>
          <p:spPr>
            <a:xfrm flipH="1" flipV="1">
              <a:off x="9114313" y="3916189"/>
              <a:ext cx="622164" cy="618323"/>
            </a:xfrm>
            <a:prstGeom prst="line">
              <a:avLst/>
            </a:prstGeom>
            <a:ln w="12700">
              <a:solidFill>
                <a:schemeClr val="tx1">
                  <a:alpha val="50000"/>
                </a:schemeClr>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3B64A12-EDBE-956B-95D0-316EA7803904}"/>
                </a:ext>
              </a:extLst>
            </p:cNvPr>
            <p:cNvCxnSpPr>
              <a:cxnSpLocks/>
            </p:cNvCxnSpPr>
            <p:nvPr/>
          </p:nvCxnSpPr>
          <p:spPr>
            <a:xfrm flipV="1">
              <a:off x="7515903" y="3916188"/>
              <a:ext cx="628543" cy="624116"/>
            </a:xfrm>
            <a:prstGeom prst="line">
              <a:avLst/>
            </a:prstGeom>
            <a:ln w="12700">
              <a:solidFill>
                <a:schemeClr val="tx1">
                  <a:alpha val="50000"/>
                </a:schemeClr>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A0B3ED59-D50A-914E-BF6C-6C6DC4D3FFB3}"/>
                </a:ext>
              </a:extLst>
            </p:cNvPr>
            <p:cNvSpPr txBox="1"/>
            <p:nvPr/>
          </p:nvSpPr>
          <p:spPr>
            <a:xfrm>
              <a:off x="10414995" y="1839450"/>
              <a:ext cx="1277938" cy="383182"/>
            </a:xfrm>
            <a:prstGeom prst="rect">
              <a:avLst/>
            </a:prstGeom>
            <a:noFill/>
            <a:ln w="12700">
              <a:noFill/>
            </a:ln>
          </p:spPr>
          <p:txBody>
            <a:bodyPr wrap="squar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050" b="1"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Open Fabric Ecosystem</a:t>
              </a:r>
            </a:p>
          </p:txBody>
        </p:sp>
        <p:sp>
          <p:nvSpPr>
            <p:cNvPr id="22" name="TextBox 21">
              <a:extLst>
                <a:ext uri="{FF2B5EF4-FFF2-40B4-BE49-F238E27FC236}">
                  <a16:creationId xmlns:a16="http://schemas.microsoft.com/office/drawing/2014/main" id="{D3BAFE82-F9E2-C97F-264B-DE1570C624F7}"/>
                </a:ext>
              </a:extLst>
            </p:cNvPr>
            <p:cNvSpPr txBox="1"/>
            <p:nvPr/>
          </p:nvSpPr>
          <p:spPr>
            <a:xfrm>
              <a:off x="10261128" y="4921856"/>
              <a:ext cx="1116207" cy="237757"/>
            </a:xfrm>
            <a:prstGeom prst="rect">
              <a:avLst/>
            </a:prstGeom>
            <a:noFill/>
            <a:ln w="12700">
              <a:noFill/>
            </a:ln>
          </p:spPr>
          <p:txBody>
            <a:bodyPr wrap="square" rtlCol="0" anchor="t">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1050" b="1"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Applications</a:t>
              </a:r>
              <a:endParaRPr kumimoji="0" lang="en-US" sz="1050" b="0"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endParaRPr>
            </a:p>
          </p:txBody>
        </p:sp>
        <p:sp>
          <p:nvSpPr>
            <p:cNvPr id="23" name="TextBox 22">
              <a:extLst>
                <a:ext uri="{FF2B5EF4-FFF2-40B4-BE49-F238E27FC236}">
                  <a16:creationId xmlns:a16="http://schemas.microsoft.com/office/drawing/2014/main" id="{3CE7BB8F-5DB2-7003-F026-2EFF35CAFADB}"/>
                </a:ext>
              </a:extLst>
            </p:cNvPr>
            <p:cNvSpPr txBox="1"/>
            <p:nvPr/>
          </p:nvSpPr>
          <p:spPr>
            <a:xfrm>
              <a:off x="8266195" y="3700405"/>
              <a:ext cx="763203" cy="190531"/>
            </a:xfrm>
            <a:prstGeom prst="rect">
              <a:avLst/>
            </a:prstGeom>
            <a:noFill/>
          </p:spPr>
          <p:txBody>
            <a:bodyPr wrap="square" lIns="0" tIns="14810" rIns="0" bIns="14810" rtlCol="0" anchor="ctr">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2">
                      <a:lumMod val="50000"/>
                    </a:schemeClr>
                  </a:solidFill>
                  <a:effectLst/>
                  <a:uLnTx/>
                  <a:uFillTx/>
                  <a:latin typeface="Arial Nova" panose="020B0504020202020204" pitchFamily="34" charset="0"/>
                </a:rPr>
                <a:t>NGFW</a:t>
              </a:r>
            </a:p>
          </p:txBody>
        </p:sp>
        <p:sp>
          <p:nvSpPr>
            <p:cNvPr id="24" name="TextBox 23">
              <a:extLst>
                <a:ext uri="{FF2B5EF4-FFF2-40B4-BE49-F238E27FC236}">
                  <a16:creationId xmlns:a16="http://schemas.microsoft.com/office/drawing/2014/main" id="{4E7476EB-A366-B5D5-C411-D2F2AE6EB2C4}"/>
                </a:ext>
              </a:extLst>
            </p:cNvPr>
            <p:cNvSpPr txBox="1"/>
            <p:nvPr/>
          </p:nvSpPr>
          <p:spPr>
            <a:xfrm>
              <a:off x="8298640" y="3805641"/>
              <a:ext cx="742918" cy="263530"/>
            </a:xfrm>
            <a:prstGeom prst="rect">
              <a:avLst/>
            </a:prstGeom>
            <a:noFill/>
            <a:ln w="12700">
              <a:noFill/>
            </a:ln>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800" b="1"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Arial" panose="020B0604020202020204" pitchFamily="34" charset="0"/>
                </a:rPr>
                <a:t>SD-WAN</a:t>
              </a:r>
            </a:p>
          </p:txBody>
        </p:sp>
        <p:sp>
          <p:nvSpPr>
            <p:cNvPr id="25" name="TextBox 24">
              <a:extLst>
                <a:ext uri="{FF2B5EF4-FFF2-40B4-BE49-F238E27FC236}">
                  <a16:creationId xmlns:a16="http://schemas.microsoft.com/office/drawing/2014/main" id="{11133158-A633-57F7-A0A5-0009D8228158}"/>
                </a:ext>
              </a:extLst>
            </p:cNvPr>
            <p:cNvSpPr txBox="1"/>
            <p:nvPr/>
          </p:nvSpPr>
          <p:spPr>
            <a:xfrm>
              <a:off x="10964769" y="3204278"/>
              <a:ext cx="1067600" cy="422797"/>
            </a:xfrm>
            <a:prstGeom prst="rect">
              <a:avLst/>
            </a:prstGeom>
            <a:noFill/>
            <a:ln w="12700">
              <a:noFill/>
            </a:ln>
          </p:spPr>
          <p:txBody>
            <a:bodyPr wrap="none" rtlCol="0" anchor="t">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050" b="1"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Cloud </a:t>
              </a:r>
            </a:p>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050" b="1"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Infrastructure</a:t>
              </a:r>
            </a:p>
          </p:txBody>
        </p:sp>
        <p:pic>
          <p:nvPicPr>
            <p:cNvPr id="26" name="Graphic 25">
              <a:extLst>
                <a:ext uri="{FF2B5EF4-FFF2-40B4-BE49-F238E27FC236}">
                  <a16:creationId xmlns:a16="http://schemas.microsoft.com/office/drawing/2014/main" id="{0B0821F1-1909-7D1D-7E89-A23FAA88AE30}"/>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837174" y="4625684"/>
              <a:ext cx="346466" cy="308373"/>
            </a:xfrm>
            <a:prstGeom prst="rect">
              <a:avLst/>
            </a:prstGeom>
          </p:spPr>
        </p:pic>
        <p:sp>
          <p:nvSpPr>
            <p:cNvPr id="27" name="TextBox 26">
              <a:extLst>
                <a:ext uri="{FF2B5EF4-FFF2-40B4-BE49-F238E27FC236}">
                  <a16:creationId xmlns:a16="http://schemas.microsoft.com/office/drawing/2014/main" id="{64492990-689B-8E81-AE18-2E0505809605}"/>
                </a:ext>
              </a:extLst>
            </p:cNvPr>
            <p:cNvSpPr txBox="1"/>
            <p:nvPr/>
          </p:nvSpPr>
          <p:spPr>
            <a:xfrm>
              <a:off x="5342554" y="3262775"/>
              <a:ext cx="934874" cy="336916"/>
            </a:xfrm>
            <a:prstGeom prst="rect">
              <a:avLst/>
            </a:prstGeom>
            <a:noFill/>
          </p:spPr>
          <p:txBody>
            <a:bodyPr wrap="square" lIns="0" tIns="14810" rIns="0" bIns="14810" rtlCol="0" anchor="ctr">
              <a:spAutoFit/>
            </a:bodyPr>
            <a:lstStyle/>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Secure</a:t>
              </a:r>
            </a:p>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WLAN/LAN</a:t>
              </a:r>
            </a:p>
          </p:txBody>
        </p:sp>
        <p:sp>
          <p:nvSpPr>
            <p:cNvPr id="28" name="TextBox 27">
              <a:extLst>
                <a:ext uri="{FF2B5EF4-FFF2-40B4-BE49-F238E27FC236}">
                  <a16:creationId xmlns:a16="http://schemas.microsoft.com/office/drawing/2014/main" id="{72FE8AA1-43CE-5BEC-A779-EFB7BB19B3C3}"/>
                </a:ext>
              </a:extLst>
            </p:cNvPr>
            <p:cNvSpPr txBox="1"/>
            <p:nvPr/>
          </p:nvSpPr>
          <p:spPr>
            <a:xfrm>
              <a:off x="6180548" y="1827139"/>
              <a:ext cx="732893" cy="421654"/>
            </a:xfrm>
            <a:prstGeom prst="rect">
              <a:avLst/>
            </a:prstGeom>
            <a:noFill/>
            <a:ln w="12700">
              <a:noFill/>
            </a:ln>
          </p:spPr>
          <p:txBody>
            <a:bodyPr wrap="none" rtlCol="0" anchor="t">
              <a:spAutoFit/>
            </a:bodyPr>
            <a:lstStyle/>
            <a:p>
              <a:pPr marL="0" marR="0" lvl="0" indent="0" algn="r" defTabSz="457189" rtl="0" eaLnBrk="1" fontAlgn="auto" latinLnBrk="0" hangingPunct="1">
                <a:lnSpc>
                  <a:spcPct val="90000"/>
                </a:lnSpc>
                <a:spcBef>
                  <a:spcPts val="300"/>
                </a:spcBef>
                <a:spcAft>
                  <a:spcPts val="0"/>
                </a:spcAft>
                <a:buClrTx/>
                <a:buSzTx/>
                <a:buFontTx/>
                <a:buNone/>
                <a:tabLst/>
                <a:defRPr/>
              </a:pPr>
              <a:r>
                <a:rPr kumimoji="0" lang="en-US" sz="1050" b="1"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Network</a:t>
              </a:r>
            </a:p>
            <a:p>
              <a:pPr marL="0" marR="0" lvl="0" indent="0" algn="r" defTabSz="457189" rtl="0" eaLnBrk="1" fontAlgn="auto" latinLnBrk="0" hangingPunct="1">
                <a:lnSpc>
                  <a:spcPct val="90000"/>
                </a:lnSpc>
                <a:spcBef>
                  <a:spcPts val="300"/>
                </a:spcBef>
                <a:spcAft>
                  <a:spcPts val="0"/>
                </a:spcAft>
                <a:buClrTx/>
                <a:buSzTx/>
                <a:buFontTx/>
                <a:buNone/>
                <a:tabLst/>
                <a:defRPr/>
              </a:pPr>
              <a:r>
                <a:rPr kumimoji="0" lang="en-US" sz="1050" b="1"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Access</a:t>
              </a:r>
            </a:p>
          </p:txBody>
        </p:sp>
        <p:grpSp>
          <p:nvGrpSpPr>
            <p:cNvPr id="29" name="Group 28">
              <a:extLst>
                <a:ext uri="{FF2B5EF4-FFF2-40B4-BE49-F238E27FC236}">
                  <a16:creationId xmlns:a16="http://schemas.microsoft.com/office/drawing/2014/main" id="{7FFD47FF-04C9-4F6B-C097-F08586CEF8A1}"/>
                </a:ext>
              </a:extLst>
            </p:cNvPr>
            <p:cNvGrpSpPr/>
            <p:nvPr/>
          </p:nvGrpSpPr>
          <p:grpSpPr>
            <a:xfrm>
              <a:off x="6912174" y="1702065"/>
              <a:ext cx="685770" cy="685800"/>
              <a:chOff x="991309" y="1568093"/>
              <a:chExt cx="685770" cy="685800"/>
            </a:xfrm>
          </p:grpSpPr>
          <p:sp>
            <p:nvSpPr>
              <p:cNvPr id="40" name="Oval 39">
                <a:extLst>
                  <a:ext uri="{FF2B5EF4-FFF2-40B4-BE49-F238E27FC236}">
                    <a16:creationId xmlns:a16="http://schemas.microsoft.com/office/drawing/2014/main" id="{F2E1827F-6C74-B14A-4F1D-96C5321BB62D}"/>
                  </a:ext>
                </a:extLst>
              </p:cNvPr>
              <p:cNvSpPr>
                <a:spLocks noChangeAspect="1"/>
              </p:cNvSpPr>
              <p:nvPr/>
            </p:nvSpPr>
            <p:spPr>
              <a:xfrm>
                <a:off x="991309" y="1568093"/>
                <a:ext cx="685770" cy="685800"/>
              </a:xfrm>
              <a:prstGeom prst="ellipse">
                <a:avLst/>
              </a:prstGeom>
              <a:solidFill>
                <a:schemeClr val="bg1">
                  <a:alpha val="90000"/>
                </a:schemeClr>
              </a:solidFill>
              <a:ln w="38100">
                <a:solidFill>
                  <a:srgbClr val="9164C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pic>
            <p:nvPicPr>
              <p:cNvPr id="41" name="Picture 69">
                <a:extLst>
                  <a:ext uri="{FF2B5EF4-FFF2-40B4-BE49-F238E27FC236}">
                    <a16:creationId xmlns:a16="http://schemas.microsoft.com/office/drawing/2014/main" id="{C0F04766-7401-21B8-234C-F7E9F6EF32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82440" y="1695200"/>
                <a:ext cx="466952" cy="428039"/>
              </a:xfrm>
              <a:prstGeom prst="rect">
                <a:avLst/>
              </a:prstGeom>
            </p:spPr>
          </p:pic>
        </p:grpSp>
        <p:cxnSp>
          <p:nvCxnSpPr>
            <p:cNvPr id="30" name="Straight Connector 29">
              <a:extLst>
                <a:ext uri="{FF2B5EF4-FFF2-40B4-BE49-F238E27FC236}">
                  <a16:creationId xmlns:a16="http://schemas.microsoft.com/office/drawing/2014/main" id="{0C7D0D29-A32A-7866-90B9-BD570A6F5B2E}"/>
                </a:ext>
              </a:extLst>
            </p:cNvPr>
            <p:cNvCxnSpPr>
              <a:cxnSpLocks/>
            </p:cNvCxnSpPr>
            <p:nvPr/>
          </p:nvCxnSpPr>
          <p:spPr>
            <a:xfrm>
              <a:off x="7505057" y="2310912"/>
              <a:ext cx="639388" cy="635366"/>
            </a:xfrm>
            <a:prstGeom prst="line">
              <a:avLst/>
            </a:prstGeom>
            <a:ln w="12700">
              <a:solidFill>
                <a:schemeClr val="tx1">
                  <a:alpha val="50000"/>
                </a:schemeClr>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FF5AB020-8ECD-708D-73AF-D00776A91F5B}"/>
                </a:ext>
              </a:extLst>
            </p:cNvPr>
            <p:cNvGrpSpPr/>
            <p:nvPr/>
          </p:nvGrpSpPr>
          <p:grpSpPr>
            <a:xfrm>
              <a:off x="8293330" y="5021025"/>
              <a:ext cx="685770" cy="685800"/>
              <a:chOff x="7478346" y="5029492"/>
              <a:chExt cx="685770" cy="685800"/>
            </a:xfrm>
          </p:grpSpPr>
          <p:sp>
            <p:nvSpPr>
              <p:cNvPr id="38" name="Oval 37">
                <a:extLst>
                  <a:ext uri="{FF2B5EF4-FFF2-40B4-BE49-F238E27FC236}">
                    <a16:creationId xmlns:a16="http://schemas.microsoft.com/office/drawing/2014/main" id="{8BB56C0D-4890-45B4-8EF3-2B9C8D63CA47}"/>
                  </a:ext>
                </a:extLst>
              </p:cNvPr>
              <p:cNvSpPr>
                <a:spLocks noChangeAspect="1"/>
              </p:cNvSpPr>
              <p:nvPr/>
            </p:nvSpPr>
            <p:spPr>
              <a:xfrm>
                <a:off x="7478346" y="5029492"/>
                <a:ext cx="685770" cy="685800"/>
              </a:xfrm>
              <a:prstGeom prst="ellipse">
                <a:avLst/>
              </a:prstGeom>
              <a:solidFill>
                <a:schemeClr val="bg1">
                  <a:alpha val="90000"/>
                </a:schemeClr>
              </a:solidFill>
              <a:ln w="3810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pic>
            <p:nvPicPr>
              <p:cNvPr id="39" name="Picture 70">
                <a:extLst>
                  <a:ext uri="{FF2B5EF4-FFF2-40B4-BE49-F238E27FC236}">
                    <a16:creationId xmlns:a16="http://schemas.microsoft.com/office/drawing/2014/main" id="{130B879F-9062-AA66-0028-0A93142F3B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22979" y="5169102"/>
                <a:ext cx="390466" cy="442298"/>
              </a:xfrm>
              <a:prstGeom prst="rect">
                <a:avLst/>
              </a:prstGeom>
            </p:spPr>
          </p:pic>
        </p:grpSp>
        <p:grpSp>
          <p:nvGrpSpPr>
            <p:cNvPr id="32" name="Group 31">
              <a:extLst>
                <a:ext uri="{FF2B5EF4-FFF2-40B4-BE49-F238E27FC236}">
                  <a16:creationId xmlns:a16="http://schemas.microsoft.com/office/drawing/2014/main" id="{3D5991BC-C341-4228-85DB-EC9C675D7E0F}"/>
                </a:ext>
              </a:extLst>
            </p:cNvPr>
            <p:cNvGrpSpPr/>
            <p:nvPr/>
          </p:nvGrpSpPr>
          <p:grpSpPr>
            <a:xfrm>
              <a:off x="9643335" y="1702065"/>
              <a:ext cx="704088" cy="671803"/>
              <a:chOff x="9277084" y="1702065"/>
              <a:chExt cx="704088" cy="671803"/>
            </a:xfrm>
          </p:grpSpPr>
          <p:sp>
            <p:nvSpPr>
              <p:cNvPr id="36" name="Oval 35">
                <a:extLst>
                  <a:ext uri="{FF2B5EF4-FFF2-40B4-BE49-F238E27FC236}">
                    <a16:creationId xmlns:a16="http://schemas.microsoft.com/office/drawing/2014/main" id="{D4CBB32C-4552-8636-37F2-C6291A799903}"/>
                  </a:ext>
                </a:extLst>
              </p:cNvPr>
              <p:cNvSpPr>
                <a:spLocks noChangeAspect="1"/>
              </p:cNvSpPr>
              <p:nvPr/>
            </p:nvSpPr>
            <p:spPr>
              <a:xfrm>
                <a:off x="9277084" y="1702065"/>
                <a:ext cx="704088" cy="671803"/>
              </a:xfrm>
              <a:prstGeom prst="ellipse">
                <a:avLst/>
              </a:prstGeom>
              <a:solidFill>
                <a:schemeClr val="bg1">
                  <a:alpha val="90000"/>
                </a:schemeClr>
              </a:solidFill>
              <a:ln w="38100">
                <a:solidFill>
                  <a:srgbClr val="3CB878"/>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pic>
            <p:nvPicPr>
              <p:cNvPr id="37" name="Picture 36">
                <a:extLst>
                  <a:ext uri="{FF2B5EF4-FFF2-40B4-BE49-F238E27FC236}">
                    <a16:creationId xmlns:a16="http://schemas.microsoft.com/office/drawing/2014/main" id="{4EDEF72D-E412-CA86-046C-6E4D1C00664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92062" y="1896549"/>
                <a:ext cx="474132" cy="282834"/>
              </a:xfrm>
              <a:prstGeom prst="rect">
                <a:avLst/>
              </a:prstGeom>
            </p:spPr>
          </p:pic>
        </p:grpSp>
        <p:cxnSp>
          <p:nvCxnSpPr>
            <p:cNvPr id="33" name="Straight Connector 32">
              <a:extLst>
                <a:ext uri="{FF2B5EF4-FFF2-40B4-BE49-F238E27FC236}">
                  <a16:creationId xmlns:a16="http://schemas.microsoft.com/office/drawing/2014/main" id="{72E10EB9-48F5-9C41-79FA-B9DA59016505}"/>
                </a:ext>
              </a:extLst>
            </p:cNvPr>
            <p:cNvCxnSpPr>
              <a:cxnSpLocks/>
            </p:cNvCxnSpPr>
            <p:nvPr/>
          </p:nvCxnSpPr>
          <p:spPr>
            <a:xfrm flipH="1" flipV="1">
              <a:off x="8629379" y="4117063"/>
              <a:ext cx="6836" cy="903962"/>
            </a:xfrm>
            <a:prstGeom prst="line">
              <a:avLst/>
            </a:prstGeom>
            <a:ln w="12700">
              <a:solidFill>
                <a:schemeClr val="tx1">
                  <a:alpha val="50000"/>
                </a:schemeClr>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BDA2E8A5-C914-9960-5086-7424885C64A3}"/>
                </a:ext>
              </a:extLst>
            </p:cNvPr>
            <p:cNvCxnSpPr>
              <a:cxnSpLocks/>
            </p:cNvCxnSpPr>
            <p:nvPr/>
          </p:nvCxnSpPr>
          <p:spPr>
            <a:xfrm flipH="1">
              <a:off x="9114314" y="2310912"/>
              <a:ext cx="629555" cy="635366"/>
            </a:xfrm>
            <a:prstGeom prst="line">
              <a:avLst/>
            </a:prstGeom>
            <a:ln w="12700">
              <a:solidFill>
                <a:schemeClr val="tx1">
                  <a:alpha val="50000"/>
                </a:schemeClr>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EA54D527-9F50-9CBF-E5CE-B6C0FA246817}"/>
                </a:ext>
              </a:extLst>
            </p:cNvPr>
            <p:cNvSpPr txBox="1"/>
            <p:nvPr/>
          </p:nvSpPr>
          <p:spPr>
            <a:xfrm>
              <a:off x="8111827" y="637191"/>
              <a:ext cx="1035105" cy="490420"/>
            </a:xfrm>
            <a:prstGeom prst="rect">
              <a:avLst/>
            </a:prstGeom>
            <a:noFill/>
          </p:spPr>
          <p:txBody>
            <a:bodyPr wrap="square" lIns="0" tIns="14810" rIns="0" bIns="14810" rtlCol="0" anchor="ctr">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Fabric Management Center</a:t>
              </a:r>
            </a:p>
          </p:txBody>
        </p:sp>
      </p:grpSp>
      <p:sp>
        <p:nvSpPr>
          <p:cNvPr id="57" name="TextBox 56">
            <a:extLst>
              <a:ext uri="{FF2B5EF4-FFF2-40B4-BE49-F238E27FC236}">
                <a16:creationId xmlns:a16="http://schemas.microsoft.com/office/drawing/2014/main" id="{C5CD44E6-1006-0D2E-9369-8F2500563D54}"/>
              </a:ext>
            </a:extLst>
          </p:cNvPr>
          <p:cNvSpPr txBox="1"/>
          <p:nvPr/>
        </p:nvSpPr>
        <p:spPr>
          <a:xfrm>
            <a:off x="503897" y="3903470"/>
            <a:ext cx="4756324" cy="2362185"/>
          </a:xfrm>
          <a:prstGeom prst="rect">
            <a:avLst/>
          </a:prstGeom>
          <a:noFill/>
        </p:spPr>
        <p:txBody>
          <a:bodyPr wrap="square">
            <a:spAutoFit/>
          </a:bodyPr>
          <a:lstStyle/>
          <a:p>
            <a:pPr marL="0" marR="0" lvl="1" indent="0"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Broad</a:t>
            </a:r>
            <a:r>
              <a:rPr kumimoji="0" lang="en-US" b="0"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 </a:t>
            </a:r>
            <a:br>
              <a:rPr kumimoji="0" lang="en-US" b="0"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br>
            <a:r>
              <a:rPr kumimoji="0" lang="en-US" sz="1600" b="0"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visibility of the entire digital attack surface to better manage risk</a:t>
            </a:r>
            <a:endParaRPr kumimoji="0" lang="en-US" sz="2000" b="0"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endParaRPr>
          </a:p>
          <a:p>
            <a:pPr marL="0" marR="0" lvl="1" indent="0"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Integrated</a:t>
            </a:r>
            <a:r>
              <a:rPr kumimoji="0" lang="en-US" sz="1600" b="0"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 </a:t>
            </a:r>
            <a:br>
              <a:rPr kumimoji="0" lang="en-US" sz="1600" b="0"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br>
            <a:r>
              <a:rPr kumimoji="0" lang="en-US" sz="1600" b="0"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solution that reduces the complexity of supporting multiple point products</a:t>
            </a:r>
          </a:p>
          <a:p>
            <a:pPr marL="0" marR="0" lvl="1" indent="0"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Automated</a:t>
            </a:r>
          </a:p>
          <a:p>
            <a:pPr marL="0" marR="0" lvl="1" indent="0" algn="just"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workflows to increase speed of operations and response</a:t>
            </a:r>
            <a:endParaRPr kumimoji="0" lang="en-US" b="0"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endParaRPr>
          </a:p>
        </p:txBody>
      </p:sp>
      <p:sp>
        <p:nvSpPr>
          <p:cNvPr id="60" name="TextBox 59">
            <a:extLst>
              <a:ext uri="{FF2B5EF4-FFF2-40B4-BE49-F238E27FC236}">
                <a16:creationId xmlns:a16="http://schemas.microsoft.com/office/drawing/2014/main" id="{2E3D0CBD-4E45-DDA2-AB6E-010DA9DBEE2B}"/>
              </a:ext>
            </a:extLst>
          </p:cNvPr>
          <p:cNvSpPr txBox="1"/>
          <p:nvPr/>
        </p:nvSpPr>
        <p:spPr>
          <a:xfrm>
            <a:off x="503897" y="1167626"/>
            <a:ext cx="4756325" cy="2339102"/>
          </a:xfrm>
          <a:prstGeom prst="rect">
            <a:avLst/>
          </a:prstGeom>
          <a:solidFill>
            <a:schemeClr val="tx2">
              <a:lumMod val="50000"/>
            </a:schemeClr>
          </a:solidFill>
        </p:spPr>
        <p:txBody>
          <a:bodyPr wrap="square">
            <a:spAutoFit/>
          </a:bodyPr>
          <a:lstStyle/>
          <a:p>
            <a:pPr algn="just"/>
            <a:r>
              <a:rPr lang="en-IN" b="1" dirty="0">
                <a:solidFill>
                  <a:schemeClr val="bg1"/>
                </a:solidFill>
                <a:latin typeface="Arial Nova" panose="020B0504020202020204" pitchFamily="34" charset="0"/>
              </a:rPr>
              <a:t>Fortinet Security Fabric</a:t>
            </a:r>
          </a:p>
          <a:p>
            <a:pPr algn="just"/>
            <a:r>
              <a:rPr lang="en-US" sz="1600" dirty="0">
                <a:solidFill>
                  <a:schemeClr val="bg1"/>
                </a:solidFill>
                <a:latin typeface="Arial Nova" panose="020B0504020202020204" pitchFamily="34" charset="0"/>
                <a:cs typeface="Segoe UI" panose="020B0502040204020203" pitchFamily="34" charset="0"/>
              </a:rPr>
              <a:t>Fortinet Security Fabric is a comprehensive cybersecurity framework designed to provide integrated and collaborative protection across an organization's entire digital infrastructure.</a:t>
            </a:r>
            <a:endParaRPr lang="en-IN" sz="1600" dirty="0">
              <a:solidFill>
                <a:schemeClr val="bg1"/>
              </a:solidFill>
              <a:latin typeface="Arial Nova" panose="020B0504020202020204" pitchFamily="34" charset="0"/>
              <a:cs typeface="Segoe UI" panose="020B0502040204020203" pitchFamily="34" charset="0"/>
            </a:endParaRPr>
          </a:p>
          <a:p>
            <a:pPr algn="just"/>
            <a:endParaRPr lang="en-IN" sz="1600" dirty="0">
              <a:solidFill>
                <a:schemeClr val="bg1"/>
              </a:solidFill>
              <a:latin typeface="Arial Nova" panose="020B0504020202020204" pitchFamily="34" charset="0"/>
              <a:cs typeface="Segoe UI" panose="020B0502040204020203" pitchFamily="34" charset="0"/>
            </a:endParaRPr>
          </a:p>
          <a:p>
            <a:pPr algn="just"/>
            <a:r>
              <a:rPr lang="en-US" sz="1600" dirty="0">
                <a:solidFill>
                  <a:schemeClr val="bg1"/>
                </a:solidFill>
                <a:latin typeface="Arial Nova" panose="020B0504020202020204" pitchFamily="34" charset="0"/>
                <a:cs typeface="Segoe UI" panose="020B0502040204020203" pitchFamily="34" charset="0"/>
              </a:rPr>
              <a:t>Built on the principles of visibility, integration, automation, and threat intelligence to enhance the overall security posture of an organization</a:t>
            </a:r>
            <a:endParaRPr lang="en-IN" sz="1600" dirty="0">
              <a:solidFill>
                <a:schemeClr val="bg1"/>
              </a:solidFill>
              <a:latin typeface="Arial Nova" panose="020B0504020202020204" pitchFamily="34" charset="0"/>
              <a:cs typeface="Segoe UI" panose="020B0502040204020203" pitchFamily="34" charset="0"/>
            </a:endParaRPr>
          </a:p>
        </p:txBody>
      </p:sp>
    </p:spTree>
    <p:extLst>
      <p:ext uri="{BB962C8B-B14F-4D97-AF65-F5344CB8AC3E}">
        <p14:creationId xmlns:p14="http://schemas.microsoft.com/office/powerpoint/2010/main" val="346934642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76;p26">
            <a:extLst>
              <a:ext uri="{FF2B5EF4-FFF2-40B4-BE49-F238E27FC236}">
                <a16:creationId xmlns:a16="http://schemas.microsoft.com/office/drawing/2014/main" id="{ECF38424-8407-9F28-9E5E-C0C63B2076CC}"/>
              </a:ext>
            </a:extLst>
          </p:cNvPr>
          <p:cNvSpPr txBox="1">
            <a:spLocks/>
          </p:cNvSpPr>
          <p:nvPr/>
        </p:nvSpPr>
        <p:spPr>
          <a:xfrm>
            <a:off x="317500" y="336131"/>
            <a:ext cx="11533600" cy="461655"/>
          </a:xfrm>
          <a:prstGeom prst="rect">
            <a:avLst/>
          </a:prstGeom>
        </p:spPr>
        <p:txBody>
          <a:bodyPr vert="horz" wrap="square" lIns="0" tIns="45715" rIns="91428" bIns="45715" rtlCol="0" anchor="ctr">
            <a:spAutoFit/>
          </a:bodyPr>
          <a:lstStyle>
            <a:lvl1pPr defTabSz="1219018">
              <a:spcBef>
                <a:spcPct val="0"/>
              </a:spcBef>
              <a:buNone/>
              <a:defRPr kumimoji="0" lang="en-US" sz="2400" b="1" i="0" u="none" strike="noStrike" cap="all" spc="0" normalizeH="0" baseline="0" noProof="0">
                <a:ln>
                  <a:noFill/>
                </a:ln>
                <a:solidFill>
                  <a:schemeClr val="bg1"/>
                </a:solidFill>
                <a:effectLst/>
                <a:uLnTx/>
                <a:uFillTx/>
                <a:latin typeface="Arial Nova" panose="020B0504020202020204" pitchFamily="34" charset="0"/>
                <a:ea typeface="+mj-ea"/>
                <a:cs typeface="+mj-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dirty="0">
                <a:sym typeface="Helvetica Neue"/>
              </a:rPr>
              <a:t>What is Branch-in-a-Box?</a:t>
            </a:r>
            <a:endParaRPr lang="en-US" dirty="0"/>
          </a:p>
        </p:txBody>
      </p:sp>
      <p:graphicFrame>
        <p:nvGraphicFramePr>
          <p:cNvPr id="7" name="Diagram 6">
            <a:extLst>
              <a:ext uri="{FF2B5EF4-FFF2-40B4-BE49-F238E27FC236}">
                <a16:creationId xmlns:a16="http://schemas.microsoft.com/office/drawing/2014/main" id="{0E6FFB91-9F06-26DB-D2DA-8472F7297C33}"/>
              </a:ext>
            </a:extLst>
          </p:cNvPr>
          <p:cNvGraphicFramePr/>
          <p:nvPr/>
        </p:nvGraphicFramePr>
        <p:xfrm>
          <a:off x="317500" y="3837482"/>
          <a:ext cx="6347069" cy="2198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a:extLst>
              <a:ext uri="{FF2B5EF4-FFF2-40B4-BE49-F238E27FC236}">
                <a16:creationId xmlns:a16="http://schemas.microsoft.com/office/drawing/2014/main" id="{A5870BE4-A112-8530-E265-A5B94FC7F7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1687" y="1266240"/>
            <a:ext cx="4769414" cy="4769414"/>
          </a:xfrm>
          <a:prstGeom prst="rect">
            <a:avLst/>
          </a:prstGeom>
          <a:noFill/>
          <a:extLst>
            <a:ext uri="{909E8E84-426E-40DD-AFC4-6F175D3DCCD1}">
              <a14:hiddenFill xmlns:a14="http://schemas.microsoft.com/office/drawing/2010/main">
                <a:solidFill>
                  <a:srgbClr val="FFFFFF"/>
                </a:solidFill>
              </a14:hiddenFill>
            </a:ext>
          </a:extLst>
        </p:spPr>
      </p:pic>
      <p:sp>
        <p:nvSpPr>
          <p:cNvPr id="5" name="Cube 4">
            <a:extLst>
              <a:ext uri="{FF2B5EF4-FFF2-40B4-BE49-F238E27FC236}">
                <a16:creationId xmlns:a16="http://schemas.microsoft.com/office/drawing/2014/main" id="{1B9E3423-CBFA-4B76-1EC3-3F8BE72B81B8}"/>
              </a:ext>
            </a:extLst>
          </p:cNvPr>
          <p:cNvSpPr/>
          <p:nvPr/>
        </p:nvSpPr>
        <p:spPr>
          <a:xfrm>
            <a:off x="317500" y="1266239"/>
            <a:ext cx="3150652" cy="2352451"/>
          </a:xfrm>
          <a:prstGeom prst="cube">
            <a:avLst/>
          </a:prstGeom>
          <a:solidFill>
            <a:srgbClr val="C7AB8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Nova" panose="020B0504020202020204" pitchFamily="34" charset="0"/>
              </a:rPr>
              <a:t>The “Business-in-a-Box” is a self-contained solution that provides essential tools and resources for setting up a functional office space.</a:t>
            </a:r>
          </a:p>
        </p:txBody>
      </p:sp>
      <p:sp>
        <p:nvSpPr>
          <p:cNvPr id="2" name="Cube 1">
            <a:extLst>
              <a:ext uri="{FF2B5EF4-FFF2-40B4-BE49-F238E27FC236}">
                <a16:creationId xmlns:a16="http://schemas.microsoft.com/office/drawing/2014/main" id="{2276732F-EE18-01EF-6AEA-245D33EE9018}"/>
              </a:ext>
            </a:extLst>
          </p:cNvPr>
          <p:cNvSpPr/>
          <p:nvPr/>
        </p:nvSpPr>
        <p:spPr>
          <a:xfrm>
            <a:off x="3513917" y="1266240"/>
            <a:ext cx="3150652" cy="2352451"/>
          </a:xfrm>
          <a:prstGeom prst="cube">
            <a:avLst/>
          </a:prstGeom>
          <a:solidFill>
            <a:srgbClr val="C7AB8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Nova" panose="020B0504020202020204" pitchFamily="34" charset="0"/>
              </a:rPr>
              <a:t>This is particularly relevant in situations where there's a need for a quick and efficient establishment of a workspace</a:t>
            </a:r>
          </a:p>
        </p:txBody>
      </p:sp>
    </p:spTree>
    <p:extLst>
      <p:ext uri="{BB962C8B-B14F-4D97-AF65-F5344CB8AC3E}">
        <p14:creationId xmlns:p14="http://schemas.microsoft.com/office/powerpoint/2010/main" val="147530330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8B77CDD-CCF4-2BC2-EE1B-B5840D52D9D7}"/>
              </a:ext>
            </a:extLst>
          </p:cNvPr>
          <p:cNvSpPr txBox="1">
            <a:spLocks/>
          </p:cNvSpPr>
          <p:nvPr/>
        </p:nvSpPr>
        <p:spPr>
          <a:xfrm>
            <a:off x="356075" y="346874"/>
            <a:ext cx="9758104" cy="615540"/>
          </a:xfrm>
          <a:prstGeom prst="rect">
            <a:avLst/>
          </a:prstGeom>
        </p:spPr>
        <p:txBody>
          <a:bodyPr vert="horz" wrap="square" lIns="0" tIns="45715" rIns="91428" bIns="45715" rtlCol="0" anchor="ctr">
            <a:spAutoFit/>
          </a:bodyPr>
          <a:lstStyle>
            <a:lvl1pPr defTabSz="1219018">
              <a:spcBef>
                <a:spcPct val="0"/>
              </a:spcBef>
              <a:buNone/>
              <a:defRPr kumimoji="0" lang="en-US" sz="2400" b="1" i="0" u="none" strike="noStrike" cap="all" spc="0" normalizeH="0" baseline="0" noProof="0" dirty="0" smtClean="0">
                <a:ln>
                  <a:noFill/>
                </a:ln>
                <a:solidFill>
                  <a:schemeClr val="tx2">
                    <a:lumMod val="75000"/>
                  </a:schemeClr>
                </a:solidFill>
                <a:effectLst/>
                <a:uLnTx/>
                <a:uFillTx/>
                <a:latin typeface="Arial Nova" panose="020B0504020202020204" pitchFamily="34" charset="0"/>
                <a:ea typeface="+mj-ea"/>
                <a:cs typeface="+mj-cs"/>
              </a:defRPr>
            </a:lvl1pPr>
          </a:lstStyle>
          <a:p>
            <a:r>
              <a:rPr lang="en-US" dirty="0"/>
              <a:t>Unified Threat Protection (UTP) FEATURES</a:t>
            </a:r>
            <a:endParaRPr lang="en-IN" dirty="0"/>
          </a:p>
        </p:txBody>
      </p:sp>
      <p:grpSp>
        <p:nvGrpSpPr>
          <p:cNvPr id="52" name="Group 51">
            <a:extLst>
              <a:ext uri="{FF2B5EF4-FFF2-40B4-BE49-F238E27FC236}">
                <a16:creationId xmlns:a16="http://schemas.microsoft.com/office/drawing/2014/main" id="{07379374-A98A-F185-4A57-9E44F9813426}"/>
              </a:ext>
            </a:extLst>
          </p:cNvPr>
          <p:cNvGrpSpPr/>
          <p:nvPr/>
        </p:nvGrpSpPr>
        <p:grpSpPr>
          <a:xfrm>
            <a:off x="620834" y="1487027"/>
            <a:ext cx="10950332" cy="4349360"/>
            <a:chOff x="561024" y="1588627"/>
            <a:chExt cx="10950332" cy="4349360"/>
          </a:xfrm>
        </p:grpSpPr>
        <p:grpSp>
          <p:nvGrpSpPr>
            <p:cNvPr id="2" name="Group 1">
              <a:extLst>
                <a:ext uri="{FF2B5EF4-FFF2-40B4-BE49-F238E27FC236}">
                  <a16:creationId xmlns:a16="http://schemas.microsoft.com/office/drawing/2014/main" id="{871FCD51-CB95-99AF-5D9D-98A842CA192F}"/>
                </a:ext>
              </a:extLst>
            </p:cNvPr>
            <p:cNvGrpSpPr/>
            <p:nvPr/>
          </p:nvGrpSpPr>
          <p:grpSpPr>
            <a:xfrm>
              <a:off x="561024" y="1588627"/>
              <a:ext cx="8413838" cy="4349360"/>
              <a:chOff x="487098" y="1110455"/>
              <a:chExt cx="6262395" cy="3237216"/>
            </a:xfrm>
          </p:grpSpPr>
          <p:grpSp>
            <p:nvGrpSpPr>
              <p:cNvPr id="5" name="Group 4">
                <a:extLst>
                  <a:ext uri="{FF2B5EF4-FFF2-40B4-BE49-F238E27FC236}">
                    <a16:creationId xmlns:a16="http://schemas.microsoft.com/office/drawing/2014/main" id="{99DC8641-839D-24F5-BDA2-D2806021BA70}"/>
                  </a:ext>
                </a:extLst>
              </p:cNvPr>
              <p:cNvGrpSpPr/>
              <p:nvPr/>
            </p:nvGrpSpPr>
            <p:grpSpPr>
              <a:xfrm>
                <a:off x="487098" y="1493793"/>
                <a:ext cx="2139169" cy="2853878"/>
                <a:chOff x="350607" y="1522028"/>
                <a:chExt cx="2139169" cy="2853878"/>
              </a:xfrm>
            </p:grpSpPr>
            <p:sp>
              <p:nvSpPr>
                <p:cNvPr id="37" name="Shape 282">
                  <a:extLst>
                    <a:ext uri="{FF2B5EF4-FFF2-40B4-BE49-F238E27FC236}">
                      <a16:creationId xmlns:a16="http://schemas.microsoft.com/office/drawing/2014/main" id="{770BF1CE-79FF-04FC-1E1B-8BD7B9E7CDAC}"/>
                    </a:ext>
                  </a:extLst>
                </p:cNvPr>
                <p:cNvSpPr/>
                <p:nvPr/>
              </p:nvSpPr>
              <p:spPr>
                <a:xfrm>
                  <a:off x="680353" y="1522028"/>
                  <a:ext cx="1622969" cy="36029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80000"/>
                    </a:lnSpc>
                    <a:defRPr sz="4000"/>
                  </a:lvl1pPr>
                </a:lstStyle>
                <a:p>
                  <a:pPr algn="ctr"/>
                  <a:r>
                    <a:rPr lang="en-IN" sz="1600" b="1" dirty="0">
                      <a:solidFill>
                        <a:schemeClr val="accent1">
                          <a:lumMod val="50000"/>
                        </a:schemeClr>
                      </a:solidFill>
                      <a:latin typeface="Arial Nova" panose="020B0504020202020204" pitchFamily="34" charset="0"/>
                    </a:rPr>
                    <a:t>Intrusion Prevention System (IPS)</a:t>
                  </a:r>
                </a:p>
              </p:txBody>
            </p:sp>
            <p:sp>
              <p:nvSpPr>
                <p:cNvPr id="38" name="Shape 282">
                  <a:extLst>
                    <a:ext uri="{FF2B5EF4-FFF2-40B4-BE49-F238E27FC236}">
                      <a16:creationId xmlns:a16="http://schemas.microsoft.com/office/drawing/2014/main" id="{2CEB0B5F-0151-EB78-9EFA-5A14066E1B04}"/>
                    </a:ext>
                  </a:extLst>
                </p:cNvPr>
                <p:cNvSpPr/>
                <p:nvPr/>
              </p:nvSpPr>
              <p:spPr>
                <a:xfrm>
                  <a:off x="350607" y="2627444"/>
                  <a:ext cx="1806708" cy="2931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80000"/>
                    </a:lnSpc>
                    <a:defRPr sz="4000"/>
                  </a:lvl1pPr>
                </a:lstStyle>
                <a:p>
                  <a:pPr algn="ctr"/>
                  <a:r>
                    <a:rPr lang="en-US" sz="1600" b="1" dirty="0">
                      <a:solidFill>
                        <a:schemeClr val="accent1">
                          <a:lumMod val="50000"/>
                        </a:schemeClr>
                      </a:solidFill>
                      <a:latin typeface="Arial Nova" panose="020B0504020202020204" pitchFamily="34" charset="0"/>
                    </a:rPr>
                    <a:t>Application Control</a:t>
                  </a:r>
                </a:p>
              </p:txBody>
            </p:sp>
            <p:sp>
              <p:nvSpPr>
                <p:cNvPr id="39" name="Shape 281">
                  <a:extLst>
                    <a:ext uri="{FF2B5EF4-FFF2-40B4-BE49-F238E27FC236}">
                      <a16:creationId xmlns:a16="http://schemas.microsoft.com/office/drawing/2014/main" id="{10F0F1DC-A662-4875-2C60-B5F139FCAA3F}"/>
                    </a:ext>
                  </a:extLst>
                </p:cNvPr>
                <p:cNvSpPr/>
                <p:nvPr/>
              </p:nvSpPr>
              <p:spPr>
                <a:xfrm>
                  <a:off x="517174" y="3836123"/>
                  <a:ext cx="1972602" cy="5397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defRPr sz="1800" cap="none" spc="0">
                      <a:solidFill>
                        <a:srgbClr val="5E5E5E"/>
                      </a:solidFill>
                    </a:defRPr>
                  </a:lvl1pPr>
                </a:lstStyle>
                <a:p>
                  <a:pPr algn="ctr">
                    <a:spcAft>
                      <a:spcPts val="300"/>
                    </a:spcAft>
                  </a:pPr>
                  <a:r>
                    <a:rPr lang="en-US" sz="1400" dirty="0">
                      <a:solidFill>
                        <a:schemeClr val="accent1">
                          <a:lumMod val="50000"/>
                        </a:schemeClr>
                      </a:solidFill>
                      <a:latin typeface="Arial Nova" panose="020B0504020202020204" pitchFamily="34" charset="0"/>
                    </a:rPr>
                    <a:t>Antivirus, Botnet, Mobile Malware, FortiGate Cloud Sandbox, Outbreak Prevention </a:t>
                  </a:r>
                </a:p>
              </p:txBody>
            </p:sp>
            <p:sp>
              <p:nvSpPr>
                <p:cNvPr id="40" name="Shape 282">
                  <a:extLst>
                    <a:ext uri="{FF2B5EF4-FFF2-40B4-BE49-F238E27FC236}">
                      <a16:creationId xmlns:a16="http://schemas.microsoft.com/office/drawing/2014/main" id="{63AED6EA-4778-D878-342C-4287BBF15789}"/>
                    </a:ext>
                  </a:extLst>
                </p:cNvPr>
                <p:cNvSpPr/>
                <p:nvPr/>
              </p:nvSpPr>
              <p:spPr>
                <a:xfrm>
                  <a:off x="743301" y="3463045"/>
                  <a:ext cx="1520349" cy="31865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80000"/>
                    </a:lnSpc>
                    <a:defRPr sz="4000"/>
                  </a:lvl1pPr>
                </a:lstStyle>
                <a:p>
                  <a:pPr algn="ctr"/>
                  <a:r>
                    <a:rPr lang="en-US" sz="1600" b="1" dirty="0">
                      <a:solidFill>
                        <a:schemeClr val="accent1">
                          <a:lumMod val="50000"/>
                        </a:schemeClr>
                      </a:solidFill>
                      <a:latin typeface="Arial Nova" panose="020B0504020202020204" pitchFamily="34" charset="0"/>
                    </a:rPr>
                    <a:t>Advanced Malware Protection (AMP)</a:t>
                  </a:r>
                </a:p>
              </p:txBody>
            </p:sp>
          </p:grpSp>
          <p:grpSp>
            <p:nvGrpSpPr>
              <p:cNvPr id="6" name="Group 5">
                <a:extLst>
                  <a:ext uri="{FF2B5EF4-FFF2-40B4-BE49-F238E27FC236}">
                    <a16:creationId xmlns:a16="http://schemas.microsoft.com/office/drawing/2014/main" id="{2F74FA6F-AF2A-3B7E-177C-ACDAEE9100B1}"/>
                  </a:ext>
                </a:extLst>
              </p:cNvPr>
              <p:cNvGrpSpPr/>
              <p:nvPr/>
            </p:nvGrpSpPr>
            <p:grpSpPr>
              <a:xfrm>
                <a:off x="2403893" y="1110455"/>
                <a:ext cx="4345600" cy="3139678"/>
                <a:chOff x="2734665" y="1180704"/>
                <a:chExt cx="6640656" cy="4870266"/>
              </a:xfrm>
            </p:grpSpPr>
            <p:grpSp>
              <p:nvGrpSpPr>
                <p:cNvPr id="7" name="Group 6">
                  <a:extLst>
                    <a:ext uri="{FF2B5EF4-FFF2-40B4-BE49-F238E27FC236}">
                      <a16:creationId xmlns:a16="http://schemas.microsoft.com/office/drawing/2014/main" id="{6D3F0873-D1AA-B91F-B47A-EE196531284C}"/>
                    </a:ext>
                  </a:extLst>
                </p:cNvPr>
                <p:cNvGrpSpPr/>
                <p:nvPr/>
              </p:nvGrpSpPr>
              <p:grpSpPr>
                <a:xfrm>
                  <a:off x="3476650" y="1180704"/>
                  <a:ext cx="5129289" cy="4870266"/>
                  <a:chOff x="622300" y="457199"/>
                  <a:chExt cx="2187290" cy="2076835"/>
                </a:xfrm>
              </p:grpSpPr>
              <p:sp>
                <p:nvSpPr>
                  <p:cNvPr id="29" name="Shape 20">
                    <a:extLst>
                      <a:ext uri="{FF2B5EF4-FFF2-40B4-BE49-F238E27FC236}">
                        <a16:creationId xmlns:a16="http://schemas.microsoft.com/office/drawing/2014/main" id="{FC0EDAC2-D814-3E6D-AAFB-53E4E9614577}"/>
                      </a:ext>
                    </a:extLst>
                  </p:cNvPr>
                  <p:cNvSpPr/>
                  <p:nvPr/>
                </p:nvSpPr>
                <p:spPr>
                  <a:xfrm>
                    <a:off x="1346200" y="1130300"/>
                    <a:ext cx="727683" cy="727695"/>
                  </a:xfrm>
                  <a:prstGeom prst="ellipse">
                    <a:avLst/>
                  </a:prstGeom>
                  <a:solidFill>
                    <a:srgbClr val="F4F5F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accent1">
                          <a:lumMod val="50000"/>
                        </a:schemeClr>
                      </a:solidFill>
                      <a:latin typeface="Arial Nova" panose="020B0504020202020204" pitchFamily="34" charset="0"/>
                    </a:endParaRPr>
                  </a:p>
                </p:txBody>
              </p:sp>
              <p:sp>
                <p:nvSpPr>
                  <p:cNvPr id="30" name="Shape 21">
                    <a:extLst>
                      <a:ext uri="{FF2B5EF4-FFF2-40B4-BE49-F238E27FC236}">
                        <a16:creationId xmlns:a16="http://schemas.microsoft.com/office/drawing/2014/main" id="{C083A7AD-EFCF-E700-BA90-77EB3CC638DF}"/>
                      </a:ext>
                    </a:extLst>
                  </p:cNvPr>
                  <p:cNvSpPr/>
                  <p:nvPr/>
                </p:nvSpPr>
                <p:spPr>
                  <a:xfrm>
                    <a:off x="1752600" y="457199"/>
                    <a:ext cx="676002" cy="768725"/>
                  </a:xfrm>
                  <a:custGeom>
                    <a:avLst/>
                    <a:gdLst/>
                    <a:ahLst/>
                    <a:cxnLst>
                      <a:cxn ang="0">
                        <a:pos x="wd2" y="hd2"/>
                      </a:cxn>
                      <a:cxn ang="5400000">
                        <a:pos x="wd2" y="hd2"/>
                      </a:cxn>
                      <a:cxn ang="10800000">
                        <a:pos x="wd2" y="hd2"/>
                      </a:cxn>
                      <a:cxn ang="16200000">
                        <a:pos x="wd2" y="hd2"/>
                      </a:cxn>
                    </a:cxnLst>
                    <a:rect l="0" t="0" r="r" b="b"/>
                    <a:pathLst>
                      <a:path w="21600" h="21506" extrusionOk="0">
                        <a:moveTo>
                          <a:pt x="599" y="16508"/>
                        </a:moveTo>
                        <a:lnTo>
                          <a:pt x="10193" y="21365"/>
                        </a:lnTo>
                        <a:cubicBezTo>
                          <a:pt x="10564" y="21553"/>
                          <a:pt x="11021" y="21553"/>
                          <a:pt x="11392" y="21365"/>
                        </a:cubicBezTo>
                        <a:lnTo>
                          <a:pt x="20992" y="16519"/>
                        </a:lnTo>
                        <a:cubicBezTo>
                          <a:pt x="21354" y="16338"/>
                          <a:pt x="21577" y="16005"/>
                          <a:pt x="21591" y="15643"/>
                        </a:cubicBezTo>
                        <a:cubicBezTo>
                          <a:pt x="21591" y="15632"/>
                          <a:pt x="21593" y="15621"/>
                          <a:pt x="21593" y="15610"/>
                        </a:cubicBezTo>
                        <a:lnTo>
                          <a:pt x="21600" y="5908"/>
                        </a:lnTo>
                        <a:cubicBezTo>
                          <a:pt x="21600" y="5904"/>
                          <a:pt x="21599" y="5900"/>
                          <a:pt x="21599" y="5896"/>
                        </a:cubicBezTo>
                        <a:cubicBezTo>
                          <a:pt x="21594" y="5525"/>
                          <a:pt x="21367" y="5184"/>
                          <a:pt x="21001" y="4998"/>
                        </a:cubicBezTo>
                        <a:lnTo>
                          <a:pt x="11408" y="141"/>
                        </a:lnTo>
                        <a:cubicBezTo>
                          <a:pt x="11037" y="-46"/>
                          <a:pt x="10580" y="-47"/>
                          <a:pt x="10208" y="141"/>
                        </a:cubicBezTo>
                        <a:lnTo>
                          <a:pt x="608" y="4986"/>
                        </a:lnTo>
                        <a:cubicBezTo>
                          <a:pt x="236" y="5174"/>
                          <a:pt x="8" y="5520"/>
                          <a:pt x="7" y="5896"/>
                        </a:cubicBezTo>
                        <a:lnTo>
                          <a:pt x="0" y="15598"/>
                        </a:lnTo>
                        <a:cubicBezTo>
                          <a:pt x="0" y="15613"/>
                          <a:pt x="3" y="15628"/>
                          <a:pt x="4" y="15643"/>
                        </a:cubicBezTo>
                        <a:cubicBezTo>
                          <a:pt x="21" y="16000"/>
                          <a:pt x="243" y="16328"/>
                          <a:pt x="599" y="16508"/>
                        </a:cubicBezTo>
                        <a:close/>
                      </a:path>
                    </a:pathLst>
                  </a:custGeom>
                  <a:solidFill>
                    <a:schemeClr val="accent1">
                      <a:lumMod val="20000"/>
                      <a:lumOff val="8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accent1">
                          <a:lumMod val="50000"/>
                        </a:schemeClr>
                      </a:solidFill>
                      <a:latin typeface="Arial Nova" panose="020B0504020202020204" pitchFamily="34" charset="0"/>
                    </a:endParaRPr>
                  </a:p>
                </p:txBody>
              </p:sp>
              <p:sp>
                <p:nvSpPr>
                  <p:cNvPr id="31" name="Shape 22">
                    <a:extLst>
                      <a:ext uri="{FF2B5EF4-FFF2-40B4-BE49-F238E27FC236}">
                        <a16:creationId xmlns:a16="http://schemas.microsoft.com/office/drawing/2014/main" id="{50162CBF-403F-2F6F-CE7C-16E57A4C6FE6}"/>
                      </a:ext>
                    </a:extLst>
                  </p:cNvPr>
                  <p:cNvSpPr/>
                  <p:nvPr/>
                </p:nvSpPr>
                <p:spPr>
                  <a:xfrm>
                    <a:off x="1003300" y="457199"/>
                    <a:ext cx="675996" cy="768725"/>
                  </a:xfrm>
                  <a:custGeom>
                    <a:avLst/>
                    <a:gdLst/>
                    <a:ahLst/>
                    <a:cxnLst>
                      <a:cxn ang="0">
                        <a:pos x="wd2" y="hd2"/>
                      </a:cxn>
                      <a:cxn ang="5400000">
                        <a:pos x="wd2" y="hd2"/>
                      </a:cxn>
                      <a:cxn ang="10800000">
                        <a:pos x="wd2" y="hd2"/>
                      </a:cxn>
                      <a:cxn ang="16200000">
                        <a:pos x="wd2" y="hd2"/>
                      </a:cxn>
                    </a:cxnLst>
                    <a:rect l="0" t="0" r="r" b="b"/>
                    <a:pathLst>
                      <a:path w="21600" h="21506" extrusionOk="0">
                        <a:moveTo>
                          <a:pt x="21000" y="4998"/>
                        </a:moveTo>
                        <a:lnTo>
                          <a:pt x="11407" y="141"/>
                        </a:lnTo>
                        <a:cubicBezTo>
                          <a:pt x="11036" y="-46"/>
                          <a:pt x="10579" y="-47"/>
                          <a:pt x="10208" y="141"/>
                        </a:cubicBezTo>
                        <a:lnTo>
                          <a:pt x="607" y="4986"/>
                        </a:lnTo>
                        <a:cubicBezTo>
                          <a:pt x="235" y="5174"/>
                          <a:pt x="7" y="5520"/>
                          <a:pt x="7" y="5896"/>
                        </a:cubicBezTo>
                        <a:lnTo>
                          <a:pt x="0" y="15598"/>
                        </a:lnTo>
                        <a:cubicBezTo>
                          <a:pt x="0" y="15613"/>
                          <a:pt x="2" y="15628"/>
                          <a:pt x="3" y="15643"/>
                        </a:cubicBezTo>
                        <a:cubicBezTo>
                          <a:pt x="21" y="16000"/>
                          <a:pt x="243" y="16328"/>
                          <a:pt x="599" y="16508"/>
                        </a:cubicBezTo>
                        <a:lnTo>
                          <a:pt x="10192" y="21365"/>
                        </a:lnTo>
                        <a:cubicBezTo>
                          <a:pt x="10563" y="21553"/>
                          <a:pt x="11021" y="21553"/>
                          <a:pt x="11392" y="21365"/>
                        </a:cubicBezTo>
                        <a:lnTo>
                          <a:pt x="20992" y="16519"/>
                        </a:lnTo>
                        <a:cubicBezTo>
                          <a:pt x="21353" y="16338"/>
                          <a:pt x="21578" y="16005"/>
                          <a:pt x="21590" y="15643"/>
                        </a:cubicBezTo>
                        <a:cubicBezTo>
                          <a:pt x="21591" y="15632"/>
                          <a:pt x="21593" y="15621"/>
                          <a:pt x="21593" y="15610"/>
                        </a:cubicBezTo>
                        <a:lnTo>
                          <a:pt x="21600" y="5908"/>
                        </a:lnTo>
                        <a:cubicBezTo>
                          <a:pt x="21600" y="5904"/>
                          <a:pt x="21599" y="5900"/>
                          <a:pt x="21599" y="5896"/>
                        </a:cubicBezTo>
                        <a:cubicBezTo>
                          <a:pt x="21594" y="5525"/>
                          <a:pt x="21368" y="5184"/>
                          <a:pt x="21000" y="4998"/>
                        </a:cubicBezTo>
                        <a:close/>
                      </a:path>
                    </a:pathLst>
                  </a:custGeom>
                  <a:solidFill>
                    <a:schemeClr val="accent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accent1">
                          <a:lumMod val="50000"/>
                        </a:schemeClr>
                      </a:solidFill>
                      <a:latin typeface="Arial Nova" panose="020B0504020202020204" pitchFamily="34" charset="0"/>
                    </a:endParaRPr>
                  </a:p>
                </p:txBody>
              </p:sp>
              <p:sp>
                <p:nvSpPr>
                  <p:cNvPr id="32" name="Shape 23">
                    <a:extLst>
                      <a:ext uri="{FF2B5EF4-FFF2-40B4-BE49-F238E27FC236}">
                        <a16:creationId xmlns:a16="http://schemas.microsoft.com/office/drawing/2014/main" id="{022C3D9D-2160-70AA-5912-D3C244264FD9}"/>
                      </a:ext>
                    </a:extLst>
                  </p:cNvPr>
                  <p:cNvSpPr/>
                  <p:nvPr/>
                </p:nvSpPr>
                <p:spPr>
                  <a:xfrm>
                    <a:off x="622300" y="1117599"/>
                    <a:ext cx="675996" cy="768721"/>
                  </a:xfrm>
                  <a:custGeom>
                    <a:avLst/>
                    <a:gdLst/>
                    <a:ahLst/>
                    <a:cxnLst>
                      <a:cxn ang="0">
                        <a:pos x="wd2" y="hd2"/>
                      </a:cxn>
                      <a:cxn ang="5400000">
                        <a:pos x="wd2" y="hd2"/>
                      </a:cxn>
                      <a:cxn ang="10800000">
                        <a:pos x="wd2" y="hd2"/>
                      </a:cxn>
                      <a:cxn ang="16200000">
                        <a:pos x="wd2" y="hd2"/>
                      </a:cxn>
                    </a:cxnLst>
                    <a:rect l="0" t="0" r="r" b="b"/>
                    <a:pathLst>
                      <a:path w="21600" h="21506" extrusionOk="0">
                        <a:moveTo>
                          <a:pt x="21591" y="15646"/>
                        </a:moveTo>
                        <a:cubicBezTo>
                          <a:pt x="21591" y="15634"/>
                          <a:pt x="21593" y="15622"/>
                          <a:pt x="21593" y="15611"/>
                        </a:cubicBezTo>
                        <a:lnTo>
                          <a:pt x="21600" y="5908"/>
                        </a:lnTo>
                        <a:cubicBezTo>
                          <a:pt x="21600" y="5905"/>
                          <a:pt x="21599" y="5902"/>
                          <a:pt x="21599" y="5898"/>
                        </a:cubicBezTo>
                        <a:cubicBezTo>
                          <a:pt x="21596" y="5527"/>
                          <a:pt x="21369" y="5184"/>
                          <a:pt x="21001" y="4998"/>
                        </a:cubicBezTo>
                        <a:lnTo>
                          <a:pt x="11407" y="141"/>
                        </a:lnTo>
                        <a:cubicBezTo>
                          <a:pt x="11036" y="-47"/>
                          <a:pt x="10579" y="-47"/>
                          <a:pt x="10208" y="140"/>
                        </a:cubicBezTo>
                        <a:lnTo>
                          <a:pt x="607" y="4986"/>
                        </a:lnTo>
                        <a:cubicBezTo>
                          <a:pt x="236" y="5174"/>
                          <a:pt x="7" y="5520"/>
                          <a:pt x="7" y="5896"/>
                        </a:cubicBezTo>
                        <a:lnTo>
                          <a:pt x="7" y="5898"/>
                        </a:lnTo>
                        <a:lnTo>
                          <a:pt x="0" y="15598"/>
                        </a:lnTo>
                        <a:cubicBezTo>
                          <a:pt x="0" y="15614"/>
                          <a:pt x="3" y="15630"/>
                          <a:pt x="4" y="15646"/>
                        </a:cubicBezTo>
                        <a:cubicBezTo>
                          <a:pt x="22" y="16002"/>
                          <a:pt x="244" y="16328"/>
                          <a:pt x="599" y="16508"/>
                        </a:cubicBezTo>
                        <a:lnTo>
                          <a:pt x="10192" y="21365"/>
                        </a:lnTo>
                        <a:cubicBezTo>
                          <a:pt x="10563" y="21553"/>
                          <a:pt x="11021" y="21553"/>
                          <a:pt x="11392" y="21366"/>
                        </a:cubicBezTo>
                        <a:lnTo>
                          <a:pt x="20992" y="16519"/>
                        </a:lnTo>
                        <a:cubicBezTo>
                          <a:pt x="21352" y="16338"/>
                          <a:pt x="21576" y="16007"/>
                          <a:pt x="21591" y="15646"/>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accent1">
                          <a:lumMod val="50000"/>
                        </a:schemeClr>
                      </a:solidFill>
                      <a:latin typeface="Arial Nova" panose="020B0504020202020204" pitchFamily="34" charset="0"/>
                    </a:endParaRPr>
                  </a:p>
                </p:txBody>
              </p:sp>
              <p:sp>
                <p:nvSpPr>
                  <p:cNvPr id="33" name="Shape 24">
                    <a:extLst>
                      <a:ext uri="{FF2B5EF4-FFF2-40B4-BE49-F238E27FC236}">
                        <a16:creationId xmlns:a16="http://schemas.microsoft.com/office/drawing/2014/main" id="{556FF9F2-52F1-CAD8-3825-1EC5FE0B07C2}"/>
                      </a:ext>
                    </a:extLst>
                  </p:cNvPr>
                  <p:cNvSpPr/>
                  <p:nvPr/>
                </p:nvSpPr>
                <p:spPr>
                  <a:xfrm>
                    <a:off x="2133600" y="1117599"/>
                    <a:ext cx="675990" cy="768721"/>
                  </a:xfrm>
                  <a:custGeom>
                    <a:avLst/>
                    <a:gdLst/>
                    <a:ahLst/>
                    <a:cxnLst>
                      <a:cxn ang="0">
                        <a:pos x="wd2" y="hd2"/>
                      </a:cxn>
                      <a:cxn ang="5400000">
                        <a:pos x="wd2" y="hd2"/>
                      </a:cxn>
                      <a:cxn ang="10800000">
                        <a:pos x="wd2" y="hd2"/>
                      </a:cxn>
                      <a:cxn ang="16200000">
                        <a:pos x="wd2" y="hd2"/>
                      </a:cxn>
                    </a:cxnLst>
                    <a:rect l="0" t="0" r="r" b="b"/>
                    <a:pathLst>
                      <a:path w="21600" h="21506" extrusionOk="0">
                        <a:moveTo>
                          <a:pt x="21599" y="5898"/>
                        </a:moveTo>
                        <a:cubicBezTo>
                          <a:pt x="21596" y="5527"/>
                          <a:pt x="21369" y="5184"/>
                          <a:pt x="21001" y="4998"/>
                        </a:cubicBezTo>
                        <a:lnTo>
                          <a:pt x="11407" y="141"/>
                        </a:lnTo>
                        <a:cubicBezTo>
                          <a:pt x="11037" y="-47"/>
                          <a:pt x="10579" y="-47"/>
                          <a:pt x="10208" y="140"/>
                        </a:cubicBezTo>
                        <a:lnTo>
                          <a:pt x="607" y="4986"/>
                        </a:lnTo>
                        <a:cubicBezTo>
                          <a:pt x="236" y="5174"/>
                          <a:pt x="7" y="5520"/>
                          <a:pt x="7" y="5896"/>
                        </a:cubicBezTo>
                        <a:lnTo>
                          <a:pt x="7" y="5898"/>
                        </a:lnTo>
                        <a:lnTo>
                          <a:pt x="0" y="15598"/>
                        </a:lnTo>
                        <a:cubicBezTo>
                          <a:pt x="0" y="15614"/>
                          <a:pt x="3" y="15630"/>
                          <a:pt x="3" y="15646"/>
                        </a:cubicBezTo>
                        <a:cubicBezTo>
                          <a:pt x="22" y="16002"/>
                          <a:pt x="244" y="16328"/>
                          <a:pt x="599" y="16508"/>
                        </a:cubicBezTo>
                        <a:lnTo>
                          <a:pt x="10193" y="21365"/>
                        </a:lnTo>
                        <a:cubicBezTo>
                          <a:pt x="10563" y="21553"/>
                          <a:pt x="11021" y="21553"/>
                          <a:pt x="11392" y="21366"/>
                        </a:cubicBezTo>
                        <a:lnTo>
                          <a:pt x="20993" y="16519"/>
                        </a:lnTo>
                        <a:cubicBezTo>
                          <a:pt x="21352" y="16338"/>
                          <a:pt x="21576" y="16007"/>
                          <a:pt x="21591" y="15646"/>
                        </a:cubicBezTo>
                        <a:cubicBezTo>
                          <a:pt x="21591" y="15634"/>
                          <a:pt x="21593" y="15622"/>
                          <a:pt x="21593" y="15611"/>
                        </a:cubicBezTo>
                        <a:lnTo>
                          <a:pt x="21600" y="5908"/>
                        </a:lnTo>
                        <a:cubicBezTo>
                          <a:pt x="21600" y="5905"/>
                          <a:pt x="21599" y="5902"/>
                          <a:pt x="21599" y="5898"/>
                        </a:cubicBezTo>
                        <a:close/>
                      </a:path>
                    </a:pathLst>
                  </a:custGeom>
                  <a:solidFill>
                    <a:schemeClr val="accent1">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accent1">
                          <a:lumMod val="50000"/>
                        </a:schemeClr>
                      </a:solidFill>
                      <a:latin typeface="Arial Nova" panose="020B0504020202020204" pitchFamily="34" charset="0"/>
                    </a:endParaRPr>
                  </a:p>
                </p:txBody>
              </p:sp>
              <p:sp>
                <p:nvSpPr>
                  <p:cNvPr id="34" name="Shape 25">
                    <a:extLst>
                      <a:ext uri="{FF2B5EF4-FFF2-40B4-BE49-F238E27FC236}">
                        <a16:creationId xmlns:a16="http://schemas.microsoft.com/office/drawing/2014/main" id="{7E8A6B8B-8FE9-3E26-895E-40B7B6325A92}"/>
                      </a:ext>
                    </a:extLst>
                  </p:cNvPr>
                  <p:cNvSpPr/>
                  <p:nvPr/>
                </p:nvSpPr>
                <p:spPr>
                  <a:xfrm>
                    <a:off x="1752600" y="1765299"/>
                    <a:ext cx="675990" cy="768735"/>
                  </a:xfrm>
                  <a:custGeom>
                    <a:avLst/>
                    <a:gdLst/>
                    <a:ahLst/>
                    <a:cxnLst>
                      <a:cxn ang="0">
                        <a:pos x="wd2" y="hd2"/>
                      </a:cxn>
                      <a:cxn ang="5400000">
                        <a:pos x="wd2" y="hd2"/>
                      </a:cxn>
                      <a:cxn ang="10800000">
                        <a:pos x="wd2" y="hd2"/>
                      </a:cxn>
                      <a:cxn ang="16200000">
                        <a:pos x="wd2" y="hd2"/>
                      </a:cxn>
                    </a:cxnLst>
                    <a:rect l="0" t="0" r="r" b="b"/>
                    <a:pathLst>
                      <a:path w="21600" h="21506" extrusionOk="0">
                        <a:moveTo>
                          <a:pt x="21001" y="4998"/>
                        </a:moveTo>
                        <a:lnTo>
                          <a:pt x="11407" y="141"/>
                        </a:lnTo>
                        <a:cubicBezTo>
                          <a:pt x="11036" y="-47"/>
                          <a:pt x="10579" y="-47"/>
                          <a:pt x="10207" y="140"/>
                        </a:cubicBezTo>
                        <a:lnTo>
                          <a:pt x="607" y="4986"/>
                        </a:lnTo>
                        <a:cubicBezTo>
                          <a:pt x="241" y="5171"/>
                          <a:pt x="15" y="5511"/>
                          <a:pt x="8" y="5880"/>
                        </a:cubicBezTo>
                        <a:cubicBezTo>
                          <a:pt x="8" y="5885"/>
                          <a:pt x="6" y="5890"/>
                          <a:pt x="6" y="5896"/>
                        </a:cubicBezTo>
                        <a:lnTo>
                          <a:pt x="0" y="15598"/>
                        </a:lnTo>
                        <a:cubicBezTo>
                          <a:pt x="0" y="15608"/>
                          <a:pt x="2" y="15617"/>
                          <a:pt x="2" y="15626"/>
                        </a:cubicBezTo>
                        <a:cubicBezTo>
                          <a:pt x="13" y="15991"/>
                          <a:pt x="238" y="16325"/>
                          <a:pt x="599" y="16508"/>
                        </a:cubicBezTo>
                        <a:lnTo>
                          <a:pt x="10192" y="21365"/>
                        </a:lnTo>
                        <a:cubicBezTo>
                          <a:pt x="10563" y="21553"/>
                          <a:pt x="11021" y="21553"/>
                          <a:pt x="11392" y="21365"/>
                        </a:cubicBezTo>
                        <a:lnTo>
                          <a:pt x="20993" y="16519"/>
                        </a:lnTo>
                        <a:cubicBezTo>
                          <a:pt x="21359" y="16335"/>
                          <a:pt x="21585" y="15995"/>
                          <a:pt x="21592" y="15626"/>
                        </a:cubicBezTo>
                        <a:cubicBezTo>
                          <a:pt x="21592" y="15621"/>
                          <a:pt x="21593" y="15616"/>
                          <a:pt x="21593" y="15610"/>
                        </a:cubicBezTo>
                        <a:lnTo>
                          <a:pt x="21600" y="5908"/>
                        </a:lnTo>
                        <a:cubicBezTo>
                          <a:pt x="21600" y="5898"/>
                          <a:pt x="21598" y="5889"/>
                          <a:pt x="21598" y="5880"/>
                        </a:cubicBezTo>
                        <a:cubicBezTo>
                          <a:pt x="21587" y="5515"/>
                          <a:pt x="21362" y="5181"/>
                          <a:pt x="21001" y="4998"/>
                        </a:cubicBezTo>
                        <a:close/>
                      </a:path>
                    </a:pathLst>
                  </a:custGeom>
                  <a:solidFill>
                    <a:schemeClr val="accent1">
                      <a:lumMod val="60000"/>
                      <a:lumOff val="4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accent1">
                          <a:lumMod val="50000"/>
                        </a:schemeClr>
                      </a:solidFill>
                      <a:latin typeface="Arial Nova" panose="020B0504020202020204" pitchFamily="34" charset="0"/>
                    </a:endParaRPr>
                  </a:p>
                </p:txBody>
              </p:sp>
              <p:sp>
                <p:nvSpPr>
                  <p:cNvPr id="35" name="Shape 26">
                    <a:extLst>
                      <a:ext uri="{FF2B5EF4-FFF2-40B4-BE49-F238E27FC236}">
                        <a16:creationId xmlns:a16="http://schemas.microsoft.com/office/drawing/2014/main" id="{4D9AD4DF-7660-710A-1747-10F352B42DC5}"/>
                      </a:ext>
                    </a:extLst>
                  </p:cNvPr>
                  <p:cNvSpPr/>
                  <p:nvPr/>
                </p:nvSpPr>
                <p:spPr>
                  <a:xfrm>
                    <a:off x="1003300" y="1765299"/>
                    <a:ext cx="675990" cy="768735"/>
                  </a:xfrm>
                  <a:custGeom>
                    <a:avLst/>
                    <a:gdLst/>
                    <a:ahLst/>
                    <a:cxnLst>
                      <a:cxn ang="0">
                        <a:pos x="wd2" y="hd2"/>
                      </a:cxn>
                      <a:cxn ang="5400000">
                        <a:pos x="wd2" y="hd2"/>
                      </a:cxn>
                      <a:cxn ang="10800000">
                        <a:pos x="wd2" y="hd2"/>
                      </a:cxn>
                      <a:cxn ang="16200000">
                        <a:pos x="wd2" y="hd2"/>
                      </a:cxn>
                    </a:cxnLst>
                    <a:rect l="0" t="0" r="r" b="b"/>
                    <a:pathLst>
                      <a:path w="21600" h="21506" extrusionOk="0">
                        <a:moveTo>
                          <a:pt x="21001" y="4998"/>
                        </a:moveTo>
                        <a:lnTo>
                          <a:pt x="11408" y="141"/>
                        </a:lnTo>
                        <a:cubicBezTo>
                          <a:pt x="11037" y="-47"/>
                          <a:pt x="10579" y="-47"/>
                          <a:pt x="10208" y="140"/>
                        </a:cubicBezTo>
                        <a:lnTo>
                          <a:pt x="607" y="4986"/>
                        </a:lnTo>
                        <a:cubicBezTo>
                          <a:pt x="242" y="5171"/>
                          <a:pt x="15" y="5511"/>
                          <a:pt x="8" y="5880"/>
                        </a:cubicBezTo>
                        <a:cubicBezTo>
                          <a:pt x="8" y="5885"/>
                          <a:pt x="6" y="5890"/>
                          <a:pt x="6" y="5896"/>
                        </a:cubicBezTo>
                        <a:lnTo>
                          <a:pt x="0" y="15598"/>
                        </a:lnTo>
                        <a:cubicBezTo>
                          <a:pt x="0" y="15608"/>
                          <a:pt x="2" y="15617"/>
                          <a:pt x="2" y="15626"/>
                        </a:cubicBezTo>
                        <a:cubicBezTo>
                          <a:pt x="13" y="15991"/>
                          <a:pt x="238" y="16325"/>
                          <a:pt x="600" y="16508"/>
                        </a:cubicBezTo>
                        <a:lnTo>
                          <a:pt x="10193" y="21365"/>
                        </a:lnTo>
                        <a:cubicBezTo>
                          <a:pt x="10564" y="21553"/>
                          <a:pt x="11021" y="21553"/>
                          <a:pt x="11392" y="21365"/>
                        </a:cubicBezTo>
                        <a:lnTo>
                          <a:pt x="20993" y="16519"/>
                        </a:lnTo>
                        <a:cubicBezTo>
                          <a:pt x="21359" y="16335"/>
                          <a:pt x="21586" y="15995"/>
                          <a:pt x="21592" y="15626"/>
                        </a:cubicBezTo>
                        <a:cubicBezTo>
                          <a:pt x="21592" y="15621"/>
                          <a:pt x="21593" y="15616"/>
                          <a:pt x="21593" y="15610"/>
                        </a:cubicBezTo>
                        <a:lnTo>
                          <a:pt x="21600" y="5908"/>
                        </a:lnTo>
                        <a:cubicBezTo>
                          <a:pt x="21600" y="5898"/>
                          <a:pt x="21598" y="5889"/>
                          <a:pt x="21598" y="5880"/>
                        </a:cubicBezTo>
                        <a:cubicBezTo>
                          <a:pt x="21587" y="5515"/>
                          <a:pt x="21362" y="5181"/>
                          <a:pt x="21001" y="4998"/>
                        </a:cubicBezTo>
                        <a:close/>
                      </a:path>
                    </a:pathLst>
                  </a:custGeom>
                  <a:solidFill>
                    <a:schemeClr val="accent1">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accent1">
                          <a:lumMod val="50000"/>
                        </a:schemeClr>
                      </a:solidFill>
                      <a:latin typeface="Arial Nova" panose="020B0504020202020204" pitchFamily="34" charset="0"/>
                    </a:endParaRPr>
                  </a:p>
                </p:txBody>
              </p:sp>
            </p:grpSp>
            <p:grpSp>
              <p:nvGrpSpPr>
                <p:cNvPr id="8" name="Group 7">
                  <a:extLst>
                    <a:ext uri="{FF2B5EF4-FFF2-40B4-BE49-F238E27FC236}">
                      <a16:creationId xmlns:a16="http://schemas.microsoft.com/office/drawing/2014/main" id="{37D67168-348B-1455-25D9-747B08EC93E5}"/>
                    </a:ext>
                  </a:extLst>
                </p:cNvPr>
                <p:cNvGrpSpPr/>
                <p:nvPr/>
              </p:nvGrpSpPr>
              <p:grpSpPr>
                <a:xfrm>
                  <a:off x="2734665" y="1560780"/>
                  <a:ext cx="6640656" cy="4096629"/>
                  <a:chOff x="2734665" y="1560780"/>
                  <a:chExt cx="6640656" cy="4096629"/>
                </a:xfrm>
              </p:grpSpPr>
              <p:sp>
                <p:nvSpPr>
                  <p:cNvPr id="9" name="Shape 585">
                    <a:extLst>
                      <a:ext uri="{FF2B5EF4-FFF2-40B4-BE49-F238E27FC236}">
                        <a16:creationId xmlns:a16="http://schemas.microsoft.com/office/drawing/2014/main" id="{F0427A25-D89A-7368-D0AA-40C50805BAB8}"/>
                      </a:ext>
                    </a:extLst>
                  </p:cNvPr>
                  <p:cNvSpPr/>
                  <p:nvPr/>
                </p:nvSpPr>
                <p:spPr>
                  <a:xfrm>
                    <a:off x="7914557" y="2052884"/>
                    <a:ext cx="987320" cy="0"/>
                  </a:xfrm>
                  <a:prstGeom prst="line">
                    <a:avLst/>
                  </a:prstGeom>
                  <a:ln w="12700">
                    <a:solidFill>
                      <a:srgbClr val="A6AAA9"/>
                    </a:solidFill>
                    <a:miter lim="400000"/>
                  </a:ln>
                </p:spPr>
                <p:txBody>
                  <a:bodyPr lIns="50800" tIns="50800" rIns="50800" bIns="50800" anchor="ctr"/>
                  <a:lstStyle/>
                  <a:p>
                    <a:pPr algn="ctr">
                      <a:defRPr sz="8000">
                        <a:solidFill>
                          <a:srgbClr val="53585F"/>
                        </a:solidFill>
                        <a:latin typeface="Open Sans"/>
                        <a:ea typeface="Open Sans"/>
                        <a:cs typeface="Open Sans"/>
                        <a:sym typeface="Open Sans"/>
                      </a:defRPr>
                    </a:pPr>
                    <a:endParaRPr sz="7200">
                      <a:solidFill>
                        <a:schemeClr val="accent1">
                          <a:lumMod val="50000"/>
                        </a:schemeClr>
                      </a:solidFill>
                      <a:latin typeface="Arial Nova" panose="020B0504020202020204" pitchFamily="34" charset="0"/>
                    </a:endParaRPr>
                  </a:p>
                </p:txBody>
              </p:sp>
              <p:sp>
                <p:nvSpPr>
                  <p:cNvPr id="10" name="Shape 32">
                    <a:extLst>
                      <a:ext uri="{FF2B5EF4-FFF2-40B4-BE49-F238E27FC236}">
                        <a16:creationId xmlns:a16="http://schemas.microsoft.com/office/drawing/2014/main" id="{2F35490A-8B82-8195-5E6A-9257D166F71A}"/>
                      </a:ext>
                    </a:extLst>
                  </p:cNvPr>
                  <p:cNvSpPr/>
                  <p:nvPr/>
                </p:nvSpPr>
                <p:spPr>
                  <a:xfrm>
                    <a:off x="8901878" y="1990356"/>
                    <a:ext cx="131593" cy="131569"/>
                  </a:xfrm>
                  <a:prstGeom prst="ellipse">
                    <a:avLst/>
                  </a:prstGeom>
                  <a:solidFill>
                    <a:schemeClr val="accent1">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accent1">
                          <a:lumMod val="50000"/>
                        </a:schemeClr>
                      </a:solidFill>
                      <a:latin typeface="Arial Nova" panose="020B0504020202020204" pitchFamily="34" charset="0"/>
                    </a:endParaRPr>
                  </a:p>
                </p:txBody>
              </p:sp>
              <p:sp>
                <p:nvSpPr>
                  <p:cNvPr id="11" name="Shape 585">
                    <a:extLst>
                      <a:ext uri="{FF2B5EF4-FFF2-40B4-BE49-F238E27FC236}">
                        <a16:creationId xmlns:a16="http://schemas.microsoft.com/office/drawing/2014/main" id="{3D9193C9-ACFB-115B-2F66-B597ECE45624}"/>
                      </a:ext>
                    </a:extLst>
                  </p:cNvPr>
                  <p:cNvSpPr/>
                  <p:nvPr/>
                </p:nvSpPr>
                <p:spPr>
                  <a:xfrm rot="10800000">
                    <a:off x="3211362" y="2092203"/>
                    <a:ext cx="987320" cy="0"/>
                  </a:xfrm>
                  <a:prstGeom prst="line">
                    <a:avLst/>
                  </a:prstGeom>
                  <a:ln w="12700">
                    <a:solidFill>
                      <a:srgbClr val="A6AAA9"/>
                    </a:solidFill>
                    <a:miter lim="400000"/>
                  </a:ln>
                </p:spPr>
                <p:txBody>
                  <a:bodyPr lIns="50800" tIns="50800" rIns="50800" bIns="50800" anchor="ctr"/>
                  <a:lstStyle/>
                  <a:p>
                    <a:pPr algn="ctr">
                      <a:defRPr sz="8000">
                        <a:solidFill>
                          <a:srgbClr val="53585F"/>
                        </a:solidFill>
                        <a:latin typeface="Open Sans"/>
                        <a:ea typeface="Open Sans"/>
                        <a:cs typeface="Open Sans"/>
                        <a:sym typeface="Open Sans"/>
                      </a:defRPr>
                    </a:pPr>
                    <a:endParaRPr sz="7200">
                      <a:solidFill>
                        <a:schemeClr val="accent1">
                          <a:lumMod val="50000"/>
                        </a:schemeClr>
                      </a:solidFill>
                      <a:latin typeface="Arial Nova" panose="020B0504020202020204" pitchFamily="34" charset="0"/>
                    </a:endParaRPr>
                  </a:p>
                </p:txBody>
              </p:sp>
              <p:sp>
                <p:nvSpPr>
                  <p:cNvPr id="12" name="Shape 32">
                    <a:extLst>
                      <a:ext uri="{FF2B5EF4-FFF2-40B4-BE49-F238E27FC236}">
                        <a16:creationId xmlns:a16="http://schemas.microsoft.com/office/drawing/2014/main" id="{A2D240B1-8B4A-C854-D45D-A9DDF69F1A74}"/>
                      </a:ext>
                    </a:extLst>
                  </p:cNvPr>
                  <p:cNvSpPr/>
                  <p:nvPr/>
                </p:nvSpPr>
                <p:spPr>
                  <a:xfrm rot="10800000">
                    <a:off x="3194187" y="2036725"/>
                    <a:ext cx="131593" cy="131569"/>
                  </a:xfrm>
                  <a:prstGeom prst="ellipse">
                    <a:avLst/>
                  </a:prstGeom>
                  <a:solidFill>
                    <a:schemeClr val="accent1">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accent1">
                          <a:lumMod val="50000"/>
                        </a:schemeClr>
                      </a:solidFill>
                      <a:latin typeface="Arial Nova" panose="020B0504020202020204" pitchFamily="34" charset="0"/>
                    </a:endParaRPr>
                  </a:p>
                </p:txBody>
              </p:sp>
              <p:sp>
                <p:nvSpPr>
                  <p:cNvPr id="13" name="Shape 585">
                    <a:extLst>
                      <a:ext uri="{FF2B5EF4-FFF2-40B4-BE49-F238E27FC236}">
                        <a16:creationId xmlns:a16="http://schemas.microsoft.com/office/drawing/2014/main" id="{1A0D4830-3DA6-C75F-5EFE-7E58F7B3C271}"/>
                      </a:ext>
                    </a:extLst>
                  </p:cNvPr>
                  <p:cNvSpPr/>
                  <p:nvPr/>
                </p:nvSpPr>
                <p:spPr>
                  <a:xfrm>
                    <a:off x="7914557" y="5109318"/>
                    <a:ext cx="987320" cy="0"/>
                  </a:xfrm>
                  <a:prstGeom prst="line">
                    <a:avLst/>
                  </a:prstGeom>
                  <a:ln w="12700">
                    <a:solidFill>
                      <a:srgbClr val="A6AAA9"/>
                    </a:solidFill>
                    <a:miter lim="400000"/>
                  </a:ln>
                </p:spPr>
                <p:txBody>
                  <a:bodyPr lIns="50800" tIns="50800" rIns="50800" bIns="50800" anchor="ctr"/>
                  <a:lstStyle/>
                  <a:p>
                    <a:pPr algn="ctr">
                      <a:defRPr sz="8000">
                        <a:solidFill>
                          <a:srgbClr val="53585F"/>
                        </a:solidFill>
                        <a:latin typeface="Open Sans"/>
                        <a:ea typeface="Open Sans"/>
                        <a:cs typeface="Open Sans"/>
                        <a:sym typeface="Open Sans"/>
                      </a:defRPr>
                    </a:pPr>
                    <a:endParaRPr sz="7200">
                      <a:solidFill>
                        <a:schemeClr val="accent1">
                          <a:lumMod val="50000"/>
                        </a:schemeClr>
                      </a:solidFill>
                      <a:latin typeface="Arial Nova" panose="020B0504020202020204" pitchFamily="34" charset="0"/>
                    </a:endParaRPr>
                  </a:p>
                </p:txBody>
              </p:sp>
              <p:sp>
                <p:nvSpPr>
                  <p:cNvPr id="14" name="Shape 32">
                    <a:extLst>
                      <a:ext uri="{FF2B5EF4-FFF2-40B4-BE49-F238E27FC236}">
                        <a16:creationId xmlns:a16="http://schemas.microsoft.com/office/drawing/2014/main" id="{7DFDAF46-59E0-C5B7-7F24-E7368E1E7773}"/>
                      </a:ext>
                    </a:extLst>
                  </p:cNvPr>
                  <p:cNvSpPr/>
                  <p:nvPr/>
                </p:nvSpPr>
                <p:spPr>
                  <a:xfrm>
                    <a:off x="8901878" y="5046790"/>
                    <a:ext cx="131593" cy="131569"/>
                  </a:xfrm>
                  <a:prstGeom prst="ellipse">
                    <a:avLst/>
                  </a:prstGeom>
                  <a:solidFill>
                    <a:schemeClr val="accent1">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accent1">
                          <a:lumMod val="50000"/>
                        </a:schemeClr>
                      </a:solidFill>
                      <a:latin typeface="Arial Nova" panose="020B0504020202020204" pitchFamily="34" charset="0"/>
                    </a:endParaRPr>
                  </a:p>
                </p:txBody>
              </p:sp>
              <p:sp>
                <p:nvSpPr>
                  <p:cNvPr id="15" name="Shape 585">
                    <a:extLst>
                      <a:ext uri="{FF2B5EF4-FFF2-40B4-BE49-F238E27FC236}">
                        <a16:creationId xmlns:a16="http://schemas.microsoft.com/office/drawing/2014/main" id="{CF5379D3-7A5F-9D60-A24F-C391A20095CD}"/>
                      </a:ext>
                    </a:extLst>
                  </p:cNvPr>
                  <p:cNvSpPr/>
                  <p:nvPr/>
                </p:nvSpPr>
                <p:spPr>
                  <a:xfrm rot="10800000">
                    <a:off x="3211363" y="5148637"/>
                    <a:ext cx="987320" cy="0"/>
                  </a:xfrm>
                  <a:prstGeom prst="line">
                    <a:avLst/>
                  </a:prstGeom>
                  <a:ln w="12700">
                    <a:solidFill>
                      <a:srgbClr val="A6AAA9"/>
                    </a:solidFill>
                    <a:miter lim="400000"/>
                  </a:ln>
                </p:spPr>
                <p:txBody>
                  <a:bodyPr lIns="50800" tIns="50800" rIns="50800" bIns="50800" anchor="ctr"/>
                  <a:lstStyle/>
                  <a:p>
                    <a:pPr algn="ctr">
                      <a:defRPr sz="8000">
                        <a:solidFill>
                          <a:srgbClr val="53585F"/>
                        </a:solidFill>
                        <a:latin typeface="Open Sans"/>
                        <a:ea typeface="Open Sans"/>
                        <a:cs typeface="Open Sans"/>
                        <a:sym typeface="Open Sans"/>
                      </a:defRPr>
                    </a:pPr>
                    <a:endParaRPr sz="7200">
                      <a:solidFill>
                        <a:schemeClr val="accent1">
                          <a:lumMod val="50000"/>
                        </a:schemeClr>
                      </a:solidFill>
                      <a:latin typeface="Arial Nova" panose="020B0504020202020204" pitchFamily="34" charset="0"/>
                    </a:endParaRPr>
                  </a:p>
                </p:txBody>
              </p:sp>
              <p:sp>
                <p:nvSpPr>
                  <p:cNvPr id="16" name="Shape 32">
                    <a:extLst>
                      <a:ext uri="{FF2B5EF4-FFF2-40B4-BE49-F238E27FC236}">
                        <a16:creationId xmlns:a16="http://schemas.microsoft.com/office/drawing/2014/main" id="{E0FB0266-62C6-C76A-7A70-F0E0EECD1087}"/>
                      </a:ext>
                    </a:extLst>
                  </p:cNvPr>
                  <p:cNvSpPr/>
                  <p:nvPr/>
                </p:nvSpPr>
                <p:spPr>
                  <a:xfrm rot="10800000">
                    <a:off x="3120111" y="5079596"/>
                    <a:ext cx="131593" cy="131569"/>
                  </a:xfrm>
                  <a:prstGeom prst="ellipse">
                    <a:avLst/>
                  </a:prstGeom>
                  <a:solidFill>
                    <a:schemeClr val="accent1">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accent1">
                          <a:lumMod val="50000"/>
                        </a:schemeClr>
                      </a:solidFill>
                      <a:latin typeface="Arial Nova" panose="020B0504020202020204" pitchFamily="34" charset="0"/>
                    </a:endParaRPr>
                  </a:p>
                </p:txBody>
              </p:sp>
              <p:sp>
                <p:nvSpPr>
                  <p:cNvPr id="18" name="Shape 585">
                    <a:extLst>
                      <a:ext uri="{FF2B5EF4-FFF2-40B4-BE49-F238E27FC236}">
                        <a16:creationId xmlns:a16="http://schemas.microsoft.com/office/drawing/2014/main" id="{2E0F0FA0-1D02-A749-745B-7E7057CD915E}"/>
                      </a:ext>
                    </a:extLst>
                  </p:cNvPr>
                  <p:cNvSpPr/>
                  <p:nvPr/>
                </p:nvSpPr>
                <p:spPr>
                  <a:xfrm>
                    <a:off x="8784838" y="3648404"/>
                    <a:ext cx="458889" cy="0"/>
                  </a:xfrm>
                  <a:prstGeom prst="line">
                    <a:avLst/>
                  </a:prstGeom>
                  <a:ln w="12700">
                    <a:solidFill>
                      <a:srgbClr val="A6AAA9"/>
                    </a:solidFill>
                    <a:miter lim="400000"/>
                  </a:ln>
                </p:spPr>
                <p:txBody>
                  <a:bodyPr lIns="50800" tIns="50800" rIns="50800" bIns="50800" anchor="ctr"/>
                  <a:lstStyle/>
                  <a:p>
                    <a:pPr algn="ctr">
                      <a:defRPr sz="8000">
                        <a:solidFill>
                          <a:srgbClr val="53585F"/>
                        </a:solidFill>
                        <a:latin typeface="Open Sans"/>
                        <a:ea typeface="Open Sans"/>
                        <a:cs typeface="Open Sans"/>
                        <a:sym typeface="Open Sans"/>
                      </a:defRPr>
                    </a:pPr>
                    <a:endParaRPr sz="7200">
                      <a:solidFill>
                        <a:schemeClr val="accent1">
                          <a:lumMod val="50000"/>
                        </a:schemeClr>
                      </a:solidFill>
                      <a:latin typeface="Arial Nova" panose="020B0504020202020204" pitchFamily="34" charset="0"/>
                    </a:endParaRPr>
                  </a:p>
                </p:txBody>
              </p:sp>
              <p:sp>
                <p:nvSpPr>
                  <p:cNvPr id="19" name="Shape 32">
                    <a:extLst>
                      <a:ext uri="{FF2B5EF4-FFF2-40B4-BE49-F238E27FC236}">
                        <a16:creationId xmlns:a16="http://schemas.microsoft.com/office/drawing/2014/main" id="{D7B528BA-480F-43BA-E3EC-6F71A73DE993}"/>
                      </a:ext>
                    </a:extLst>
                  </p:cNvPr>
                  <p:cNvSpPr/>
                  <p:nvPr/>
                </p:nvSpPr>
                <p:spPr>
                  <a:xfrm>
                    <a:off x="9243728" y="3585876"/>
                    <a:ext cx="131593" cy="131569"/>
                  </a:xfrm>
                  <a:prstGeom prst="ellipse">
                    <a:avLst/>
                  </a:prstGeom>
                  <a:solidFill>
                    <a:schemeClr val="accent1">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accent1">
                          <a:lumMod val="50000"/>
                        </a:schemeClr>
                      </a:solidFill>
                      <a:latin typeface="Arial Nova" panose="020B0504020202020204" pitchFamily="34" charset="0"/>
                    </a:endParaRPr>
                  </a:p>
                </p:txBody>
              </p:sp>
              <p:sp>
                <p:nvSpPr>
                  <p:cNvPr id="20" name="Shape 585">
                    <a:extLst>
                      <a:ext uri="{FF2B5EF4-FFF2-40B4-BE49-F238E27FC236}">
                        <a16:creationId xmlns:a16="http://schemas.microsoft.com/office/drawing/2014/main" id="{22C0CAF7-7A84-C6FF-E178-313CFE0BAD15}"/>
                      </a:ext>
                    </a:extLst>
                  </p:cNvPr>
                  <p:cNvSpPr/>
                  <p:nvPr/>
                </p:nvSpPr>
                <p:spPr>
                  <a:xfrm rot="10800000">
                    <a:off x="2839365" y="3687723"/>
                    <a:ext cx="442305" cy="0"/>
                  </a:xfrm>
                  <a:prstGeom prst="line">
                    <a:avLst/>
                  </a:prstGeom>
                  <a:ln w="12700">
                    <a:solidFill>
                      <a:srgbClr val="A6AAA9"/>
                    </a:solidFill>
                    <a:miter lim="400000"/>
                  </a:ln>
                </p:spPr>
                <p:txBody>
                  <a:bodyPr lIns="50800" tIns="50800" rIns="50800" bIns="50800" anchor="ctr"/>
                  <a:lstStyle/>
                  <a:p>
                    <a:pPr algn="ctr">
                      <a:defRPr sz="8000">
                        <a:solidFill>
                          <a:srgbClr val="53585F"/>
                        </a:solidFill>
                        <a:latin typeface="Open Sans"/>
                        <a:ea typeface="Open Sans"/>
                        <a:cs typeface="Open Sans"/>
                        <a:sym typeface="Open Sans"/>
                      </a:defRPr>
                    </a:pPr>
                    <a:endParaRPr sz="7200">
                      <a:solidFill>
                        <a:schemeClr val="accent1">
                          <a:lumMod val="50000"/>
                        </a:schemeClr>
                      </a:solidFill>
                      <a:latin typeface="Arial Nova" panose="020B0504020202020204" pitchFamily="34" charset="0"/>
                    </a:endParaRPr>
                  </a:p>
                </p:txBody>
              </p:sp>
              <p:sp>
                <p:nvSpPr>
                  <p:cNvPr id="21" name="Shape 32">
                    <a:extLst>
                      <a:ext uri="{FF2B5EF4-FFF2-40B4-BE49-F238E27FC236}">
                        <a16:creationId xmlns:a16="http://schemas.microsoft.com/office/drawing/2014/main" id="{A7278C8E-414F-35CA-4F3B-8485A41E54F8}"/>
                      </a:ext>
                    </a:extLst>
                  </p:cNvPr>
                  <p:cNvSpPr/>
                  <p:nvPr/>
                </p:nvSpPr>
                <p:spPr>
                  <a:xfrm rot="10800000">
                    <a:off x="2734665" y="3618682"/>
                    <a:ext cx="131593" cy="131569"/>
                  </a:xfrm>
                  <a:prstGeom prst="ellipse">
                    <a:avLst/>
                  </a:prstGeom>
                  <a:solidFill>
                    <a:schemeClr val="accent1">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accent1">
                          <a:lumMod val="50000"/>
                        </a:schemeClr>
                      </a:solidFill>
                      <a:latin typeface="Arial Nova" panose="020B0504020202020204" pitchFamily="34" charset="0"/>
                    </a:endParaRPr>
                  </a:p>
                </p:txBody>
              </p:sp>
              <p:sp>
                <p:nvSpPr>
                  <p:cNvPr id="22" name="Shape 282">
                    <a:extLst>
                      <a:ext uri="{FF2B5EF4-FFF2-40B4-BE49-F238E27FC236}">
                        <a16:creationId xmlns:a16="http://schemas.microsoft.com/office/drawing/2014/main" id="{7F69445F-D410-59A5-63DD-670870F758C6}"/>
                      </a:ext>
                    </a:extLst>
                  </p:cNvPr>
                  <p:cNvSpPr/>
                  <p:nvPr/>
                </p:nvSpPr>
                <p:spPr>
                  <a:xfrm>
                    <a:off x="5294112" y="3194353"/>
                    <a:ext cx="1466677" cy="9702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80000"/>
                      </a:lnSpc>
                      <a:defRPr sz="4000"/>
                    </a:lvl1pPr>
                  </a:lstStyle>
                  <a:p>
                    <a:pPr algn="ctr">
                      <a:lnSpc>
                        <a:spcPts val="2000"/>
                      </a:lnSpc>
                    </a:pPr>
                    <a:r>
                      <a:rPr lang="en-US" sz="2400" b="1" dirty="0">
                        <a:solidFill>
                          <a:schemeClr val="accent1">
                            <a:lumMod val="50000"/>
                          </a:schemeClr>
                        </a:solidFill>
                        <a:latin typeface="Arial Nova" panose="020B0504020202020204" pitchFamily="34" charset="0"/>
                      </a:rPr>
                      <a:t>UTP</a:t>
                    </a:r>
                    <a:endParaRPr sz="2400" b="1" dirty="0">
                      <a:solidFill>
                        <a:schemeClr val="accent1">
                          <a:lumMod val="50000"/>
                        </a:schemeClr>
                      </a:solidFill>
                      <a:latin typeface="Arial Nova" panose="020B0504020202020204" pitchFamily="34" charset="0"/>
                    </a:endParaRPr>
                  </a:p>
                </p:txBody>
              </p:sp>
              <p:pic>
                <p:nvPicPr>
                  <p:cNvPr id="23" name="Graphic 22" descr="Lock with solid fill">
                    <a:extLst>
                      <a:ext uri="{FF2B5EF4-FFF2-40B4-BE49-F238E27FC236}">
                        <a16:creationId xmlns:a16="http://schemas.microsoft.com/office/drawing/2014/main" id="{3CA52E53-87BA-3B35-0B4B-5341AA506F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64480" y="4622396"/>
                    <a:ext cx="914400" cy="914400"/>
                  </a:xfrm>
                  <a:prstGeom prst="rect">
                    <a:avLst/>
                  </a:prstGeom>
                </p:spPr>
              </p:pic>
              <p:pic>
                <p:nvPicPr>
                  <p:cNvPr id="24" name="Graphic 23" descr="Paper with solid fill">
                    <a:extLst>
                      <a:ext uri="{FF2B5EF4-FFF2-40B4-BE49-F238E27FC236}">
                        <a16:creationId xmlns:a16="http://schemas.microsoft.com/office/drawing/2014/main" id="{B2A47F9D-3FFD-7A76-0066-7B0B0FC2E9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74546" y="1669908"/>
                    <a:ext cx="765952" cy="765951"/>
                  </a:xfrm>
                  <a:prstGeom prst="rect">
                    <a:avLst/>
                  </a:prstGeom>
                </p:spPr>
              </p:pic>
              <p:pic>
                <p:nvPicPr>
                  <p:cNvPr id="25" name="Graphic 24" descr="Hierarchy with solid fill">
                    <a:extLst>
                      <a:ext uri="{FF2B5EF4-FFF2-40B4-BE49-F238E27FC236}">
                        <a16:creationId xmlns:a16="http://schemas.microsoft.com/office/drawing/2014/main" id="{2E0FF437-41E3-B485-6EF6-91F53BF4D9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05523" y="1560780"/>
                    <a:ext cx="914400" cy="914400"/>
                  </a:xfrm>
                  <a:prstGeom prst="rect">
                    <a:avLst/>
                  </a:prstGeom>
                </p:spPr>
              </p:pic>
              <p:pic>
                <p:nvPicPr>
                  <p:cNvPr id="26" name="Graphic 25" descr="Internet Of Things with solid fill">
                    <a:extLst>
                      <a:ext uri="{FF2B5EF4-FFF2-40B4-BE49-F238E27FC236}">
                        <a16:creationId xmlns:a16="http://schemas.microsoft.com/office/drawing/2014/main" id="{77A51CB1-985D-EC38-272A-449CF0C259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31598" y="4743009"/>
                    <a:ext cx="914400" cy="914400"/>
                  </a:xfrm>
                  <a:prstGeom prst="rect">
                    <a:avLst/>
                  </a:prstGeom>
                </p:spPr>
              </p:pic>
              <p:pic>
                <p:nvPicPr>
                  <p:cNvPr id="27" name="Graphic 26" descr="Compass with solid fill">
                    <a:extLst>
                      <a:ext uri="{FF2B5EF4-FFF2-40B4-BE49-F238E27FC236}">
                        <a16:creationId xmlns:a16="http://schemas.microsoft.com/office/drawing/2014/main" id="{E1C57AAE-AE33-0F83-CC12-79559BC33CD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81526" y="3199366"/>
                    <a:ext cx="914400" cy="914400"/>
                  </a:xfrm>
                  <a:prstGeom prst="rect">
                    <a:avLst/>
                  </a:prstGeom>
                </p:spPr>
              </p:pic>
              <p:pic>
                <p:nvPicPr>
                  <p:cNvPr id="28" name="Graphic 27" descr="Robot Hand with solid fill">
                    <a:extLst>
                      <a:ext uri="{FF2B5EF4-FFF2-40B4-BE49-F238E27FC236}">
                        <a16:creationId xmlns:a16="http://schemas.microsoft.com/office/drawing/2014/main" id="{A29EF905-67C9-C6BD-AD54-E82C1A870EB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15240" y="3114523"/>
                    <a:ext cx="914400" cy="914400"/>
                  </a:xfrm>
                  <a:prstGeom prst="rect">
                    <a:avLst/>
                  </a:prstGeom>
                </p:spPr>
              </p:pic>
            </p:grpSp>
          </p:grpSp>
        </p:grpSp>
        <p:sp>
          <p:nvSpPr>
            <p:cNvPr id="48" name="Shape 282">
              <a:extLst>
                <a:ext uri="{FF2B5EF4-FFF2-40B4-BE49-F238E27FC236}">
                  <a16:creationId xmlns:a16="http://schemas.microsoft.com/office/drawing/2014/main" id="{FED4B460-D104-5D4D-42DE-E5B5314BDB5E}"/>
                </a:ext>
              </a:extLst>
            </p:cNvPr>
            <p:cNvSpPr/>
            <p:nvPr/>
          </p:nvSpPr>
          <p:spPr>
            <a:xfrm>
              <a:off x="8974862" y="2145001"/>
              <a:ext cx="2180539" cy="48407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80000"/>
                </a:lnSpc>
                <a:defRPr sz="4000"/>
              </a:lvl1pPr>
            </a:lstStyle>
            <a:p>
              <a:pPr algn="ctr"/>
              <a:r>
                <a:rPr lang="en-IN" sz="1600" b="1" dirty="0">
                  <a:solidFill>
                    <a:schemeClr val="accent1">
                      <a:lumMod val="50000"/>
                    </a:schemeClr>
                  </a:solidFill>
                  <a:latin typeface="Arial Nova" panose="020B0504020202020204" pitchFamily="34" charset="0"/>
                </a:rPr>
                <a:t>Antispam Service</a:t>
              </a:r>
            </a:p>
          </p:txBody>
        </p:sp>
        <p:sp>
          <p:nvSpPr>
            <p:cNvPr id="49" name="Shape 282">
              <a:extLst>
                <a:ext uri="{FF2B5EF4-FFF2-40B4-BE49-F238E27FC236}">
                  <a16:creationId xmlns:a16="http://schemas.microsoft.com/office/drawing/2014/main" id="{9F6E89F5-9B37-B062-14B4-4A2573328CDC}"/>
                </a:ext>
              </a:extLst>
            </p:cNvPr>
            <p:cNvSpPr/>
            <p:nvPr/>
          </p:nvSpPr>
          <p:spPr>
            <a:xfrm>
              <a:off x="9083954" y="3563098"/>
              <a:ext cx="2427402" cy="3938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80000"/>
                </a:lnSpc>
                <a:defRPr sz="4000"/>
              </a:lvl1pPr>
            </a:lstStyle>
            <a:p>
              <a:pPr algn="ctr"/>
              <a:r>
                <a:rPr lang="en-US" sz="1600" b="1" dirty="0">
                  <a:solidFill>
                    <a:schemeClr val="accent1">
                      <a:lumMod val="50000"/>
                    </a:schemeClr>
                  </a:solidFill>
                  <a:latin typeface="Arial Nova" panose="020B0504020202020204" pitchFamily="34" charset="0"/>
                </a:rPr>
                <a:t>FortiCare Premium </a:t>
              </a:r>
            </a:p>
          </p:txBody>
        </p:sp>
        <p:sp>
          <p:nvSpPr>
            <p:cNvPr id="50" name="Shape 281">
              <a:extLst>
                <a:ext uri="{FF2B5EF4-FFF2-40B4-BE49-F238E27FC236}">
                  <a16:creationId xmlns:a16="http://schemas.microsoft.com/office/drawing/2014/main" id="{0DA1847D-E2AD-7963-2BF1-E15E369D7C3B}"/>
                </a:ext>
              </a:extLst>
            </p:cNvPr>
            <p:cNvSpPr/>
            <p:nvPr/>
          </p:nvSpPr>
          <p:spPr>
            <a:xfrm>
              <a:off x="8789033" y="5182347"/>
              <a:ext cx="2650289" cy="7252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defRPr sz="1800" cap="none" spc="0">
                  <a:solidFill>
                    <a:srgbClr val="5E5E5E"/>
                  </a:solidFill>
                </a:defRPr>
              </a:lvl1pPr>
            </a:lstStyle>
            <a:p>
              <a:pPr algn="ctr">
                <a:spcAft>
                  <a:spcPts val="300"/>
                </a:spcAft>
              </a:pPr>
              <a:r>
                <a:rPr lang="en-US" sz="1400" dirty="0">
                  <a:solidFill>
                    <a:schemeClr val="accent1">
                      <a:lumMod val="50000"/>
                    </a:schemeClr>
                  </a:solidFill>
                  <a:latin typeface="Arial Nova" panose="020B0504020202020204" pitchFamily="34" charset="0"/>
                </a:rPr>
                <a:t>Web and Content Filtering (URL Filtering), Secure DNS filtering &amp; Video Filtering</a:t>
              </a:r>
            </a:p>
          </p:txBody>
        </p:sp>
        <p:sp>
          <p:nvSpPr>
            <p:cNvPr id="51" name="Shape 282">
              <a:extLst>
                <a:ext uri="{FF2B5EF4-FFF2-40B4-BE49-F238E27FC236}">
                  <a16:creationId xmlns:a16="http://schemas.microsoft.com/office/drawing/2014/main" id="{938750BF-1DFF-4713-E236-5AEE1ADD5D2C}"/>
                </a:ext>
              </a:extLst>
            </p:cNvPr>
            <p:cNvSpPr/>
            <p:nvPr/>
          </p:nvSpPr>
          <p:spPr>
            <a:xfrm>
              <a:off x="9092845" y="4754224"/>
              <a:ext cx="2042664" cy="42812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80000"/>
                </a:lnSpc>
                <a:defRPr sz="4000"/>
              </a:lvl1pPr>
            </a:lstStyle>
            <a:p>
              <a:pPr algn="ctr"/>
              <a:r>
                <a:rPr lang="en-US" sz="1600" b="1" dirty="0">
                  <a:solidFill>
                    <a:schemeClr val="accent1">
                      <a:lumMod val="50000"/>
                    </a:schemeClr>
                  </a:solidFill>
                  <a:latin typeface="Arial Nova" panose="020B0504020202020204" pitchFamily="34" charset="0"/>
                </a:rPr>
                <a:t>Web Security</a:t>
              </a:r>
            </a:p>
          </p:txBody>
        </p:sp>
      </p:grpSp>
    </p:spTree>
    <p:extLst>
      <p:ext uri="{BB962C8B-B14F-4D97-AF65-F5344CB8AC3E}">
        <p14:creationId xmlns:p14="http://schemas.microsoft.com/office/powerpoint/2010/main" val="44028606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8B77CDD-CCF4-2BC2-EE1B-B5840D52D9D7}"/>
              </a:ext>
            </a:extLst>
          </p:cNvPr>
          <p:cNvSpPr txBox="1">
            <a:spLocks/>
          </p:cNvSpPr>
          <p:nvPr/>
        </p:nvSpPr>
        <p:spPr>
          <a:xfrm>
            <a:off x="664231" y="317381"/>
            <a:ext cx="9758104" cy="615540"/>
          </a:xfrm>
          <a:prstGeom prst="rect">
            <a:avLst/>
          </a:prstGeom>
        </p:spPr>
        <p:txBody>
          <a:bodyPr vert="horz" wrap="square" lIns="0" tIns="45715" rIns="91428" bIns="45715" rtlCol="0" anchor="ctr">
            <a:spAutoFit/>
          </a:bodyPr>
          <a:lstStyle>
            <a:defPPr>
              <a:defRPr lang="en-US"/>
            </a:defPPr>
            <a:lvl1pPr defTabSz="1219018">
              <a:spcBef>
                <a:spcPct val="0"/>
              </a:spcBef>
              <a:buNone/>
              <a:defRPr kumimoji="0" sz="2400" b="1" i="0" u="none" strike="noStrike" cap="all" spc="0" normalizeH="0" baseline="0">
                <a:ln>
                  <a:noFill/>
                </a:ln>
                <a:solidFill>
                  <a:schemeClr val="tx2">
                    <a:lumMod val="75000"/>
                  </a:schemeClr>
                </a:solidFill>
                <a:effectLst/>
                <a:uLnTx/>
                <a:uFillTx/>
                <a:latin typeface="Arial Nova" panose="020B0504020202020204" pitchFamily="34" charset="0"/>
                <a:ea typeface="+mj-ea"/>
                <a:cs typeface="+mj-cs"/>
              </a:defRPr>
            </a:lvl1pPr>
          </a:lstStyle>
          <a:p>
            <a:r>
              <a:rPr lang="en-US" dirty="0"/>
              <a:t>Centralized Management &amp; Reporting</a:t>
            </a:r>
            <a:endParaRPr lang="en-IN" dirty="0"/>
          </a:p>
        </p:txBody>
      </p:sp>
      <p:grpSp>
        <p:nvGrpSpPr>
          <p:cNvPr id="12" name="Group 11">
            <a:extLst>
              <a:ext uri="{FF2B5EF4-FFF2-40B4-BE49-F238E27FC236}">
                <a16:creationId xmlns:a16="http://schemas.microsoft.com/office/drawing/2014/main" id="{8268AAC6-C84D-B414-B18A-012DA54093DA}"/>
              </a:ext>
            </a:extLst>
          </p:cNvPr>
          <p:cNvGrpSpPr/>
          <p:nvPr/>
        </p:nvGrpSpPr>
        <p:grpSpPr>
          <a:xfrm>
            <a:off x="664231" y="2637834"/>
            <a:ext cx="3398104" cy="3089890"/>
            <a:chOff x="664232" y="2497928"/>
            <a:chExt cx="5768881" cy="3500710"/>
          </a:xfrm>
          <a:solidFill>
            <a:schemeClr val="bg1"/>
          </a:solidFill>
        </p:grpSpPr>
        <p:graphicFrame>
          <p:nvGraphicFramePr>
            <p:cNvPr id="20" name="Content Placeholder 4">
              <a:extLst>
                <a:ext uri="{FF2B5EF4-FFF2-40B4-BE49-F238E27FC236}">
                  <a16:creationId xmlns:a16="http://schemas.microsoft.com/office/drawing/2014/main" id="{F2ECC7B4-FC60-7F99-7265-D9EC87836F84}"/>
                </a:ext>
              </a:extLst>
            </p:cNvPr>
            <p:cNvGraphicFramePr>
              <a:graphicFrameLocks/>
            </p:cNvGraphicFramePr>
            <p:nvPr/>
          </p:nvGraphicFramePr>
          <p:xfrm>
            <a:off x="664232" y="2497928"/>
            <a:ext cx="5768881" cy="3500710"/>
          </p:xfrm>
          <a:graphic>
            <a:graphicData uri="http://schemas.openxmlformats.org/drawingml/2006/table">
              <a:tbl>
                <a:tblPr>
                  <a:tableStyleId>{3B4B98B0-60AC-42C2-AFA5-B58CD77FA1E5}</a:tableStyleId>
                </a:tblPr>
                <a:tblGrid>
                  <a:gridCol w="653057">
                    <a:extLst>
                      <a:ext uri="{9D8B030D-6E8A-4147-A177-3AD203B41FA5}">
                        <a16:colId xmlns:a16="http://schemas.microsoft.com/office/drawing/2014/main" val="20000"/>
                      </a:ext>
                    </a:extLst>
                  </a:gridCol>
                  <a:gridCol w="2745047">
                    <a:extLst>
                      <a:ext uri="{9D8B030D-6E8A-4147-A177-3AD203B41FA5}">
                        <a16:colId xmlns:a16="http://schemas.microsoft.com/office/drawing/2014/main" val="2222665381"/>
                      </a:ext>
                    </a:extLst>
                  </a:gridCol>
                </a:tblGrid>
                <a:tr h="61797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solidFill>
                            <a:schemeClr val="bg1"/>
                          </a:solidFill>
                          <a:effectLst/>
                          <a:uLnTx/>
                          <a:uFillTx/>
                          <a:latin typeface="Arial Nova" panose="020B0504020202020204" pitchFamily="34" charset="0"/>
                        </a:endParaRPr>
                      </a:p>
                    </a:txBody>
                    <a:tcPr marL="239938" marR="121888" marB="144000">
                      <a:lnL>
                        <a:noFill/>
                      </a:lnL>
                      <a:lnR>
                        <a:noFill/>
                      </a:lnR>
                      <a:lnT w="12700" cmpd="sng">
                        <a:noFill/>
                      </a:lnT>
                      <a:lnB>
                        <a:noFill/>
                      </a:lnB>
                      <a:lnTlToBr w="12700" cmpd="sng">
                        <a:noFill/>
                        <a:prstDash val="solid"/>
                      </a:lnTlToBr>
                      <a:lnBlToTr w="12700" cmpd="sng">
                        <a:noFill/>
                        <a:prstDash val="solid"/>
                      </a:lnBlToTr>
                      <a:solidFill>
                        <a:schemeClr val="tx2">
                          <a:lumMod val="5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Nova" panose="020B0504020202020204" pitchFamily="34" charset="0"/>
                          </a:rPr>
                          <a:t>Centralized Search and Reports </a:t>
                        </a:r>
                        <a:endParaRPr lang="en-US" sz="1200" b="0" dirty="0">
                          <a:solidFill>
                            <a:schemeClr val="bg1"/>
                          </a:solidFill>
                          <a:latin typeface="Arial Nova" panose="020B0504020202020204" pitchFamily="34" charset="0"/>
                          <a:cs typeface="Segoe UI" panose="020B0502040204020203" pitchFamily="34" charset="0"/>
                        </a:endParaRPr>
                      </a:p>
                    </a:txBody>
                    <a:tcPr marL="108000" marR="121888" marT="72000" marB="72000" anchor="ctr">
                      <a:lnL>
                        <a:noFill/>
                      </a:lnL>
                      <a:lnR>
                        <a:noFill/>
                      </a:lnR>
                      <a:lnT w="12700" cmpd="sng">
                        <a:noFill/>
                      </a:lnT>
                      <a:lnB>
                        <a:noFill/>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1"/>
                    </a:ext>
                  </a:extLst>
                </a:tr>
                <a:tr h="61797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solidFill>
                            <a:schemeClr val="bg1"/>
                          </a:solidFill>
                          <a:effectLst/>
                          <a:uLnTx/>
                          <a:uFillTx/>
                          <a:latin typeface="Arial Nova" panose="020B0504020202020204" pitchFamily="34" charset="0"/>
                        </a:endParaRPr>
                      </a:p>
                    </a:txBody>
                    <a:tcPr marL="239938" marR="121888" marB="144000">
                      <a:lnL>
                        <a:noFill/>
                      </a:lnL>
                      <a:lnR>
                        <a:noFill/>
                      </a:lnR>
                      <a:lnT>
                        <a:noFill/>
                      </a:lnT>
                      <a:lnB>
                        <a:noFill/>
                      </a:lnB>
                      <a:lnTlToBr w="12700" cmpd="sng">
                        <a:noFill/>
                        <a:prstDash val="solid"/>
                      </a:lnTlToBr>
                      <a:lnBlToTr w="12700" cmpd="sng">
                        <a:noFill/>
                        <a:prstDash val="solid"/>
                      </a:lnBlToTr>
                      <a:solidFill>
                        <a:schemeClr val="tx2">
                          <a:lumMod val="5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Nova" panose="020B0504020202020204" pitchFamily="34" charset="0"/>
                          </a:rPr>
                          <a:t>Real-time and Historical Views into Network Activity </a:t>
                        </a:r>
                        <a:endParaRPr lang="en-US" sz="1200" b="0" dirty="0">
                          <a:solidFill>
                            <a:schemeClr val="bg1"/>
                          </a:solidFill>
                          <a:latin typeface="Arial Nova" panose="020B0504020202020204" pitchFamily="34" charset="0"/>
                          <a:cs typeface="Segoe UI" panose="020B0502040204020203" pitchFamily="34" charset="0"/>
                        </a:endParaRPr>
                      </a:p>
                    </a:txBody>
                    <a:tcPr marL="108000" marR="121888" marT="72000" marB="72000" anchor="ctr">
                      <a:lnL>
                        <a:noFill/>
                      </a:lnL>
                      <a:lnR>
                        <a:noFill/>
                      </a:lnR>
                      <a:lnT>
                        <a:noFill/>
                      </a:lnT>
                      <a:lnB>
                        <a:noFill/>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2"/>
                    </a:ext>
                  </a:extLst>
                </a:tr>
                <a:tr h="61797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solidFill>
                            <a:schemeClr val="bg1"/>
                          </a:solidFill>
                          <a:effectLst/>
                          <a:uLnTx/>
                          <a:uFillTx/>
                          <a:latin typeface="Arial Nova" panose="020B0504020202020204" pitchFamily="34" charset="0"/>
                        </a:endParaRPr>
                      </a:p>
                    </a:txBody>
                    <a:tcPr marL="239938" marR="121888" marB="144000">
                      <a:lnL>
                        <a:noFill/>
                      </a:lnL>
                      <a:lnR>
                        <a:noFill/>
                      </a:lnR>
                      <a:lnT>
                        <a:noFill/>
                      </a:lnT>
                      <a:lnB>
                        <a:noFill/>
                      </a:lnB>
                      <a:lnTlToBr w="12700" cmpd="sng">
                        <a:noFill/>
                        <a:prstDash val="solid"/>
                      </a:lnTlToBr>
                      <a:lnBlToTr w="12700" cmpd="sng">
                        <a:noFill/>
                        <a:prstDash val="solid"/>
                      </a:lnBlToTr>
                      <a:solidFill>
                        <a:schemeClr val="tx2">
                          <a:lumMod val="5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u="none" strike="noStrike" kern="1200" dirty="0">
                            <a:solidFill>
                              <a:schemeClr val="bg1"/>
                            </a:solidFill>
                            <a:effectLst/>
                            <a:latin typeface="Arial Nova" panose="020B0504020202020204" pitchFamily="34" charset="0"/>
                          </a:rPr>
                          <a:t>Scans security logs using FortiGuard IOC Intelligence for APT detection </a:t>
                        </a:r>
                        <a:endParaRPr lang="en-US" sz="1200" b="0" i="0" u="none" strike="noStrike" kern="1200" dirty="0">
                          <a:solidFill>
                            <a:schemeClr val="bg1"/>
                          </a:solidFill>
                          <a:effectLst/>
                          <a:latin typeface="Arial Nova" panose="020B0504020202020204" pitchFamily="34" charset="0"/>
                          <a:ea typeface="+mn-ea"/>
                          <a:cs typeface="Segoe UI" panose="020B0502040204020203" pitchFamily="34" charset="0"/>
                        </a:endParaRPr>
                      </a:p>
                    </a:txBody>
                    <a:tcPr marL="108000" marR="121888" marT="72000" marB="72000" anchor="ctr">
                      <a:lnL>
                        <a:noFill/>
                      </a:lnL>
                      <a:lnR>
                        <a:noFill/>
                      </a:lnR>
                      <a:lnT>
                        <a:noFill/>
                      </a:lnT>
                      <a:lnB>
                        <a:noFill/>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364877340"/>
                    </a:ext>
                  </a:extLst>
                </a:tr>
                <a:tr h="61797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solidFill>
                            <a:schemeClr val="bg1"/>
                          </a:solidFill>
                          <a:effectLst/>
                          <a:uLnTx/>
                          <a:uFillTx/>
                          <a:latin typeface="Arial Nova" panose="020B0504020202020204" pitchFamily="34" charset="0"/>
                        </a:endParaRPr>
                      </a:p>
                    </a:txBody>
                    <a:tcPr marL="239938" marR="121888" marB="144000">
                      <a:lnL>
                        <a:noFill/>
                      </a:lnL>
                      <a:lnR>
                        <a:noFill/>
                      </a:lnR>
                      <a:lnT>
                        <a:noFill/>
                      </a:lnT>
                      <a:lnB>
                        <a:noFill/>
                      </a:lnB>
                      <a:lnTlToBr w="12700" cmpd="sng">
                        <a:noFill/>
                        <a:prstDash val="solid"/>
                      </a:lnTlToBr>
                      <a:lnBlToTr w="12700" cmpd="sng">
                        <a:noFill/>
                        <a:prstDash val="solid"/>
                      </a:lnBlToTr>
                      <a:solidFill>
                        <a:schemeClr val="tx2">
                          <a:lumMod val="5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u="none" strike="noStrike" kern="1200" dirty="0">
                            <a:solidFill>
                              <a:schemeClr val="bg1"/>
                            </a:solidFill>
                            <a:effectLst/>
                            <a:latin typeface="Arial Nova" panose="020B0504020202020204" pitchFamily="34" charset="0"/>
                          </a:rPr>
                          <a:t>Light-weight Event Management </a:t>
                        </a:r>
                        <a:endParaRPr lang="en-US" sz="1200" b="0" i="0" u="none" strike="noStrike" kern="1200" dirty="0">
                          <a:solidFill>
                            <a:schemeClr val="bg1"/>
                          </a:solidFill>
                          <a:effectLst/>
                          <a:latin typeface="Arial Nova" panose="020B0504020202020204" pitchFamily="34" charset="0"/>
                          <a:ea typeface="+mn-ea"/>
                          <a:cs typeface="Segoe UI" panose="020B0502040204020203" pitchFamily="34" charset="0"/>
                        </a:endParaRPr>
                      </a:p>
                    </a:txBody>
                    <a:tcPr marL="108000" marR="121888" marT="72000" marB="72000" anchor="ctr">
                      <a:lnL>
                        <a:noFill/>
                      </a:lnL>
                      <a:lnR>
                        <a:noFill/>
                      </a:lnR>
                      <a:lnT>
                        <a:noFill/>
                      </a:lnT>
                      <a:lnB>
                        <a:noFill/>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837794535"/>
                    </a:ext>
                  </a:extLst>
                </a:tr>
                <a:tr h="61797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solidFill>
                            <a:schemeClr val="bg1"/>
                          </a:solidFill>
                          <a:effectLst/>
                          <a:uLnTx/>
                          <a:uFillTx/>
                          <a:latin typeface="Arial Nova" panose="020B0504020202020204" pitchFamily="34" charset="0"/>
                        </a:endParaRPr>
                      </a:p>
                    </a:txBody>
                    <a:tcPr marL="239938" marR="121888" marB="144000">
                      <a:lnL>
                        <a:noFill/>
                      </a:lnL>
                      <a:lnR>
                        <a:noFill/>
                      </a:lnR>
                      <a:lnT>
                        <a:noFill/>
                      </a:lnT>
                      <a:lnB w="12700" cmpd="sng">
                        <a:noFill/>
                      </a:lnB>
                      <a:lnTlToBr w="12700" cmpd="sng">
                        <a:noFill/>
                        <a:prstDash val="solid"/>
                      </a:lnTlToBr>
                      <a:lnBlToTr w="12700" cmpd="sng">
                        <a:noFill/>
                        <a:prstDash val="solid"/>
                      </a:lnBlToTr>
                      <a:solidFill>
                        <a:schemeClr val="tx2">
                          <a:lumMod val="5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u="none" strike="noStrike" kern="1200" dirty="0">
                            <a:solidFill>
                              <a:schemeClr val="bg1"/>
                            </a:solidFill>
                            <a:effectLst/>
                            <a:latin typeface="Arial Nova" panose="020B0504020202020204" pitchFamily="34" charset="0"/>
                          </a:rPr>
                          <a:t>Seamless Integration with the Fortinet Security Fabric </a:t>
                        </a:r>
                        <a:endParaRPr lang="en-US" sz="1200" b="0" i="0" u="none" strike="noStrike" kern="1200" dirty="0">
                          <a:solidFill>
                            <a:schemeClr val="bg1"/>
                          </a:solidFill>
                          <a:effectLst/>
                          <a:latin typeface="Arial Nova" panose="020B0504020202020204" pitchFamily="34" charset="0"/>
                          <a:ea typeface="+mn-ea"/>
                          <a:cs typeface="Segoe UI" panose="020B0502040204020203" pitchFamily="34" charset="0"/>
                        </a:endParaRPr>
                      </a:p>
                    </a:txBody>
                    <a:tcPr marL="108000" marR="121888" marT="72000" marB="72000" anchor="ctr">
                      <a:lnL>
                        <a:noFill/>
                      </a:lnL>
                      <a:lnR>
                        <a:noFill/>
                      </a:lnR>
                      <a:lnT>
                        <a:noFill/>
                      </a:lnT>
                      <a:lnB w="12700" cmpd="sng">
                        <a:noFill/>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3890003673"/>
                    </a:ext>
                  </a:extLst>
                </a:tr>
              </a:tbl>
            </a:graphicData>
          </a:graphic>
        </p:graphicFrame>
        <p:pic>
          <p:nvPicPr>
            <p:cNvPr id="21" name="Graphic 20">
              <a:extLst>
                <a:ext uri="{FF2B5EF4-FFF2-40B4-BE49-F238E27FC236}">
                  <a16:creationId xmlns:a16="http://schemas.microsoft.com/office/drawing/2014/main" id="{F4CE3738-85A4-A0AF-D071-7F5A43C554D3}"/>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81935" y="3318747"/>
              <a:ext cx="794513" cy="530223"/>
            </a:xfrm>
            <a:prstGeom prst="rect">
              <a:avLst/>
            </a:prstGeom>
          </p:spPr>
        </p:pic>
        <p:pic>
          <p:nvPicPr>
            <p:cNvPr id="22" name="Graphic 21">
              <a:extLst>
                <a:ext uri="{FF2B5EF4-FFF2-40B4-BE49-F238E27FC236}">
                  <a16:creationId xmlns:a16="http://schemas.microsoft.com/office/drawing/2014/main" id="{EC9E6EB3-8567-5FC2-8D08-D95922911E82}"/>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81935" y="3995365"/>
              <a:ext cx="794513" cy="530223"/>
            </a:xfrm>
            <a:prstGeom prst="rect">
              <a:avLst/>
            </a:prstGeom>
          </p:spPr>
        </p:pic>
        <p:pic>
          <p:nvPicPr>
            <p:cNvPr id="23" name="Graphic 22">
              <a:extLst>
                <a:ext uri="{FF2B5EF4-FFF2-40B4-BE49-F238E27FC236}">
                  <a16:creationId xmlns:a16="http://schemas.microsoft.com/office/drawing/2014/main" id="{0283DC9B-A0E3-0E38-F5F7-1FD416400C94}"/>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784324" y="5370408"/>
              <a:ext cx="794513" cy="530223"/>
            </a:xfrm>
            <a:prstGeom prst="rect">
              <a:avLst/>
            </a:prstGeom>
          </p:spPr>
        </p:pic>
        <p:pic>
          <p:nvPicPr>
            <p:cNvPr id="26" name="Graphic 25">
              <a:extLst>
                <a:ext uri="{FF2B5EF4-FFF2-40B4-BE49-F238E27FC236}">
                  <a16:creationId xmlns:a16="http://schemas.microsoft.com/office/drawing/2014/main" id="{96297CCD-3232-680A-39C6-A8D42A28DFBF}"/>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781935" y="4704616"/>
              <a:ext cx="794513" cy="530223"/>
            </a:xfrm>
            <a:prstGeom prst="rect">
              <a:avLst/>
            </a:prstGeom>
          </p:spPr>
        </p:pic>
        <p:pic>
          <p:nvPicPr>
            <p:cNvPr id="27" name="Graphic 26">
              <a:extLst>
                <a:ext uri="{FF2B5EF4-FFF2-40B4-BE49-F238E27FC236}">
                  <a16:creationId xmlns:a16="http://schemas.microsoft.com/office/drawing/2014/main" id="{C6D137FB-BFA5-870D-3B0C-4335D733A715}"/>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781935" y="2592765"/>
              <a:ext cx="794513" cy="530223"/>
            </a:xfrm>
            <a:prstGeom prst="rect">
              <a:avLst/>
            </a:prstGeom>
          </p:spPr>
        </p:pic>
      </p:grpSp>
      <p:pic>
        <p:nvPicPr>
          <p:cNvPr id="28" name="Picture 27">
            <a:extLst>
              <a:ext uri="{FF2B5EF4-FFF2-40B4-BE49-F238E27FC236}">
                <a16:creationId xmlns:a16="http://schemas.microsoft.com/office/drawing/2014/main" id="{C5CD8A1C-C777-74AD-C108-BAA96ED395DA}"/>
              </a:ext>
            </a:extLst>
          </p:cNvPr>
          <p:cNvPicPr>
            <a:picLocks noChangeAspect="1"/>
          </p:cNvPicPr>
          <p:nvPr/>
        </p:nvPicPr>
        <p:blipFill>
          <a:blip r:embed="rId13"/>
          <a:stretch>
            <a:fillRect/>
          </a:stretch>
        </p:blipFill>
        <p:spPr>
          <a:xfrm>
            <a:off x="4297743" y="2637834"/>
            <a:ext cx="3950214" cy="2775973"/>
          </a:xfrm>
          <a:prstGeom prst="rect">
            <a:avLst/>
          </a:prstGeom>
          <a:ln w="9525">
            <a:noFill/>
          </a:ln>
        </p:spPr>
      </p:pic>
      <p:grpSp>
        <p:nvGrpSpPr>
          <p:cNvPr id="18" name="Group 17">
            <a:extLst>
              <a:ext uri="{FF2B5EF4-FFF2-40B4-BE49-F238E27FC236}">
                <a16:creationId xmlns:a16="http://schemas.microsoft.com/office/drawing/2014/main" id="{F253D641-49D0-9B34-56DB-93E3F2B43480}"/>
              </a:ext>
            </a:extLst>
          </p:cNvPr>
          <p:cNvGrpSpPr/>
          <p:nvPr/>
        </p:nvGrpSpPr>
        <p:grpSpPr>
          <a:xfrm>
            <a:off x="8483365" y="2637835"/>
            <a:ext cx="3045907" cy="3089889"/>
            <a:chOff x="8483365" y="2625253"/>
            <a:chExt cx="3045907" cy="2962565"/>
          </a:xfrm>
        </p:grpSpPr>
        <p:sp>
          <p:nvSpPr>
            <p:cNvPr id="7" name="Rectangle: Rounded Corners 6">
              <a:extLst>
                <a:ext uri="{FF2B5EF4-FFF2-40B4-BE49-F238E27FC236}">
                  <a16:creationId xmlns:a16="http://schemas.microsoft.com/office/drawing/2014/main" id="{12F0A4A7-38FD-851F-A583-750EA923961B}"/>
                </a:ext>
              </a:extLst>
            </p:cNvPr>
            <p:cNvSpPr/>
            <p:nvPr/>
          </p:nvSpPr>
          <p:spPr>
            <a:xfrm>
              <a:off x="8483365" y="2625253"/>
              <a:ext cx="3044404" cy="923309"/>
            </a:xfrm>
            <a:prstGeom prst="roundRect">
              <a:avLst/>
            </a:prstGeom>
            <a:solidFill>
              <a:schemeClr val="tx2">
                <a:lumMod val="50000"/>
              </a:schemeClr>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nchorCtr="0"/>
            <a:lstStyle/>
            <a:p>
              <a:pPr algn="ctr"/>
              <a:r>
                <a:rPr lang="en-US" sz="1400" dirty="0">
                  <a:solidFill>
                    <a:schemeClr val="bg1"/>
                  </a:solidFill>
                  <a:latin typeface="Arial Nova" panose="020B0504020202020204" pitchFamily="34" charset="0"/>
                </a:rPr>
                <a:t>Single-Pane Management and Provisioning</a:t>
              </a:r>
              <a:endParaRPr lang="en-IN" sz="1400" dirty="0">
                <a:latin typeface="Arial Nova" panose="020B0504020202020204" pitchFamily="34" charset="0"/>
              </a:endParaRPr>
            </a:p>
          </p:txBody>
        </p:sp>
        <p:sp>
          <p:nvSpPr>
            <p:cNvPr id="8" name="Rectangle: Rounded Corners 7">
              <a:extLst>
                <a:ext uri="{FF2B5EF4-FFF2-40B4-BE49-F238E27FC236}">
                  <a16:creationId xmlns:a16="http://schemas.microsoft.com/office/drawing/2014/main" id="{BE234ED1-627A-5F9C-4A28-DA7E1F791744}"/>
                </a:ext>
              </a:extLst>
            </p:cNvPr>
            <p:cNvSpPr/>
            <p:nvPr/>
          </p:nvSpPr>
          <p:spPr>
            <a:xfrm>
              <a:off x="8483365" y="3647557"/>
              <a:ext cx="3044404" cy="917957"/>
            </a:xfrm>
            <a:prstGeom prst="roundRect">
              <a:avLst/>
            </a:prstGeom>
            <a:solidFill>
              <a:schemeClr val="tx2">
                <a:lumMod val="50000"/>
              </a:schemeClr>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nchorCtr="0"/>
            <a:lstStyle/>
            <a:p>
              <a:pPr algn="ctr"/>
              <a:r>
                <a:rPr lang="en-US" sz="1400" dirty="0">
                  <a:solidFill>
                    <a:schemeClr val="bg1"/>
                  </a:solidFill>
                  <a:latin typeface="Arial Nova" panose="020B0504020202020204" pitchFamily="34" charset="0"/>
                </a:rPr>
                <a:t>Fabric Automation </a:t>
              </a:r>
              <a:endParaRPr lang="en-IN" sz="1400" dirty="0">
                <a:latin typeface="Arial Nova" panose="020B0504020202020204" pitchFamily="34" charset="0"/>
              </a:endParaRPr>
            </a:p>
          </p:txBody>
        </p:sp>
        <p:sp>
          <p:nvSpPr>
            <p:cNvPr id="9" name="Rectangle: Rounded Corners 8">
              <a:extLst>
                <a:ext uri="{FF2B5EF4-FFF2-40B4-BE49-F238E27FC236}">
                  <a16:creationId xmlns:a16="http://schemas.microsoft.com/office/drawing/2014/main" id="{751894FB-7751-CFC4-8473-A59C076BDBE5}"/>
                </a:ext>
              </a:extLst>
            </p:cNvPr>
            <p:cNvSpPr/>
            <p:nvPr/>
          </p:nvSpPr>
          <p:spPr>
            <a:xfrm>
              <a:off x="8484868" y="4664509"/>
              <a:ext cx="3044404" cy="923309"/>
            </a:xfrm>
            <a:prstGeom prst="roundRect">
              <a:avLst/>
            </a:prstGeom>
            <a:solidFill>
              <a:schemeClr val="tx2">
                <a:lumMod val="50000"/>
              </a:schemeClr>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nchorCtr="0"/>
            <a:lstStyle/>
            <a:p>
              <a:pPr algn="ctr"/>
              <a:r>
                <a:rPr lang="en-US" sz="1400" dirty="0">
                  <a:solidFill>
                    <a:schemeClr val="bg1"/>
                  </a:solidFill>
                  <a:latin typeface="Arial Nova" panose="020B0504020202020204" pitchFamily="34" charset="0"/>
                </a:rPr>
                <a:t>Monitoring and Visibility </a:t>
              </a:r>
              <a:endParaRPr lang="en-IN" sz="1400" dirty="0">
                <a:latin typeface="Arial Nova" panose="020B0504020202020204" pitchFamily="34" charset="0"/>
              </a:endParaRPr>
            </a:p>
          </p:txBody>
        </p:sp>
      </p:grpSp>
      <p:sp>
        <p:nvSpPr>
          <p:cNvPr id="11" name="TextBox 10">
            <a:extLst>
              <a:ext uri="{FF2B5EF4-FFF2-40B4-BE49-F238E27FC236}">
                <a16:creationId xmlns:a16="http://schemas.microsoft.com/office/drawing/2014/main" id="{FFC70D54-7827-BFCE-2B5F-A27A9826417B}"/>
              </a:ext>
            </a:extLst>
          </p:cNvPr>
          <p:cNvSpPr txBox="1"/>
          <p:nvPr/>
        </p:nvSpPr>
        <p:spPr>
          <a:xfrm>
            <a:off x="733562" y="1466379"/>
            <a:ext cx="3398104" cy="923330"/>
          </a:xfrm>
          <a:prstGeom prst="rect">
            <a:avLst/>
          </a:prstGeom>
          <a:noFill/>
        </p:spPr>
        <p:txBody>
          <a:bodyPr wrap="square">
            <a:spAutoFit/>
          </a:bodyPr>
          <a:lstStyle/>
          <a:p>
            <a:pPr algn="ctr"/>
            <a:r>
              <a:rPr lang="en-IN" b="1" dirty="0">
                <a:solidFill>
                  <a:schemeClr val="tx2">
                    <a:lumMod val="50000"/>
                  </a:schemeClr>
                </a:solidFill>
                <a:latin typeface="Arial Nova" panose="020B0504020202020204" pitchFamily="34" charset="0"/>
              </a:rPr>
              <a:t>Logging, Reporting And Analysis From Multiple Fortinet Devices</a:t>
            </a:r>
          </a:p>
        </p:txBody>
      </p:sp>
      <p:sp>
        <p:nvSpPr>
          <p:cNvPr id="14" name="TextBox 13">
            <a:extLst>
              <a:ext uri="{FF2B5EF4-FFF2-40B4-BE49-F238E27FC236}">
                <a16:creationId xmlns:a16="http://schemas.microsoft.com/office/drawing/2014/main" id="{CCAECFA2-A69D-54EA-49AB-9D51913B9E07}"/>
              </a:ext>
            </a:extLst>
          </p:cNvPr>
          <p:cNvSpPr txBox="1"/>
          <p:nvPr/>
        </p:nvSpPr>
        <p:spPr>
          <a:xfrm>
            <a:off x="664231" y="5980787"/>
            <a:ext cx="3398104" cy="523220"/>
          </a:xfrm>
          <a:prstGeom prst="rect">
            <a:avLst/>
          </a:prstGeom>
          <a:noFill/>
        </p:spPr>
        <p:txBody>
          <a:bodyPr wrap="square">
            <a:spAutoFit/>
          </a:bodyPr>
          <a:lstStyle>
            <a:defPPr>
              <a:defRPr lang="en-US"/>
            </a:defPPr>
            <a:lvl1pPr algn="ctr">
              <a:defRPr b="1">
                <a:solidFill>
                  <a:schemeClr val="accent1">
                    <a:lumMod val="50000"/>
                  </a:schemeClr>
                </a:solidFill>
                <a:latin typeface="Arial Nova" panose="020B0504020202020204" pitchFamily="34" charset="0"/>
              </a:defRPr>
            </a:lvl1pPr>
          </a:lstStyle>
          <a:p>
            <a:r>
              <a:rPr lang="en-US" sz="2800" dirty="0"/>
              <a:t>FortiAnalyzer</a:t>
            </a:r>
            <a:endParaRPr lang="en-IN" sz="2800" dirty="0"/>
          </a:p>
        </p:txBody>
      </p:sp>
      <p:sp>
        <p:nvSpPr>
          <p:cNvPr id="16" name="TextBox 15">
            <a:extLst>
              <a:ext uri="{FF2B5EF4-FFF2-40B4-BE49-F238E27FC236}">
                <a16:creationId xmlns:a16="http://schemas.microsoft.com/office/drawing/2014/main" id="{21926F89-0B3D-4108-1A09-6550D4D75185}"/>
              </a:ext>
            </a:extLst>
          </p:cNvPr>
          <p:cNvSpPr txBox="1"/>
          <p:nvPr/>
        </p:nvSpPr>
        <p:spPr>
          <a:xfrm>
            <a:off x="8483365" y="5980787"/>
            <a:ext cx="3044404" cy="523220"/>
          </a:xfrm>
          <a:prstGeom prst="rect">
            <a:avLst/>
          </a:prstGeom>
          <a:noFill/>
        </p:spPr>
        <p:txBody>
          <a:bodyPr wrap="square">
            <a:spAutoFit/>
          </a:bodyPr>
          <a:lstStyle>
            <a:defPPr>
              <a:defRPr lang="en-US"/>
            </a:defPPr>
            <a:lvl1pPr algn="ctr">
              <a:defRPr sz="2800" b="1">
                <a:solidFill>
                  <a:schemeClr val="accent1">
                    <a:lumMod val="50000"/>
                  </a:schemeClr>
                </a:solidFill>
                <a:latin typeface="Arial Nova" panose="020B0504020202020204" pitchFamily="34" charset="0"/>
              </a:defRPr>
            </a:lvl1pPr>
          </a:lstStyle>
          <a:p>
            <a:r>
              <a:rPr lang="en-US" dirty="0"/>
              <a:t>FortiManager</a:t>
            </a:r>
            <a:endParaRPr lang="en-IN" dirty="0"/>
          </a:p>
        </p:txBody>
      </p:sp>
      <p:sp>
        <p:nvSpPr>
          <p:cNvPr id="25" name="TextBox 24">
            <a:extLst>
              <a:ext uri="{FF2B5EF4-FFF2-40B4-BE49-F238E27FC236}">
                <a16:creationId xmlns:a16="http://schemas.microsoft.com/office/drawing/2014/main" id="{A44E3827-7A24-6AF8-137B-A4785FFB0E27}"/>
              </a:ext>
            </a:extLst>
          </p:cNvPr>
          <p:cNvSpPr txBox="1"/>
          <p:nvPr/>
        </p:nvSpPr>
        <p:spPr>
          <a:xfrm>
            <a:off x="8483365" y="1448261"/>
            <a:ext cx="2975072" cy="923330"/>
          </a:xfrm>
          <a:prstGeom prst="rect">
            <a:avLst/>
          </a:prstGeom>
          <a:noFill/>
        </p:spPr>
        <p:txBody>
          <a:bodyPr wrap="square">
            <a:spAutoFit/>
          </a:bodyPr>
          <a:lstStyle>
            <a:defPPr>
              <a:defRPr lang="en-US"/>
            </a:defPPr>
            <a:lvl1pPr algn="ctr">
              <a:defRPr b="1">
                <a:solidFill>
                  <a:schemeClr val="tx2">
                    <a:lumMod val="50000"/>
                  </a:schemeClr>
                </a:solidFill>
                <a:latin typeface="Arial Nova" panose="020B0504020202020204" pitchFamily="34" charset="0"/>
              </a:defRPr>
            </a:lvl1pPr>
          </a:lstStyle>
          <a:p>
            <a:r>
              <a:rPr lang="en-US" dirty="0"/>
              <a:t>Automation-driven Centralized Management From A Single Console</a:t>
            </a:r>
            <a:endParaRPr lang="en-IN" dirty="0"/>
          </a:p>
        </p:txBody>
      </p:sp>
    </p:spTree>
    <p:extLst>
      <p:ext uri="{BB962C8B-B14F-4D97-AF65-F5344CB8AC3E}">
        <p14:creationId xmlns:p14="http://schemas.microsoft.com/office/powerpoint/2010/main" val="289443670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8B77CDD-CCF4-2BC2-EE1B-B5840D52D9D7}"/>
              </a:ext>
            </a:extLst>
          </p:cNvPr>
          <p:cNvSpPr txBox="1">
            <a:spLocks/>
          </p:cNvSpPr>
          <p:nvPr/>
        </p:nvSpPr>
        <p:spPr>
          <a:xfrm>
            <a:off x="356075" y="423816"/>
            <a:ext cx="10877990" cy="461655"/>
          </a:xfrm>
          <a:prstGeom prst="rect">
            <a:avLst/>
          </a:prstGeom>
        </p:spPr>
        <p:txBody>
          <a:bodyPr vert="horz" wrap="square" lIns="0" tIns="45715" rIns="91428" bIns="45715" rtlCol="0" anchor="ctr">
            <a:spAutoFit/>
          </a:bodyPr>
          <a:lstStyle>
            <a:defPPr>
              <a:defRPr lang="en-US"/>
            </a:defPPr>
            <a:lvl1pPr defTabSz="1219018">
              <a:spcBef>
                <a:spcPct val="0"/>
              </a:spcBef>
              <a:buNone/>
              <a:defRPr kumimoji="0" sz="2400" b="1" i="0" u="none" strike="noStrike" cap="all" spc="0" normalizeH="0" baseline="0">
                <a:ln>
                  <a:noFill/>
                </a:ln>
                <a:solidFill>
                  <a:schemeClr val="tx2">
                    <a:lumMod val="75000"/>
                  </a:schemeClr>
                </a:solidFill>
                <a:effectLst/>
                <a:uLnTx/>
                <a:uFillTx/>
                <a:latin typeface="Arial Nova" panose="020B0504020202020204" pitchFamily="34" charset="0"/>
                <a:ea typeface="+mj-ea"/>
                <a:cs typeface="+mj-cs"/>
              </a:defRPr>
            </a:lvl1pPr>
          </a:lstStyle>
          <a:p>
            <a:r>
              <a:rPr lang="en-US"/>
              <a:t>Centralized Provisioning</a:t>
            </a:r>
            <a:r>
              <a:rPr lang="en-US" dirty="0"/>
              <a:t> Platform</a:t>
            </a:r>
            <a:endParaRPr lang="en-IN" dirty="0"/>
          </a:p>
        </p:txBody>
      </p:sp>
      <p:cxnSp>
        <p:nvCxnSpPr>
          <p:cNvPr id="2" name="Straight Connector 1">
            <a:extLst>
              <a:ext uri="{FF2B5EF4-FFF2-40B4-BE49-F238E27FC236}">
                <a16:creationId xmlns:a16="http://schemas.microsoft.com/office/drawing/2014/main" id="{9EA52A40-D1C1-797C-B76C-5A4C9DC45DFD}"/>
              </a:ext>
            </a:extLst>
          </p:cNvPr>
          <p:cNvCxnSpPr/>
          <p:nvPr/>
        </p:nvCxnSpPr>
        <p:spPr>
          <a:xfrm>
            <a:off x="3451970" y="1342724"/>
            <a:ext cx="0" cy="4801330"/>
          </a:xfrm>
          <a:prstGeom prst="line">
            <a:avLst/>
          </a:prstGeom>
          <a:ln>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B9989B8-DE6A-ECC9-5194-309A8DE5EDE3}"/>
              </a:ext>
            </a:extLst>
          </p:cNvPr>
          <p:cNvSpPr txBox="1">
            <a:spLocks/>
          </p:cNvSpPr>
          <p:nvPr/>
        </p:nvSpPr>
        <p:spPr>
          <a:xfrm>
            <a:off x="356075" y="4043685"/>
            <a:ext cx="3352601" cy="2237292"/>
          </a:xfrm>
          <a:prstGeom prst="rect">
            <a:avLst/>
          </a:prstGeom>
        </p:spPr>
        <p:txBody>
          <a:bodyPr vert="horz" wrap="square" lIns="91440" tIns="45720" rIns="91440" bIns="45720" rtlCol="0">
            <a:noAutofit/>
          </a:bodyPr>
          <a:lstStyle>
            <a:lvl1pPr marL="234910" indent="-234910" algn="l" defTabSz="914240" rtl="0" eaLnBrk="1" latinLnBrk="0" hangingPunct="1">
              <a:lnSpc>
                <a:spcPct val="100000"/>
              </a:lnSpc>
              <a:spcBef>
                <a:spcPts val="900"/>
              </a:spcBef>
              <a:buClr>
                <a:srgbClr val="FF0000"/>
              </a:buClr>
              <a:buFont typeface="Wingdings" panose="05000000000000000000" pitchFamily="2" charset="2"/>
              <a:buChar char="§"/>
              <a:defRPr sz="2800" kern="1200">
                <a:solidFill>
                  <a:schemeClr val="tx1"/>
                </a:solidFill>
                <a:latin typeface="+mn-lt"/>
                <a:ea typeface="+mn-ea"/>
                <a:cs typeface="+mn-cs"/>
              </a:defRPr>
            </a:lvl1pPr>
            <a:lvl2pPr marL="615843" indent="-256073" algn="l" defTabSz="914240" rtl="0" eaLnBrk="1" latinLnBrk="0" hangingPunct="1">
              <a:lnSpc>
                <a:spcPct val="100000"/>
              </a:lnSpc>
              <a:spcBef>
                <a:spcPts val="400"/>
              </a:spcBef>
              <a:buClr>
                <a:srgbClr val="FF0000"/>
              </a:buClr>
              <a:buFont typeface="Arial" panose="020B0604020202020204" pitchFamily="34" charset="0"/>
              <a:buChar char="»"/>
              <a:defRPr sz="2500" kern="1200">
                <a:solidFill>
                  <a:schemeClr val="tx1"/>
                </a:solidFill>
                <a:latin typeface="+mn-lt"/>
                <a:ea typeface="+mn-ea"/>
                <a:cs typeface="+mn-cs"/>
              </a:defRPr>
            </a:lvl2pPr>
            <a:lvl3pPr marL="984078" indent="-241258" algn="l" defTabSz="914240" rtl="0" eaLnBrk="1" latinLnBrk="0" hangingPunct="1">
              <a:lnSpc>
                <a:spcPct val="100000"/>
              </a:lnSpc>
              <a:spcBef>
                <a:spcPts val="400"/>
              </a:spcBef>
              <a:buClr>
                <a:srgbClr val="FF0000"/>
              </a:buClr>
              <a:buFont typeface="Wingdings" panose="05000000000000000000" pitchFamily="2" charset="2"/>
              <a:buChar char="§"/>
              <a:defRPr sz="2300" kern="120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rgbClr val="FF0000"/>
              </a:buClr>
              <a:buFont typeface="Arial" panose="020B0604020202020204" pitchFamily="34" charset="0"/>
              <a:buChar char="»"/>
              <a:defRPr sz="2000" kern="120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rgbClr val="FF0000"/>
              </a:buClr>
              <a:buFont typeface="Wingdings" panose="05000000000000000000" pitchFamily="2" charset="2"/>
              <a:buChar char="§"/>
              <a:defRPr sz="1700" kern="120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kumimoji="0" lang="en-US" sz="1800" b="0" i="0" u="none" strike="noStrike" kern="1200" cap="none" spc="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Cloud-based SaaS, offering a range of management and services across the Fortinet Firewalls and Access Points </a:t>
            </a:r>
          </a:p>
          <a:p>
            <a:pPr>
              <a:defRPr/>
            </a:pPr>
            <a:r>
              <a:rPr kumimoji="0" lang="en-US" sz="1800" b="0" i="0" u="none" strike="noStrike" kern="1200" cap="none" spc="-5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Multi-Tenancy support using group management features</a:t>
            </a:r>
          </a:p>
          <a:p>
            <a:pPr>
              <a:defRPr/>
            </a:pPr>
            <a:r>
              <a:rPr kumimoji="0" lang="en-US" sz="1800" b="0" i="0" u="none" strike="noStrike" kern="1200" cap="none" spc="-50" normalizeH="0" baseline="0" noProof="0" dirty="0">
                <a:ln>
                  <a:noFill/>
                </a:ln>
                <a:solidFill>
                  <a:schemeClr val="tx2">
                    <a:lumMod val="50000"/>
                  </a:schemeClr>
                </a:solidFill>
                <a:effectLst/>
                <a:uLnTx/>
                <a:uFillTx/>
                <a:latin typeface="Arial Nova" panose="020B0504020202020204" pitchFamily="34" charset="0"/>
                <a:cs typeface="Segoe UI" panose="020B0502040204020203" pitchFamily="34" charset="0"/>
              </a:rPr>
              <a:t>International Data Centers</a:t>
            </a:r>
          </a:p>
          <a:p>
            <a:pPr>
              <a:defRPr/>
            </a:pPr>
            <a:endParaRPr kumimoji="0" lang="en-US" sz="1800" b="0" i="0" u="none" strike="noStrike" kern="1200" cap="none" spc="-50" normalizeH="0" baseline="0" noProof="0" dirty="0">
              <a:ln>
                <a:noFill/>
              </a:ln>
              <a:solidFill>
                <a:schemeClr val="tx2">
                  <a:lumMod val="50000"/>
                </a:schemeClr>
              </a:solidFill>
              <a:effectLst/>
              <a:uLnTx/>
              <a:uFillTx/>
              <a:latin typeface="Arial Nova" panose="020B0504020202020204" pitchFamily="34" charset="0"/>
            </a:endParaRPr>
          </a:p>
          <a:p>
            <a:pPr>
              <a:spcBef>
                <a:spcPts val="0"/>
              </a:spcBef>
              <a:spcAft>
                <a:spcPts val="400"/>
              </a:spcAft>
              <a:buClr>
                <a:srgbClr val="FAC08F"/>
              </a:buClr>
              <a:defRPr/>
            </a:pPr>
            <a:endParaRPr kumimoji="0" lang="en-US" sz="1800" b="0" i="0" u="none" strike="noStrike" kern="1200" cap="none" spc="-50" normalizeH="0" baseline="0" noProof="0" dirty="0">
              <a:ln>
                <a:noFill/>
              </a:ln>
              <a:solidFill>
                <a:schemeClr val="tx2">
                  <a:lumMod val="50000"/>
                </a:schemeClr>
              </a:solidFill>
              <a:effectLst/>
              <a:uLnTx/>
              <a:uFillTx/>
              <a:latin typeface="Arial Nova" panose="020B0504020202020204" pitchFamily="34" charset="0"/>
            </a:endParaRPr>
          </a:p>
        </p:txBody>
      </p:sp>
      <p:pic>
        <p:nvPicPr>
          <p:cNvPr id="4" name="Picture 3">
            <a:extLst>
              <a:ext uri="{FF2B5EF4-FFF2-40B4-BE49-F238E27FC236}">
                <a16:creationId xmlns:a16="http://schemas.microsoft.com/office/drawing/2014/main" id="{DBF563A1-44F5-0236-A5D9-51A964E3238B}"/>
              </a:ext>
            </a:extLst>
          </p:cNvPr>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1390614" y="2190277"/>
            <a:ext cx="1283522" cy="1238723"/>
          </a:xfrm>
          <a:prstGeom prst="rect">
            <a:avLst/>
          </a:prstGeom>
        </p:spPr>
      </p:pic>
      <p:grpSp>
        <p:nvGrpSpPr>
          <p:cNvPr id="12" name="Group 11">
            <a:extLst>
              <a:ext uri="{FF2B5EF4-FFF2-40B4-BE49-F238E27FC236}">
                <a16:creationId xmlns:a16="http://schemas.microsoft.com/office/drawing/2014/main" id="{BC429648-208D-C25A-8DE1-B49DFE7B75C9}"/>
              </a:ext>
            </a:extLst>
          </p:cNvPr>
          <p:cNvGrpSpPr/>
          <p:nvPr/>
        </p:nvGrpSpPr>
        <p:grpSpPr>
          <a:xfrm>
            <a:off x="4600682" y="1405386"/>
            <a:ext cx="6633384" cy="3206624"/>
            <a:chOff x="4190659" y="1405386"/>
            <a:chExt cx="6633384" cy="3206624"/>
          </a:xfrm>
        </p:grpSpPr>
        <p:pic>
          <p:nvPicPr>
            <p:cNvPr id="5" name="Picture 4">
              <a:extLst>
                <a:ext uri="{FF2B5EF4-FFF2-40B4-BE49-F238E27FC236}">
                  <a16:creationId xmlns:a16="http://schemas.microsoft.com/office/drawing/2014/main" id="{0B71E5E1-8904-A3AF-41B6-7D4A0B0455C8}"/>
                </a:ext>
              </a:extLst>
            </p:cNvPr>
            <p:cNvPicPr>
              <a:picLocks noChangeAspect="1"/>
            </p:cNvPicPr>
            <p:nvPr/>
          </p:nvPicPr>
          <p:blipFill rotWithShape="1">
            <a:blip r:embed="rId4"/>
            <a:srcRect b="55164"/>
            <a:stretch/>
          </p:blipFill>
          <p:spPr>
            <a:xfrm>
              <a:off x="4190659" y="1405386"/>
              <a:ext cx="6633384" cy="3206624"/>
            </a:xfrm>
            <a:prstGeom prst="rect">
              <a:avLst/>
            </a:prstGeom>
            <a:ln>
              <a:solidFill>
                <a:schemeClr val="tx2">
                  <a:lumMod val="50000"/>
                </a:schemeClr>
              </a:solidFill>
            </a:ln>
          </p:spPr>
        </p:pic>
        <p:sp>
          <p:nvSpPr>
            <p:cNvPr id="7" name="Rectangle 6">
              <a:extLst>
                <a:ext uri="{FF2B5EF4-FFF2-40B4-BE49-F238E27FC236}">
                  <a16:creationId xmlns:a16="http://schemas.microsoft.com/office/drawing/2014/main" id="{67F2C66F-08EB-584E-9F05-9AABFAF27407}"/>
                </a:ext>
              </a:extLst>
            </p:cNvPr>
            <p:cNvSpPr/>
            <p:nvPr/>
          </p:nvSpPr>
          <p:spPr bwMode="invGray">
            <a:xfrm>
              <a:off x="4190659" y="2991962"/>
              <a:ext cx="6633384" cy="1620048"/>
            </a:xfrm>
            <a:prstGeom prst="rect">
              <a:avLst/>
            </a:prstGeom>
            <a:gradFill flip="none" rotWithShape="1">
              <a:gsLst>
                <a:gs pos="50000">
                  <a:srgbClr val="FFFFFF">
                    <a:alpha val="72000"/>
                  </a:srgbClr>
                </a:gs>
                <a:gs pos="0">
                  <a:schemeClr val="bg1"/>
                </a:gs>
                <a:gs pos="100000">
                  <a:schemeClr val="bg1">
                    <a:shade val="100000"/>
                    <a:satMod val="115000"/>
                    <a:alpha val="0"/>
                  </a:schemeClr>
                </a:gs>
              </a:gsLst>
              <a:lin ang="16200000" scaled="1"/>
              <a:tileRect/>
            </a:gradFill>
            <a:ln w="9525">
              <a:noFill/>
              <a:round/>
              <a:headEnd/>
              <a:tailEnd/>
            </a:ln>
          </p:spPr>
          <p:txBody>
            <a:bodyPr wrap="square" rtlCol="0" anchor="ctr"/>
            <a:lstStyle/>
            <a:p>
              <a:pPr marL="0" marR="0" lvl="0" indent="0" algn="ctr" defTabSz="34287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2">
                    <a:lumMod val="50000"/>
                  </a:schemeClr>
                </a:solidFill>
                <a:effectLst/>
                <a:uLnTx/>
                <a:uFillTx/>
                <a:latin typeface="Arial Nova" panose="020B0504020202020204" pitchFamily="34" charset="0"/>
              </a:endParaRPr>
            </a:p>
          </p:txBody>
        </p:sp>
      </p:grpSp>
      <p:graphicFrame>
        <p:nvGraphicFramePr>
          <p:cNvPr id="8" name="Group 49">
            <a:extLst>
              <a:ext uri="{FF2B5EF4-FFF2-40B4-BE49-F238E27FC236}">
                <a16:creationId xmlns:a16="http://schemas.microsoft.com/office/drawing/2014/main" id="{67B392E1-D928-8964-54AC-5352A5EDBB22}"/>
              </a:ext>
            </a:extLst>
          </p:cNvPr>
          <p:cNvGraphicFramePr>
            <a:graphicFrameLocks noGrp="1"/>
          </p:cNvGraphicFramePr>
          <p:nvPr/>
        </p:nvGraphicFramePr>
        <p:xfrm>
          <a:off x="9141465" y="4944633"/>
          <a:ext cx="2217998" cy="1242058"/>
        </p:xfrm>
        <a:graphic>
          <a:graphicData uri="http://schemas.openxmlformats.org/drawingml/2006/table">
            <a:tbl>
              <a:tblPr bandRow="1">
                <a:effectLst>
                  <a:outerShdw blurRad="254000" dist="38100" dir="2700000" algn="tl" rotWithShape="0">
                    <a:srgbClr val="000000">
                      <a:alpha val="43000"/>
                    </a:srgbClr>
                  </a:outerShdw>
                </a:effectLst>
                <a:tableStyleId>{073A0DAA-6AF3-43AB-8588-CEC1D06C72B9}</a:tableStyleId>
              </a:tblPr>
              <a:tblGrid>
                <a:gridCol w="2217998">
                  <a:extLst>
                    <a:ext uri="{9D8B030D-6E8A-4147-A177-3AD203B41FA5}">
                      <a16:colId xmlns:a16="http://schemas.microsoft.com/office/drawing/2014/main" val="20000"/>
                    </a:ext>
                  </a:extLst>
                </a:gridCol>
              </a:tblGrid>
              <a:tr h="556259">
                <a:tc>
                  <a:txBody>
                    <a:bodyPr/>
                    <a:lstStyle/>
                    <a:p>
                      <a:pPr algn="ctr"/>
                      <a:r>
                        <a:rPr lang="en-US" sz="1400" b="1" dirty="0">
                          <a:solidFill>
                            <a:srgbClr val="FFFFFF"/>
                          </a:solidFill>
                          <a:latin typeface="Arial Nova" panose="020B0504020202020204" pitchFamily="34" charset="0"/>
                          <a:cs typeface="Segoe UI" panose="020B0502040204020203" pitchFamily="34" charset="0"/>
                        </a:rPr>
                        <a:t>Log &amp; </a:t>
                      </a:r>
                      <a:br>
                        <a:rPr lang="en-US" sz="1400" b="1" dirty="0">
                          <a:solidFill>
                            <a:srgbClr val="FFFFFF"/>
                          </a:solidFill>
                          <a:latin typeface="Arial Nova" panose="020B0504020202020204" pitchFamily="34" charset="0"/>
                          <a:cs typeface="Segoe UI" panose="020B0502040204020203" pitchFamily="34" charset="0"/>
                        </a:rPr>
                      </a:br>
                      <a:r>
                        <a:rPr lang="en-US" sz="1400" b="1" dirty="0">
                          <a:solidFill>
                            <a:srgbClr val="FFFFFF"/>
                          </a:solidFill>
                          <a:latin typeface="Arial Nova" panose="020B0504020202020204" pitchFamily="34" charset="0"/>
                          <a:cs typeface="Segoe UI" panose="020B0502040204020203" pitchFamily="34" charset="0"/>
                        </a:rPr>
                        <a:t>Analytics</a:t>
                      </a:r>
                    </a:p>
                  </a:txBody>
                  <a:tcPr marT="34290" marB="3429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0"/>
                  </a:ext>
                </a:extLst>
              </a:tr>
              <a:tr h="685799">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400" dirty="0">
                          <a:latin typeface="Arial Nova" panose="020B0504020202020204" pitchFamily="34" charset="0"/>
                          <a:cs typeface="Segoe UI" panose="020B0502040204020203" pitchFamily="34" charset="0"/>
                        </a:rPr>
                        <a:t>Cloud-based log storage and analysis</a:t>
                      </a:r>
                    </a:p>
                  </a:txBody>
                  <a:tcPr marT="34290" marB="3429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aphicFrame>
        <p:nvGraphicFramePr>
          <p:cNvPr id="9" name="Group 49">
            <a:extLst>
              <a:ext uri="{FF2B5EF4-FFF2-40B4-BE49-F238E27FC236}">
                <a16:creationId xmlns:a16="http://schemas.microsoft.com/office/drawing/2014/main" id="{A007AEEF-F224-3AED-6098-494B2657D261}"/>
              </a:ext>
            </a:extLst>
          </p:cNvPr>
          <p:cNvGraphicFramePr>
            <a:graphicFrameLocks noGrp="1"/>
          </p:cNvGraphicFramePr>
          <p:nvPr/>
        </p:nvGraphicFramePr>
        <p:xfrm>
          <a:off x="4510742" y="4956527"/>
          <a:ext cx="2217998" cy="1242059"/>
        </p:xfrm>
        <a:graphic>
          <a:graphicData uri="http://schemas.openxmlformats.org/drawingml/2006/table">
            <a:tbl>
              <a:tblPr bandRow="1">
                <a:effectLst>
                  <a:outerShdw blurRad="254000" dist="38100" dir="2700000" algn="tl" rotWithShape="0">
                    <a:srgbClr val="000000">
                      <a:alpha val="43000"/>
                    </a:srgbClr>
                  </a:outerShdw>
                </a:effectLst>
                <a:tableStyleId>{073A0DAA-6AF3-43AB-8588-CEC1D06C72B9}</a:tableStyleId>
              </a:tblPr>
              <a:tblGrid>
                <a:gridCol w="2217998">
                  <a:extLst>
                    <a:ext uri="{9D8B030D-6E8A-4147-A177-3AD203B41FA5}">
                      <a16:colId xmlns:a16="http://schemas.microsoft.com/office/drawing/2014/main" val="20000"/>
                    </a:ext>
                  </a:extLst>
                </a:gridCol>
              </a:tblGrid>
              <a:tr h="520863">
                <a:tc>
                  <a:txBody>
                    <a:bodyPr/>
                    <a:lstStyle/>
                    <a:p>
                      <a:pPr algn="ctr"/>
                      <a:r>
                        <a:rPr lang="en-US" sz="1400" b="1" dirty="0">
                          <a:solidFill>
                            <a:srgbClr val="FFFFFF"/>
                          </a:solidFill>
                          <a:latin typeface="Arial Nova" panose="020B0504020202020204" pitchFamily="34" charset="0"/>
                          <a:cs typeface="Segoe UI" panose="020B0502040204020203" pitchFamily="34" charset="0"/>
                        </a:rPr>
                        <a:t>Device </a:t>
                      </a:r>
                      <a:br>
                        <a:rPr lang="en-US" sz="1400" b="1" dirty="0">
                          <a:solidFill>
                            <a:srgbClr val="FFFFFF"/>
                          </a:solidFill>
                          <a:latin typeface="Arial Nova" panose="020B0504020202020204" pitchFamily="34" charset="0"/>
                          <a:cs typeface="Segoe UI" panose="020B0502040204020203" pitchFamily="34" charset="0"/>
                        </a:rPr>
                      </a:br>
                      <a:r>
                        <a:rPr lang="en-US" sz="1400" b="1" dirty="0">
                          <a:solidFill>
                            <a:srgbClr val="FFFFFF"/>
                          </a:solidFill>
                          <a:latin typeface="Arial Nova" panose="020B0504020202020204" pitchFamily="34" charset="0"/>
                          <a:cs typeface="Segoe UI" panose="020B0502040204020203" pitchFamily="34" charset="0"/>
                        </a:rPr>
                        <a:t>Management</a:t>
                      </a:r>
                    </a:p>
                  </a:txBody>
                  <a:tcPr marT="34290" marB="3429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0"/>
                  </a:ext>
                </a:extLst>
              </a:tr>
              <a:tr h="721196">
                <a:tc>
                  <a:txBody>
                    <a:bodyPr/>
                    <a:lstStyle/>
                    <a:p>
                      <a:pPr algn="ctr"/>
                      <a:r>
                        <a:rPr lang="en-US" sz="1400" dirty="0">
                          <a:latin typeface="Arial Nova" panose="020B0504020202020204" pitchFamily="34" charset="0"/>
                          <a:cs typeface="Segoe UI" panose="020B0502040204020203" pitchFamily="34" charset="0"/>
                        </a:rPr>
                        <a:t>Monitor device status over the cloud</a:t>
                      </a:r>
                    </a:p>
                  </a:txBody>
                  <a:tcPr marT="34290" marB="3429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aphicFrame>
        <p:nvGraphicFramePr>
          <p:cNvPr id="10" name="Group 49">
            <a:extLst>
              <a:ext uri="{FF2B5EF4-FFF2-40B4-BE49-F238E27FC236}">
                <a16:creationId xmlns:a16="http://schemas.microsoft.com/office/drawing/2014/main" id="{CBFDAE9E-942D-676F-53F8-CB43CEE96B54}"/>
              </a:ext>
            </a:extLst>
          </p:cNvPr>
          <p:cNvGraphicFramePr>
            <a:graphicFrameLocks noGrp="1"/>
          </p:cNvGraphicFramePr>
          <p:nvPr/>
        </p:nvGraphicFramePr>
        <p:xfrm>
          <a:off x="6828413" y="4944632"/>
          <a:ext cx="2217998" cy="1242060"/>
        </p:xfrm>
        <a:graphic>
          <a:graphicData uri="http://schemas.openxmlformats.org/drawingml/2006/table">
            <a:tbl>
              <a:tblPr bandRow="1">
                <a:effectLst>
                  <a:outerShdw blurRad="254000" dist="38100" dir="2700000" algn="tl" rotWithShape="0">
                    <a:srgbClr val="000000">
                      <a:alpha val="43000"/>
                    </a:srgbClr>
                  </a:outerShdw>
                </a:effectLst>
                <a:tableStyleId>{073A0DAA-6AF3-43AB-8588-CEC1D06C72B9}</a:tableStyleId>
              </a:tblPr>
              <a:tblGrid>
                <a:gridCol w="2217998">
                  <a:extLst>
                    <a:ext uri="{9D8B030D-6E8A-4147-A177-3AD203B41FA5}">
                      <a16:colId xmlns:a16="http://schemas.microsoft.com/office/drawing/2014/main" val="20000"/>
                    </a:ext>
                  </a:extLst>
                </a:gridCol>
              </a:tblGrid>
              <a:tr h="510974">
                <a:tc>
                  <a:txBody>
                    <a:bodyPr/>
                    <a:lstStyle/>
                    <a:p>
                      <a:pPr algn="ctr"/>
                      <a:r>
                        <a:rPr lang="en-US" sz="1400" b="1" dirty="0">
                          <a:solidFill>
                            <a:srgbClr val="FFFFFF"/>
                          </a:solidFill>
                          <a:latin typeface="Arial Nova" panose="020B0504020202020204" pitchFamily="34" charset="0"/>
                          <a:cs typeface="Segoe UI" panose="020B0502040204020203" pitchFamily="34" charset="0"/>
                        </a:rPr>
                        <a:t>Configuration Management</a:t>
                      </a:r>
                    </a:p>
                  </a:txBody>
                  <a:tcPr marT="34290" marB="3429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0"/>
                  </a:ext>
                </a:extLst>
              </a:tr>
              <a:tr h="731086">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400" dirty="0">
                          <a:latin typeface="Arial Nova" panose="020B0504020202020204" pitchFamily="34" charset="0"/>
                          <a:cs typeface="Segoe UI" panose="020B0502040204020203" pitchFamily="34" charset="0"/>
                        </a:rPr>
                        <a:t>Configure and provision FortiGate remotely via cloud portal</a:t>
                      </a:r>
                    </a:p>
                  </a:txBody>
                  <a:tcPr marT="34290" marB="3429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1" name="Shape 268">
            <a:extLst>
              <a:ext uri="{FF2B5EF4-FFF2-40B4-BE49-F238E27FC236}">
                <a16:creationId xmlns:a16="http://schemas.microsoft.com/office/drawing/2014/main" id="{8DB16D16-9A30-643D-B8A5-2CBD2C6E46AA}"/>
              </a:ext>
            </a:extLst>
          </p:cNvPr>
          <p:cNvSpPr txBox="1"/>
          <p:nvPr/>
        </p:nvSpPr>
        <p:spPr>
          <a:xfrm>
            <a:off x="502024" y="1405386"/>
            <a:ext cx="3060701" cy="523220"/>
          </a:xfrm>
          <a:prstGeom prst="rect">
            <a:avLst/>
          </a:prstGeom>
          <a:noFill/>
          <a:extLst>
            <a:ext uri="{C572A759-6A51-4108-AA02-DFA0A04FC94B}">
              <ma14:wrappingTextBoxFlag xmlns="" xmlns:ma14="http://schemas.microsoft.com/office/mac/drawingml/2011/main" val="1"/>
            </a:ext>
          </a:extLst>
        </p:spPr>
        <p:txBody>
          <a:bodyPr wrap="square">
            <a:spAutoFit/>
          </a:bodyPr>
          <a:lstStyle>
            <a:defPPr>
              <a:defRPr lang="en-US"/>
            </a:defPPr>
            <a:lvl1pPr algn="ctr">
              <a:defRPr sz="2800" b="1">
                <a:solidFill>
                  <a:schemeClr val="accent1">
                    <a:lumMod val="50000"/>
                  </a:schemeClr>
                </a:solidFill>
                <a:latin typeface="Arial Nova" panose="020B0504020202020204" pitchFamily="34" charset="0"/>
              </a:defRPr>
            </a:lvl1pPr>
            <a:lvl2pPr marL="0" marR="0" indent="457120" algn="l" defTabSz="91424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240" algn="l" defTabSz="91424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359" algn="l" defTabSz="91424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480" algn="l" defTabSz="91424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5600" algn="l" defTabSz="91424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2719" algn="l" defTabSz="91424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199839" algn="l" defTabSz="91424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6960" algn="l" defTabSz="91424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r>
              <a:rPr lang="en-US" dirty="0">
                <a:sym typeface="Arial"/>
              </a:rPr>
              <a:t>FortiCloud</a:t>
            </a:r>
            <a:endParaRPr dirty="0">
              <a:sym typeface="Arial"/>
            </a:endParaRPr>
          </a:p>
        </p:txBody>
      </p:sp>
    </p:spTree>
    <p:extLst>
      <p:ext uri="{BB962C8B-B14F-4D97-AF65-F5344CB8AC3E}">
        <p14:creationId xmlns:p14="http://schemas.microsoft.com/office/powerpoint/2010/main" val="406593901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C8867-311D-C950-00C6-5F2251B94A01}"/>
              </a:ext>
            </a:extLst>
          </p:cNvPr>
          <p:cNvSpPr>
            <a:spLocks noGrp="1"/>
          </p:cNvSpPr>
          <p:nvPr>
            <p:ph type="title"/>
          </p:nvPr>
        </p:nvSpPr>
        <p:spPr/>
        <p:txBody>
          <a:bodyPr/>
          <a:lstStyle/>
          <a:p>
            <a:r>
              <a:rPr lang="en-US" dirty="0"/>
              <a:t>FortiGate (FG)</a:t>
            </a:r>
            <a:endParaRPr lang="en-IN" dirty="0"/>
          </a:p>
        </p:txBody>
      </p:sp>
      <p:sp>
        <p:nvSpPr>
          <p:cNvPr id="6" name="TextBox 5">
            <a:extLst>
              <a:ext uri="{FF2B5EF4-FFF2-40B4-BE49-F238E27FC236}">
                <a16:creationId xmlns:a16="http://schemas.microsoft.com/office/drawing/2014/main" id="{73102907-C40B-FCA6-3B88-8F04C553F7F7}"/>
              </a:ext>
            </a:extLst>
          </p:cNvPr>
          <p:cNvSpPr txBox="1"/>
          <p:nvPr/>
        </p:nvSpPr>
        <p:spPr>
          <a:xfrm>
            <a:off x="431999" y="1030495"/>
            <a:ext cx="11328199" cy="923330"/>
          </a:xfrm>
          <a:prstGeom prst="rect">
            <a:avLst/>
          </a:prstGeom>
          <a:noFill/>
        </p:spPr>
        <p:txBody>
          <a:bodyPr wrap="square">
            <a:spAutoFit/>
          </a:bodyPr>
          <a:lstStyle/>
          <a:p>
            <a:r>
              <a:rPr lang="en-US" dirty="0">
                <a:solidFill>
                  <a:schemeClr val="bg1"/>
                </a:solidFill>
                <a:latin typeface="Arial Nova" panose="020B0504020202020204" pitchFamily="34" charset="0"/>
              </a:rPr>
              <a:t>Fortinet FortiGate is a family of integrated cybersecurity appliances developed by Fortinet. FortiGate devices serve as next-generation firewalls (NGFW) and Unified Threat Management (UTM) solutions, providing a comprehensive set of security features to protect networks from various cyber threats</a:t>
            </a:r>
            <a:endParaRPr lang="en-IN" dirty="0">
              <a:solidFill>
                <a:schemeClr val="bg1"/>
              </a:solidFill>
              <a:latin typeface="Arial Nova" panose="020B0504020202020204" pitchFamily="34" charset="0"/>
            </a:endParaRPr>
          </a:p>
        </p:txBody>
      </p:sp>
      <p:graphicFrame>
        <p:nvGraphicFramePr>
          <p:cNvPr id="9" name="Diagram 8">
            <a:extLst>
              <a:ext uri="{FF2B5EF4-FFF2-40B4-BE49-F238E27FC236}">
                <a16:creationId xmlns:a16="http://schemas.microsoft.com/office/drawing/2014/main" id="{D5A81B21-4548-09B2-EBAC-53705117C371}"/>
              </a:ext>
            </a:extLst>
          </p:cNvPr>
          <p:cNvGraphicFramePr/>
          <p:nvPr>
            <p:extLst>
              <p:ext uri="{D42A27DB-BD31-4B8C-83A1-F6EECF244321}">
                <p14:modId xmlns:p14="http://schemas.microsoft.com/office/powerpoint/2010/main" val="3389831419"/>
              </p:ext>
            </p:extLst>
          </p:nvPr>
        </p:nvGraphicFramePr>
        <p:xfrm>
          <a:off x="431801" y="2163630"/>
          <a:ext cx="11328200" cy="2740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A white box with black text&#10;&#10;Description automatically generated">
            <a:extLst>
              <a:ext uri="{FF2B5EF4-FFF2-40B4-BE49-F238E27FC236}">
                <a16:creationId xmlns:a16="http://schemas.microsoft.com/office/drawing/2014/main" id="{899E3BAE-8741-3E56-B570-D63C43BA3A7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844878" y="5113980"/>
            <a:ext cx="4502045" cy="1533697"/>
          </a:xfrm>
          <a:prstGeom prst="rect">
            <a:avLst/>
          </a:prstGeom>
        </p:spPr>
      </p:pic>
    </p:spTree>
    <p:extLst>
      <p:ext uri="{BB962C8B-B14F-4D97-AF65-F5344CB8AC3E}">
        <p14:creationId xmlns:p14="http://schemas.microsoft.com/office/powerpoint/2010/main" val="287022743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6766-7F2C-C796-BE05-38B8D45A9A21}"/>
              </a:ext>
            </a:extLst>
          </p:cNvPr>
          <p:cNvSpPr>
            <a:spLocks noGrp="1"/>
          </p:cNvSpPr>
          <p:nvPr>
            <p:ph type="title"/>
          </p:nvPr>
        </p:nvSpPr>
        <p:spPr/>
        <p:txBody>
          <a:bodyPr/>
          <a:lstStyle/>
          <a:p>
            <a:r>
              <a:rPr lang="en-US" dirty="0"/>
              <a:t>FortiWiFi (FWF)</a:t>
            </a:r>
            <a:endParaRPr lang="en-IN" dirty="0"/>
          </a:p>
        </p:txBody>
      </p:sp>
      <p:sp>
        <p:nvSpPr>
          <p:cNvPr id="6" name="TextBox 5">
            <a:extLst>
              <a:ext uri="{FF2B5EF4-FFF2-40B4-BE49-F238E27FC236}">
                <a16:creationId xmlns:a16="http://schemas.microsoft.com/office/drawing/2014/main" id="{8F1EA504-77D2-DF4F-075D-EA6A50A2D8CD}"/>
              </a:ext>
            </a:extLst>
          </p:cNvPr>
          <p:cNvSpPr txBox="1"/>
          <p:nvPr/>
        </p:nvSpPr>
        <p:spPr>
          <a:xfrm>
            <a:off x="431999" y="1015504"/>
            <a:ext cx="11328199" cy="1200329"/>
          </a:xfrm>
          <a:prstGeom prst="rect">
            <a:avLst/>
          </a:prstGeom>
          <a:noFill/>
        </p:spPr>
        <p:txBody>
          <a:bodyPr wrap="square">
            <a:spAutoFit/>
          </a:bodyPr>
          <a:lstStyle/>
          <a:p>
            <a:pPr algn="just"/>
            <a:r>
              <a:rPr lang="en-US" dirty="0">
                <a:solidFill>
                  <a:schemeClr val="bg1"/>
                </a:solidFill>
                <a:latin typeface="Arial Nova" panose="020B0504020202020204" pitchFamily="34" charset="0"/>
              </a:rPr>
              <a:t>FortiWiFi is a product line within Fortinet's portfolio that combines Fortinet's FortiGate next-generation firewall (NGFW) capabilities with built-in wireless functionality. Essentially, FortiWiFi devices integrate the features of FortiGate firewalls with wireless access points, providing a unified solution for network security and wireless connectivity</a:t>
            </a:r>
            <a:endParaRPr lang="en-IN" dirty="0">
              <a:solidFill>
                <a:schemeClr val="bg1"/>
              </a:solidFill>
              <a:latin typeface="Arial Nova" panose="020B0504020202020204" pitchFamily="34" charset="0"/>
            </a:endParaRPr>
          </a:p>
        </p:txBody>
      </p:sp>
      <p:graphicFrame>
        <p:nvGraphicFramePr>
          <p:cNvPr id="9" name="Diagram 8">
            <a:extLst>
              <a:ext uri="{FF2B5EF4-FFF2-40B4-BE49-F238E27FC236}">
                <a16:creationId xmlns:a16="http://schemas.microsoft.com/office/drawing/2014/main" id="{8209900F-D204-6B15-1ACD-65E7F77086EE}"/>
              </a:ext>
            </a:extLst>
          </p:cNvPr>
          <p:cNvGraphicFramePr/>
          <p:nvPr>
            <p:extLst>
              <p:ext uri="{D42A27DB-BD31-4B8C-83A1-F6EECF244321}">
                <p14:modId xmlns:p14="http://schemas.microsoft.com/office/powerpoint/2010/main" val="2134182990"/>
              </p:ext>
            </p:extLst>
          </p:nvPr>
        </p:nvGraphicFramePr>
        <p:xfrm>
          <a:off x="431800" y="2593298"/>
          <a:ext cx="8748000" cy="4083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A white router with multiple antennas&#10;&#10;Description automatically generated">
            <a:extLst>
              <a:ext uri="{FF2B5EF4-FFF2-40B4-BE49-F238E27FC236}">
                <a16:creationId xmlns:a16="http://schemas.microsoft.com/office/drawing/2014/main" id="{9BF11369-614D-2F27-1B63-F79E890A44E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583636" y="2593298"/>
            <a:ext cx="2176562" cy="1586350"/>
          </a:xfrm>
          <a:prstGeom prst="rect">
            <a:avLst/>
          </a:prstGeom>
        </p:spPr>
      </p:pic>
      <p:pic>
        <p:nvPicPr>
          <p:cNvPr id="13" name="Picture 12" descr="A white router with multiple antennas&#10;&#10;Description automatically generated">
            <a:extLst>
              <a:ext uri="{FF2B5EF4-FFF2-40B4-BE49-F238E27FC236}">
                <a16:creationId xmlns:a16="http://schemas.microsoft.com/office/drawing/2014/main" id="{4D49D3D6-9BDC-A16B-FEE9-ABF74B7D820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9583635" y="5452435"/>
            <a:ext cx="2176563" cy="1224317"/>
          </a:xfrm>
          <a:prstGeom prst="rect">
            <a:avLst/>
          </a:prstGeom>
        </p:spPr>
      </p:pic>
    </p:spTree>
    <p:extLst>
      <p:ext uri="{BB962C8B-B14F-4D97-AF65-F5344CB8AC3E}">
        <p14:creationId xmlns:p14="http://schemas.microsoft.com/office/powerpoint/2010/main" val="282125587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D230C-4F16-09C2-28FD-03C5952AA5B9}"/>
              </a:ext>
            </a:extLst>
          </p:cNvPr>
          <p:cNvSpPr>
            <a:spLocks noGrp="1"/>
          </p:cNvSpPr>
          <p:nvPr>
            <p:ph type="title"/>
          </p:nvPr>
        </p:nvSpPr>
        <p:spPr/>
        <p:txBody>
          <a:bodyPr/>
          <a:lstStyle/>
          <a:p>
            <a:r>
              <a:rPr lang="en-US" dirty="0"/>
              <a:t>FortiSwitch (FS)</a:t>
            </a:r>
            <a:endParaRPr lang="en-IN" dirty="0"/>
          </a:p>
        </p:txBody>
      </p:sp>
      <p:sp>
        <p:nvSpPr>
          <p:cNvPr id="6" name="TextBox 5">
            <a:extLst>
              <a:ext uri="{FF2B5EF4-FFF2-40B4-BE49-F238E27FC236}">
                <a16:creationId xmlns:a16="http://schemas.microsoft.com/office/drawing/2014/main" id="{7AEC0505-F90F-8EB7-E5E3-1C40B05B1171}"/>
              </a:ext>
            </a:extLst>
          </p:cNvPr>
          <p:cNvSpPr txBox="1"/>
          <p:nvPr/>
        </p:nvSpPr>
        <p:spPr>
          <a:xfrm>
            <a:off x="431999" y="1049072"/>
            <a:ext cx="11328199" cy="923330"/>
          </a:xfrm>
          <a:prstGeom prst="rect">
            <a:avLst/>
          </a:prstGeom>
          <a:noFill/>
        </p:spPr>
        <p:txBody>
          <a:bodyPr wrap="square">
            <a:spAutoFit/>
          </a:bodyPr>
          <a:lstStyle>
            <a:defPPr>
              <a:defRPr lang="en-US"/>
            </a:defPPr>
            <a:lvl1pPr algn="just">
              <a:defRPr>
                <a:solidFill>
                  <a:schemeClr val="bg1"/>
                </a:solidFill>
                <a:latin typeface="Arial Nova" panose="020B0504020202020204" pitchFamily="34" charset="0"/>
              </a:defRPr>
            </a:lvl1pPr>
          </a:lstStyle>
          <a:p>
            <a:r>
              <a:rPr lang="en-US" dirty="0"/>
              <a:t>FortiSwitch is a family of Ethernet switches developed by Fortinet. FortiSwitch devices are designed to work seamlessly with Fortinet's integrated security solutions, providing network administrators with enhanced control and visibility over their network traffic</a:t>
            </a:r>
            <a:endParaRPr lang="en-IN" dirty="0"/>
          </a:p>
        </p:txBody>
      </p:sp>
      <p:graphicFrame>
        <p:nvGraphicFramePr>
          <p:cNvPr id="9" name="Diagram 8">
            <a:extLst>
              <a:ext uri="{FF2B5EF4-FFF2-40B4-BE49-F238E27FC236}">
                <a16:creationId xmlns:a16="http://schemas.microsoft.com/office/drawing/2014/main" id="{4CA0DDA3-9B76-3E05-2701-3AE7BF1F6988}"/>
              </a:ext>
            </a:extLst>
          </p:cNvPr>
          <p:cNvGraphicFramePr/>
          <p:nvPr>
            <p:extLst>
              <p:ext uri="{D42A27DB-BD31-4B8C-83A1-F6EECF244321}">
                <p14:modId xmlns:p14="http://schemas.microsoft.com/office/powerpoint/2010/main" val="1826336772"/>
              </p:ext>
            </p:extLst>
          </p:nvPr>
        </p:nvGraphicFramePr>
        <p:xfrm>
          <a:off x="431802" y="2200784"/>
          <a:ext cx="11328199" cy="4423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128328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22D6-B1DD-E6B7-45EC-8BBBEC985AB5}"/>
              </a:ext>
            </a:extLst>
          </p:cNvPr>
          <p:cNvSpPr>
            <a:spLocks noGrp="1"/>
          </p:cNvSpPr>
          <p:nvPr>
            <p:ph type="title"/>
          </p:nvPr>
        </p:nvSpPr>
        <p:spPr/>
        <p:txBody>
          <a:bodyPr/>
          <a:lstStyle/>
          <a:p>
            <a:r>
              <a:rPr lang="en-US" dirty="0"/>
              <a:t>FortiAP (FAP)</a:t>
            </a:r>
            <a:endParaRPr lang="en-IN" dirty="0"/>
          </a:p>
        </p:txBody>
      </p:sp>
      <p:sp>
        <p:nvSpPr>
          <p:cNvPr id="6" name="TextBox 5">
            <a:extLst>
              <a:ext uri="{FF2B5EF4-FFF2-40B4-BE49-F238E27FC236}">
                <a16:creationId xmlns:a16="http://schemas.microsoft.com/office/drawing/2014/main" id="{E4A18FAC-865C-D5C2-62A0-63BEE1FEE2B5}"/>
              </a:ext>
            </a:extLst>
          </p:cNvPr>
          <p:cNvSpPr txBox="1"/>
          <p:nvPr/>
        </p:nvSpPr>
        <p:spPr>
          <a:xfrm>
            <a:off x="431801" y="995041"/>
            <a:ext cx="11328199" cy="923330"/>
          </a:xfrm>
          <a:prstGeom prst="rect">
            <a:avLst/>
          </a:prstGeom>
          <a:noFill/>
        </p:spPr>
        <p:txBody>
          <a:bodyPr wrap="square">
            <a:spAutoFit/>
          </a:bodyPr>
          <a:lstStyle>
            <a:defPPr>
              <a:defRPr lang="en-US"/>
            </a:defPPr>
            <a:lvl1pPr algn="just">
              <a:defRPr>
                <a:solidFill>
                  <a:schemeClr val="bg1"/>
                </a:solidFill>
                <a:latin typeface="Arial Nova" panose="020B0504020202020204" pitchFamily="34" charset="0"/>
              </a:defRPr>
            </a:lvl1pPr>
          </a:lstStyle>
          <a:p>
            <a:r>
              <a:rPr lang="en-US" dirty="0"/>
              <a:t>Fortinet FortiAP is a family of wireless access points developed by Fortinet. FortiAP devices are designed to provide secure and reliable wireless connectivity. These access points are integrated into Fortinet's Security Fabric, allowing for seamless coordination with other Fortinet security solutions.</a:t>
            </a:r>
          </a:p>
        </p:txBody>
      </p:sp>
      <p:graphicFrame>
        <p:nvGraphicFramePr>
          <p:cNvPr id="9" name="Diagram 8">
            <a:extLst>
              <a:ext uri="{FF2B5EF4-FFF2-40B4-BE49-F238E27FC236}">
                <a16:creationId xmlns:a16="http://schemas.microsoft.com/office/drawing/2014/main" id="{6E23A445-FF47-63A0-3A8F-207F95AAA6B5}"/>
              </a:ext>
            </a:extLst>
          </p:cNvPr>
          <p:cNvGraphicFramePr/>
          <p:nvPr>
            <p:extLst>
              <p:ext uri="{D42A27DB-BD31-4B8C-83A1-F6EECF244321}">
                <p14:modId xmlns:p14="http://schemas.microsoft.com/office/powerpoint/2010/main" val="2063141489"/>
              </p:ext>
            </p:extLst>
          </p:nvPr>
        </p:nvGraphicFramePr>
        <p:xfrm>
          <a:off x="431801" y="2369721"/>
          <a:ext cx="4500000" cy="4401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AD69CBFD-B03A-7050-EFCC-C2B385A03001}"/>
              </a:ext>
            </a:extLst>
          </p:cNvPr>
          <p:cNvGraphicFramePr/>
          <p:nvPr>
            <p:extLst>
              <p:ext uri="{D42A27DB-BD31-4B8C-83A1-F6EECF244321}">
                <p14:modId xmlns:p14="http://schemas.microsoft.com/office/powerpoint/2010/main" val="1990460167"/>
              </p:ext>
            </p:extLst>
          </p:nvPr>
        </p:nvGraphicFramePr>
        <p:xfrm>
          <a:off x="5242654" y="2356006"/>
          <a:ext cx="4500000" cy="44012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7" name="Group 16">
            <a:extLst>
              <a:ext uri="{FF2B5EF4-FFF2-40B4-BE49-F238E27FC236}">
                <a16:creationId xmlns:a16="http://schemas.microsoft.com/office/drawing/2014/main" id="{8A401E74-2414-A8E3-08B9-F69915863885}"/>
              </a:ext>
            </a:extLst>
          </p:cNvPr>
          <p:cNvGrpSpPr/>
          <p:nvPr/>
        </p:nvGrpSpPr>
        <p:grpSpPr>
          <a:xfrm>
            <a:off x="10314698" y="3103894"/>
            <a:ext cx="1445302" cy="2575643"/>
            <a:chOff x="10314698" y="2811848"/>
            <a:chExt cx="1445302" cy="2575643"/>
          </a:xfrm>
        </p:grpSpPr>
        <p:pic>
          <p:nvPicPr>
            <p:cNvPr id="14" name="Picture 13" descr="A white square electronic device&#10;&#10;Description automatically generated">
              <a:extLst>
                <a:ext uri="{FF2B5EF4-FFF2-40B4-BE49-F238E27FC236}">
                  <a16:creationId xmlns:a16="http://schemas.microsoft.com/office/drawing/2014/main" id="{F1B30201-9C64-657B-B09B-E2CA3DAA8600}"/>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0314698" y="2811848"/>
              <a:ext cx="1445302" cy="1445302"/>
            </a:xfrm>
            <a:prstGeom prst="rect">
              <a:avLst/>
            </a:prstGeom>
          </p:spPr>
        </p:pic>
        <p:pic>
          <p:nvPicPr>
            <p:cNvPr id="16" name="Picture 15" descr="A white wireless router with many antennas&#10;&#10;Description automatically generated">
              <a:extLst>
                <a:ext uri="{FF2B5EF4-FFF2-40B4-BE49-F238E27FC236}">
                  <a16:creationId xmlns:a16="http://schemas.microsoft.com/office/drawing/2014/main" id="{56FF8937-7D4C-F36A-4125-9265662BC2C3}"/>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10314698" y="4251383"/>
              <a:ext cx="1445302" cy="1136108"/>
            </a:xfrm>
            <a:prstGeom prst="rect">
              <a:avLst/>
            </a:prstGeom>
          </p:spPr>
        </p:pic>
      </p:grpSp>
    </p:spTree>
    <p:extLst>
      <p:ext uri="{BB962C8B-B14F-4D97-AF65-F5344CB8AC3E}">
        <p14:creationId xmlns:p14="http://schemas.microsoft.com/office/powerpoint/2010/main" val="240258299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652B9-5D58-C62C-EF65-D02D4D982D0A}"/>
              </a:ext>
            </a:extLst>
          </p:cNvPr>
          <p:cNvSpPr>
            <a:spLocks noGrp="1"/>
          </p:cNvSpPr>
          <p:nvPr>
            <p:ph type="title"/>
          </p:nvPr>
        </p:nvSpPr>
        <p:spPr/>
        <p:txBody>
          <a:bodyPr/>
          <a:lstStyle/>
          <a:p>
            <a:r>
              <a:rPr lang="en-US" dirty="0"/>
              <a:t>FortiExtender (FEX)</a:t>
            </a:r>
            <a:endParaRPr lang="en-IN" dirty="0"/>
          </a:p>
        </p:txBody>
      </p:sp>
      <p:sp>
        <p:nvSpPr>
          <p:cNvPr id="4" name="TextBox 3">
            <a:extLst>
              <a:ext uri="{FF2B5EF4-FFF2-40B4-BE49-F238E27FC236}">
                <a16:creationId xmlns:a16="http://schemas.microsoft.com/office/drawing/2014/main" id="{94829F1A-FF53-9F61-E40B-52A43D31E7B6}"/>
              </a:ext>
            </a:extLst>
          </p:cNvPr>
          <p:cNvSpPr txBox="1"/>
          <p:nvPr/>
        </p:nvSpPr>
        <p:spPr>
          <a:xfrm>
            <a:off x="432000" y="1060475"/>
            <a:ext cx="11328200" cy="1200329"/>
          </a:xfrm>
          <a:prstGeom prst="rect">
            <a:avLst/>
          </a:prstGeom>
          <a:noFill/>
        </p:spPr>
        <p:txBody>
          <a:bodyPr wrap="square">
            <a:spAutoFit/>
          </a:bodyPr>
          <a:lstStyle>
            <a:defPPr>
              <a:defRPr lang="en-US"/>
            </a:defPPr>
            <a:lvl1pPr algn="just">
              <a:defRPr>
                <a:solidFill>
                  <a:schemeClr val="bg1"/>
                </a:solidFill>
                <a:latin typeface="Arial Nova" panose="020B0504020202020204" pitchFamily="34" charset="0"/>
              </a:defRPr>
            </a:lvl1pPr>
          </a:lstStyle>
          <a:p>
            <a:r>
              <a:rPr lang="en-US" dirty="0"/>
              <a:t>Fortinet FortiExtender is a family of devices designed to extend the reach of Fortinet's security services to remote locations or areas with limited connectivity. FortiExtender devices are typically used in conjunction with FortiGate firewalls and provide a secure way to extend network connectivity to remote sites, such as branch offices, temporary locations, or areas with challenging network conditions</a:t>
            </a:r>
            <a:endParaRPr lang="en-IN" dirty="0"/>
          </a:p>
        </p:txBody>
      </p:sp>
      <p:graphicFrame>
        <p:nvGraphicFramePr>
          <p:cNvPr id="7" name="Diagram 6">
            <a:extLst>
              <a:ext uri="{FF2B5EF4-FFF2-40B4-BE49-F238E27FC236}">
                <a16:creationId xmlns:a16="http://schemas.microsoft.com/office/drawing/2014/main" id="{0FA13382-73C1-48C7-9C1B-2AC9D86C2559}"/>
              </a:ext>
            </a:extLst>
          </p:cNvPr>
          <p:cNvGraphicFramePr/>
          <p:nvPr>
            <p:extLst>
              <p:ext uri="{D42A27DB-BD31-4B8C-83A1-F6EECF244321}">
                <p14:modId xmlns:p14="http://schemas.microsoft.com/office/powerpoint/2010/main" val="3408466421"/>
              </p:ext>
            </p:extLst>
          </p:nvPr>
        </p:nvGraphicFramePr>
        <p:xfrm>
          <a:off x="431800" y="2500589"/>
          <a:ext cx="8772162" cy="3998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white router with blue ports&#10;&#10;Description automatically generated">
            <a:extLst>
              <a:ext uri="{FF2B5EF4-FFF2-40B4-BE49-F238E27FC236}">
                <a16:creationId xmlns:a16="http://schemas.microsoft.com/office/drawing/2014/main" id="{72631216-5CFD-B074-E7D1-E9B17621477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983448" y="2500588"/>
            <a:ext cx="1581879" cy="1581879"/>
          </a:xfrm>
          <a:prstGeom prst="rect">
            <a:avLst/>
          </a:prstGeom>
        </p:spPr>
      </p:pic>
      <p:pic>
        <p:nvPicPr>
          <p:cNvPr id="11" name="Picture 10" descr="A white router with many antennas&#10;&#10;Description automatically generated">
            <a:extLst>
              <a:ext uri="{FF2B5EF4-FFF2-40B4-BE49-F238E27FC236}">
                <a16:creationId xmlns:a16="http://schemas.microsoft.com/office/drawing/2014/main" id="{0C2D68FA-1C80-5D9F-41C1-372E83A1F5A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9799785" y="4917085"/>
            <a:ext cx="1960415" cy="1581880"/>
          </a:xfrm>
          <a:prstGeom prst="rect">
            <a:avLst/>
          </a:prstGeom>
        </p:spPr>
      </p:pic>
    </p:spTree>
    <p:extLst>
      <p:ext uri="{BB962C8B-B14F-4D97-AF65-F5344CB8AC3E}">
        <p14:creationId xmlns:p14="http://schemas.microsoft.com/office/powerpoint/2010/main" val="2882828739"/>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CC3137F-812C-67EA-D56B-13EF3CA347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01F058-C6FB-B34A-F716-CE09AD1E1393}"/>
              </a:ext>
            </a:extLst>
          </p:cNvPr>
          <p:cNvSpPr>
            <a:spLocks noGrp="1"/>
          </p:cNvSpPr>
          <p:nvPr>
            <p:ph type="title"/>
          </p:nvPr>
        </p:nvSpPr>
        <p:spPr/>
        <p:txBody>
          <a:bodyPr/>
          <a:lstStyle/>
          <a:p>
            <a:r>
              <a:rPr lang="en-US" dirty="0"/>
              <a:t>FortiCamera (FCM)</a:t>
            </a:r>
            <a:endParaRPr lang="en-IN" dirty="0"/>
          </a:p>
        </p:txBody>
      </p:sp>
      <p:sp>
        <p:nvSpPr>
          <p:cNvPr id="4" name="TextBox 3">
            <a:extLst>
              <a:ext uri="{FF2B5EF4-FFF2-40B4-BE49-F238E27FC236}">
                <a16:creationId xmlns:a16="http://schemas.microsoft.com/office/drawing/2014/main" id="{27E7E215-E3F0-6DE6-69CF-281B0A2731EC}"/>
              </a:ext>
            </a:extLst>
          </p:cNvPr>
          <p:cNvSpPr txBox="1"/>
          <p:nvPr/>
        </p:nvSpPr>
        <p:spPr>
          <a:xfrm>
            <a:off x="431999" y="1060475"/>
            <a:ext cx="11328199" cy="1200329"/>
          </a:xfrm>
          <a:prstGeom prst="rect">
            <a:avLst/>
          </a:prstGeom>
          <a:noFill/>
        </p:spPr>
        <p:txBody>
          <a:bodyPr wrap="square">
            <a:spAutoFit/>
          </a:bodyPr>
          <a:lstStyle>
            <a:defPPr>
              <a:defRPr lang="en-US"/>
            </a:defPPr>
            <a:lvl1pPr algn="just">
              <a:defRPr>
                <a:solidFill>
                  <a:schemeClr val="bg1"/>
                </a:solidFill>
                <a:latin typeface="Arial Nova" panose="020B0504020202020204" pitchFamily="34" charset="0"/>
              </a:defRPr>
            </a:lvl1pPr>
          </a:lstStyle>
          <a:p>
            <a:r>
              <a:rPr lang="en-US" dirty="0"/>
              <a:t>FortiCamera refers to a range of security cameras produced by Fortinet. </a:t>
            </a:r>
            <a:r>
              <a:rPr lang="en-US" dirty="0" err="1"/>
              <a:t>FortiCam</a:t>
            </a:r>
            <a:r>
              <a:rPr lang="en-US" dirty="0"/>
              <a:t> devices are designed to provide video surveillance capabilities for physical security applications within an organization's infrastructure. With the smart FortiCamera, high-performance FortiRecorder, and AI-powered FortiCentral video management software (VMS), Fortinet offers a tailor-made video surveillance solution.</a:t>
            </a:r>
          </a:p>
        </p:txBody>
      </p:sp>
      <p:graphicFrame>
        <p:nvGraphicFramePr>
          <p:cNvPr id="7" name="Diagram 6">
            <a:extLst>
              <a:ext uri="{FF2B5EF4-FFF2-40B4-BE49-F238E27FC236}">
                <a16:creationId xmlns:a16="http://schemas.microsoft.com/office/drawing/2014/main" id="{9FE97898-71C5-C3A0-52C1-98C3733DFFE3}"/>
              </a:ext>
            </a:extLst>
          </p:cNvPr>
          <p:cNvGraphicFramePr/>
          <p:nvPr>
            <p:extLst>
              <p:ext uri="{D42A27DB-BD31-4B8C-83A1-F6EECF244321}">
                <p14:modId xmlns:p14="http://schemas.microsoft.com/office/powerpoint/2010/main" val="3317123653"/>
              </p:ext>
            </p:extLst>
          </p:nvPr>
        </p:nvGraphicFramePr>
        <p:xfrm>
          <a:off x="431800" y="2500589"/>
          <a:ext cx="8112393" cy="3998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close-up of a security camera&#10;&#10;Description automatically generated">
            <a:extLst>
              <a:ext uri="{FF2B5EF4-FFF2-40B4-BE49-F238E27FC236}">
                <a16:creationId xmlns:a16="http://schemas.microsoft.com/office/drawing/2014/main" id="{B67926B8-203E-105B-7738-BF038A7216C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689410" y="2537803"/>
            <a:ext cx="1363324" cy="1363324"/>
          </a:xfrm>
          <a:prstGeom prst="rect">
            <a:avLst/>
          </a:prstGeom>
        </p:spPr>
      </p:pic>
      <p:pic>
        <p:nvPicPr>
          <p:cNvPr id="8" name="Picture 7" descr="A close-up of a camera&#10;&#10;Description automatically generated">
            <a:extLst>
              <a:ext uri="{FF2B5EF4-FFF2-40B4-BE49-F238E27FC236}">
                <a16:creationId xmlns:a16="http://schemas.microsoft.com/office/drawing/2014/main" id="{93309EBC-6863-5CCD-B49D-A9BDA4C9B39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0259691" y="2537803"/>
            <a:ext cx="1676396" cy="975085"/>
          </a:xfrm>
          <a:prstGeom prst="rect">
            <a:avLst/>
          </a:prstGeom>
        </p:spPr>
      </p:pic>
      <p:pic>
        <p:nvPicPr>
          <p:cNvPr id="12" name="Picture 11" descr="A screen shot of a computer&#10;&#10;Description automatically generated">
            <a:extLst>
              <a:ext uri="{FF2B5EF4-FFF2-40B4-BE49-F238E27FC236}">
                <a16:creationId xmlns:a16="http://schemas.microsoft.com/office/drawing/2014/main" id="{4126995A-FD4A-55DA-6928-829A65AB5B28}"/>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720280" y="4421412"/>
            <a:ext cx="3215807" cy="2077554"/>
          </a:xfrm>
          <a:prstGeom prst="rect">
            <a:avLst/>
          </a:prstGeom>
        </p:spPr>
      </p:pic>
    </p:spTree>
    <p:extLst>
      <p:ext uri="{BB962C8B-B14F-4D97-AF65-F5344CB8AC3E}">
        <p14:creationId xmlns:p14="http://schemas.microsoft.com/office/powerpoint/2010/main" val="205675095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8B77CDD-CCF4-2BC2-EE1B-B5840D52D9D7}"/>
              </a:ext>
            </a:extLst>
          </p:cNvPr>
          <p:cNvSpPr txBox="1">
            <a:spLocks/>
          </p:cNvSpPr>
          <p:nvPr/>
        </p:nvSpPr>
        <p:spPr>
          <a:xfrm>
            <a:off x="356075" y="346874"/>
            <a:ext cx="9758104" cy="615540"/>
          </a:xfrm>
          <a:prstGeom prst="rect">
            <a:avLst/>
          </a:prstGeom>
        </p:spPr>
        <p:txBody>
          <a:bodyPr/>
          <a:lstStyle>
            <a:lvl1pPr algn="l" defTabSz="914286" rtl="0" eaLnBrk="1" latinLnBrk="0" hangingPunct="1">
              <a:spcBef>
                <a:spcPct val="0"/>
              </a:spcBef>
              <a:buNone/>
              <a:defRPr kumimoji="0" lang="en-US" sz="18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a:lstStyle>
          <a:p>
            <a:endParaRPr lang="en-IN" sz="3200" dirty="0">
              <a:solidFill>
                <a:schemeClr val="bg1"/>
              </a:solidFill>
            </a:endParaRPr>
          </a:p>
        </p:txBody>
      </p:sp>
      <p:grpSp>
        <p:nvGrpSpPr>
          <p:cNvPr id="52" name="Group 51">
            <a:extLst>
              <a:ext uri="{FF2B5EF4-FFF2-40B4-BE49-F238E27FC236}">
                <a16:creationId xmlns:a16="http://schemas.microsoft.com/office/drawing/2014/main" id="{07379374-A98A-F185-4A57-9E44F9813426}"/>
              </a:ext>
            </a:extLst>
          </p:cNvPr>
          <p:cNvGrpSpPr/>
          <p:nvPr/>
        </p:nvGrpSpPr>
        <p:grpSpPr>
          <a:xfrm>
            <a:off x="620834" y="1487027"/>
            <a:ext cx="10950332" cy="4349360"/>
            <a:chOff x="561024" y="1588627"/>
            <a:chExt cx="10950332" cy="4349360"/>
          </a:xfrm>
        </p:grpSpPr>
        <p:grpSp>
          <p:nvGrpSpPr>
            <p:cNvPr id="2" name="Group 1">
              <a:extLst>
                <a:ext uri="{FF2B5EF4-FFF2-40B4-BE49-F238E27FC236}">
                  <a16:creationId xmlns:a16="http://schemas.microsoft.com/office/drawing/2014/main" id="{871FCD51-CB95-99AF-5D9D-98A842CA192F}"/>
                </a:ext>
              </a:extLst>
            </p:cNvPr>
            <p:cNvGrpSpPr/>
            <p:nvPr/>
          </p:nvGrpSpPr>
          <p:grpSpPr>
            <a:xfrm>
              <a:off x="561024" y="1588627"/>
              <a:ext cx="8413838" cy="4349360"/>
              <a:chOff x="487098" y="1110455"/>
              <a:chExt cx="6262395" cy="3237216"/>
            </a:xfrm>
          </p:grpSpPr>
          <p:grpSp>
            <p:nvGrpSpPr>
              <p:cNvPr id="5" name="Group 4">
                <a:extLst>
                  <a:ext uri="{FF2B5EF4-FFF2-40B4-BE49-F238E27FC236}">
                    <a16:creationId xmlns:a16="http://schemas.microsoft.com/office/drawing/2014/main" id="{99DC8641-839D-24F5-BDA2-D2806021BA70}"/>
                  </a:ext>
                </a:extLst>
              </p:cNvPr>
              <p:cNvGrpSpPr/>
              <p:nvPr/>
            </p:nvGrpSpPr>
            <p:grpSpPr>
              <a:xfrm>
                <a:off x="487098" y="1493793"/>
                <a:ext cx="2139169" cy="2853878"/>
                <a:chOff x="350607" y="1522028"/>
                <a:chExt cx="2139169" cy="2853878"/>
              </a:xfrm>
            </p:grpSpPr>
            <p:sp>
              <p:nvSpPr>
                <p:cNvPr id="37" name="Shape 282">
                  <a:extLst>
                    <a:ext uri="{FF2B5EF4-FFF2-40B4-BE49-F238E27FC236}">
                      <a16:creationId xmlns:a16="http://schemas.microsoft.com/office/drawing/2014/main" id="{770BF1CE-79FF-04FC-1E1B-8BD7B9E7CDAC}"/>
                    </a:ext>
                  </a:extLst>
                </p:cNvPr>
                <p:cNvSpPr/>
                <p:nvPr/>
              </p:nvSpPr>
              <p:spPr>
                <a:xfrm>
                  <a:off x="680353" y="1522028"/>
                  <a:ext cx="1622969" cy="3602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nSpc>
                      <a:spcPct val="80000"/>
                    </a:lnSpc>
                    <a:defRPr sz="4000"/>
                  </a:lvl1pPr>
                </a:lstStyle>
                <a:p>
                  <a:pPr algn="ctr"/>
                  <a:r>
                    <a:rPr lang="en-IN" sz="1600" b="1" dirty="0">
                      <a:solidFill>
                        <a:schemeClr val="bg1"/>
                      </a:solidFill>
                      <a:latin typeface="Arial Nova" panose="020B0504020202020204" pitchFamily="34" charset="0"/>
                    </a:rPr>
                    <a:t>Intrusion Prevention System (IPS)</a:t>
                  </a:r>
                </a:p>
              </p:txBody>
            </p:sp>
            <p:sp>
              <p:nvSpPr>
                <p:cNvPr id="38" name="Shape 282">
                  <a:extLst>
                    <a:ext uri="{FF2B5EF4-FFF2-40B4-BE49-F238E27FC236}">
                      <a16:creationId xmlns:a16="http://schemas.microsoft.com/office/drawing/2014/main" id="{2CEB0B5F-0151-EB78-9EFA-5A14066E1B04}"/>
                    </a:ext>
                  </a:extLst>
                </p:cNvPr>
                <p:cNvSpPr/>
                <p:nvPr/>
              </p:nvSpPr>
              <p:spPr>
                <a:xfrm>
                  <a:off x="350607" y="2627444"/>
                  <a:ext cx="1806708" cy="29317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nSpc>
                      <a:spcPct val="80000"/>
                    </a:lnSpc>
                    <a:defRPr sz="4000"/>
                  </a:lvl1pPr>
                </a:lstStyle>
                <a:p>
                  <a:pPr algn="ctr"/>
                  <a:r>
                    <a:rPr lang="en-US" sz="1600" b="1" dirty="0">
                      <a:solidFill>
                        <a:schemeClr val="bg1"/>
                      </a:solidFill>
                      <a:latin typeface="Arial Nova" panose="020B0504020202020204" pitchFamily="34" charset="0"/>
                    </a:rPr>
                    <a:t>Application Control</a:t>
                  </a:r>
                </a:p>
              </p:txBody>
            </p:sp>
            <p:sp>
              <p:nvSpPr>
                <p:cNvPr id="39" name="Shape 281">
                  <a:extLst>
                    <a:ext uri="{FF2B5EF4-FFF2-40B4-BE49-F238E27FC236}">
                      <a16:creationId xmlns:a16="http://schemas.microsoft.com/office/drawing/2014/main" id="{10F0F1DC-A662-4875-2C60-B5F139FCAA3F}"/>
                    </a:ext>
                  </a:extLst>
                </p:cNvPr>
                <p:cNvSpPr/>
                <p:nvPr/>
              </p:nvSpPr>
              <p:spPr>
                <a:xfrm>
                  <a:off x="517174" y="3836123"/>
                  <a:ext cx="1972602" cy="53978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defRPr sz="1800" cap="none" spc="0">
                      <a:solidFill>
                        <a:srgbClr val="5E5E5E"/>
                      </a:solidFill>
                    </a:defRPr>
                  </a:lvl1pPr>
                </a:lstStyle>
                <a:p>
                  <a:pPr algn="ctr">
                    <a:spcAft>
                      <a:spcPts val="300"/>
                    </a:spcAft>
                  </a:pPr>
                  <a:r>
                    <a:rPr lang="en-US" sz="1400" dirty="0">
                      <a:solidFill>
                        <a:schemeClr val="bg1"/>
                      </a:solidFill>
                      <a:latin typeface="Arial Nova" panose="020B0504020202020204" pitchFamily="34" charset="0"/>
                    </a:rPr>
                    <a:t>Antivirus, Botnet, Mobile Malware, FortiGate Cloud Sandbox, Outbreak Prevention </a:t>
                  </a:r>
                </a:p>
              </p:txBody>
            </p:sp>
            <p:sp>
              <p:nvSpPr>
                <p:cNvPr id="40" name="Shape 282">
                  <a:extLst>
                    <a:ext uri="{FF2B5EF4-FFF2-40B4-BE49-F238E27FC236}">
                      <a16:creationId xmlns:a16="http://schemas.microsoft.com/office/drawing/2014/main" id="{63AED6EA-4778-D878-342C-4287BBF15789}"/>
                    </a:ext>
                  </a:extLst>
                </p:cNvPr>
                <p:cNvSpPr/>
                <p:nvPr/>
              </p:nvSpPr>
              <p:spPr>
                <a:xfrm>
                  <a:off x="743301" y="3463045"/>
                  <a:ext cx="1520349" cy="31865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nSpc>
                      <a:spcPct val="80000"/>
                    </a:lnSpc>
                    <a:defRPr sz="4000"/>
                  </a:lvl1pPr>
                </a:lstStyle>
                <a:p>
                  <a:pPr algn="ctr"/>
                  <a:r>
                    <a:rPr lang="en-US" sz="1600" b="1" dirty="0">
                      <a:solidFill>
                        <a:schemeClr val="bg1"/>
                      </a:solidFill>
                      <a:latin typeface="Arial Nova" panose="020B0504020202020204" pitchFamily="34" charset="0"/>
                    </a:rPr>
                    <a:t>Advanced Malware Protection (AMP)</a:t>
                  </a:r>
                </a:p>
              </p:txBody>
            </p:sp>
          </p:grpSp>
          <p:grpSp>
            <p:nvGrpSpPr>
              <p:cNvPr id="6" name="Group 5">
                <a:extLst>
                  <a:ext uri="{FF2B5EF4-FFF2-40B4-BE49-F238E27FC236}">
                    <a16:creationId xmlns:a16="http://schemas.microsoft.com/office/drawing/2014/main" id="{2F74FA6F-AF2A-3B7E-177C-ACDAEE9100B1}"/>
                  </a:ext>
                </a:extLst>
              </p:cNvPr>
              <p:cNvGrpSpPr/>
              <p:nvPr/>
            </p:nvGrpSpPr>
            <p:grpSpPr>
              <a:xfrm>
                <a:off x="2403893" y="1110455"/>
                <a:ext cx="4345600" cy="3139678"/>
                <a:chOff x="2734665" y="1180704"/>
                <a:chExt cx="6640656" cy="4870266"/>
              </a:xfrm>
            </p:grpSpPr>
            <p:grpSp>
              <p:nvGrpSpPr>
                <p:cNvPr id="7" name="Group 6">
                  <a:extLst>
                    <a:ext uri="{FF2B5EF4-FFF2-40B4-BE49-F238E27FC236}">
                      <a16:creationId xmlns:a16="http://schemas.microsoft.com/office/drawing/2014/main" id="{6D3F0873-D1AA-B91F-B47A-EE196531284C}"/>
                    </a:ext>
                  </a:extLst>
                </p:cNvPr>
                <p:cNvGrpSpPr/>
                <p:nvPr/>
              </p:nvGrpSpPr>
              <p:grpSpPr>
                <a:xfrm>
                  <a:off x="3476650" y="1180704"/>
                  <a:ext cx="5129289" cy="4870266"/>
                  <a:chOff x="622300" y="457199"/>
                  <a:chExt cx="2187290" cy="2076835"/>
                </a:xfrm>
              </p:grpSpPr>
              <p:sp>
                <p:nvSpPr>
                  <p:cNvPr id="29" name="Shape 20">
                    <a:extLst>
                      <a:ext uri="{FF2B5EF4-FFF2-40B4-BE49-F238E27FC236}">
                        <a16:creationId xmlns:a16="http://schemas.microsoft.com/office/drawing/2014/main" id="{FC0EDAC2-D814-3E6D-AAFB-53E4E9614577}"/>
                      </a:ext>
                    </a:extLst>
                  </p:cNvPr>
                  <p:cNvSpPr/>
                  <p:nvPr/>
                </p:nvSpPr>
                <p:spPr>
                  <a:xfrm>
                    <a:off x="1346200" y="1130300"/>
                    <a:ext cx="727683" cy="727695"/>
                  </a:xfrm>
                  <a:prstGeom prst="ellipse">
                    <a:avLst/>
                  </a:prstGeom>
                  <a:solidFill>
                    <a:srgbClr val="F4F5F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bg1"/>
                      </a:solidFill>
                      <a:latin typeface="Arial Nova" panose="020B0504020202020204" pitchFamily="34" charset="0"/>
                    </a:endParaRPr>
                  </a:p>
                </p:txBody>
              </p:sp>
              <p:sp>
                <p:nvSpPr>
                  <p:cNvPr id="30" name="Shape 21">
                    <a:extLst>
                      <a:ext uri="{FF2B5EF4-FFF2-40B4-BE49-F238E27FC236}">
                        <a16:creationId xmlns:a16="http://schemas.microsoft.com/office/drawing/2014/main" id="{C083A7AD-EFCF-E700-BA90-77EB3CC638DF}"/>
                      </a:ext>
                    </a:extLst>
                  </p:cNvPr>
                  <p:cNvSpPr/>
                  <p:nvPr/>
                </p:nvSpPr>
                <p:spPr>
                  <a:xfrm>
                    <a:off x="1752600" y="457199"/>
                    <a:ext cx="676002" cy="768725"/>
                  </a:xfrm>
                  <a:custGeom>
                    <a:avLst/>
                    <a:gdLst/>
                    <a:ahLst/>
                    <a:cxnLst>
                      <a:cxn ang="0">
                        <a:pos x="wd2" y="hd2"/>
                      </a:cxn>
                      <a:cxn ang="5400000">
                        <a:pos x="wd2" y="hd2"/>
                      </a:cxn>
                      <a:cxn ang="10800000">
                        <a:pos x="wd2" y="hd2"/>
                      </a:cxn>
                      <a:cxn ang="16200000">
                        <a:pos x="wd2" y="hd2"/>
                      </a:cxn>
                    </a:cxnLst>
                    <a:rect l="0" t="0" r="r" b="b"/>
                    <a:pathLst>
                      <a:path w="21600" h="21506" extrusionOk="0">
                        <a:moveTo>
                          <a:pt x="599" y="16508"/>
                        </a:moveTo>
                        <a:lnTo>
                          <a:pt x="10193" y="21365"/>
                        </a:lnTo>
                        <a:cubicBezTo>
                          <a:pt x="10564" y="21553"/>
                          <a:pt x="11021" y="21553"/>
                          <a:pt x="11392" y="21365"/>
                        </a:cubicBezTo>
                        <a:lnTo>
                          <a:pt x="20992" y="16519"/>
                        </a:lnTo>
                        <a:cubicBezTo>
                          <a:pt x="21354" y="16338"/>
                          <a:pt x="21577" y="16005"/>
                          <a:pt x="21591" y="15643"/>
                        </a:cubicBezTo>
                        <a:cubicBezTo>
                          <a:pt x="21591" y="15632"/>
                          <a:pt x="21593" y="15621"/>
                          <a:pt x="21593" y="15610"/>
                        </a:cubicBezTo>
                        <a:lnTo>
                          <a:pt x="21600" y="5908"/>
                        </a:lnTo>
                        <a:cubicBezTo>
                          <a:pt x="21600" y="5904"/>
                          <a:pt x="21599" y="5900"/>
                          <a:pt x="21599" y="5896"/>
                        </a:cubicBezTo>
                        <a:cubicBezTo>
                          <a:pt x="21594" y="5525"/>
                          <a:pt x="21367" y="5184"/>
                          <a:pt x="21001" y="4998"/>
                        </a:cubicBezTo>
                        <a:lnTo>
                          <a:pt x="11408" y="141"/>
                        </a:lnTo>
                        <a:cubicBezTo>
                          <a:pt x="11037" y="-46"/>
                          <a:pt x="10580" y="-47"/>
                          <a:pt x="10208" y="141"/>
                        </a:cubicBezTo>
                        <a:lnTo>
                          <a:pt x="608" y="4986"/>
                        </a:lnTo>
                        <a:cubicBezTo>
                          <a:pt x="236" y="5174"/>
                          <a:pt x="8" y="5520"/>
                          <a:pt x="7" y="5896"/>
                        </a:cubicBezTo>
                        <a:lnTo>
                          <a:pt x="0" y="15598"/>
                        </a:lnTo>
                        <a:cubicBezTo>
                          <a:pt x="0" y="15613"/>
                          <a:pt x="3" y="15628"/>
                          <a:pt x="4" y="15643"/>
                        </a:cubicBezTo>
                        <a:cubicBezTo>
                          <a:pt x="21" y="16000"/>
                          <a:pt x="243" y="16328"/>
                          <a:pt x="599" y="16508"/>
                        </a:cubicBezTo>
                        <a:close/>
                      </a:path>
                    </a:pathLst>
                  </a:custGeom>
                  <a:solidFill>
                    <a:schemeClr val="accent1">
                      <a:lumMod val="20000"/>
                      <a:lumOff val="8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bg1"/>
                      </a:solidFill>
                      <a:latin typeface="Arial Nova" panose="020B0504020202020204" pitchFamily="34" charset="0"/>
                    </a:endParaRPr>
                  </a:p>
                </p:txBody>
              </p:sp>
              <p:sp>
                <p:nvSpPr>
                  <p:cNvPr id="31" name="Shape 22">
                    <a:extLst>
                      <a:ext uri="{FF2B5EF4-FFF2-40B4-BE49-F238E27FC236}">
                        <a16:creationId xmlns:a16="http://schemas.microsoft.com/office/drawing/2014/main" id="{50162CBF-403F-2F6F-CE7C-16E57A4C6FE6}"/>
                      </a:ext>
                    </a:extLst>
                  </p:cNvPr>
                  <p:cNvSpPr/>
                  <p:nvPr/>
                </p:nvSpPr>
                <p:spPr>
                  <a:xfrm>
                    <a:off x="1003300" y="457199"/>
                    <a:ext cx="675996" cy="768725"/>
                  </a:xfrm>
                  <a:custGeom>
                    <a:avLst/>
                    <a:gdLst/>
                    <a:ahLst/>
                    <a:cxnLst>
                      <a:cxn ang="0">
                        <a:pos x="wd2" y="hd2"/>
                      </a:cxn>
                      <a:cxn ang="5400000">
                        <a:pos x="wd2" y="hd2"/>
                      </a:cxn>
                      <a:cxn ang="10800000">
                        <a:pos x="wd2" y="hd2"/>
                      </a:cxn>
                      <a:cxn ang="16200000">
                        <a:pos x="wd2" y="hd2"/>
                      </a:cxn>
                    </a:cxnLst>
                    <a:rect l="0" t="0" r="r" b="b"/>
                    <a:pathLst>
                      <a:path w="21600" h="21506" extrusionOk="0">
                        <a:moveTo>
                          <a:pt x="21000" y="4998"/>
                        </a:moveTo>
                        <a:lnTo>
                          <a:pt x="11407" y="141"/>
                        </a:lnTo>
                        <a:cubicBezTo>
                          <a:pt x="11036" y="-46"/>
                          <a:pt x="10579" y="-47"/>
                          <a:pt x="10208" y="141"/>
                        </a:cubicBezTo>
                        <a:lnTo>
                          <a:pt x="607" y="4986"/>
                        </a:lnTo>
                        <a:cubicBezTo>
                          <a:pt x="235" y="5174"/>
                          <a:pt x="7" y="5520"/>
                          <a:pt x="7" y="5896"/>
                        </a:cubicBezTo>
                        <a:lnTo>
                          <a:pt x="0" y="15598"/>
                        </a:lnTo>
                        <a:cubicBezTo>
                          <a:pt x="0" y="15613"/>
                          <a:pt x="2" y="15628"/>
                          <a:pt x="3" y="15643"/>
                        </a:cubicBezTo>
                        <a:cubicBezTo>
                          <a:pt x="21" y="16000"/>
                          <a:pt x="243" y="16328"/>
                          <a:pt x="599" y="16508"/>
                        </a:cubicBezTo>
                        <a:lnTo>
                          <a:pt x="10192" y="21365"/>
                        </a:lnTo>
                        <a:cubicBezTo>
                          <a:pt x="10563" y="21553"/>
                          <a:pt x="11021" y="21553"/>
                          <a:pt x="11392" y="21365"/>
                        </a:cubicBezTo>
                        <a:lnTo>
                          <a:pt x="20992" y="16519"/>
                        </a:lnTo>
                        <a:cubicBezTo>
                          <a:pt x="21353" y="16338"/>
                          <a:pt x="21578" y="16005"/>
                          <a:pt x="21590" y="15643"/>
                        </a:cubicBezTo>
                        <a:cubicBezTo>
                          <a:pt x="21591" y="15632"/>
                          <a:pt x="21593" y="15621"/>
                          <a:pt x="21593" y="15610"/>
                        </a:cubicBezTo>
                        <a:lnTo>
                          <a:pt x="21600" y="5908"/>
                        </a:lnTo>
                        <a:cubicBezTo>
                          <a:pt x="21600" y="5904"/>
                          <a:pt x="21599" y="5900"/>
                          <a:pt x="21599" y="5896"/>
                        </a:cubicBezTo>
                        <a:cubicBezTo>
                          <a:pt x="21594" y="5525"/>
                          <a:pt x="21368" y="5184"/>
                          <a:pt x="21000" y="4998"/>
                        </a:cubicBezTo>
                        <a:close/>
                      </a:path>
                    </a:pathLst>
                  </a:custGeom>
                  <a:solidFill>
                    <a:schemeClr val="accent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bg1"/>
                      </a:solidFill>
                      <a:latin typeface="Arial Nova" panose="020B0504020202020204" pitchFamily="34" charset="0"/>
                    </a:endParaRPr>
                  </a:p>
                </p:txBody>
              </p:sp>
              <p:sp>
                <p:nvSpPr>
                  <p:cNvPr id="32" name="Shape 23">
                    <a:extLst>
                      <a:ext uri="{FF2B5EF4-FFF2-40B4-BE49-F238E27FC236}">
                        <a16:creationId xmlns:a16="http://schemas.microsoft.com/office/drawing/2014/main" id="{022C3D9D-2160-70AA-5912-D3C244264FD9}"/>
                      </a:ext>
                    </a:extLst>
                  </p:cNvPr>
                  <p:cNvSpPr/>
                  <p:nvPr/>
                </p:nvSpPr>
                <p:spPr>
                  <a:xfrm>
                    <a:off x="622300" y="1117599"/>
                    <a:ext cx="675996" cy="768721"/>
                  </a:xfrm>
                  <a:custGeom>
                    <a:avLst/>
                    <a:gdLst/>
                    <a:ahLst/>
                    <a:cxnLst>
                      <a:cxn ang="0">
                        <a:pos x="wd2" y="hd2"/>
                      </a:cxn>
                      <a:cxn ang="5400000">
                        <a:pos x="wd2" y="hd2"/>
                      </a:cxn>
                      <a:cxn ang="10800000">
                        <a:pos x="wd2" y="hd2"/>
                      </a:cxn>
                      <a:cxn ang="16200000">
                        <a:pos x="wd2" y="hd2"/>
                      </a:cxn>
                    </a:cxnLst>
                    <a:rect l="0" t="0" r="r" b="b"/>
                    <a:pathLst>
                      <a:path w="21600" h="21506" extrusionOk="0">
                        <a:moveTo>
                          <a:pt x="21591" y="15646"/>
                        </a:moveTo>
                        <a:cubicBezTo>
                          <a:pt x="21591" y="15634"/>
                          <a:pt x="21593" y="15622"/>
                          <a:pt x="21593" y="15611"/>
                        </a:cubicBezTo>
                        <a:lnTo>
                          <a:pt x="21600" y="5908"/>
                        </a:lnTo>
                        <a:cubicBezTo>
                          <a:pt x="21600" y="5905"/>
                          <a:pt x="21599" y="5902"/>
                          <a:pt x="21599" y="5898"/>
                        </a:cubicBezTo>
                        <a:cubicBezTo>
                          <a:pt x="21596" y="5527"/>
                          <a:pt x="21369" y="5184"/>
                          <a:pt x="21001" y="4998"/>
                        </a:cubicBezTo>
                        <a:lnTo>
                          <a:pt x="11407" y="141"/>
                        </a:lnTo>
                        <a:cubicBezTo>
                          <a:pt x="11036" y="-47"/>
                          <a:pt x="10579" y="-47"/>
                          <a:pt x="10208" y="140"/>
                        </a:cubicBezTo>
                        <a:lnTo>
                          <a:pt x="607" y="4986"/>
                        </a:lnTo>
                        <a:cubicBezTo>
                          <a:pt x="236" y="5174"/>
                          <a:pt x="7" y="5520"/>
                          <a:pt x="7" y="5896"/>
                        </a:cubicBezTo>
                        <a:lnTo>
                          <a:pt x="7" y="5898"/>
                        </a:lnTo>
                        <a:lnTo>
                          <a:pt x="0" y="15598"/>
                        </a:lnTo>
                        <a:cubicBezTo>
                          <a:pt x="0" y="15614"/>
                          <a:pt x="3" y="15630"/>
                          <a:pt x="4" y="15646"/>
                        </a:cubicBezTo>
                        <a:cubicBezTo>
                          <a:pt x="22" y="16002"/>
                          <a:pt x="244" y="16328"/>
                          <a:pt x="599" y="16508"/>
                        </a:cubicBezTo>
                        <a:lnTo>
                          <a:pt x="10192" y="21365"/>
                        </a:lnTo>
                        <a:cubicBezTo>
                          <a:pt x="10563" y="21553"/>
                          <a:pt x="11021" y="21553"/>
                          <a:pt x="11392" y="21366"/>
                        </a:cubicBezTo>
                        <a:lnTo>
                          <a:pt x="20992" y="16519"/>
                        </a:lnTo>
                        <a:cubicBezTo>
                          <a:pt x="21352" y="16338"/>
                          <a:pt x="21576" y="16007"/>
                          <a:pt x="21591" y="15646"/>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bg1"/>
                      </a:solidFill>
                      <a:latin typeface="Arial Nova" panose="020B0504020202020204" pitchFamily="34" charset="0"/>
                    </a:endParaRPr>
                  </a:p>
                </p:txBody>
              </p:sp>
              <p:sp>
                <p:nvSpPr>
                  <p:cNvPr id="33" name="Shape 24">
                    <a:extLst>
                      <a:ext uri="{FF2B5EF4-FFF2-40B4-BE49-F238E27FC236}">
                        <a16:creationId xmlns:a16="http://schemas.microsoft.com/office/drawing/2014/main" id="{556FF9F2-52F1-CAD8-3825-1EC5FE0B07C2}"/>
                      </a:ext>
                    </a:extLst>
                  </p:cNvPr>
                  <p:cNvSpPr/>
                  <p:nvPr/>
                </p:nvSpPr>
                <p:spPr>
                  <a:xfrm>
                    <a:off x="2133600" y="1117599"/>
                    <a:ext cx="675990" cy="768721"/>
                  </a:xfrm>
                  <a:custGeom>
                    <a:avLst/>
                    <a:gdLst/>
                    <a:ahLst/>
                    <a:cxnLst>
                      <a:cxn ang="0">
                        <a:pos x="wd2" y="hd2"/>
                      </a:cxn>
                      <a:cxn ang="5400000">
                        <a:pos x="wd2" y="hd2"/>
                      </a:cxn>
                      <a:cxn ang="10800000">
                        <a:pos x="wd2" y="hd2"/>
                      </a:cxn>
                      <a:cxn ang="16200000">
                        <a:pos x="wd2" y="hd2"/>
                      </a:cxn>
                    </a:cxnLst>
                    <a:rect l="0" t="0" r="r" b="b"/>
                    <a:pathLst>
                      <a:path w="21600" h="21506" extrusionOk="0">
                        <a:moveTo>
                          <a:pt x="21599" y="5898"/>
                        </a:moveTo>
                        <a:cubicBezTo>
                          <a:pt x="21596" y="5527"/>
                          <a:pt x="21369" y="5184"/>
                          <a:pt x="21001" y="4998"/>
                        </a:cubicBezTo>
                        <a:lnTo>
                          <a:pt x="11407" y="141"/>
                        </a:lnTo>
                        <a:cubicBezTo>
                          <a:pt x="11037" y="-47"/>
                          <a:pt x="10579" y="-47"/>
                          <a:pt x="10208" y="140"/>
                        </a:cubicBezTo>
                        <a:lnTo>
                          <a:pt x="607" y="4986"/>
                        </a:lnTo>
                        <a:cubicBezTo>
                          <a:pt x="236" y="5174"/>
                          <a:pt x="7" y="5520"/>
                          <a:pt x="7" y="5896"/>
                        </a:cubicBezTo>
                        <a:lnTo>
                          <a:pt x="7" y="5898"/>
                        </a:lnTo>
                        <a:lnTo>
                          <a:pt x="0" y="15598"/>
                        </a:lnTo>
                        <a:cubicBezTo>
                          <a:pt x="0" y="15614"/>
                          <a:pt x="3" y="15630"/>
                          <a:pt x="3" y="15646"/>
                        </a:cubicBezTo>
                        <a:cubicBezTo>
                          <a:pt x="22" y="16002"/>
                          <a:pt x="244" y="16328"/>
                          <a:pt x="599" y="16508"/>
                        </a:cubicBezTo>
                        <a:lnTo>
                          <a:pt x="10193" y="21365"/>
                        </a:lnTo>
                        <a:cubicBezTo>
                          <a:pt x="10563" y="21553"/>
                          <a:pt x="11021" y="21553"/>
                          <a:pt x="11392" y="21366"/>
                        </a:cubicBezTo>
                        <a:lnTo>
                          <a:pt x="20993" y="16519"/>
                        </a:lnTo>
                        <a:cubicBezTo>
                          <a:pt x="21352" y="16338"/>
                          <a:pt x="21576" y="16007"/>
                          <a:pt x="21591" y="15646"/>
                        </a:cubicBezTo>
                        <a:cubicBezTo>
                          <a:pt x="21591" y="15634"/>
                          <a:pt x="21593" y="15622"/>
                          <a:pt x="21593" y="15611"/>
                        </a:cubicBezTo>
                        <a:lnTo>
                          <a:pt x="21600" y="5908"/>
                        </a:lnTo>
                        <a:cubicBezTo>
                          <a:pt x="21600" y="5905"/>
                          <a:pt x="21599" y="5902"/>
                          <a:pt x="21599" y="5898"/>
                        </a:cubicBezTo>
                        <a:close/>
                      </a:path>
                    </a:pathLst>
                  </a:custGeom>
                  <a:solidFill>
                    <a:schemeClr val="accent1">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bg1"/>
                      </a:solidFill>
                      <a:latin typeface="Arial Nova" panose="020B0504020202020204" pitchFamily="34" charset="0"/>
                    </a:endParaRPr>
                  </a:p>
                </p:txBody>
              </p:sp>
              <p:sp>
                <p:nvSpPr>
                  <p:cNvPr id="34" name="Shape 25">
                    <a:extLst>
                      <a:ext uri="{FF2B5EF4-FFF2-40B4-BE49-F238E27FC236}">
                        <a16:creationId xmlns:a16="http://schemas.microsoft.com/office/drawing/2014/main" id="{7E8A6B8B-8FE9-3E26-895E-40B7B6325A92}"/>
                      </a:ext>
                    </a:extLst>
                  </p:cNvPr>
                  <p:cNvSpPr/>
                  <p:nvPr/>
                </p:nvSpPr>
                <p:spPr>
                  <a:xfrm>
                    <a:off x="1752600" y="1765299"/>
                    <a:ext cx="675990" cy="768735"/>
                  </a:xfrm>
                  <a:custGeom>
                    <a:avLst/>
                    <a:gdLst/>
                    <a:ahLst/>
                    <a:cxnLst>
                      <a:cxn ang="0">
                        <a:pos x="wd2" y="hd2"/>
                      </a:cxn>
                      <a:cxn ang="5400000">
                        <a:pos x="wd2" y="hd2"/>
                      </a:cxn>
                      <a:cxn ang="10800000">
                        <a:pos x="wd2" y="hd2"/>
                      </a:cxn>
                      <a:cxn ang="16200000">
                        <a:pos x="wd2" y="hd2"/>
                      </a:cxn>
                    </a:cxnLst>
                    <a:rect l="0" t="0" r="r" b="b"/>
                    <a:pathLst>
                      <a:path w="21600" h="21506" extrusionOk="0">
                        <a:moveTo>
                          <a:pt x="21001" y="4998"/>
                        </a:moveTo>
                        <a:lnTo>
                          <a:pt x="11407" y="141"/>
                        </a:lnTo>
                        <a:cubicBezTo>
                          <a:pt x="11036" y="-47"/>
                          <a:pt x="10579" y="-47"/>
                          <a:pt x="10207" y="140"/>
                        </a:cubicBezTo>
                        <a:lnTo>
                          <a:pt x="607" y="4986"/>
                        </a:lnTo>
                        <a:cubicBezTo>
                          <a:pt x="241" y="5171"/>
                          <a:pt x="15" y="5511"/>
                          <a:pt x="8" y="5880"/>
                        </a:cubicBezTo>
                        <a:cubicBezTo>
                          <a:pt x="8" y="5885"/>
                          <a:pt x="6" y="5890"/>
                          <a:pt x="6" y="5896"/>
                        </a:cubicBezTo>
                        <a:lnTo>
                          <a:pt x="0" y="15598"/>
                        </a:lnTo>
                        <a:cubicBezTo>
                          <a:pt x="0" y="15608"/>
                          <a:pt x="2" y="15617"/>
                          <a:pt x="2" y="15626"/>
                        </a:cubicBezTo>
                        <a:cubicBezTo>
                          <a:pt x="13" y="15991"/>
                          <a:pt x="238" y="16325"/>
                          <a:pt x="599" y="16508"/>
                        </a:cubicBezTo>
                        <a:lnTo>
                          <a:pt x="10192" y="21365"/>
                        </a:lnTo>
                        <a:cubicBezTo>
                          <a:pt x="10563" y="21553"/>
                          <a:pt x="11021" y="21553"/>
                          <a:pt x="11392" y="21365"/>
                        </a:cubicBezTo>
                        <a:lnTo>
                          <a:pt x="20993" y="16519"/>
                        </a:lnTo>
                        <a:cubicBezTo>
                          <a:pt x="21359" y="16335"/>
                          <a:pt x="21585" y="15995"/>
                          <a:pt x="21592" y="15626"/>
                        </a:cubicBezTo>
                        <a:cubicBezTo>
                          <a:pt x="21592" y="15621"/>
                          <a:pt x="21593" y="15616"/>
                          <a:pt x="21593" y="15610"/>
                        </a:cubicBezTo>
                        <a:lnTo>
                          <a:pt x="21600" y="5908"/>
                        </a:lnTo>
                        <a:cubicBezTo>
                          <a:pt x="21600" y="5898"/>
                          <a:pt x="21598" y="5889"/>
                          <a:pt x="21598" y="5880"/>
                        </a:cubicBezTo>
                        <a:cubicBezTo>
                          <a:pt x="21587" y="5515"/>
                          <a:pt x="21362" y="5181"/>
                          <a:pt x="21001" y="4998"/>
                        </a:cubicBezTo>
                        <a:close/>
                      </a:path>
                    </a:pathLst>
                  </a:custGeom>
                  <a:solidFill>
                    <a:schemeClr val="accent1">
                      <a:lumMod val="60000"/>
                      <a:lumOff val="4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bg1"/>
                      </a:solidFill>
                      <a:latin typeface="Arial Nova" panose="020B0504020202020204" pitchFamily="34" charset="0"/>
                    </a:endParaRPr>
                  </a:p>
                </p:txBody>
              </p:sp>
              <p:sp>
                <p:nvSpPr>
                  <p:cNvPr id="35" name="Shape 26">
                    <a:extLst>
                      <a:ext uri="{FF2B5EF4-FFF2-40B4-BE49-F238E27FC236}">
                        <a16:creationId xmlns:a16="http://schemas.microsoft.com/office/drawing/2014/main" id="{4D9AD4DF-7660-710A-1747-10F352B42DC5}"/>
                      </a:ext>
                    </a:extLst>
                  </p:cNvPr>
                  <p:cNvSpPr/>
                  <p:nvPr/>
                </p:nvSpPr>
                <p:spPr>
                  <a:xfrm>
                    <a:off x="1003300" y="1765299"/>
                    <a:ext cx="675990" cy="768735"/>
                  </a:xfrm>
                  <a:custGeom>
                    <a:avLst/>
                    <a:gdLst/>
                    <a:ahLst/>
                    <a:cxnLst>
                      <a:cxn ang="0">
                        <a:pos x="wd2" y="hd2"/>
                      </a:cxn>
                      <a:cxn ang="5400000">
                        <a:pos x="wd2" y="hd2"/>
                      </a:cxn>
                      <a:cxn ang="10800000">
                        <a:pos x="wd2" y="hd2"/>
                      </a:cxn>
                      <a:cxn ang="16200000">
                        <a:pos x="wd2" y="hd2"/>
                      </a:cxn>
                    </a:cxnLst>
                    <a:rect l="0" t="0" r="r" b="b"/>
                    <a:pathLst>
                      <a:path w="21600" h="21506" extrusionOk="0">
                        <a:moveTo>
                          <a:pt x="21001" y="4998"/>
                        </a:moveTo>
                        <a:lnTo>
                          <a:pt x="11408" y="141"/>
                        </a:lnTo>
                        <a:cubicBezTo>
                          <a:pt x="11037" y="-47"/>
                          <a:pt x="10579" y="-47"/>
                          <a:pt x="10208" y="140"/>
                        </a:cubicBezTo>
                        <a:lnTo>
                          <a:pt x="607" y="4986"/>
                        </a:lnTo>
                        <a:cubicBezTo>
                          <a:pt x="242" y="5171"/>
                          <a:pt x="15" y="5511"/>
                          <a:pt x="8" y="5880"/>
                        </a:cubicBezTo>
                        <a:cubicBezTo>
                          <a:pt x="8" y="5885"/>
                          <a:pt x="6" y="5890"/>
                          <a:pt x="6" y="5896"/>
                        </a:cubicBezTo>
                        <a:lnTo>
                          <a:pt x="0" y="15598"/>
                        </a:lnTo>
                        <a:cubicBezTo>
                          <a:pt x="0" y="15608"/>
                          <a:pt x="2" y="15617"/>
                          <a:pt x="2" y="15626"/>
                        </a:cubicBezTo>
                        <a:cubicBezTo>
                          <a:pt x="13" y="15991"/>
                          <a:pt x="238" y="16325"/>
                          <a:pt x="600" y="16508"/>
                        </a:cubicBezTo>
                        <a:lnTo>
                          <a:pt x="10193" y="21365"/>
                        </a:lnTo>
                        <a:cubicBezTo>
                          <a:pt x="10564" y="21553"/>
                          <a:pt x="11021" y="21553"/>
                          <a:pt x="11392" y="21365"/>
                        </a:cubicBezTo>
                        <a:lnTo>
                          <a:pt x="20993" y="16519"/>
                        </a:lnTo>
                        <a:cubicBezTo>
                          <a:pt x="21359" y="16335"/>
                          <a:pt x="21586" y="15995"/>
                          <a:pt x="21592" y="15626"/>
                        </a:cubicBezTo>
                        <a:cubicBezTo>
                          <a:pt x="21592" y="15621"/>
                          <a:pt x="21593" y="15616"/>
                          <a:pt x="21593" y="15610"/>
                        </a:cubicBezTo>
                        <a:lnTo>
                          <a:pt x="21600" y="5908"/>
                        </a:lnTo>
                        <a:cubicBezTo>
                          <a:pt x="21600" y="5898"/>
                          <a:pt x="21598" y="5889"/>
                          <a:pt x="21598" y="5880"/>
                        </a:cubicBezTo>
                        <a:cubicBezTo>
                          <a:pt x="21587" y="5515"/>
                          <a:pt x="21362" y="5181"/>
                          <a:pt x="21001" y="4998"/>
                        </a:cubicBezTo>
                        <a:close/>
                      </a:path>
                    </a:pathLst>
                  </a:custGeom>
                  <a:solidFill>
                    <a:schemeClr val="accent1">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bg1"/>
                      </a:solidFill>
                      <a:latin typeface="Arial Nova" panose="020B0504020202020204" pitchFamily="34" charset="0"/>
                    </a:endParaRPr>
                  </a:p>
                </p:txBody>
              </p:sp>
            </p:grpSp>
            <p:grpSp>
              <p:nvGrpSpPr>
                <p:cNvPr id="8" name="Group 7">
                  <a:extLst>
                    <a:ext uri="{FF2B5EF4-FFF2-40B4-BE49-F238E27FC236}">
                      <a16:creationId xmlns:a16="http://schemas.microsoft.com/office/drawing/2014/main" id="{37D67168-348B-1455-25D9-747B08EC93E5}"/>
                    </a:ext>
                  </a:extLst>
                </p:cNvPr>
                <p:cNvGrpSpPr/>
                <p:nvPr/>
              </p:nvGrpSpPr>
              <p:grpSpPr>
                <a:xfrm>
                  <a:off x="2734665" y="1560780"/>
                  <a:ext cx="6640656" cy="4096629"/>
                  <a:chOff x="2734665" y="1560780"/>
                  <a:chExt cx="6640656" cy="4096629"/>
                </a:xfrm>
              </p:grpSpPr>
              <p:sp>
                <p:nvSpPr>
                  <p:cNvPr id="9" name="Shape 585">
                    <a:extLst>
                      <a:ext uri="{FF2B5EF4-FFF2-40B4-BE49-F238E27FC236}">
                        <a16:creationId xmlns:a16="http://schemas.microsoft.com/office/drawing/2014/main" id="{F0427A25-D89A-7368-D0AA-40C50805BAB8}"/>
                      </a:ext>
                    </a:extLst>
                  </p:cNvPr>
                  <p:cNvSpPr/>
                  <p:nvPr/>
                </p:nvSpPr>
                <p:spPr>
                  <a:xfrm>
                    <a:off x="7914557" y="2052884"/>
                    <a:ext cx="987320" cy="0"/>
                  </a:xfrm>
                  <a:prstGeom prst="line">
                    <a:avLst/>
                  </a:prstGeom>
                  <a:ln w="12700">
                    <a:solidFill>
                      <a:srgbClr val="A6AAA9"/>
                    </a:solidFill>
                    <a:miter lim="400000"/>
                  </a:ln>
                </p:spPr>
                <p:txBody>
                  <a:bodyPr lIns="50800" tIns="50800" rIns="50800" bIns="50800" anchor="ctr"/>
                  <a:lstStyle/>
                  <a:p>
                    <a:pPr algn="ctr">
                      <a:defRPr sz="8000">
                        <a:solidFill>
                          <a:srgbClr val="53585F"/>
                        </a:solidFill>
                        <a:latin typeface="Open Sans"/>
                        <a:ea typeface="Open Sans"/>
                        <a:cs typeface="Open Sans"/>
                        <a:sym typeface="Open Sans"/>
                      </a:defRPr>
                    </a:pPr>
                    <a:endParaRPr sz="7200">
                      <a:solidFill>
                        <a:schemeClr val="bg1"/>
                      </a:solidFill>
                      <a:latin typeface="Arial Nova" panose="020B0504020202020204" pitchFamily="34" charset="0"/>
                    </a:endParaRPr>
                  </a:p>
                </p:txBody>
              </p:sp>
              <p:sp>
                <p:nvSpPr>
                  <p:cNvPr id="10" name="Shape 32">
                    <a:extLst>
                      <a:ext uri="{FF2B5EF4-FFF2-40B4-BE49-F238E27FC236}">
                        <a16:creationId xmlns:a16="http://schemas.microsoft.com/office/drawing/2014/main" id="{2F35490A-8B82-8195-5E6A-9257D166F71A}"/>
                      </a:ext>
                    </a:extLst>
                  </p:cNvPr>
                  <p:cNvSpPr/>
                  <p:nvPr/>
                </p:nvSpPr>
                <p:spPr>
                  <a:xfrm>
                    <a:off x="8901878" y="1990356"/>
                    <a:ext cx="131593" cy="131569"/>
                  </a:xfrm>
                  <a:prstGeom prst="ellipse">
                    <a:avLst/>
                  </a:prstGeom>
                  <a:solidFill>
                    <a:schemeClr val="accent1">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bg1"/>
                      </a:solidFill>
                      <a:latin typeface="Arial Nova" panose="020B0504020202020204" pitchFamily="34" charset="0"/>
                    </a:endParaRPr>
                  </a:p>
                </p:txBody>
              </p:sp>
              <p:sp>
                <p:nvSpPr>
                  <p:cNvPr id="11" name="Shape 585">
                    <a:extLst>
                      <a:ext uri="{FF2B5EF4-FFF2-40B4-BE49-F238E27FC236}">
                        <a16:creationId xmlns:a16="http://schemas.microsoft.com/office/drawing/2014/main" id="{3D9193C9-ACFB-115B-2F66-B597ECE45624}"/>
                      </a:ext>
                    </a:extLst>
                  </p:cNvPr>
                  <p:cNvSpPr/>
                  <p:nvPr/>
                </p:nvSpPr>
                <p:spPr>
                  <a:xfrm rot="10800000">
                    <a:off x="3211362" y="2092203"/>
                    <a:ext cx="987320" cy="0"/>
                  </a:xfrm>
                  <a:prstGeom prst="line">
                    <a:avLst/>
                  </a:prstGeom>
                  <a:ln w="12700">
                    <a:solidFill>
                      <a:srgbClr val="A6AAA9"/>
                    </a:solidFill>
                    <a:miter lim="400000"/>
                  </a:ln>
                </p:spPr>
                <p:txBody>
                  <a:bodyPr lIns="50800" tIns="50800" rIns="50800" bIns="50800" anchor="ctr"/>
                  <a:lstStyle/>
                  <a:p>
                    <a:pPr algn="ctr">
                      <a:defRPr sz="8000">
                        <a:solidFill>
                          <a:srgbClr val="53585F"/>
                        </a:solidFill>
                        <a:latin typeface="Open Sans"/>
                        <a:ea typeface="Open Sans"/>
                        <a:cs typeface="Open Sans"/>
                        <a:sym typeface="Open Sans"/>
                      </a:defRPr>
                    </a:pPr>
                    <a:endParaRPr sz="7200">
                      <a:solidFill>
                        <a:schemeClr val="bg1"/>
                      </a:solidFill>
                      <a:latin typeface="Arial Nova" panose="020B0504020202020204" pitchFamily="34" charset="0"/>
                    </a:endParaRPr>
                  </a:p>
                </p:txBody>
              </p:sp>
              <p:sp>
                <p:nvSpPr>
                  <p:cNvPr id="12" name="Shape 32">
                    <a:extLst>
                      <a:ext uri="{FF2B5EF4-FFF2-40B4-BE49-F238E27FC236}">
                        <a16:creationId xmlns:a16="http://schemas.microsoft.com/office/drawing/2014/main" id="{A2D240B1-8B4A-C854-D45D-A9DDF69F1A74}"/>
                      </a:ext>
                    </a:extLst>
                  </p:cNvPr>
                  <p:cNvSpPr/>
                  <p:nvPr/>
                </p:nvSpPr>
                <p:spPr>
                  <a:xfrm rot="10800000">
                    <a:off x="3194187" y="2036725"/>
                    <a:ext cx="131593" cy="131569"/>
                  </a:xfrm>
                  <a:prstGeom prst="ellipse">
                    <a:avLst/>
                  </a:prstGeom>
                  <a:solidFill>
                    <a:schemeClr val="accent1">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bg1"/>
                      </a:solidFill>
                      <a:latin typeface="Arial Nova" panose="020B0504020202020204" pitchFamily="34" charset="0"/>
                    </a:endParaRPr>
                  </a:p>
                </p:txBody>
              </p:sp>
              <p:sp>
                <p:nvSpPr>
                  <p:cNvPr id="13" name="Shape 585">
                    <a:extLst>
                      <a:ext uri="{FF2B5EF4-FFF2-40B4-BE49-F238E27FC236}">
                        <a16:creationId xmlns:a16="http://schemas.microsoft.com/office/drawing/2014/main" id="{1A0D4830-3DA6-C75F-5EFE-7E58F7B3C271}"/>
                      </a:ext>
                    </a:extLst>
                  </p:cNvPr>
                  <p:cNvSpPr/>
                  <p:nvPr/>
                </p:nvSpPr>
                <p:spPr>
                  <a:xfrm>
                    <a:off x="7914557" y="5109318"/>
                    <a:ext cx="987320" cy="0"/>
                  </a:xfrm>
                  <a:prstGeom prst="line">
                    <a:avLst/>
                  </a:prstGeom>
                  <a:ln w="12700">
                    <a:solidFill>
                      <a:srgbClr val="A6AAA9"/>
                    </a:solidFill>
                    <a:miter lim="400000"/>
                  </a:ln>
                </p:spPr>
                <p:txBody>
                  <a:bodyPr lIns="50800" tIns="50800" rIns="50800" bIns="50800" anchor="ctr"/>
                  <a:lstStyle/>
                  <a:p>
                    <a:pPr algn="ctr">
                      <a:defRPr sz="8000">
                        <a:solidFill>
                          <a:srgbClr val="53585F"/>
                        </a:solidFill>
                        <a:latin typeface="Open Sans"/>
                        <a:ea typeface="Open Sans"/>
                        <a:cs typeface="Open Sans"/>
                        <a:sym typeface="Open Sans"/>
                      </a:defRPr>
                    </a:pPr>
                    <a:endParaRPr sz="7200">
                      <a:solidFill>
                        <a:schemeClr val="bg1"/>
                      </a:solidFill>
                      <a:latin typeface="Arial Nova" panose="020B0504020202020204" pitchFamily="34" charset="0"/>
                    </a:endParaRPr>
                  </a:p>
                </p:txBody>
              </p:sp>
              <p:sp>
                <p:nvSpPr>
                  <p:cNvPr id="14" name="Shape 32">
                    <a:extLst>
                      <a:ext uri="{FF2B5EF4-FFF2-40B4-BE49-F238E27FC236}">
                        <a16:creationId xmlns:a16="http://schemas.microsoft.com/office/drawing/2014/main" id="{7DFDAF46-59E0-C5B7-7F24-E7368E1E7773}"/>
                      </a:ext>
                    </a:extLst>
                  </p:cNvPr>
                  <p:cNvSpPr/>
                  <p:nvPr/>
                </p:nvSpPr>
                <p:spPr>
                  <a:xfrm>
                    <a:off x="8901878" y="5046790"/>
                    <a:ext cx="131593" cy="131569"/>
                  </a:xfrm>
                  <a:prstGeom prst="ellipse">
                    <a:avLst/>
                  </a:prstGeom>
                  <a:solidFill>
                    <a:schemeClr val="accent1">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bg1"/>
                      </a:solidFill>
                      <a:latin typeface="Arial Nova" panose="020B0504020202020204" pitchFamily="34" charset="0"/>
                    </a:endParaRPr>
                  </a:p>
                </p:txBody>
              </p:sp>
              <p:sp>
                <p:nvSpPr>
                  <p:cNvPr id="15" name="Shape 585">
                    <a:extLst>
                      <a:ext uri="{FF2B5EF4-FFF2-40B4-BE49-F238E27FC236}">
                        <a16:creationId xmlns:a16="http://schemas.microsoft.com/office/drawing/2014/main" id="{CF5379D3-7A5F-9D60-A24F-C391A20095CD}"/>
                      </a:ext>
                    </a:extLst>
                  </p:cNvPr>
                  <p:cNvSpPr/>
                  <p:nvPr/>
                </p:nvSpPr>
                <p:spPr>
                  <a:xfrm rot="10800000">
                    <a:off x="3211363" y="5148637"/>
                    <a:ext cx="987320" cy="0"/>
                  </a:xfrm>
                  <a:prstGeom prst="line">
                    <a:avLst/>
                  </a:prstGeom>
                  <a:ln w="12700">
                    <a:solidFill>
                      <a:srgbClr val="A6AAA9"/>
                    </a:solidFill>
                    <a:miter lim="400000"/>
                  </a:ln>
                </p:spPr>
                <p:txBody>
                  <a:bodyPr lIns="50800" tIns="50800" rIns="50800" bIns="50800" anchor="ctr"/>
                  <a:lstStyle/>
                  <a:p>
                    <a:pPr algn="ctr">
                      <a:defRPr sz="8000">
                        <a:solidFill>
                          <a:srgbClr val="53585F"/>
                        </a:solidFill>
                        <a:latin typeface="Open Sans"/>
                        <a:ea typeface="Open Sans"/>
                        <a:cs typeface="Open Sans"/>
                        <a:sym typeface="Open Sans"/>
                      </a:defRPr>
                    </a:pPr>
                    <a:endParaRPr sz="7200">
                      <a:solidFill>
                        <a:schemeClr val="bg1"/>
                      </a:solidFill>
                      <a:latin typeface="Arial Nova" panose="020B0504020202020204" pitchFamily="34" charset="0"/>
                    </a:endParaRPr>
                  </a:p>
                </p:txBody>
              </p:sp>
              <p:sp>
                <p:nvSpPr>
                  <p:cNvPr id="16" name="Shape 32">
                    <a:extLst>
                      <a:ext uri="{FF2B5EF4-FFF2-40B4-BE49-F238E27FC236}">
                        <a16:creationId xmlns:a16="http://schemas.microsoft.com/office/drawing/2014/main" id="{E0FB0266-62C6-C76A-7A70-F0E0EECD1087}"/>
                      </a:ext>
                    </a:extLst>
                  </p:cNvPr>
                  <p:cNvSpPr/>
                  <p:nvPr/>
                </p:nvSpPr>
                <p:spPr>
                  <a:xfrm rot="10800000">
                    <a:off x="3120111" y="5079596"/>
                    <a:ext cx="131593" cy="131569"/>
                  </a:xfrm>
                  <a:prstGeom prst="ellipse">
                    <a:avLst/>
                  </a:prstGeom>
                  <a:solidFill>
                    <a:schemeClr val="accent1">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bg1"/>
                      </a:solidFill>
                      <a:latin typeface="Arial Nova" panose="020B0504020202020204" pitchFamily="34" charset="0"/>
                    </a:endParaRPr>
                  </a:p>
                </p:txBody>
              </p:sp>
              <p:sp>
                <p:nvSpPr>
                  <p:cNvPr id="18" name="Shape 585">
                    <a:extLst>
                      <a:ext uri="{FF2B5EF4-FFF2-40B4-BE49-F238E27FC236}">
                        <a16:creationId xmlns:a16="http://schemas.microsoft.com/office/drawing/2014/main" id="{2E0F0FA0-1D02-A749-745B-7E7057CD915E}"/>
                      </a:ext>
                    </a:extLst>
                  </p:cNvPr>
                  <p:cNvSpPr/>
                  <p:nvPr/>
                </p:nvSpPr>
                <p:spPr>
                  <a:xfrm>
                    <a:off x="8784838" y="3648404"/>
                    <a:ext cx="458889" cy="0"/>
                  </a:xfrm>
                  <a:prstGeom prst="line">
                    <a:avLst/>
                  </a:prstGeom>
                  <a:ln w="12700">
                    <a:solidFill>
                      <a:srgbClr val="A6AAA9"/>
                    </a:solidFill>
                    <a:miter lim="400000"/>
                  </a:ln>
                </p:spPr>
                <p:txBody>
                  <a:bodyPr lIns="50800" tIns="50800" rIns="50800" bIns="50800" anchor="ctr"/>
                  <a:lstStyle/>
                  <a:p>
                    <a:pPr algn="ctr">
                      <a:defRPr sz="8000">
                        <a:solidFill>
                          <a:srgbClr val="53585F"/>
                        </a:solidFill>
                        <a:latin typeface="Open Sans"/>
                        <a:ea typeface="Open Sans"/>
                        <a:cs typeface="Open Sans"/>
                        <a:sym typeface="Open Sans"/>
                      </a:defRPr>
                    </a:pPr>
                    <a:endParaRPr sz="7200">
                      <a:solidFill>
                        <a:schemeClr val="bg1"/>
                      </a:solidFill>
                      <a:latin typeface="Arial Nova" panose="020B0504020202020204" pitchFamily="34" charset="0"/>
                    </a:endParaRPr>
                  </a:p>
                </p:txBody>
              </p:sp>
              <p:sp>
                <p:nvSpPr>
                  <p:cNvPr id="19" name="Shape 32">
                    <a:extLst>
                      <a:ext uri="{FF2B5EF4-FFF2-40B4-BE49-F238E27FC236}">
                        <a16:creationId xmlns:a16="http://schemas.microsoft.com/office/drawing/2014/main" id="{D7B528BA-480F-43BA-E3EC-6F71A73DE993}"/>
                      </a:ext>
                    </a:extLst>
                  </p:cNvPr>
                  <p:cNvSpPr/>
                  <p:nvPr/>
                </p:nvSpPr>
                <p:spPr>
                  <a:xfrm>
                    <a:off x="9243728" y="3585876"/>
                    <a:ext cx="131593" cy="131569"/>
                  </a:xfrm>
                  <a:prstGeom prst="ellipse">
                    <a:avLst/>
                  </a:prstGeom>
                  <a:solidFill>
                    <a:schemeClr val="accent1">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bg1"/>
                      </a:solidFill>
                      <a:latin typeface="Arial Nova" panose="020B0504020202020204" pitchFamily="34" charset="0"/>
                    </a:endParaRPr>
                  </a:p>
                </p:txBody>
              </p:sp>
              <p:sp>
                <p:nvSpPr>
                  <p:cNvPr id="20" name="Shape 585">
                    <a:extLst>
                      <a:ext uri="{FF2B5EF4-FFF2-40B4-BE49-F238E27FC236}">
                        <a16:creationId xmlns:a16="http://schemas.microsoft.com/office/drawing/2014/main" id="{22C0CAF7-7A84-C6FF-E178-313CFE0BAD15}"/>
                      </a:ext>
                    </a:extLst>
                  </p:cNvPr>
                  <p:cNvSpPr/>
                  <p:nvPr/>
                </p:nvSpPr>
                <p:spPr>
                  <a:xfrm rot="10800000">
                    <a:off x="2839365" y="3687723"/>
                    <a:ext cx="442305" cy="0"/>
                  </a:xfrm>
                  <a:prstGeom prst="line">
                    <a:avLst/>
                  </a:prstGeom>
                  <a:ln w="12700">
                    <a:solidFill>
                      <a:srgbClr val="A6AAA9"/>
                    </a:solidFill>
                    <a:miter lim="400000"/>
                  </a:ln>
                </p:spPr>
                <p:txBody>
                  <a:bodyPr lIns="50800" tIns="50800" rIns="50800" bIns="50800" anchor="ctr"/>
                  <a:lstStyle/>
                  <a:p>
                    <a:pPr algn="ctr">
                      <a:defRPr sz="8000">
                        <a:solidFill>
                          <a:srgbClr val="53585F"/>
                        </a:solidFill>
                        <a:latin typeface="Open Sans"/>
                        <a:ea typeface="Open Sans"/>
                        <a:cs typeface="Open Sans"/>
                        <a:sym typeface="Open Sans"/>
                      </a:defRPr>
                    </a:pPr>
                    <a:endParaRPr sz="7200">
                      <a:solidFill>
                        <a:schemeClr val="bg1"/>
                      </a:solidFill>
                      <a:latin typeface="Arial Nova" panose="020B0504020202020204" pitchFamily="34" charset="0"/>
                    </a:endParaRPr>
                  </a:p>
                </p:txBody>
              </p:sp>
              <p:sp>
                <p:nvSpPr>
                  <p:cNvPr id="21" name="Shape 32">
                    <a:extLst>
                      <a:ext uri="{FF2B5EF4-FFF2-40B4-BE49-F238E27FC236}">
                        <a16:creationId xmlns:a16="http://schemas.microsoft.com/office/drawing/2014/main" id="{A7278C8E-414F-35CA-4F3B-8485A41E54F8}"/>
                      </a:ext>
                    </a:extLst>
                  </p:cNvPr>
                  <p:cNvSpPr/>
                  <p:nvPr/>
                </p:nvSpPr>
                <p:spPr>
                  <a:xfrm rot="10800000">
                    <a:off x="2734665" y="3618682"/>
                    <a:ext cx="131593" cy="131569"/>
                  </a:xfrm>
                  <a:prstGeom prst="ellipse">
                    <a:avLst/>
                  </a:prstGeom>
                  <a:solidFill>
                    <a:schemeClr val="accent1">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dirty="0">
                      <a:solidFill>
                        <a:schemeClr val="bg1"/>
                      </a:solidFill>
                      <a:latin typeface="Arial Nova" panose="020B0504020202020204" pitchFamily="34" charset="0"/>
                    </a:endParaRPr>
                  </a:p>
                </p:txBody>
              </p:sp>
              <p:sp>
                <p:nvSpPr>
                  <p:cNvPr id="22" name="Shape 282">
                    <a:extLst>
                      <a:ext uri="{FF2B5EF4-FFF2-40B4-BE49-F238E27FC236}">
                        <a16:creationId xmlns:a16="http://schemas.microsoft.com/office/drawing/2014/main" id="{7F69445F-D410-59A5-63DD-670870F758C6}"/>
                      </a:ext>
                    </a:extLst>
                  </p:cNvPr>
                  <p:cNvSpPr/>
                  <p:nvPr/>
                </p:nvSpPr>
                <p:spPr>
                  <a:xfrm>
                    <a:off x="5294112" y="3194353"/>
                    <a:ext cx="1466677" cy="9702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nSpc>
                        <a:spcPct val="80000"/>
                      </a:lnSpc>
                      <a:defRPr sz="4000"/>
                    </a:lvl1pPr>
                  </a:lstStyle>
                  <a:p>
                    <a:pPr algn="ctr">
                      <a:lnSpc>
                        <a:spcPts val="2000"/>
                      </a:lnSpc>
                    </a:pPr>
                    <a:r>
                      <a:rPr lang="en-US" sz="2400" b="1" dirty="0">
                        <a:solidFill>
                          <a:srgbClr val="254061"/>
                        </a:solidFill>
                        <a:latin typeface="Arial Nova" panose="020B0504020202020204" pitchFamily="34" charset="0"/>
                      </a:rPr>
                      <a:t>UTP</a:t>
                    </a:r>
                    <a:endParaRPr sz="2400" b="1" dirty="0">
                      <a:solidFill>
                        <a:srgbClr val="254061"/>
                      </a:solidFill>
                      <a:latin typeface="Arial Nova" panose="020B0504020202020204" pitchFamily="34" charset="0"/>
                    </a:endParaRPr>
                  </a:p>
                </p:txBody>
              </p:sp>
              <p:pic>
                <p:nvPicPr>
                  <p:cNvPr id="23" name="Graphic 22" descr="Lock with solid fill">
                    <a:extLst>
                      <a:ext uri="{FF2B5EF4-FFF2-40B4-BE49-F238E27FC236}">
                        <a16:creationId xmlns:a16="http://schemas.microsoft.com/office/drawing/2014/main" id="{3CA52E53-87BA-3B35-0B4B-5341AA506F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64480" y="4622396"/>
                    <a:ext cx="914400" cy="914400"/>
                  </a:xfrm>
                  <a:prstGeom prst="rect">
                    <a:avLst/>
                  </a:prstGeom>
                </p:spPr>
              </p:pic>
              <p:pic>
                <p:nvPicPr>
                  <p:cNvPr id="24" name="Graphic 23" descr="Paper with solid fill">
                    <a:extLst>
                      <a:ext uri="{FF2B5EF4-FFF2-40B4-BE49-F238E27FC236}">
                        <a16:creationId xmlns:a16="http://schemas.microsoft.com/office/drawing/2014/main" id="{B2A47F9D-3FFD-7A76-0066-7B0B0FC2E9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74546" y="1669908"/>
                    <a:ext cx="765952" cy="765951"/>
                  </a:xfrm>
                  <a:prstGeom prst="rect">
                    <a:avLst/>
                  </a:prstGeom>
                </p:spPr>
              </p:pic>
              <p:pic>
                <p:nvPicPr>
                  <p:cNvPr id="25" name="Graphic 24" descr="Hierarchy with solid fill">
                    <a:extLst>
                      <a:ext uri="{FF2B5EF4-FFF2-40B4-BE49-F238E27FC236}">
                        <a16:creationId xmlns:a16="http://schemas.microsoft.com/office/drawing/2014/main" id="{2E0FF437-41E3-B485-6EF6-91F53BF4D9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05523" y="1560780"/>
                    <a:ext cx="914400" cy="914400"/>
                  </a:xfrm>
                  <a:prstGeom prst="rect">
                    <a:avLst/>
                  </a:prstGeom>
                </p:spPr>
              </p:pic>
              <p:pic>
                <p:nvPicPr>
                  <p:cNvPr id="26" name="Graphic 25" descr="Internet Of Things with solid fill">
                    <a:extLst>
                      <a:ext uri="{FF2B5EF4-FFF2-40B4-BE49-F238E27FC236}">
                        <a16:creationId xmlns:a16="http://schemas.microsoft.com/office/drawing/2014/main" id="{77A51CB1-985D-EC38-272A-449CF0C259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31598" y="4743009"/>
                    <a:ext cx="914400" cy="914400"/>
                  </a:xfrm>
                  <a:prstGeom prst="rect">
                    <a:avLst/>
                  </a:prstGeom>
                </p:spPr>
              </p:pic>
              <p:pic>
                <p:nvPicPr>
                  <p:cNvPr id="27" name="Graphic 26" descr="Compass with solid fill">
                    <a:extLst>
                      <a:ext uri="{FF2B5EF4-FFF2-40B4-BE49-F238E27FC236}">
                        <a16:creationId xmlns:a16="http://schemas.microsoft.com/office/drawing/2014/main" id="{E1C57AAE-AE33-0F83-CC12-79559BC33CD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81526" y="3199366"/>
                    <a:ext cx="914400" cy="914400"/>
                  </a:xfrm>
                  <a:prstGeom prst="rect">
                    <a:avLst/>
                  </a:prstGeom>
                </p:spPr>
              </p:pic>
              <p:pic>
                <p:nvPicPr>
                  <p:cNvPr id="28" name="Graphic 27" descr="Robot Hand with solid fill">
                    <a:extLst>
                      <a:ext uri="{FF2B5EF4-FFF2-40B4-BE49-F238E27FC236}">
                        <a16:creationId xmlns:a16="http://schemas.microsoft.com/office/drawing/2014/main" id="{A29EF905-67C9-C6BD-AD54-E82C1A870EB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15240" y="3114523"/>
                    <a:ext cx="914400" cy="914400"/>
                  </a:xfrm>
                  <a:prstGeom prst="rect">
                    <a:avLst/>
                  </a:prstGeom>
                </p:spPr>
              </p:pic>
            </p:grpSp>
          </p:grpSp>
        </p:grpSp>
        <p:sp>
          <p:nvSpPr>
            <p:cNvPr id="48" name="Shape 282">
              <a:extLst>
                <a:ext uri="{FF2B5EF4-FFF2-40B4-BE49-F238E27FC236}">
                  <a16:creationId xmlns:a16="http://schemas.microsoft.com/office/drawing/2014/main" id="{FED4B460-D104-5D4D-42DE-E5B5314BDB5E}"/>
                </a:ext>
              </a:extLst>
            </p:cNvPr>
            <p:cNvSpPr/>
            <p:nvPr/>
          </p:nvSpPr>
          <p:spPr>
            <a:xfrm>
              <a:off x="8974862" y="2145001"/>
              <a:ext cx="2180539" cy="48407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nSpc>
                  <a:spcPct val="80000"/>
                </a:lnSpc>
                <a:defRPr sz="4000"/>
              </a:lvl1pPr>
            </a:lstStyle>
            <a:p>
              <a:pPr algn="ctr"/>
              <a:r>
                <a:rPr lang="en-IN" sz="1600" b="1" dirty="0">
                  <a:solidFill>
                    <a:schemeClr val="bg1"/>
                  </a:solidFill>
                  <a:latin typeface="Arial Nova" panose="020B0504020202020204" pitchFamily="34" charset="0"/>
                </a:rPr>
                <a:t>Antispam Service</a:t>
              </a:r>
            </a:p>
          </p:txBody>
        </p:sp>
        <p:sp>
          <p:nvSpPr>
            <p:cNvPr id="49" name="Shape 282">
              <a:extLst>
                <a:ext uri="{FF2B5EF4-FFF2-40B4-BE49-F238E27FC236}">
                  <a16:creationId xmlns:a16="http://schemas.microsoft.com/office/drawing/2014/main" id="{9F6E89F5-9B37-B062-14B4-4A2573328CDC}"/>
                </a:ext>
              </a:extLst>
            </p:cNvPr>
            <p:cNvSpPr/>
            <p:nvPr/>
          </p:nvSpPr>
          <p:spPr>
            <a:xfrm>
              <a:off x="9083954" y="3563098"/>
              <a:ext cx="2427402" cy="3938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nSpc>
                  <a:spcPct val="80000"/>
                </a:lnSpc>
                <a:defRPr sz="4000"/>
              </a:lvl1pPr>
            </a:lstStyle>
            <a:p>
              <a:pPr algn="ctr"/>
              <a:r>
                <a:rPr lang="en-US" sz="1600" b="1" dirty="0">
                  <a:solidFill>
                    <a:schemeClr val="bg1"/>
                  </a:solidFill>
                  <a:latin typeface="Arial Nova" panose="020B0504020202020204" pitchFamily="34" charset="0"/>
                </a:rPr>
                <a:t>FortiCare Premium </a:t>
              </a:r>
            </a:p>
          </p:txBody>
        </p:sp>
        <p:sp>
          <p:nvSpPr>
            <p:cNvPr id="50" name="Shape 281">
              <a:extLst>
                <a:ext uri="{FF2B5EF4-FFF2-40B4-BE49-F238E27FC236}">
                  <a16:creationId xmlns:a16="http://schemas.microsoft.com/office/drawing/2014/main" id="{0DA1847D-E2AD-7963-2BF1-E15E369D7C3B}"/>
                </a:ext>
              </a:extLst>
            </p:cNvPr>
            <p:cNvSpPr/>
            <p:nvPr/>
          </p:nvSpPr>
          <p:spPr>
            <a:xfrm>
              <a:off x="8789033" y="5182347"/>
              <a:ext cx="2650289" cy="7252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defRPr sz="1800" cap="none" spc="0">
                  <a:solidFill>
                    <a:srgbClr val="5E5E5E"/>
                  </a:solidFill>
                </a:defRPr>
              </a:lvl1pPr>
            </a:lstStyle>
            <a:p>
              <a:pPr algn="ctr">
                <a:spcAft>
                  <a:spcPts val="300"/>
                </a:spcAft>
              </a:pPr>
              <a:r>
                <a:rPr lang="en-US" sz="1400" dirty="0">
                  <a:solidFill>
                    <a:schemeClr val="bg1"/>
                  </a:solidFill>
                  <a:latin typeface="Arial Nova" panose="020B0504020202020204" pitchFamily="34" charset="0"/>
                </a:rPr>
                <a:t>Web and Content Filtering (URL Filtering), Secure DNS filtering &amp; Video Filtering</a:t>
              </a:r>
            </a:p>
          </p:txBody>
        </p:sp>
        <p:sp>
          <p:nvSpPr>
            <p:cNvPr id="51" name="Shape 282">
              <a:extLst>
                <a:ext uri="{FF2B5EF4-FFF2-40B4-BE49-F238E27FC236}">
                  <a16:creationId xmlns:a16="http://schemas.microsoft.com/office/drawing/2014/main" id="{938750BF-1DFF-4713-E236-5AEE1ADD5D2C}"/>
                </a:ext>
              </a:extLst>
            </p:cNvPr>
            <p:cNvSpPr/>
            <p:nvPr/>
          </p:nvSpPr>
          <p:spPr>
            <a:xfrm>
              <a:off x="9092845" y="4754224"/>
              <a:ext cx="2042664" cy="42812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nSpc>
                  <a:spcPct val="80000"/>
                </a:lnSpc>
                <a:defRPr sz="4000"/>
              </a:lvl1pPr>
            </a:lstStyle>
            <a:p>
              <a:pPr algn="ctr"/>
              <a:r>
                <a:rPr lang="en-US" sz="1600" b="1" dirty="0">
                  <a:solidFill>
                    <a:schemeClr val="bg1"/>
                  </a:solidFill>
                  <a:latin typeface="Arial Nova" panose="020B0504020202020204" pitchFamily="34" charset="0"/>
                </a:rPr>
                <a:t>Web Security</a:t>
              </a:r>
            </a:p>
          </p:txBody>
        </p:sp>
      </p:grpSp>
      <p:sp>
        <p:nvSpPr>
          <p:cNvPr id="3" name="Title 2">
            <a:extLst>
              <a:ext uri="{FF2B5EF4-FFF2-40B4-BE49-F238E27FC236}">
                <a16:creationId xmlns:a16="http://schemas.microsoft.com/office/drawing/2014/main" id="{BE225C0D-6390-9301-1A11-1D6CC508F3D7}"/>
              </a:ext>
            </a:extLst>
          </p:cNvPr>
          <p:cNvSpPr>
            <a:spLocks noGrp="1"/>
          </p:cNvSpPr>
          <p:nvPr>
            <p:ph type="title"/>
          </p:nvPr>
        </p:nvSpPr>
        <p:spPr>
          <a:xfrm>
            <a:off x="507725" y="314878"/>
            <a:ext cx="11328200" cy="461655"/>
          </a:xfrm>
        </p:spPr>
        <p:txBody>
          <a:bodyPr/>
          <a:lstStyle/>
          <a:p>
            <a:r>
              <a:rPr lang="en-US" dirty="0"/>
              <a:t>Licensing: Unified Threat Protection (UTP)</a:t>
            </a:r>
            <a:endParaRPr lang="en-IN" dirty="0"/>
          </a:p>
        </p:txBody>
      </p:sp>
    </p:spTree>
    <p:extLst>
      <p:ext uri="{BB962C8B-B14F-4D97-AF65-F5344CB8AC3E}">
        <p14:creationId xmlns:p14="http://schemas.microsoft.com/office/powerpoint/2010/main" val="368124984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AB29F-86E4-91E5-D1EC-E0CA6767C26C}"/>
              </a:ext>
            </a:extLst>
          </p:cNvPr>
          <p:cNvSpPr>
            <a:spLocks noGrp="1"/>
          </p:cNvSpPr>
          <p:nvPr>
            <p:ph type="title"/>
          </p:nvPr>
        </p:nvSpPr>
        <p:spPr/>
        <p:txBody>
          <a:bodyPr/>
          <a:lstStyle/>
          <a:p>
            <a:r>
              <a:rPr lang="en-US" dirty="0"/>
              <a:t>Market Drivers for Branch-in-a-Box</a:t>
            </a:r>
            <a:endParaRPr lang="en-IN" dirty="0"/>
          </a:p>
        </p:txBody>
      </p:sp>
      <p:graphicFrame>
        <p:nvGraphicFramePr>
          <p:cNvPr id="4" name="Diagram 3">
            <a:extLst>
              <a:ext uri="{FF2B5EF4-FFF2-40B4-BE49-F238E27FC236}">
                <a16:creationId xmlns:a16="http://schemas.microsoft.com/office/drawing/2014/main" id="{2F3E539F-7975-38CF-C884-0C19388555AA}"/>
              </a:ext>
            </a:extLst>
          </p:cNvPr>
          <p:cNvGraphicFramePr/>
          <p:nvPr>
            <p:extLst>
              <p:ext uri="{D42A27DB-BD31-4B8C-83A1-F6EECF244321}">
                <p14:modId xmlns:p14="http://schemas.microsoft.com/office/powerpoint/2010/main" val="265105316"/>
              </p:ext>
            </p:extLst>
          </p:nvPr>
        </p:nvGraphicFramePr>
        <p:xfrm>
          <a:off x="432000" y="1202253"/>
          <a:ext cx="11328200" cy="4969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5012334"/>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9188C-137F-D607-4B74-7367F9F426B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ECD1126-B1F6-5FA5-5AE9-ECBE0EE07A9C}"/>
              </a:ext>
            </a:extLst>
          </p:cNvPr>
          <p:cNvSpPr>
            <a:spLocks noGrp="1"/>
          </p:cNvSpPr>
          <p:nvPr>
            <p:ph type="body" sz="quarter" idx="11"/>
          </p:nvPr>
        </p:nvSpPr>
        <p:spPr/>
        <p:txBody>
          <a:bodyPr/>
          <a:lstStyle/>
          <a:p>
            <a:r>
              <a:rPr lang="en-US" dirty="0"/>
              <a:t>GTM Strategy</a:t>
            </a:r>
            <a:endParaRPr lang="en-IN" dirty="0"/>
          </a:p>
        </p:txBody>
      </p:sp>
    </p:spTree>
    <p:extLst>
      <p:ext uri="{BB962C8B-B14F-4D97-AF65-F5344CB8AC3E}">
        <p14:creationId xmlns:p14="http://schemas.microsoft.com/office/powerpoint/2010/main" val="2007994230"/>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6328A-F3F9-CE27-0A94-30EBCC95F62D}"/>
              </a:ext>
            </a:extLst>
          </p:cNvPr>
          <p:cNvSpPr>
            <a:spLocks noGrp="1"/>
          </p:cNvSpPr>
          <p:nvPr>
            <p:ph type="title"/>
          </p:nvPr>
        </p:nvSpPr>
        <p:spPr/>
        <p:txBody>
          <a:bodyPr/>
          <a:lstStyle/>
          <a:p>
            <a:r>
              <a:rPr lang="en-US" dirty="0"/>
              <a:t>Key Considerations for Potential Customers</a:t>
            </a:r>
            <a:endParaRPr lang="en-IN" dirty="0"/>
          </a:p>
        </p:txBody>
      </p:sp>
      <p:graphicFrame>
        <p:nvGraphicFramePr>
          <p:cNvPr id="5" name="Diagram 4">
            <a:extLst>
              <a:ext uri="{FF2B5EF4-FFF2-40B4-BE49-F238E27FC236}">
                <a16:creationId xmlns:a16="http://schemas.microsoft.com/office/drawing/2014/main" id="{D57130CD-D873-6F3A-DDAB-E4A3E217C099}"/>
              </a:ext>
            </a:extLst>
          </p:cNvPr>
          <p:cNvGraphicFramePr/>
          <p:nvPr/>
        </p:nvGraphicFramePr>
        <p:xfrm>
          <a:off x="431800" y="1184881"/>
          <a:ext cx="11328200" cy="545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410171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2B081-0B77-ABB9-2301-062746955DCE}"/>
              </a:ext>
            </a:extLst>
          </p:cNvPr>
          <p:cNvSpPr>
            <a:spLocks noGrp="1"/>
          </p:cNvSpPr>
          <p:nvPr>
            <p:ph type="title"/>
          </p:nvPr>
        </p:nvSpPr>
        <p:spPr>
          <a:xfrm>
            <a:off x="431899" y="436620"/>
            <a:ext cx="11328200" cy="461655"/>
          </a:xfrm>
        </p:spPr>
        <p:txBody>
          <a:bodyPr/>
          <a:lstStyle/>
          <a:p>
            <a:r>
              <a:rPr lang="en-US" dirty="0"/>
              <a:t>Sales Strategy – Positioning the Product</a:t>
            </a:r>
            <a:endParaRPr lang="en-IN" dirty="0"/>
          </a:p>
        </p:txBody>
      </p:sp>
      <p:graphicFrame>
        <p:nvGraphicFramePr>
          <p:cNvPr id="9" name="Diagram 8">
            <a:extLst>
              <a:ext uri="{FF2B5EF4-FFF2-40B4-BE49-F238E27FC236}">
                <a16:creationId xmlns:a16="http://schemas.microsoft.com/office/drawing/2014/main" id="{D11D3E2D-A4F4-5C56-C0FA-55CE0C323708}"/>
              </a:ext>
            </a:extLst>
          </p:cNvPr>
          <p:cNvGraphicFramePr/>
          <p:nvPr>
            <p:extLst>
              <p:ext uri="{D42A27DB-BD31-4B8C-83A1-F6EECF244321}">
                <p14:modId xmlns:p14="http://schemas.microsoft.com/office/powerpoint/2010/main" val="2728503226"/>
              </p:ext>
            </p:extLst>
          </p:nvPr>
        </p:nvGraphicFramePr>
        <p:xfrm>
          <a:off x="431900" y="3343819"/>
          <a:ext cx="10960625" cy="3155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8033D3A6-4B24-038A-CE8C-E246A9476059}"/>
              </a:ext>
            </a:extLst>
          </p:cNvPr>
          <p:cNvSpPr txBox="1"/>
          <p:nvPr/>
        </p:nvSpPr>
        <p:spPr>
          <a:xfrm>
            <a:off x="431899" y="1346167"/>
            <a:ext cx="11328199" cy="646331"/>
          </a:xfrm>
          <a:prstGeom prst="rect">
            <a:avLst/>
          </a:prstGeom>
          <a:noFill/>
        </p:spPr>
        <p:txBody>
          <a:bodyPr wrap="square">
            <a:spAutoFit/>
          </a:bodyPr>
          <a:lstStyle/>
          <a:p>
            <a:pPr algn="just"/>
            <a:r>
              <a:rPr lang="en-US" b="0" i="0" dirty="0">
                <a:solidFill>
                  <a:srgbClr val="D1D5DB"/>
                </a:solidFill>
                <a:effectLst/>
                <a:latin typeface="Arial Nova" panose="020B0504020202020204" pitchFamily="34" charset="0"/>
              </a:rPr>
              <a:t>To effectively communicate the unique benefits and capabilities of </a:t>
            </a:r>
            <a:r>
              <a:rPr lang="en-US" dirty="0">
                <a:solidFill>
                  <a:srgbClr val="D1D5DB"/>
                </a:solidFill>
                <a:latin typeface="Arial Nova" panose="020B0504020202020204" pitchFamily="34" charset="0"/>
              </a:rPr>
              <a:t>Sify’s </a:t>
            </a:r>
            <a:r>
              <a:rPr lang="en-US">
                <a:solidFill>
                  <a:srgbClr val="D1D5DB"/>
                </a:solidFill>
                <a:latin typeface="Arial Nova" panose="020B0504020202020204" pitchFamily="34" charset="0"/>
              </a:rPr>
              <a:t>Branch-in-a-Box product</a:t>
            </a:r>
            <a:r>
              <a:rPr lang="en-US" b="0" i="0">
                <a:solidFill>
                  <a:srgbClr val="D1D5DB"/>
                </a:solidFill>
                <a:effectLst/>
                <a:latin typeface="Arial Nova" panose="020B0504020202020204" pitchFamily="34" charset="0"/>
              </a:rPr>
              <a:t> </a:t>
            </a:r>
            <a:r>
              <a:rPr lang="en-US" b="0" i="0" dirty="0">
                <a:solidFill>
                  <a:srgbClr val="D1D5DB"/>
                </a:solidFill>
                <a:effectLst/>
                <a:latin typeface="Arial Nova" panose="020B0504020202020204" pitchFamily="34" charset="0"/>
              </a:rPr>
              <a:t>in the market, emphasize these USPs, UVPs and differentiators to make it stand out among other products </a:t>
            </a:r>
            <a:endParaRPr lang="en-IN" dirty="0">
              <a:latin typeface="Arial Nova" panose="020B0504020202020204" pitchFamily="34" charset="0"/>
            </a:endParaRPr>
          </a:p>
        </p:txBody>
      </p:sp>
      <p:grpSp>
        <p:nvGrpSpPr>
          <p:cNvPr id="3" name="Group 2">
            <a:extLst>
              <a:ext uri="{FF2B5EF4-FFF2-40B4-BE49-F238E27FC236}">
                <a16:creationId xmlns:a16="http://schemas.microsoft.com/office/drawing/2014/main" id="{1A279714-A90A-3AAA-6405-4C099D26DC11}"/>
              </a:ext>
            </a:extLst>
          </p:cNvPr>
          <p:cNvGrpSpPr/>
          <p:nvPr/>
        </p:nvGrpSpPr>
        <p:grpSpPr>
          <a:xfrm>
            <a:off x="431899" y="2426628"/>
            <a:ext cx="10960625" cy="1002372"/>
            <a:chOff x="5309340" y="475813"/>
            <a:chExt cx="3074581" cy="305333"/>
          </a:xfrm>
        </p:grpSpPr>
        <p:sp>
          <p:nvSpPr>
            <p:cNvPr id="4" name="Rectangle: Rounded Corners 3">
              <a:extLst>
                <a:ext uri="{FF2B5EF4-FFF2-40B4-BE49-F238E27FC236}">
                  <a16:creationId xmlns:a16="http://schemas.microsoft.com/office/drawing/2014/main" id="{4A178DDB-63E0-B3A2-B1D3-EB838BB04267}"/>
                </a:ext>
              </a:extLst>
            </p:cNvPr>
            <p:cNvSpPr/>
            <p:nvPr/>
          </p:nvSpPr>
          <p:spPr>
            <a:xfrm>
              <a:off x="5309340" y="475813"/>
              <a:ext cx="3074581" cy="305333"/>
            </a:xfrm>
            <a:prstGeom prst="roundRect">
              <a:avLst/>
            </a:prstGeom>
            <a:ln>
              <a:noFill/>
            </a:ln>
          </p:spPr>
          <p:style>
            <a:lnRef idx="2">
              <a:scrgbClr r="0" g="0" b="0"/>
            </a:lnRef>
            <a:fillRef idx="1">
              <a:schemeClr val="dk1">
                <a:alpha val="90000"/>
                <a:tint val="40000"/>
                <a:hueOff val="0"/>
                <a:satOff val="0"/>
                <a:lumOff val="0"/>
                <a:alphaOff val="0"/>
              </a:schemeClr>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a:lstStyle/>
            <a:p>
              <a:endParaRPr lang="en-IN" sz="3000">
                <a:latin typeface="Arial Nova" panose="020B0504020202020204" pitchFamily="34" charset="0"/>
              </a:endParaRPr>
            </a:p>
          </p:txBody>
        </p:sp>
        <p:sp>
          <p:nvSpPr>
            <p:cNvPr id="5" name="Rectangle: Rounded Corners 4">
              <a:extLst>
                <a:ext uri="{FF2B5EF4-FFF2-40B4-BE49-F238E27FC236}">
                  <a16:creationId xmlns:a16="http://schemas.microsoft.com/office/drawing/2014/main" id="{49A7F6C4-38F8-FC83-998C-77E681A6DD67}"/>
                </a:ext>
              </a:extLst>
            </p:cNvPr>
            <p:cNvSpPr txBox="1"/>
            <p:nvPr/>
          </p:nvSpPr>
          <p:spPr>
            <a:xfrm>
              <a:off x="5324245" y="490718"/>
              <a:ext cx="3044771" cy="27552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000" b="1" kern="1200" dirty="0">
                  <a:effectLst/>
                  <a:latin typeface="Arial Nova" panose="020B0504020202020204" pitchFamily="34" charset="0"/>
                </a:rPr>
                <a:t>Positioning Strategies for Branch-in-a-Box Products</a:t>
              </a:r>
              <a:endParaRPr lang="en-IN" sz="3000" kern="1200" dirty="0">
                <a:latin typeface="Arial Nova" panose="020B0504020202020204" pitchFamily="34" charset="0"/>
              </a:endParaRPr>
            </a:p>
          </p:txBody>
        </p:sp>
      </p:grpSp>
    </p:spTree>
    <p:extLst>
      <p:ext uri="{BB962C8B-B14F-4D97-AF65-F5344CB8AC3E}">
        <p14:creationId xmlns:p14="http://schemas.microsoft.com/office/powerpoint/2010/main" val="328834560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2666-C940-BCCC-6A82-37AC70BF2338}"/>
              </a:ext>
            </a:extLst>
          </p:cNvPr>
          <p:cNvSpPr>
            <a:spLocks noGrp="1"/>
          </p:cNvSpPr>
          <p:nvPr>
            <p:ph type="title"/>
          </p:nvPr>
        </p:nvSpPr>
        <p:spPr/>
        <p:txBody>
          <a:bodyPr/>
          <a:lstStyle/>
          <a:p>
            <a:r>
              <a:rPr lang="en-US" dirty="0"/>
              <a:t>Demonstration Guidelines</a:t>
            </a:r>
            <a:endParaRPr lang="en-IN" dirty="0"/>
          </a:p>
        </p:txBody>
      </p:sp>
      <p:graphicFrame>
        <p:nvGraphicFramePr>
          <p:cNvPr id="5" name="Diagram 4">
            <a:extLst>
              <a:ext uri="{FF2B5EF4-FFF2-40B4-BE49-F238E27FC236}">
                <a16:creationId xmlns:a16="http://schemas.microsoft.com/office/drawing/2014/main" id="{F7B5218F-7E26-6F83-FDB9-86589CD1E4AC}"/>
              </a:ext>
            </a:extLst>
          </p:cNvPr>
          <p:cNvGraphicFramePr/>
          <p:nvPr>
            <p:extLst>
              <p:ext uri="{D42A27DB-BD31-4B8C-83A1-F6EECF244321}">
                <p14:modId xmlns:p14="http://schemas.microsoft.com/office/powerpoint/2010/main" val="3459185406"/>
              </p:ext>
            </p:extLst>
          </p:nvPr>
        </p:nvGraphicFramePr>
        <p:xfrm>
          <a:off x="431999" y="2620728"/>
          <a:ext cx="11328199" cy="3630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827AB543-DC51-478F-8E23-AFC3A35EA6EA}"/>
              </a:ext>
            </a:extLst>
          </p:cNvPr>
          <p:cNvSpPr txBox="1"/>
          <p:nvPr/>
        </p:nvSpPr>
        <p:spPr>
          <a:xfrm>
            <a:off x="431999" y="1259044"/>
            <a:ext cx="11328198" cy="1200329"/>
          </a:xfrm>
          <a:prstGeom prst="rect">
            <a:avLst/>
          </a:prstGeom>
          <a:noFill/>
        </p:spPr>
        <p:txBody>
          <a:bodyPr wrap="square">
            <a:spAutoFit/>
          </a:bodyPr>
          <a:lstStyle/>
          <a:p>
            <a:r>
              <a:rPr lang="en-US" sz="2400" b="1" i="0" dirty="0">
                <a:solidFill>
                  <a:srgbClr val="D1D5DB"/>
                </a:solidFill>
                <a:effectLst/>
                <a:latin typeface="Arial Nova" panose="020B0504020202020204" pitchFamily="34" charset="0"/>
              </a:rPr>
              <a:t>When conducting a demonstration of a Branch-in-a-Box product, it's important to showcase the platform's key features and capabilities effectively. Follow the below steps for demonstrating the product</a:t>
            </a:r>
            <a:endParaRPr lang="en-IN" sz="2400" b="1" dirty="0">
              <a:latin typeface="Arial Nova" panose="020B0504020202020204" pitchFamily="34" charset="0"/>
            </a:endParaRPr>
          </a:p>
        </p:txBody>
      </p:sp>
    </p:spTree>
    <p:extLst>
      <p:ext uri="{BB962C8B-B14F-4D97-AF65-F5344CB8AC3E}">
        <p14:creationId xmlns:p14="http://schemas.microsoft.com/office/powerpoint/2010/main" val="3901717667"/>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5A95BE-D121-4F1A-83F2-4A1CB6EAE834}"/>
              </a:ext>
            </a:extLst>
          </p:cNvPr>
          <p:cNvSpPr>
            <a:spLocks noGrp="1"/>
          </p:cNvSpPr>
          <p:nvPr>
            <p:ph type="body" sz="quarter" idx="13"/>
          </p:nvPr>
        </p:nvSpPr>
        <p:spPr>
          <a:xfrm>
            <a:off x="280574" y="4428084"/>
            <a:ext cx="5408709" cy="1938988"/>
          </a:xfrm>
        </p:spPr>
        <p:txBody>
          <a:bodyPr anchor="ctr">
            <a:normAutofit/>
          </a:bodyPr>
          <a:lstStyle/>
          <a:p>
            <a:pPr algn="ctr"/>
            <a:r>
              <a:rPr lang="en-IN" sz="6600" dirty="0"/>
              <a:t>Thank you</a:t>
            </a:r>
          </a:p>
        </p:txBody>
      </p:sp>
    </p:spTree>
    <p:extLst>
      <p:ext uri="{BB962C8B-B14F-4D97-AF65-F5344CB8AC3E}">
        <p14:creationId xmlns:p14="http://schemas.microsoft.com/office/powerpoint/2010/main" val="151450902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B0C4-60FF-BDE4-10A3-3E8F8DBB39CC}"/>
              </a:ext>
            </a:extLst>
          </p:cNvPr>
          <p:cNvSpPr>
            <a:spLocks noGrp="1"/>
          </p:cNvSpPr>
          <p:nvPr>
            <p:ph type="title"/>
          </p:nvPr>
        </p:nvSpPr>
        <p:spPr/>
        <p:txBody>
          <a:bodyPr/>
          <a:lstStyle/>
          <a:p>
            <a:r>
              <a:rPr lang="en-US" dirty="0"/>
              <a:t>Key Features &amp; Functionalities</a:t>
            </a:r>
            <a:endParaRPr lang="en-IN" dirty="0"/>
          </a:p>
        </p:txBody>
      </p:sp>
      <p:graphicFrame>
        <p:nvGraphicFramePr>
          <p:cNvPr id="4" name="Table 3">
            <a:extLst>
              <a:ext uri="{FF2B5EF4-FFF2-40B4-BE49-F238E27FC236}">
                <a16:creationId xmlns:a16="http://schemas.microsoft.com/office/drawing/2014/main" id="{D60BAFE5-E23A-F9C0-DBF6-6213E945B4E2}"/>
              </a:ext>
            </a:extLst>
          </p:cNvPr>
          <p:cNvGraphicFramePr>
            <a:graphicFrameLocks noGrp="1"/>
          </p:cNvGraphicFramePr>
          <p:nvPr/>
        </p:nvGraphicFramePr>
        <p:xfrm>
          <a:off x="432002" y="1163936"/>
          <a:ext cx="11328198" cy="5335029"/>
        </p:xfrm>
        <a:graphic>
          <a:graphicData uri="http://schemas.openxmlformats.org/drawingml/2006/table">
            <a:tbl>
              <a:tblPr/>
              <a:tblGrid>
                <a:gridCol w="3495421">
                  <a:extLst>
                    <a:ext uri="{9D8B030D-6E8A-4147-A177-3AD203B41FA5}">
                      <a16:colId xmlns:a16="http://schemas.microsoft.com/office/drawing/2014/main" val="2796441063"/>
                    </a:ext>
                  </a:extLst>
                </a:gridCol>
                <a:gridCol w="7832777">
                  <a:extLst>
                    <a:ext uri="{9D8B030D-6E8A-4147-A177-3AD203B41FA5}">
                      <a16:colId xmlns:a16="http://schemas.microsoft.com/office/drawing/2014/main" val="864555598"/>
                    </a:ext>
                  </a:extLst>
                </a:gridCol>
              </a:tblGrid>
              <a:tr h="762147">
                <a:tc>
                  <a:txBody>
                    <a:bodyPr/>
                    <a:lstStyle/>
                    <a:p>
                      <a:pPr algn="ctr" fontAlgn="b"/>
                      <a:r>
                        <a:rPr lang="en-IN" sz="1800" b="1" dirty="0">
                          <a:solidFill>
                            <a:schemeClr val="bg1"/>
                          </a:solidFill>
                          <a:effectLst/>
                          <a:latin typeface="Arial Nova" panose="020B0504020202020204" pitchFamily="34" charset="0"/>
                        </a:rPr>
                        <a:t>Branch Equipment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fontAlgn="b"/>
                      <a:r>
                        <a:rPr lang="en-IN" sz="1800" b="1" dirty="0">
                          <a:solidFill>
                            <a:schemeClr val="bg1"/>
                          </a:solidFill>
                          <a:effectLst/>
                          <a:latin typeface="Arial Nova" panose="020B0504020202020204" pitchFamily="34" charset="0"/>
                        </a:rPr>
                        <a:t>Functionality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3445447094"/>
                  </a:ext>
                </a:extLst>
              </a:tr>
              <a:tr h="762147">
                <a:tc>
                  <a:txBody>
                    <a:bodyPr/>
                    <a:lstStyle/>
                    <a:p>
                      <a:pPr fontAlgn="base"/>
                      <a:r>
                        <a:rPr lang="en-IN" sz="1400" b="1" dirty="0">
                          <a:solidFill>
                            <a:schemeClr val="tx1"/>
                          </a:solidFill>
                          <a:effectLst/>
                          <a:latin typeface="Arial Nova" panose="020B0504020202020204" pitchFamily="34" charset="0"/>
                        </a:rPr>
                        <a:t>Router and Network Switch</a:t>
                      </a:r>
                      <a:endParaRPr lang="en-IN" sz="1400" dirty="0">
                        <a:solidFill>
                          <a:schemeClr val="tx1"/>
                        </a:solidFill>
                        <a:effectLst/>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base"/>
                      <a:r>
                        <a:rPr lang="en-US" sz="1400" dirty="0">
                          <a:solidFill>
                            <a:schemeClr val="tx1"/>
                          </a:solidFill>
                          <a:effectLst/>
                          <a:latin typeface="Arial Nova" panose="020B0504020202020204" pitchFamily="34" charset="0"/>
                        </a:rPr>
                        <a:t>Directing WAN &amp; LAN network traffic within the office. Provides connectivity and routing for both wired and wireless devices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2158192"/>
                  </a:ext>
                </a:extLst>
              </a:tr>
              <a:tr h="762147">
                <a:tc>
                  <a:txBody>
                    <a:bodyPr/>
                    <a:lstStyle/>
                    <a:p>
                      <a:pPr fontAlgn="base"/>
                      <a:r>
                        <a:rPr lang="en-IN" sz="1400" b="1">
                          <a:solidFill>
                            <a:schemeClr val="tx1"/>
                          </a:solidFill>
                          <a:effectLst/>
                          <a:latin typeface="Arial Nova" panose="020B0504020202020204" pitchFamily="34" charset="0"/>
                        </a:rPr>
                        <a:t>Access Points</a:t>
                      </a:r>
                      <a:endParaRPr lang="en-IN" sz="1400">
                        <a:solidFill>
                          <a:schemeClr val="tx1"/>
                        </a:solidFill>
                        <a:effectLst/>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219018" rtl="0" eaLnBrk="1" fontAlgn="base" latinLnBrk="0" hangingPunct="1">
                        <a:lnSpc>
                          <a:spcPct val="100000"/>
                        </a:lnSpc>
                        <a:spcBef>
                          <a:spcPts val="0"/>
                        </a:spcBef>
                        <a:spcAft>
                          <a:spcPts val="0"/>
                        </a:spcAft>
                        <a:buClrTx/>
                        <a:buSzTx/>
                        <a:buFontTx/>
                        <a:buNone/>
                        <a:tabLst/>
                        <a:defRPr/>
                      </a:pPr>
                      <a:r>
                        <a:rPr lang="en-US" sz="1400" dirty="0">
                          <a:solidFill>
                            <a:schemeClr val="tx1"/>
                          </a:solidFill>
                          <a:effectLst/>
                          <a:latin typeface="Arial Nova" panose="020B0504020202020204" pitchFamily="34" charset="0"/>
                        </a:rPr>
                        <a:t>Ensuring reliable and widespread wireless connectivity. Extending the reach of Wi-Fi signals, enabling seamless internet access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0270954"/>
                  </a:ext>
                </a:extLst>
              </a:tr>
              <a:tr h="762147">
                <a:tc>
                  <a:txBody>
                    <a:bodyPr/>
                    <a:lstStyle/>
                    <a:p>
                      <a:pPr fontAlgn="base"/>
                      <a:r>
                        <a:rPr lang="en-IN" sz="1400" b="1" dirty="0">
                          <a:solidFill>
                            <a:schemeClr val="tx1"/>
                          </a:solidFill>
                          <a:effectLst/>
                          <a:latin typeface="Arial Nova" panose="020B0504020202020204" pitchFamily="34" charset="0"/>
                        </a:rPr>
                        <a:t>Unified Threat Management</a:t>
                      </a:r>
                      <a:endParaRPr lang="en-IN" sz="1400" dirty="0">
                        <a:solidFill>
                          <a:schemeClr val="tx1"/>
                        </a:solidFill>
                        <a:effectLst/>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219018" rtl="0" eaLnBrk="1" fontAlgn="base" latinLnBrk="0" hangingPunct="1">
                        <a:lnSpc>
                          <a:spcPct val="100000"/>
                        </a:lnSpc>
                        <a:spcBef>
                          <a:spcPts val="0"/>
                        </a:spcBef>
                        <a:spcAft>
                          <a:spcPts val="0"/>
                        </a:spcAft>
                        <a:buClrTx/>
                        <a:buSzTx/>
                        <a:buFontTx/>
                        <a:buNone/>
                        <a:tabLst/>
                        <a:defRPr/>
                      </a:pPr>
                      <a:r>
                        <a:rPr lang="en-US" sz="1400" dirty="0">
                          <a:solidFill>
                            <a:schemeClr val="tx1"/>
                          </a:solidFill>
                          <a:effectLst/>
                          <a:latin typeface="Arial Nova" panose="020B0504020202020204" pitchFamily="34" charset="0"/>
                        </a:rPr>
                        <a:t>Safeguard the network from unauthorized access and cyber threats. Implement security measures such as intrusion detection, VPN support, and content filtering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5568411"/>
                  </a:ext>
                </a:extLst>
              </a:tr>
              <a:tr h="762147">
                <a:tc>
                  <a:txBody>
                    <a:bodyPr/>
                    <a:lstStyle/>
                    <a:p>
                      <a:pPr fontAlgn="base"/>
                      <a:r>
                        <a:rPr lang="en-IN" sz="1400" b="1" dirty="0">
                          <a:solidFill>
                            <a:schemeClr val="tx1"/>
                          </a:solidFill>
                          <a:effectLst/>
                          <a:latin typeface="Arial Nova" panose="020B0504020202020204" pitchFamily="34" charset="0"/>
                        </a:rPr>
                        <a:t>Cloud-Based Management</a:t>
                      </a:r>
                      <a:endParaRPr lang="en-IN" sz="1400" dirty="0">
                        <a:solidFill>
                          <a:schemeClr val="tx1"/>
                        </a:solidFill>
                        <a:effectLst/>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219018" rtl="0" eaLnBrk="1" fontAlgn="base" latinLnBrk="0" hangingPunct="1">
                        <a:lnSpc>
                          <a:spcPct val="100000"/>
                        </a:lnSpc>
                        <a:spcBef>
                          <a:spcPts val="0"/>
                        </a:spcBef>
                        <a:spcAft>
                          <a:spcPts val="0"/>
                        </a:spcAft>
                        <a:buClrTx/>
                        <a:buSzTx/>
                        <a:buFontTx/>
                        <a:buNone/>
                        <a:tabLst/>
                        <a:defRPr/>
                      </a:pPr>
                      <a:r>
                        <a:rPr lang="en-US" sz="1400" dirty="0">
                          <a:solidFill>
                            <a:schemeClr val="tx1"/>
                          </a:solidFill>
                          <a:effectLst/>
                          <a:latin typeface="Arial Nova" panose="020B0504020202020204" pitchFamily="34" charset="0"/>
                        </a:rPr>
                        <a:t>Centralized Orchestration, alerting &amp; deep analytics &amp; security operations. Provides centralized storage, file sharing, and collaboration tools through cloud-based services or on-premise servers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300886"/>
                  </a:ext>
                </a:extLst>
              </a:tr>
              <a:tr h="762147">
                <a:tc>
                  <a:txBody>
                    <a:bodyPr/>
                    <a:lstStyle/>
                    <a:p>
                      <a:pPr fontAlgn="base"/>
                      <a:r>
                        <a:rPr lang="en-IN" sz="1400" b="1" dirty="0">
                          <a:solidFill>
                            <a:schemeClr val="tx1"/>
                          </a:solidFill>
                          <a:effectLst/>
                          <a:latin typeface="Arial Nova" panose="020B0504020202020204" pitchFamily="34" charset="0"/>
                        </a:rPr>
                        <a:t>Bundled Connectivity</a:t>
                      </a:r>
                      <a:endParaRPr lang="en-IN" sz="1400" dirty="0">
                        <a:solidFill>
                          <a:schemeClr val="tx1"/>
                        </a:solidFill>
                        <a:effectLst/>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219018" rtl="0" eaLnBrk="1" fontAlgn="base" latinLnBrk="0" hangingPunct="1">
                        <a:lnSpc>
                          <a:spcPct val="100000"/>
                        </a:lnSpc>
                        <a:spcBef>
                          <a:spcPts val="0"/>
                        </a:spcBef>
                        <a:spcAft>
                          <a:spcPts val="0"/>
                        </a:spcAft>
                        <a:buClrTx/>
                        <a:buSzTx/>
                        <a:buFontTx/>
                        <a:buNone/>
                        <a:tabLst/>
                        <a:defRPr/>
                      </a:pPr>
                      <a:r>
                        <a:rPr lang="en-IN" sz="1400" dirty="0">
                          <a:solidFill>
                            <a:schemeClr val="tx1"/>
                          </a:solidFill>
                          <a:effectLst/>
                          <a:latin typeface="Arial Nova" panose="020B0504020202020204" pitchFamily="34" charset="0"/>
                        </a:rPr>
                        <a:t>Support wired &amp; wireless connections (MPLS/ ILL/ Broadband, 5G, Ethernet). </a:t>
                      </a:r>
                      <a:r>
                        <a:rPr lang="en-US" sz="1400" dirty="0">
                          <a:solidFill>
                            <a:schemeClr val="tx1"/>
                          </a:solidFill>
                          <a:effectLst/>
                          <a:latin typeface="Arial Nova" panose="020B0504020202020204" pitchFamily="34" charset="0"/>
                        </a:rPr>
                        <a:t>Includes cables, connectors, and other accessories for reliable wired connections for both WAN &amp; 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8299891"/>
                  </a:ext>
                </a:extLst>
              </a:tr>
              <a:tr h="762147">
                <a:tc>
                  <a:txBody>
                    <a:bodyPr/>
                    <a:lstStyle/>
                    <a:p>
                      <a:pPr fontAlgn="base"/>
                      <a:r>
                        <a:rPr lang="en-IN" sz="1400" b="1" dirty="0">
                          <a:solidFill>
                            <a:schemeClr val="tx1"/>
                          </a:solidFill>
                          <a:effectLst/>
                          <a:latin typeface="Arial Nova" panose="020B0504020202020204" pitchFamily="34" charset="0"/>
                        </a:rPr>
                        <a:t>Security Cameras &amp; Sensors</a:t>
                      </a:r>
                      <a:endParaRPr lang="en-IN" sz="1400" dirty="0">
                        <a:solidFill>
                          <a:schemeClr val="tx1"/>
                        </a:solidFill>
                        <a:effectLst/>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219018" rtl="0" eaLnBrk="1" fontAlgn="base" latinLnBrk="0" hangingPunct="1">
                        <a:lnSpc>
                          <a:spcPct val="100000"/>
                        </a:lnSpc>
                        <a:spcBef>
                          <a:spcPts val="0"/>
                        </a:spcBef>
                        <a:spcAft>
                          <a:spcPts val="0"/>
                        </a:spcAft>
                        <a:buClrTx/>
                        <a:buSzTx/>
                        <a:buFontTx/>
                        <a:buNone/>
                        <a:tabLst/>
                        <a:defRPr/>
                      </a:pPr>
                      <a:r>
                        <a:rPr lang="en-IN" sz="1400" dirty="0">
                          <a:solidFill>
                            <a:schemeClr val="tx1"/>
                          </a:solidFill>
                          <a:effectLst/>
                          <a:latin typeface="Arial Nova" panose="020B0504020202020204" pitchFamily="34" charset="0"/>
                        </a:rPr>
                        <a:t>Enhance physical security. </a:t>
                      </a:r>
                      <a:r>
                        <a:rPr lang="en-US" sz="1400" dirty="0">
                          <a:solidFill>
                            <a:schemeClr val="tx1"/>
                          </a:solidFill>
                          <a:effectLst/>
                          <a:latin typeface="Arial Nova" panose="020B0504020202020204" pitchFamily="34" charset="0"/>
                        </a:rPr>
                        <a:t>Surveillance cameras for monitoring &amp; access control for office premises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8113647"/>
                  </a:ext>
                </a:extLst>
              </a:tr>
            </a:tbl>
          </a:graphicData>
        </a:graphic>
      </p:graphicFrame>
      <p:sp>
        <p:nvSpPr>
          <p:cNvPr id="5" name="Rectangle 1">
            <a:extLst>
              <a:ext uri="{FF2B5EF4-FFF2-40B4-BE49-F238E27FC236}">
                <a16:creationId xmlns:a16="http://schemas.microsoft.com/office/drawing/2014/main" id="{8D7E4CF3-DA76-762C-4978-E36167D78B87}"/>
              </a:ext>
            </a:extLst>
          </p:cNvPr>
          <p:cNvSpPr>
            <a:spLocks noChangeArrowheads="1"/>
          </p:cNvSpPr>
          <p:nvPr/>
        </p:nvSpPr>
        <p:spPr bwMode="auto">
          <a:xfrm>
            <a:off x="5813425" y="1316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584865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BA19-C15A-162A-80C5-E768320B78F9}"/>
              </a:ext>
            </a:extLst>
          </p:cNvPr>
          <p:cNvSpPr>
            <a:spLocks noGrp="1"/>
          </p:cNvSpPr>
          <p:nvPr>
            <p:ph type="title"/>
          </p:nvPr>
        </p:nvSpPr>
        <p:spPr/>
        <p:txBody>
          <a:bodyPr/>
          <a:lstStyle/>
          <a:p>
            <a:r>
              <a:rPr lang="en-US" dirty="0"/>
              <a:t>Key Benefits</a:t>
            </a:r>
            <a:endParaRPr lang="en-IN" dirty="0"/>
          </a:p>
        </p:txBody>
      </p:sp>
      <p:graphicFrame>
        <p:nvGraphicFramePr>
          <p:cNvPr id="5" name="Diagram 4">
            <a:extLst>
              <a:ext uri="{FF2B5EF4-FFF2-40B4-BE49-F238E27FC236}">
                <a16:creationId xmlns:a16="http://schemas.microsoft.com/office/drawing/2014/main" id="{ABBEF0F7-8A74-1C1E-EF06-8F323312D2B9}"/>
              </a:ext>
            </a:extLst>
          </p:cNvPr>
          <p:cNvGraphicFramePr/>
          <p:nvPr>
            <p:extLst>
              <p:ext uri="{D42A27DB-BD31-4B8C-83A1-F6EECF244321}">
                <p14:modId xmlns:p14="http://schemas.microsoft.com/office/powerpoint/2010/main" val="2095671910"/>
              </p:ext>
            </p:extLst>
          </p:nvPr>
        </p:nvGraphicFramePr>
        <p:xfrm>
          <a:off x="432000" y="1041501"/>
          <a:ext cx="5164545" cy="5644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4E5B783C-27F5-ED7B-012E-5F289AAC1687}"/>
              </a:ext>
            </a:extLst>
          </p:cNvPr>
          <p:cNvGraphicFramePr/>
          <p:nvPr>
            <p:extLst>
              <p:ext uri="{D42A27DB-BD31-4B8C-83A1-F6EECF244321}">
                <p14:modId xmlns:p14="http://schemas.microsoft.com/office/powerpoint/2010/main" val="866344421"/>
              </p:ext>
            </p:extLst>
          </p:nvPr>
        </p:nvGraphicFramePr>
        <p:xfrm>
          <a:off x="6595456" y="1036189"/>
          <a:ext cx="5164544" cy="56441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4668406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AAC9A-DA9D-4AFC-4C90-76FB73B953E6}"/>
              </a:ext>
            </a:extLst>
          </p:cNvPr>
          <p:cNvSpPr>
            <a:spLocks noGrp="1"/>
          </p:cNvSpPr>
          <p:nvPr>
            <p:ph type="title"/>
          </p:nvPr>
        </p:nvSpPr>
        <p:spPr>
          <a:xfrm>
            <a:off x="431999" y="366525"/>
            <a:ext cx="11328200" cy="461655"/>
          </a:xfrm>
        </p:spPr>
        <p:txBody>
          <a:bodyPr/>
          <a:lstStyle/>
          <a:p>
            <a:r>
              <a:rPr lang="en-US" dirty="0"/>
              <a:t>Extended Features – Integrated Applications</a:t>
            </a:r>
            <a:endParaRPr lang="en-IN" dirty="0"/>
          </a:p>
        </p:txBody>
      </p:sp>
      <p:sp>
        <p:nvSpPr>
          <p:cNvPr id="6" name="TextBox 5">
            <a:extLst>
              <a:ext uri="{FF2B5EF4-FFF2-40B4-BE49-F238E27FC236}">
                <a16:creationId xmlns:a16="http://schemas.microsoft.com/office/drawing/2014/main" id="{E8514620-6166-FEE5-0003-10FF103FC603}"/>
              </a:ext>
            </a:extLst>
          </p:cNvPr>
          <p:cNvSpPr txBox="1"/>
          <p:nvPr/>
        </p:nvSpPr>
        <p:spPr>
          <a:xfrm>
            <a:off x="431999" y="1119799"/>
            <a:ext cx="11328199" cy="1477328"/>
          </a:xfrm>
          <a:prstGeom prst="rect">
            <a:avLst/>
          </a:prstGeom>
          <a:noFill/>
        </p:spPr>
        <p:txBody>
          <a:bodyPr wrap="square">
            <a:spAutoFit/>
          </a:bodyPr>
          <a:lstStyle/>
          <a:p>
            <a:r>
              <a:rPr lang="en-US" dirty="0">
                <a:solidFill>
                  <a:schemeClr val="bg1"/>
                </a:solidFill>
                <a:latin typeface="Arial Nova" panose="020B0504020202020204" pitchFamily="34" charset="0"/>
              </a:rPr>
              <a:t>Pre-built applications developed by ecosystem partners can be used by customers to solve their operational challenges of IT and IOT.</a:t>
            </a:r>
          </a:p>
          <a:p>
            <a:endParaRPr lang="en-US" dirty="0">
              <a:solidFill>
                <a:schemeClr val="bg1"/>
              </a:solidFill>
              <a:latin typeface="Arial Nova" panose="020B0504020202020204" pitchFamily="34" charset="0"/>
            </a:endParaRPr>
          </a:p>
          <a:p>
            <a:r>
              <a:rPr lang="en-US" dirty="0">
                <a:solidFill>
                  <a:schemeClr val="bg1"/>
                </a:solidFill>
                <a:latin typeface="Arial Nova" panose="020B0504020202020204" pitchFamily="34" charset="0"/>
              </a:rPr>
              <a:t>Customers can discover the right app for their business that help solve specific challenges like Hybrid Work, Safe Environments and Smart Spaces</a:t>
            </a:r>
            <a:endParaRPr lang="en-IN" dirty="0">
              <a:solidFill>
                <a:schemeClr val="bg1"/>
              </a:solidFill>
              <a:latin typeface="Arial Nova" panose="020B0504020202020204" pitchFamily="34" charset="0"/>
            </a:endParaRPr>
          </a:p>
        </p:txBody>
      </p:sp>
      <p:grpSp>
        <p:nvGrpSpPr>
          <p:cNvPr id="9" name="Group 8">
            <a:extLst>
              <a:ext uri="{FF2B5EF4-FFF2-40B4-BE49-F238E27FC236}">
                <a16:creationId xmlns:a16="http://schemas.microsoft.com/office/drawing/2014/main" id="{D88F938F-D12E-25A3-ACA8-EACC08EF6C61}"/>
              </a:ext>
            </a:extLst>
          </p:cNvPr>
          <p:cNvGrpSpPr/>
          <p:nvPr/>
        </p:nvGrpSpPr>
        <p:grpSpPr>
          <a:xfrm>
            <a:off x="485135" y="3146155"/>
            <a:ext cx="10960625" cy="777520"/>
            <a:chOff x="5309340" y="475813"/>
            <a:chExt cx="3074581" cy="305333"/>
          </a:xfrm>
          <a:solidFill>
            <a:schemeClr val="bg1"/>
          </a:solidFill>
        </p:grpSpPr>
        <p:sp>
          <p:nvSpPr>
            <p:cNvPr id="10" name="Rectangle: Rounded Corners 9">
              <a:extLst>
                <a:ext uri="{FF2B5EF4-FFF2-40B4-BE49-F238E27FC236}">
                  <a16:creationId xmlns:a16="http://schemas.microsoft.com/office/drawing/2014/main" id="{D3834875-F1A6-5544-CA3D-2A51F8A4531B}"/>
                </a:ext>
              </a:extLst>
            </p:cNvPr>
            <p:cNvSpPr/>
            <p:nvPr/>
          </p:nvSpPr>
          <p:spPr>
            <a:xfrm>
              <a:off x="5309340" y="475813"/>
              <a:ext cx="3074581" cy="305333"/>
            </a:xfrm>
            <a:prstGeom prst="roundRect">
              <a:avLst/>
            </a:prstGeom>
            <a:grpFill/>
            <a:ln>
              <a:noFill/>
            </a:ln>
          </p:spPr>
          <p:style>
            <a:lnRef idx="2">
              <a:scrgbClr r="0" g="0" b="0"/>
            </a:lnRef>
            <a:fillRef idx="1">
              <a:schemeClr val="dk1">
                <a:alpha val="90000"/>
                <a:tint val="40000"/>
                <a:hueOff val="0"/>
                <a:satOff val="0"/>
                <a:lumOff val="0"/>
                <a:alphaOff val="0"/>
              </a:schemeClr>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a:lstStyle/>
            <a:p>
              <a:endParaRPr lang="en-IN" sz="3000">
                <a:latin typeface="Arial Nova" panose="020B0504020202020204" pitchFamily="34" charset="0"/>
              </a:endParaRPr>
            </a:p>
          </p:txBody>
        </p:sp>
        <p:sp>
          <p:nvSpPr>
            <p:cNvPr id="11" name="Rectangle: Rounded Corners 4">
              <a:extLst>
                <a:ext uri="{FF2B5EF4-FFF2-40B4-BE49-F238E27FC236}">
                  <a16:creationId xmlns:a16="http://schemas.microsoft.com/office/drawing/2014/main" id="{BD490ADD-A939-C604-AC55-3AA4F7991E80}"/>
                </a:ext>
              </a:extLst>
            </p:cNvPr>
            <p:cNvSpPr txBox="1"/>
            <p:nvPr/>
          </p:nvSpPr>
          <p:spPr>
            <a:xfrm>
              <a:off x="5324245" y="490718"/>
              <a:ext cx="3044771" cy="275523"/>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000" b="1" dirty="0">
                  <a:latin typeface="Arial Nova" panose="020B0504020202020204" pitchFamily="34" charset="0"/>
                </a:rPr>
                <a:t>Integrated Apps </a:t>
              </a:r>
              <a:r>
                <a:rPr lang="en-US" sz="3000" b="1" kern="1200" dirty="0">
                  <a:effectLst/>
                  <a:latin typeface="Arial Nova" panose="020B0504020202020204" pitchFamily="34" charset="0"/>
                </a:rPr>
                <a:t>for Business Outcomes</a:t>
              </a:r>
              <a:endParaRPr lang="en-IN" sz="3000" kern="1200" dirty="0">
                <a:latin typeface="Arial Nova" panose="020B0504020202020204" pitchFamily="34" charset="0"/>
              </a:endParaRPr>
            </a:p>
          </p:txBody>
        </p:sp>
      </p:grpSp>
      <p:graphicFrame>
        <p:nvGraphicFramePr>
          <p:cNvPr id="12" name="Diagram 11">
            <a:extLst>
              <a:ext uri="{FF2B5EF4-FFF2-40B4-BE49-F238E27FC236}">
                <a16:creationId xmlns:a16="http://schemas.microsoft.com/office/drawing/2014/main" id="{CCE63B1E-E3C0-D88A-0D01-6A3FF61D23A6}"/>
              </a:ext>
            </a:extLst>
          </p:cNvPr>
          <p:cNvGraphicFramePr/>
          <p:nvPr/>
        </p:nvGraphicFramePr>
        <p:xfrm>
          <a:off x="485135" y="4092315"/>
          <a:ext cx="10854354" cy="2383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721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A7FF0-E170-57FD-6AAB-77B1586BCA36}"/>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49E60D3-498C-B16F-1693-C77D077BC607}"/>
              </a:ext>
            </a:extLst>
          </p:cNvPr>
          <p:cNvSpPr txBox="1">
            <a:spLocks/>
          </p:cNvSpPr>
          <p:nvPr/>
        </p:nvSpPr>
        <p:spPr>
          <a:xfrm>
            <a:off x="267079" y="435772"/>
            <a:ext cx="11328400" cy="461655"/>
          </a:xfrm>
          <a:prstGeom prst="rect">
            <a:avLst/>
          </a:prstGeom>
        </p:spPr>
        <p:txBody>
          <a:bodyPr vert="horz" wrap="square" lIns="0" tIns="45715" rIns="91428" bIns="45715" rtlCol="0" anchor="ctr">
            <a:spAutoFit/>
          </a:bodyPr>
          <a:lstStyle>
            <a:lvl1pPr defTabSz="1219018">
              <a:spcBef>
                <a:spcPct val="0"/>
              </a:spcBef>
              <a:buNone/>
              <a:defRPr kumimoji="0" lang="en-US" sz="2400" b="1" i="0" u="none" strike="noStrike" cap="all" spc="0" normalizeH="0" baseline="0" noProof="0">
                <a:ln>
                  <a:noFill/>
                </a:ln>
                <a:solidFill>
                  <a:schemeClr val="bg1"/>
                </a:solidFill>
                <a:effectLst/>
                <a:uLnTx/>
                <a:uFillTx/>
                <a:latin typeface="Arial Nova" panose="020B0504020202020204" pitchFamily="34" charset="0"/>
                <a:ea typeface="+mj-ea"/>
                <a:cs typeface="+mj-cs"/>
              </a:defRPr>
            </a:lvl1pPr>
          </a:lstStyle>
          <a:p>
            <a:r>
              <a:rPr lang="en-US" dirty="0"/>
              <a:t>Sify’s Business-in-a-Box-Deliverables</a:t>
            </a:r>
          </a:p>
        </p:txBody>
      </p:sp>
      <p:pic>
        <p:nvPicPr>
          <p:cNvPr id="2" name="Picture 1" descr="Image result for sify logo">
            <a:extLst>
              <a:ext uri="{FF2B5EF4-FFF2-40B4-BE49-F238E27FC236}">
                <a16:creationId xmlns:a16="http://schemas.microsoft.com/office/drawing/2014/main" id="{7B55C8C3-832F-6772-DECE-A7DC3D463A04}"/>
              </a:ext>
            </a:extLst>
          </p:cNvPr>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FD2A8888-3263-7032-8C3B-B4D9C612BE90}"/>
              </a:ext>
            </a:extLst>
          </p:cNvPr>
          <p:cNvGraphicFramePr/>
          <p:nvPr/>
        </p:nvGraphicFramePr>
        <p:xfrm>
          <a:off x="267079" y="1244184"/>
          <a:ext cx="7033131" cy="51780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10" descr="A group of people embling puzzle pieces&#10;&#10;Description automatically generated">
            <a:extLst>
              <a:ext uri="{FF2B5EF4-FFF2-40B4-BE49-F238E27FC236}">
                <a16:creationId xmlns:a16="http://schemas.microsoft.com/office/drawing/2014/main" id="{736293FC-10E6-4A88-DC30-EF55E7E12240}"/>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0811" r="21305"/>
          <a:stretch/>
        </p:blipFill>
        <p:spPr>
          <a:xfrm>
            <a:off x="7630414" y="2163910"/>
            <a:ext cx="4294507" cy="3338591"/>
          </a:xfrm>
          <a:prstGeom prst="rect">
            <a:avLst/>
          </a:prstGeom>
        </p:spPr>
      </p:pic>
    </p:spTree>
    <p:extLst>
      <p:ext uri="{BB962C8B-B14F-4D97-AF65-F5344CB8AC3E}">
        <p14:creationId xmlns:p14="http://schemas.microsoft.com/office/powerpoint/2010/main" val="311524188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963E-41FC-4F50-F051-FC815FFE2955}"/>
              </a:ext>
            </a:extLst>
          </p:cNvPr>
          <p:cNvSpPr>
            <a:spLocks noGrp="1"/>
          </p:cNvSpPr>
          <p:nvPr>
            <p:ph type="title"/>
          </p:nvPr>
        </p:nvSpPr>
        <p:spPr/>
        <p:txBody>
          <a:bodyPr/>
          <a:lstStyle/>
          <a:p>
            <a:r>
              <a:rPr lang="en-US" dirty="0"/>
              <a:t>Supported OEM</a:t>
            </a:r>
            <a:endParaRPr lang="en-IN" dirty="0"/>
          </a:p>
        </p:txBody>
      </p:sp>
      <p:graphicFrame>
        <p:nvGraphicFramePr>
          <p:cNvPr id="3" name="Diagram 2">
            <a:extLst>
              <a:ext uri="{FF2B5EF4-FFF2-40B4-BE49-F238E27FC236}">
                <a16:creationId xmlns:a16="http://schemas.microsoft.com/office/drawing/2014/main" id="{19AB782B-76BA-C8DA-D29B-5A25B642CE0A}"/>
              </a:ext>
            </a:extLst>
          </p:cNvPr>
          <p:cNvGraphicFramePr/>
          <p:nvPr/>
        </p:nvGraphicFramePr>
        <p:xfrm>
          <a:off x="432000" y="1008490"/>
          <a:ext cx="4784379" cy="4432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8AE8E80F-5477-DCFE-7EF1-E55E212B69C7}"/>
              </a:ext>
            </a:extLst>
          </p:cNvPr>
          <p:cNvGraphicFramePr/>
          <p:nvPr/>
        </p:nvGraphicFramePr>
        <p:xfrm>
          <a:off x="6975619" y="1008490"/>
          <a:ext cx="4784380" cy="44329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Oval 5">
            <a:extLst>
              <a:ext uri="{FF2B5EF4-FFF2-40B4-BE49-F238E27FC236}">
                <a16:creationId xmlns:a16="http://schemas.microsoft.com/office/drawing/2014/main" id="{C0F7175D-7B94-F0BF-A530-218FDF122E8D}"/>
              </a:ext>
            </a:extLst>
          </p:cNvPr>
          <p:cNvSpPr/>
          <p:nvPr/>
        </p:nvSpPr>
        <p:spPr>
          <a:xfrm>
            <a:off x="4979138" y="4391754"/>
            <a:ext cx="2233723" cy="2099351"/>
          </a:xfrm>
          <a:prstGeom prst="ellipse">
            <a:avLst/>
          </a:prstGeom>
          <a:solidFill>
            <a:schemeClr val="bg1"/>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Nova" panose="020B0504020202020204" pitchFamily="34" charset="0"/>
              </a:rPr>
              <a:t>Optimized Cost Option</a:t>
            </a:r>
          </a:p>
          <a:p>
            <a:pPr algn="ctr"/>
            <a:r>
              <a:rPr lang="en-US" sz="1400" b="1" dirty="0">
                <a:solidFill>
                  <a:schemeClr val="tx1"/>
                </a:solidFill>
                <a:latin typeface="Arial Nova" panose="020B0504020202020204" pitchFamily="34" charset="0"/>
              </a:rPr>
              <a:t>Under Development</a:t>
            </a:r>
            <a:endParaRPr lang="en-IN" sz="1400" b="1" dirty="0">
              <a:solidFill>
                <a:schemeClr val="tx1"/>
              </a:solidFill>
              <a:latin typeface="Arial Nova" panose="020B0504020202020204" pitchFamily="34" charset="0"/>
            </a:endParaRPr>
          </a:p>
        </p:txBody>
      </p:sp>
      <p:pic>
        <p:nvPicPr>
          <p:cNvPr id="8" name="Graphic 7" descr="Single gear with solid fill">
            <a:extLst>
              <a:ext uri="{FF2B5EF4-FFF2-40B4-BE49-F238E27FC236}">
                <a16:creationId xmlns:a16="http://schemas.microsoft.com/office/drawing/2014/main" id="{0A8D2A3F-F52C-C19F-7002-C5190B204A8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20516" y="4391754"/>
            <a:ext cx="646288" cy="646288"/>
          </a:xfrm>
          <a:prstGeom prst="rect">
            <a:avLst/>
          </a:prstGeom>
        </p:spPr>
      </p:pic>
    </p:spTree>
    <p:extLst>
      <p:ext uri="{BB962C8B-B14F-4D97-AF65-F5344CB8AC3E}">
        <p14:creationId xmlns:p14="http://schemas.microsoft.com/office/powerpoint/2010/main" val="2848341547"/>
      </p:ext>
    </p:extLst>
  </p:cSld>
  <p:clrMapOvr>
    <a:masterClrMapping/>
  </p:clrMapOvr>
  <p:transition spd="slow">
    <p:push dir="u"/>
  </p:transition>
</p:sld>
</file>

<file path=ppt/theme/theme1.xml><?xml version="1.0" encoding="utf-8"?>
<a:theme xmlns:a="http://schemas.openxmlformats.org/drawingml/2006/main" name="4_Sify New Theme">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11.xml><?xml version="1.0" encoding="utf-8"?>
<a:theme xmlns:a="http://schemas.openxmlformats.org/drawingml/2006/main" name="2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12.xml><?xml version="1.0" encoding="utf-8"?>
<a:theme xmlns:a="http://schemas.openxmlformats.org/drawingml/2006/main" name="3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13.xml><?xml version="1.0" encoding="utf-8"?>
<a:theme xmlns:a="http://schemas.openxmlformats.org/drawingml/2006/main" name="4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14.xml><?xml version="1.0" encoding="utf-8"?>
<a:theme xmlns:a="http://schemas.openxmlformats.org/drawingml/2006/main" name="5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15.xml><?xml version="1.0" encoding="utf-8"?>
<a:theme xmlns:a="http://schemas.openxmlformats.org/drawingml/2006/main" name="3_Sify New Theme">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LIC_PPT" id="{5BCB7AF8-A68C-4F0B-A98B-16B994C04145}" vid="{8F76B1DD-64C6-42DF-ACEF-D244B4AFD48D}"/>
    </a:ext>
  </a:extLst>
</a:theme>
</file>

<file path=ppt/theme/theme16.xml><?xml version="1.0" encoding="utf-8"?>
<a:theme xmlns:a="http://schemas.openxmlformats.org/drawingml/2006/main" name="6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17.xml><?xml version="1.0" encoding="utf-8"?>
<a:theme xmlns:a="http://schemas.openxmlformats.org/drawingml/2006/main" name="5_Sify New Theme">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Sify Theme 11102018">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19.xml><?xml version="1.0" encoding="utf-8"?>
<a:theme xmlns:a="http://schemas.openxmlformats.org/drawingml/2006/main" name="7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2.xml><?xml version="1.0" encoding="utf-8"?>
<a:theme xmlns:a="http://schemas.openxmlformats.org/drawingml/2006/main" name="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20.xml><?xml version="1.0" encoding="utf-8"?>
<a:theme xmlns:a="http://schemas.openxmlformats.org/drawingml/2006/main" name="8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fy New Theme">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 id="{3ABE66E9-EAC3-49D9-B687-2E58DC9B0D92}" vid="{73A6C79C-FD6C-4D61-93FC-3B0256B9C1B2}"/>
    </a:ext>
  </a:extLst>
</a:theme>
</file>

<file path=ppt/theme/theme4.xml><?xml version="1.0" encoding="utf-8"?>
<a:theme xmlns:a="http://schemas.openxmlformats.org/drawingml/2006/main" name="Sify Theme 11102018">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5.xml><?xml version="1.0" encoding="utf-8"?>
<a:theme xmlns:a="http://schemas.openxmlformats.org/drawingml/2006/main" name="MS">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S" id="{FC781371-0158-47A4-95E6-C99726D2226F}" vid="{E23721FA-B1DB-4B3C-A729-0D53AA8783FD}"/>
    </a:ext>
  </a:extLst>
</a:theme>
</file>

<file path=ppt/theme/theme6.xml><?xml version="1.0" encoding="utf-8"?>
<a:theme xmlns:a="http://schemas.openxmlformats.org/drawingml/2006/main" name="1_Sify New Theme">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 id="{3ABE66E9-EAC3-49D9-B687-2E58DC9B0D92}" vid="{73A6C79C-FD6C-4D61-93FC-3B0256B9C1B2}"/>
    </a:ext>
  </a:extLst>
</a:theme>
</file>

<file path=ppt/theme/theme7.xml><?xml version="1.0" encoding="utf-8"?>
<a:theme xmlns:a="http://schemas.openxmlformats.org/drawingml/2006/main" name="1_Sify Theme 11102018">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8.xml><?xml version="1.0" encoding="utf-8"?>
<a:theme xmlns:a="http://schemas.openxmlformats.org/drawingml/2006/main" name="10_Default Slide">
  <a:themeElements>
    <a:clrScheme name="7_Default Slide 13">
      <a:dk1>
        <a:srgbClr val="606A74"/>
      </a:dk1>
      <a:lt1>
        <a:srgbClr val="FFFFFF"/>
      </a:lt1>
      <a:dk2>
        <a:srgbClr val="BAD300"/>
      </a:dk2>
      <a:lt2>
        <a:srgbClr val="4E555B"/>
      </a:lt2>
      <a:accent1>
        <a:srgbClr val="ECFF59"/>
      </a:accent1>
      <a:accent2>
        <a:srgbClr val="BAD300"/>
      </a:accent2>
      <a:accent3>
        <a:srgbClr val="FFFFFF"/>
      </a:accent3>
      <a:accent4>
        <a:srgbClr val="515962"/>
      </a:accent4>
      <a:accent5>
        <a:srgbClr val="F4FFB5"/>
      </a:accent5>
      <a:accent6>
        <a:srgbClr val="A8BF00"/>
      </a:accent6>
      <a:hlink>
        <a:srgbClr val="718000"/>
      </a:hlink>
      <a:folHlink>
        <a:srgbClr val="4F5900"/>
      </a:folHlink>
    </a:clrScheme>
    <a:fontScheme name="7_Default Slide">
      <a:majorFont>
        <a:latin typeface="TheSansOffice"/>
        <a:ea typeface=""/>
        <a:cs typeface=""/>
      </a:majorFont>
      <a:minorFont>
        <a:latin typeface="TheSansOffi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IN" sz="1800" b="0" i="0" u="none" strike="noStrike" cap="none" normalizeH="0" baseline="0" smtClean="0">
            <a:ln>
              <a:noFill/>
            </a:ln>
            <a:solidFill>
              <a:schemeClr val="tx1"/>
            </a:solidFill>
            <a:effectLst/>
            <a:latin typeface="TheSansOffice"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IN" sz="1800" b="0" i="0" u="none" strike="noStrike" cap="none" normalizeH="0" baseline="0" smtClean="0">
            <a:ln>
              <a:noFill/>
            </a:ln>
            <a:solidFill>
              <a:schemeClr val="tx1"/>
            </a:solidFill>
            <a:effectLst/>
            <a:latin typeface="TheSansOffice" pitchFamily="34" charset="0"/>
          </a:defRPr>
        </a:defPPr>
      </a:lstStyle>
    </a:lnDef>
  </a:objectDefaults>
  <a:extraClrSchemeLst>
    <a:extraClrScheme>
      <a:clrScheme name="7_Default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7_Default Slide 13">
        <a:dk1>
          <a:srgbClr val="606A74"/>
        </a:dk1>
        <a:lt1>
          <a:srgbClr val="FFFFFF"/>
        </a:lt1>
        <a:dk2>
          <a:srgbClr val="BAD300"/>
        </a:dk2>
        <a:lt2>
          <a:srgbClr val="4E555B"/>
        </a:lt2>
        <a:accent1>
          <a:srgbClr val="ECFF59"/>
        </a:accent1>
        <a:accent2>
          <a:srgbClr val="BAD300"/>
        </a:accent2>
        <a:accent3>
          <a:srgbClr val="FFFFFF"/>
        </a:accent3>
        <a:accent4>
          <a:srgbClr val="515962"/>
        </a:accent4>
        <a:accent5>
          <a:srgbClr val="F4FFB5"/>
        </a:accent5>
        <a:accent6>
          <a:srgbClr val="A8BF00"/>
        </a:accent6>
        <a:hlink>
          <a:srgbClr val="718000"/>
        </a:hlink>
        <a:folHlink>
          <a:srgbClr val="4F5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Sify New Theme">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 id="{3ABE66E9-EAC3-49D9-B687-2E58DC9B0D92}" vid="{73A6C79C-FD6C-4D61-93FC-3B0256B9C1B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4499AD8BA63924692DA443767D49F52" ma:contentTypeVersion="21" ma:contentTypeDescription="Create a new document." ma:contentTypeScope="" ma:versionID="35b5cf377dda955f6f387489473a422c">
  <xsd:schema xmlns:xsd="http://www.w3.org/2001/XMLSchema" xmlns:xs="http://www.w3.org/2001/XMLSchema" xmlns:p="http://schemas.microsoft.com/office/2006/metadata/properties" xmlns:ns2="a9737608-6411-43df-b6f7-623960834065" xmlns:ns3="f88915e0-1670-401d-a4a3-4cd49bc9dada" xmlns:ns4="a34cfb6f-27f8-4094-9ca9-c60d4da75307" xmlns:ns6="19fbf001-7c56-4287-9c67-21e757b4767a" targetNamespace="http://schemas.microsoft.com/office/2006/metadata/properties" ma:root="true" ma:fieldsID="a62b4227e2b4b6c0aa9ee3f9f5d306f2" ns2:_="" ns3:_="" ns4:_="" ns6:_="">
    <xsd:import namespace="a9737608-6411-43df-b6f7-623960834065"/>
    <xsd:import namespace="f88915e0-1670-401d-a4a3-4cd49bc9dada"/>
    <xsd:import namespace="a34cfb6f-27f8-4094-9ca9-c60d4da75307"/>
    <xsd:import namespace="19fbf001-7c56-4287-9c67-21e757b4767a"/>
    <xsd:element name="properties">
      <xsd:complexType>
        <xsd:sequence>
          <xsd:element name="documentManagement">
            <xsd:complexType>
              <xsd:all>
                <xsd:element ref="ns2:Produce_x0020_Name_x003a_"/>
                <xsd:element ref="ns2:Document_x0020_Category"/>
                <xsd:element ref="ns2:Notes_x003a_"/>
                <xsd:element ref="ns2:Key_x0020_Words_x003a_"/>
                <xsd:element ref="ns3:SharedWithUsers" minOccurs="0"/>
                <xsd:element ref="ns4:SharingHintHash" minOccurs="0"/>
                <xsd:element ref="ns3:SharedWithDetails" minOccurs="0"/>
                <xsd:element ref="ns2:MediaServiceMetadata" minOccurs="0"/>
                <xsd:element ref="ns2:MediaServiceFastMetadata" minOccurs="0"/>
                <xsd:element ref="ns2:MediaServiceAutoKeyPoints" minOccurs="0"/>
                <xsd:element ref="ns2:MediaServiceKeyPoints" minOccurs="0"/>
                <xsd:element ref="ns2:MediaServiceSearchProperties" minOccurs="0"/>
                <xsd:element ref="ns2:MediaServiceObjectDetectorVersions" minOccurs="0"/>
                <xsd:element ref="ns2:lcf76f155ced4ddcb4097134ff3c332f" minOccurs="0"/>
                <xsd:element ref="ns6: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737608-6411-43df-b6f7-623960834065" elementFormDefault="qualified">
    <xsd:import namespace="http://schemas.microsoft.com/office/2006/documentManagement/types"/>
    <xsd:import namespace="http://schemas.microsoft.com/office/infopath/2007/PartnerControls"/>
    <xsd:element name="Produce_x0020_Name_x003a_" ma:index="8" ma:displayName="Product Name:" ma:internalName="Produce_x0020_Name_x003a_">
      <xsd:simpleType>
        <xsd:restriction base="dms:Text">
          <xsd:maxLength value="255"/>
        </xsd:restriction>
      </xsd:simpleType>
    </xsd:element>
    <xsd:element name="Document_x0020_Category" ma:index="9" ma:displayName="Document Category" ma:default="Client: Overview presentation" ma:format="Dropdown" ma:internalName="Document_x0020_Category">
      <xsd:simpleType>
        <xsd:restriction base="dms:Choice">
          <xsd:enumeration value="Client: Overview presentation"/>
          <xsd:enumeration value="Client: Product Brochure"/>
          <xsd:enumeration value="Client: Case study"/>
          <xsd:enumeration value="Internal: Sales Guide"/>
          <xsd:enumeration value="Internal: SFA Checklist"/>
          <xsd:enumeration value="Internal: Pricing Mechanism"/>
          <xsd:enumeration value="Internal: Elevator pitch"/>
          <xsd:enumeration value="Internal: Sample proposal"/>
          <xsd:enumeration value="Internal: Proposal template"/>
          <xsd:enumeration value="Internal: Sample Task and Outcome Plan"/>
          <xsd:enumeration value="Internal: FAQ"/>
          <xsd:enumeration value="Internal: Deliverable templates (for different phases of the project)"/>
          <xsd:enumeration value="Internal: Scope of Work Delivery Checklist for SFA"/>
        </xsd:restriction>
      </xsd:simpleType>
    </xsd:element>
    <xsd:element name="Notes_x003a_" ma:index="10" ma:displayName="Notes:" ma:internalName="Notes_x003a_">
      <xsd:simpleType>
        <xsd:restriction base="dms:Note">
          <xsd:maxLength value="255"/>
        </xsd:restriction>
      </xsd:simpleType>
    </xsd:element>
    <xsd:element name="Key_x0020_Words_x003a_" ma:index="11" ma:displayName="Key Words:" ma:internalName="Key_x0020_Words_x003a_">
      <xsd:simpleType>
        <xsd:restriction base="dms:Text">
          <xsd:maxLength value="255"/>
        </xsd:restriction>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5225ff6-d8db-4da8-8d9c-1f925f835688" ma:termSetId="09814cd3-568e-fe90-9814-8d621ff8fb84" ma:anchorId="fba54fb3-c3e1-fe81-a776-ca4b69148c4d" ma:open="true" ma:isKeyword="false">
      <xsd:complexType>
        <xsd:sequence>
          <xsd:element ref="pc:Terms" minOccurs="0" maxOccurs="1"/>
        </xsd:sequence>
      </xsd:complexType>
    </xsd:element>
    <xsd:element name="MediaServiceDateTaken" ma:index="25" nillable="true" ma:displayName="MediaServiceDateTaken" ma:hidden="true" ma:indexed="true" ma:internalName="MediaServiceDateTaken"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8915e0-1670-401d-a4a3-4cd49bc9da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34cfb6f-27f8-4094-9ca9-c60d4da75307" elementFormDefault="qualified">
    <xsd:import namespace="http://schemas.microsoft.com/office/2006/documentManagement/types"/>
    <xsd:import namespace="http://schemas.microsoft.com/office/infopath/2007/PartnerControls"/>
    <xsd:element name="SharingHintHash" ma:index="13"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fbf001-7c56-4287-9c67-21e757b4767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6879f881-150c-4e5b-a230-653b5cc4ab9b}" ma:internalName="TaxCatchAll" ma:showField="CatchAllData" ma:web="f88915e0-1670-401d-a4a3-4cd49bc9da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05225ff6-d8db-4da8-8d9c-1f925f835688"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Document_x0020_Category xmlns="a9737608-6411-43df-b6f7-623960834065">Client: Overview presentation</Document_x0020_Category>
    <lcf76f155ced4ddcb4097134ff3c332f xmlns="a9737608-6411-43df-b6f7-623960834065">
      <Terms xmlns="http://schemas.microsoft.com/office/infopath/2007/PartnerControls"/>
    </lcf76f155ced4ddcb4097134ff3c332f>
    <TaxCatchAll xmlns="19fbf001-7c56-4287-9c67-21e757b4767a" xsi:nil="true"/>
    <Produce_x0020_Name_x003a_ xmlns="a9737608-6411-43df-b6f7-623960834065"/>
    <Key_x0020_Words_x003a_ xmlns="a9737608-6411-43df-b6f7-623960834065"/>
    <Notes_x003a_ xmlns="a9737608-6411-43df-b6f7-623960834065"/>
  </documentManagement>
</p:properties>
</file>

<file path=customXml/itemProps1.xml><?xml version="1.0" encoding="utf-8"?>
<ds:datastoreItem xmlns:ds="http://schemas.openxmlformats.org/officeDocument/2006/customXml" ds:itemID="{C52FDC75-5442-401B-9429-FC97D960CA89}">
  <ds:schemaRefs>
    <ds:schemaRef ds:uri="http://schemas.microsoft.com/sharepoint/v3/contenttype/forms"/>
  </ds:schemaRefs>
</ds:datastoreItem>
</file>

<file path=customXml/itemProps2.xml><?xml version="1.0" encoding="utf-8"?>
<ds:datastoreItem xmlns:ds="http://schemas.openxmlformats.org/officeDocument/2006/customXml" ds:itemID="{3ECE1362-40BE-41CA-AE8C-4F2FD06850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737608-6411-43df-b6f7-623960834065"/>
    <ds:schemaRef ds:uri="f88915e0-1670-401d-a4a3-4cd49bc9dada"/>
    <ds:schemaRef ds:uri="a34cfb6f-27f8-4094-9ca9-c60d4da75307"/>
    <ds:schemaRef ds:uri="19fbf001-7c56-4287-9c67-21e757b476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8A30BB-3C49-41DF-AA61-5238533238F1}">
  <ds:schemaRefs>
    <ds:schemaRef ds:uri="Microsoft.SharePoint.Taxonomy.ContentTypeSync"/>
  </ds:schemaRefs>
</ds:datastoreItem>
</file>

<file path=customXml/itemProps4.xml><?xml version="1.0" encoding="utf-8"?>
<ds:datastoreItem xmlns:ds="http://schemas.openxmlformats.org/officeDocument/2006/customXml" ds:itemID="{A0AB853F-84E3-4718-9323-E220366A4C33}">
  <ds:schemaRefs>
    <ds:schemaRef ds:uri="http://schemas.microsoft.com/office/2006/metadata/properties"/>
    <ds:schemaRef ds:uri="http://schemas.microsoft.com/office/infopath/2007/PartnerControls"/>
    <ds:schemaRef ds:uri="a9737608-6411-43df-b6f7-623960834065"/>
    <ds:schemaRef ds:uri="19fbf001-7c56-4287-9c67-21e757b4767a"/>
  </ds:schemaRefs>
</ds:datastoreItem>
</file>

<file path=docProps/app.xml><?xml version="1.0" encoding="utf-8"?>
<Properties xmlns="http://schemas.openxmlformats.org/officeDocument/2006/extended-properties" xmlns:vt="http://schemas.openxmlformats.org/officeDocument/2006/docPropsVTypes">
  <TotalTime>32540</TotalTime>
  <Words>7118</Words>
  <Application>Microsoft Office PowerPoint</Application>
  <PresentationFormat>Widescreen</PresentationFormat>
  <Paragraphs>735</Paragraphs>
  <Slides>44</Slides>
  <Notes>17</Notes>
  <HiddenSlides>2</HiddenSlides>
  <MMClips>0</MMClips>
  <ScaleCrop>false</ScaleCrop>
  <HeadingPairs>
    <vt:vector size="4" baseType="variant">
      <vt:variant>
        <vt:lpstr>Theme</vt:lpstr>
      </vt:variant>
      <vt:variant>
        <vt:i4>20</vt:i4>
      </vt:variant>
      <vt:variant>
        <vt:lpstr>Slide Titles</vt:lpstr>
      </vt:variant>
      <vt:variant>
        <vt:i4>44</vt:i4>
      </vt:variant>
    </vt:vector>
  </HeadingPairs>
  <TitlesOfParts>
    <vt:vector size="64" baseType="lpstr">
      <vt:lpstr>4_Sify New Theme</vt:lpstr>
      <vt:lpstr>Sify Theme Nov20</vt:lpstr>
      <vt:lpstr>Sify New Theme</vt:lpstr>
      <vt:lpstr>Sify Theme 11102018</vt:lpstr>
      <vt:lpstr>MS</vt:lpstr>
      <vt:lpstr>1_Sify New Theme</vt:lpstr>
      <vt:lpstr>1_Sify Theme 11102018</vt:lpstr>
      <vt:lpstr>10_Default Slide</vt:lpstr>
      <vt:lpstr>2_Sify New Theme</vt:lpstr>
      <vt:lpstr>1_Sify Theme Nov20</vt:lpstr>
      <vt:lpstr>2_Sify Theme Nov20</vt:lpstr>
      <vt:lpstr>3_Sify Theme Nov20</vt:lpstr>
      <vt:lpstr>4_Sify Theme Nov20</vt:lpstr>
      <vt:lpstr>5_Sify Theme Nov20</vt:lpstr>
      <vt:lpstr>3_Sify New Theme</vt:lpstr>
      <vt:lpstr>6_Sify Theme Nov20</vt:lpstr>
      <vt:lpstr>5_Sify New Theme</vt:lpstr>
      <vt:lpstr>2_Sify Theme 11102018</vt:lpstr>
      <vt:lpstr>7_Sify Theme Nov20</vt:lpstr>
      <vt:lpstr>8_Sify Theme Nov20</vt:lpstr>
      <vt:lpstr>PowerPoint Presentation</vt:lpstr>
      <vt:lpstr>AGENDA</vt:lpstr>
      <vt:lpstr>PowerPoint Presentation</vt:lpstr>
      <vt:lpstr>Market Drivers for Branch-in-a-Box</vt:lpstr>
      <vt:lpstr>Key Features &amp; Functionalities</vt:lpstr>
      <vt:lpstr>Key Benefits</vt:lpstr>
      <vt:lpstr>Extended Features – Integrated Applications</vt:lpstr>
      <vt:lpstr>PowerPoint Presentation</vt:lpstr>
      <vt:lpstr>Supported OEM</vt:lpstr>
      <vt:lpstr>PowerPoint Presentation</vt:lpstr>
      <vt:lpstr>Meraki in the Market</vt:lpstr>
      <vt:lpstr>Key Benefits of the Meraki Platform</vt:lpstr>
      <vt:lpstr>PowerPoint Presentation</vt:lpstr>
      <vt:lpstr>Integrations to Automate and Scale</vt:lpstr>
      <vt:lpstr>Rich API Tool-kit for Integrations</vt:lpstr>
      <vt:lpstr>Meraki Ecosystem</vt:lpstr>
      <vt:lpstr>Meraki Architecture</vt:lpstr>
      <vt:lpstr>Meraki Solution Components</vt:lpstr>
      <vt:lpstr>Meraki Access Points (MR)</vt:lpstr>
      <vt:lpstr>Meraki Switching (MS)</vt:lpstr>
      <vt:lpstr>Meraki Firewalls (MX)</vt:lpstr>
      <vt:lpstr>Meraki Cellular Gateway (MG)</vt:lpstr>
      <vt:lpstr>Meraki Cameras (MV)</vt:lpstr>
      <vt:lpstr>Licensing: Cisco ISE</vt:lpstr>
      <vt:lpstr>Licensing: Enterprise &amp; Advanced Security</vt:lpstr>
      <vt:lpstr>PowerPoint Presentation</vt:lpstr>
      <vt:lpstr>Fortinet in the Market</vt:lpstr>
      <vt:lpstr>Fortinet Ecosystem</vt:lpstr>
      <vt:lpstr>Key Benefits of the Fortinet Platform</vt:lpstr>
      <vt:lpstr>PowerPoint Presentation</vt:lpstr>
      <vt:lpstr>PowerPoint Presentation</vt:lpstr>
      <vt:lpstr>PowerPoint Presentation</vt:lpstr>
      <vt:lpstr>FortiGate (FG)</vt:lpstr>
      <vt:lpstr>FortiWiFi (FWF)</vt:lpstr>
      <vt:lpstr>FortiSwitch (FS)</vt:lpstr>
      <vt:lpstr>FortiAP (FAP)</vt:lpstr>
      <vt:lpstr>FortiExtender (FEX)</vt:lpstr>
      <vt:lpstr>FortiCamera (FCM)</vt:lpstr>
      <vt:lpstr>Licensing: Unified Threat Protection (UTP)</vt:lpstr>
      <vt:lpstr>PowerPoint Presentation</vt:lpstr>
      <vt:lpstr>Key Considerations for Potential Customers</vt:lpstr>
      <vt:lpstr>Sales Strategy – Positioning the Product</vt:lpstr>
      <vt:lpstr>Demonstration Guidelines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Suresh  Gummaraju</dc:creator>
  <cp:lastModifiedBy>Rahul Nair</cp:lastModifiedBy>
  <cp:revision>38</cp:revision>
  <dcterms:created xsi:type="dcterms:W3CDTF">2022-04-25T06:32:42Z</dcterms:created>
  <dcterms:modified xsi:type="dcterms:W3CDTF">2024-11-19T12:49:01Z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0x01010094499AD8BA63924692DA443767D49F52</vt:lpwstr>
  </property>
  <property fmtid="{D5CDD505-2E9C-101B-9397-08002B2CF9AE}" pid="3" name="MediaServiceImageTags">
    <vt:lpwstr/>
  </property>
</Properties>
</file>