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7" r:id="rId3"/>
  </p:sldMasterIdLst>
  <p:notesMasterIdLst>
    <p:notesMasterId r:id="rId20"/>
  </p:notesMasterIdLst>
  <p:sldIdLst>
    <p:sldId id="2147482423" r:id="rId4"/>
    <p:sldId id="2147479888" r:id="rId5"/>
    <p:sldId id="2147311405" r:id="rId6"/>
    <p:sldId id="2147479885" r:id="rId7"/>
    <p:sldId id="2147479904" r:id="rId8"/>
    <p:sldId id="2147482393" r:id="rId9"/>
    <p:sldId id="2147311439" r:id="rId10"/>
    <p:sldId id="262" r:id="rId11"/>
    <p:sldId id="2147479887" r:id="rId12"/>
    <p:sldId id="2147482399" r:id="rId13"/>
    <p:sldId id="2147482394" r:id="rId14"/>
    <p:sldId id="2147482391" r:id="rId15"/>
    <p:sldId id="2147311229" r:id="rId16"/>
    <p:sldId id="2147479883" r:id="rId17"/>
    <p:sldId id="2147479886" r:id="rId18"/>
    <p:sldId id="34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CCBF2-51F2-B249-A6F6-EDD738ECAB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0874F3-320F-4941-AC5A-14636EF031C4}">
      <dgm:prSet custT="1"/>
      <dgm:spPr>
        <a:solidFill>
          <a:srgbClr val="10253F">
            <a:alpha val="50196"/>
          </a:srgbClr>
        </a:solidFill>
        <a:ln w="6350">
          <a:solidFill>
            <a:schemeClr val="accent1">
              <a:lumMod val="75000"/>
            </a:schemeClr>
          </a:solidFill>
        </a:ln>
        <a:effectLst/>
      </dgm:spPr>
      <dgm:t>
        <a:bodyPr/>
        <a:lstStyle/>
        <a:p>
          <a:pPr>
            <a:lnSpc>
              <a:spcPct val="100000"/>
            </a:lnSpc>
            <a:spcAft>
              <a:spcPts val="0"/>
            </a:spcAft>
          </a:pPr>
          <a:r>
            <a:rPr lang="en-US" sz="1200" b="1">
              <a:solidFill>
                <a:srgbClr val="BED730"/>
              </a:solidFill>
              <a:latin typeface="Trebuchet MS" panose="020B0703020202090204" pitchFamily="34" charset="0"/>
            </a:rPr>
            <a:t>Infinit FSO</a:t>
          </a:r>
        </a:p>
        <a:p>
          <a:pPr>
            <a:lnSpc>
              <a:spcPct val="100000"/>
            </a:lnSpc>
            <a:spcAft>
              <a:spcPts val="0"/>
            </a:spcAft>
          </a:pPr>
          <a:r>
            <a:rPr lang="en-US" sz="1200">
              <a:latin typeface="Trebuchet MS" panose="020B0703020202090204" pitchFamily="34" charset="0"/>
            </a:rPr>
            <a:t>AIOps driven excellence with observability across your digital stack</a:t>
          </a:r>
          <a:endParaRPr lang="en-IN" sz="1200">
            <a:latin typeface="Trebuchet MS" panose="020B0703020202090204" pitchFamily="34" charset="0"/>
          </a:endParaRPr>
        </a:p>
      </dgm:t>
    </dgm:pt>
    <dgm:pt modelId="{65B4E2DE-720F-4040-95A1-587CAF7B0C2E}" type="parTrans" cxnId="{740AC0BF-D53D-B142-A851-5C972D58B987}">
      <dgm:prSet/>
      <dgm:spPr/>
      <dgm:t>
        <a:bodyPr/>
        <a:lstStyle/>
        <a:p>
          <a:endParaRPr lang="en-US" sz="1600"/>
        </a:p>
      </dgm:t>
    </dgm:pt>
    <dgm:pt modelId="{AAFFB5FF-545E-8749-A30B-BF8E76740F4F}" type="sibTrans" cxnId="{740AC0BF-D53D-B142-A851-5C972D58B987}">
      <dgm:prSet/>
      <dgm:spPr/>
      <dgm:t>
        <a:bodyPr/>
        <a:lstStyle/>
        <a:p>
          <a:endParaRPr lang="en-US" sz="1600"/>
        </a:p>
      </dgm:t>
    </dgm:pt>
    <dgm:pt modelId="{A228E90B-D350-5548-A390-EE94459E50FB}">
      <dgm:prSet custT="1"/>
      <dgm:spPr>
        <a:solidFill>
          <a:srgbClr val="10253F">
            <a:alpha val="50196"/>
          </a:srgbClr>
        </a:solidFill>
        <a:ln w="6350">
          <a:solidFill>
            <a:schemeClr val="accent1">
              <a:lumMod val="75000"/>
            </a:schemeClr>
          </a:solidFill>
        </a:ln>
        <a:effectLst/>
      </dgm:spPr>
      <dgm: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AI/ML </a:t>
          </a:r>
        </a:p>
        <a:p>
          <a:pPr marL="0" lvl="0" algn="ctr" defTabSz="622300">
            <a:lnSpc>
              <a:spcPct val="100000"/>
            </a:lnSpc>
            <a:spcBef>
              <a:spcPct val="0"/>
            </a:spcBef>
            <a:spcAft>
              <a:spcPts val="0"/>
            </a:spcAft>
            <a:buNone/>
          </a:pPr>
          <a:r>
            <a:rPr lang="en-US" sz="1200" kern="1200">
              <a:latin typeface="Trebuchet MS" panose="020B0703020202090204" pitchFamily="34" charset="0"/>
            </a:rPr>
            <a:t>Supervise &amp; simplify your entire AI/ML lifecycle</a:t>
          </a:r>
          <a:endParaRPr lang="en-IN" sz="1200" kern="1200">
            <a:latin typeface="Trebuchet MS" panose="020B0703020202090204" pitchFamily="34" charset="0"/>
          </a:endParaRPr>
        </a:p>
      </dgm:t>
    </dgm:pt>
    <dgm:pt modelId="{AE7BE8C8-563D-AE41-A9B1-80DFA898A4B3}" type="parTrans" cxnId="{B5A94571-2C66-EC4A-851D-3EE6EFD27475}">
      <dgm:prSet/>
      <dgm:spPr/>
      <dgm:t>
        <a:bodyPr/>
        <a:lstStyle/>
        <a:p>
          <a:endParaRPr lang="en-US" sz="1600"/>
        </a:p>
      </dgm:t>
    </dgm:pt>
    <dgm:pt modelId="{A1FC357A-EC37-DB40-894B-D8FEBC09F06E}" type="sibTrans" cxnId="{B5A94571-2C66-EC4A-851D-3EE6EFD27475}">
      <dgm:prSet/>
      <dgm:spPr/>
      <dgm:t>
        <a:bodyPr/>
        <a:lstStyle/>
        <a:p>
          <a:endParaRPr lang="en-US" sz="1600"/>
        </a:p>
      </dgm:t>
    </dgm:pt>
    <dgm:pt modelId="{B49427F3-A782-BD4C-B23C-ACBC4F964849}">
      <dgm:prSet custT="1"/>
      <dgm:spPr>
        <a:solidFill>
          <a:srgbClr val="10253F">
            <a:alpha val="50196"/>
          </a:srgbClr>
        </a:solidFill>
        <a:ln w="6350">
          <a:solidFill>
            <a:schemeClr val="accent1">
              <a:lumMod val="75000"/>
            </a:schemeClr>
          </a:solidFill>
        </a:ln>
        <a:effectLst/>
      </dgm:spPr>
      <dgm: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DAM </a:t>
          </a:r>
        </a:p>
        <a:p>
          <a:pPr marL="0" lvl="0" algn="ctr" defTabSz="622300">
            <a:lnSpc>
              <a:spcPct val="100000"/>
            </a:lnSpc>
            <a:spcBef>
              <a:spcPct val="0"/>
            </a:spcBef>
            <a:spcAft>
              <a:spcPts val="0"/>
            </a:spcAft>
            <a:buNone/>
          </a:pPr>
          <a:r>
            <a:rPr lang="en-US" sz="1200" kern="1200">
              <a:latin typeface="Trebuchet MS" panose="020B0703020202090204" pitchFamily="34" charset="0"/>
            </a:rPr>
            <a:t>Increase brand visibility &amp; enhance your digital </a:t>
          </a:r>
        </a:p>
        <a:p>
          <a:pPr marL="0" lvl="0" algn="ctr" defTabSz="622300">
            <a:lnSpc>
              <a:spcPct val="100000"/>
            </a:lnSpc>
            <a:spcBef>
              <a:spcPct val="0"/>
            </a:spcBef>
            <a:spcAft>
              <a:spcPts val="0"/>
            </a:spcAft>
            <a:buNone/>
          </a:pPr>
          <a:r>
            <a:rPr lang="en-US" sz="1200" kern="1200">
              <a:latin typeface="Trebuchet MS" panose="020B0703020202090204" pitchFamily="34" charset="0"/>
            </a:rPr>
            <a:t>content strategy</a:t>
          </a:r>
          <a:endParaRPr lang="en-IN" sz="1200" kern="1200">
            <a:latin typeface="Trebuchet MS" panose="020B0703020202090204" pitchFamily="34" charset="0"/>
          </a:endParaRPr>
        </a:p>
      </dgm:t>
    </dgm:pt>
    <dgm:pt modelId="{6D457B51-BEC5-6049-A137-5AF50E2A1D46}" type="parTrans" cxnId="{2090C266-CDE8-7D4A-9CB3-376CE0267593}">
      <dgm:prSet/>
      <dgm:spPr/>
      <dgm:t>
        <a:bodyPr/>
        <a:lstStyle/>
        <a:p>
          <a:endParaRPr lang="en-US" sz="1600"/>
        </a:p>
      </dgm:t>
    </dgm:pt>
    <dgm:pt modelId="{07CB82AE-FA4E-374B-99C9-CBB48E476BE3}" type="sibTrans" cxnId="{2090C266-CDE8-7D4A-9CB3-376CE0267593}">
      <dgm:prSet/>
      <dgm:spPr/>
      <dgm:t>
        <a:bodyPr/>
        <a:lstStyle/>
        <a:p>
          <a:endParaRPr lang="en-US" sz="1600"/>
        </a:p>
      </dgm:t>
    </dgm:pt>
    <dgm:pt modelId="{A6854B13-2C1A-694F-91EC-DADEAAEDBEB1}">
      <dgm:prSet custT="1"/>
      <dgm:spPr>
        <a:solidFill>
          <a:srgbClr val="10253F">
            <a:alpha val="50196"/>
          </a:srgbClr>
        </a:solidFill>
        <a:ln w="6350">
          <a:solidFill>
            <a:schemeClr val="accent1">
              <a:lumMod val="75000"/>
            </a:schemeClr>
          </a:solidFill>
        </a:ln>
        <a:effectLst/>
      </dgm:spPr>
      <dgm: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Retail Intelligence</a:t>
          </a:r>
        </a:p>
        <a:p>
          <a:pPr marL="0" lvl="0" algn="ctr" defTabSz="622300">
            <a:lnSpc>
              <a:spcPct val="100000"/>
            </a:lnSpc>
            <a:spcBef>
              <a:spcPct val="0"/>
            </a:spcBef>
            <a:spcAft>
              <a:spcPts val="0"/>
            </a:spcAft>
            <a:buNone/>
          </a:pPr>
          <a:r>
            <a:rPr lang="en-US" sz="1200" kern="1200">
              <a:latin typeface="Trebuchet MS" panose="020B0703020202090204" pitchFamily="34" charset="0"/>
            </a:rPr>
            <a:t>Digitalize your forward supply chain management</a:t>
          </a:r>
          <a:endParaRPr lang="en-IN" sz="1200" kern="1200">
            <a:latin typeface="Trebuchet MS" panose="020B0703020202090204" pitchFamily="34" charset="0"/>
          </a:endParaRPr>
        </a:p>
      </dgm:t>
    </dgm:pt>
    <dgm:pt modelId="{6C6655DE-67D8-9446-85D9-B2C190F1EE2D}" type="parTrans" cxnId="{332371D8-FD1D-AD4C-BC32-31E3B746E743}">
      <dgm:prSet/>
      <dgm:spPr/>
      <dgm:t>
        <a:bodyPr/>
        <a:lstStyle/>
        <a:p>
          <a:endParaRPr lang="en-US" sz="1600"/>
        </a:p>
      </dgm:t>
    </dgm:pt>
    <dgm:pt modelId="{39853C6D-0ACD-B741-A18C-0CDB3B6B0EAC}" type="sibTrans" cxnId="{332371D8-FD1D-AD4C-BC32-31E3B746E743}">
      <dgm:prSet/>
      <dgm:spPr/>
      <dgm:t>
        <a:bodyPr/>
        <a:lstStyle/>
        <a:p>
          <a:endParaRPr lang="en-US" sz="1600"/>
        </a:p>
      </dgm:t>
    </dgm:pt>
    <dgm:pt modelId="{DA9C53F3-946B-F94D-AD5B-F5E6A5D7652A}">
      <dgm:prSet custT="1"/>
      <dgm:spPr>
        <a:solidFill>
          <a:srgbClr val="10253F">
            <a:alpha val="50196"/>
          </a:srgbClr>
        </a:solidFill>
        <a:ln w="6350">
          <a:solidFill>
            <a:schemeClr val="accent1">
              <a:lumMod val="75000"/>
            </a:schemeClr>
          </a:solidFill>
        </a:ln>
        <a:effectLst/>
      </dgm:spPr>
      <dgm:t>
        <a:bodyPr/>
        <a:lstStyle/>
        <a:p>
          <a:pPr>
            <a:lnSpc>
              <a:spcPct val="100000"/>
            </a:lnSpc>
            <a:spcAft>
              <a:spcPts val="0"/>
            </a:spcAft>
          </a:pPr>
          <a:r>
            <a:rPr lang="en-US" sz="1200" kern="1200">
              <a:latin typeface="Trebuchet MS" panose="020B0703020202090204" pitchFamily="34" charset="0"/>
            </a:rPr>
            <a:t>Build a Digital culture within the organization with </a:t>
          </a:r>
          <a:r>
            <a:rPr lang="en-US" sz="1200" b="1" kern="1200">
              <a:solidFill>
                <a:srgbClr val="BED730"/>
              </a:solidFill>
              <a:latin typeface="Trebuchet MS" panose="020B0703020202090204" pitchFamily="34" charset="0"/>
              <a:ea typeface="+mn-ea"/>
              <a:cs typeface="+mn-cs"/>
            </a:rPr>
            <a:t>Digital Assessment, XR &amp; AI Learning</a:t>
          </a:r>
          <a:endParaRPr lang="en-IN" sz="1200" kern="1200">
            <a:latin typeface="Trebuchet MS" panose="020B0703020202090204" pitchFamily="34" charset="0"/>
          </a:endParaRPr>
        </a:p>
      </dgm:t>
    </dgm:pt>
    <dgm:pt modelId="{B76DF6B0-BBC6-414E-8B2C-95F2905FE9DE}" type="parTrans" cxnId="{5A3B4DE5-7AA3-6948-B1C8-AA0C98C2A1E6}">
      <dgm:prSet/>
      <dgm:spPr/>
      <dgm:t>
        <a:bodyPr/>
        <a:lstStyle/>
        <a:p>
          <a:endParaRPr lang="en-US" sz="1600"/>
        </a:p>
      </dgm:t>
    </dgm:pt>
    <dgm:pt modelId="{BA07859D-ACFE-994C-9079-F9E0443DF047}" type="sibTrans" cxnId="{5A3B4DE5-7AA3-6948-B1C8-AA0C98C2A1E6}">
      <dgm:prSet/>
      <dgm:spPr/>
      <dgm:t>
        <a:bodyPr/>
        <a:lstStyle/>
        <a:p>
          <a:endParaRPr lang="en-US" sz="1600"/>
        </a:p>
      </dgm:t>
    </dgm:pt>
    <dgm:pt modelId="{7FD47F51-F5B3-774E-B03E-A11128C2F48A}">
      <dgm:prSet custT="1"/>
      <dgm:spPr>
        <a:solidFill>
          <a:srgbClr val="10253F">
            <a:alpha val="50196"/>
          </a:srgbClr>
        </a:solidFill>
        <a:ln w="6350">
          <a:solidFill>
            <a:schemeClr val="accent1">
              <a:lumMod val="75000"/>
            </a:schemeClr>
          </a:solidFill>
        </a:ln>
        <a:effectLst/>
      </dgm:spPr>
      <dgm: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App Modernization </a:t>
          </a:r>
        </a:p>
        <a:p>
          <a:pPr marL="0" lvl="0" algn="ctr" defTabSz="622300">
            <a:lnSpc>
              <a:spcPct val="100000"/>
            </a:lnSpc>
            <a:spcBef>
              <a:spcPct val="0"/>
            </a:spcBef>
            <a:spcAft>
              <a:spcPts val="0"/>
            </a:spcAft>
            <a:buNone/>
          </a:pPr>
          <a:r>
            <a:rPr lang="en-US" sz="1200" kern="1200">
              <a:latin typeface="Trebuchet MS" panose="020B0703020202090204" pitchFamily="34" charset="0"/>
            </a:rPr>
            <a:t>and </a:t>
          </a:r>
          <a:r>
            <a:rPr lang="en-US" sz="1200" b="1" kern="1200">
              <a:solidFill>
                <a:srgbClr val="BED730"/>
              </a:solidFill>
              <a:latin typeface="Trebuchet MS" panose="020B0703020202090204" pitchFamily="34" charset="0"/>
              <a:ea typeface="+mn-ea"/>
              <a:cs typeface="+mn-cs"/>
            </a:rPr>
            <a:t>DevSecOps</a:t>
          </a:r>
          <a:r>
            <a:rPr lang="en-US" sz="1200" kern="1200">
              <a:latin typeface="Trebuchet MS" panose="020B0703020202090204" pitchFamily="34" charset="0"/>
            </a:rPr>
            <a:t> for faster time to market</a:t>
          </a:r>
          <a:endParaRPr lang="en-IN" sz="1200" kern="1200">
            <a:latin typeface="Trebuchet MS" panose="020B0703020202090204" pitchFamily="34" charset="0"/>
          </a:endParaRPr>
        </a:p>
      </dgm:t>
    </dgm:pt>
    <dgm:pt modelId="{975CB853-D8EB-7748-BD71-FBD699737837}" type="parTrans" cxnId="{42837A55-551D-F846-8B43-8BE4108BFA46}">
      <dgm:prSet/>
      <dgm:spPr/>
      <dgm:t>
        <a:bodyPr/>
        <a:lstStyle/>
        <a:p>
          <a:endParaRPr lang="en-US" sz="1600"/>
        </a:p>
      </dgm:t>
    </dgm:pt>
    <dgm:pt modelId="{01222203-7F71-CF41-B161-22AAAE64AA8D}" type="sibTrans" cxnId="{42837A55-551D-F846-8B43-8BE4108BFA46}">
      <dgm:prSet/>
      <dgm:spPr/>
      <dgm:t>
        <a:bodyPr/>
        <a:lstStyle/>
        <a:p>
          <a:endParaRPr lang="en-US" sz="1600"/>
        </a:p>
      </dgm:t>
    </dgm:pt>
    <dgm:pt modelId="{A7DF86BD-33E9-4798-984D-98B0E27DC43D}">
      <dgm:prSet custT="1"/>
      <dgm:spPr>
        <a:solidFill>
          <a:srgbClr val="10253F">
            <a:alpha val="50196"/>
          </a:srgbClr>
        </a:solidFill>
        <a:ln w="6350" cap="flat" cmpd="sng" algn="ctr">
          <a:solidFill>
            <a:schemeClr val="accent1">
              <a:lumMod val="75000"/>
            </a:schemeClr>
          </a:solidFill>
          <a:prstDash val="solid"/>
        </a:ln>
        <a:effectLst/>
      </dgm:spPr>
      <dgm:t>
        <a:bodyPr spcFirstLastPara="0" vert="horz" wrap="square" lIns="53340" tIns="53340" rIns="53340" bIns="53340" numCol="1" spcCol="1270" anchor="ctr" anchorCtr="0"/>
        <a:lstStyle/>
        <a:p>
          <a:pPr marL="0" lvl="0" indent="0" algn="ctr" defTabSz="622300">
            <a:lnSpc>
              <a:spcPct val="100000"/>
            </a:lnSpc>
            <a:spcBef>
              <a:spcPct val="0"/>
            </a:spcBef>
            <a:spcAft>
              <a:spcPts val="0"/>
            </a:spcAft>
            <a:buNone/>
          </a:pPr>
          <a:r>
            <a:rPr lang="en-IN" sz="1200" b="1" kern="1200">
              <a:solidFill>
                <a:srgbClr val="BED730"/>
              </a:solidFill>
              <a:latin typeface="Trebuchet MS" panose="020B0703020202090204" pitchFamily="34" charset="0"/>
              <a:ea typeface="+mn-ea"/>
              <a:cs typeface="+mn-cs"/>
            </a:rPr>
            <a:t>Industry Application </a:t>
          </a:r>
          <a:r>
            <a:rPr lang="en-IN" sz="1200" b="1" kern="1200">
              <a:solidFill>
                <a:schemeClr val="bg1"/>
              </a:solidFill>
              <a:latin typeface="Trebuchet MS" panose="020B0703020202090204" pitchFamily="34" charset="0"/>
              <a:ea typeface="+mn-ea"/>
              <a:cs typeface="+mn-cs"/>
            </a:rPr>
            <a:t>Services to unlock business agility </a:t>
          </a:r>
        </a:p>
        <a:p>
          <a:pPr marL="0" lvl="0" indent="0" algn="ctr" defTabSz="622300">
            <a:lnSpc>
              <a:spcPct val="100000"/>
            </a:lnSpc>
            <a:spcBef>
              <a:spcPct val="0"/>
            </a:spcBef>
            <a:spcAft>
              <a:spcPts val="0"/>
            </a:spcAft>
            <a:buNone/>
          </a:pPr>
          <a:r>
            <a:rPr lang="en-IN" sz="1200" b="1" kern="1200">
              <a:solidFill>
                <a:schemeClr val="bg1"/>
              </a:solidFill>
              <a:latin typeface="Trebuchet MS" panose="020B0703020202090204" pitchFamily="34" charset="0"/>
              <a:ea typeface="+mn-ea"/>
              <a:cs typeface="+mn-cs"/>
            </a:rPr>
            <a:t>SAP, Oracle, Microsoft </a:t>
          </a:r>
        </a:p>
      </dgm:t>
    </dgm:pt>
    <dgm:pt modelId="{6E645D93-35F8-4C97-8C92-9DD8CA738E6B}" type="parTrans" cxnId="{13C3028C-3079-4D5E-9E11-794B61DD51DE}">
      <dgm:prSet/>
      <dgm:spPr/>
      <dgm:t>
        <a:bodyPr/>
        <a:lstStyle/>
        <a:p>
          <a:endParaRPr lang="en-US" sz="1600"/>
        </a:p>
      </dgm:t>
    </dgm:pt>
    <dgm:pt modelId="{7AF97DCF-52A6-43DD-8CC7-968861B86A6E}" type="sibTrans" cxnId="{13C3028C-3079-4D5E-9E11-794B61DD51DE}">
      <dgm:prSet/>
      <dgm:spPr/>
      <dgm:t>
        <a:bodyPr/>
        <a:lstStyle/>
        <a:p>
          <a:endParaRPr lang="en-US" sz="1600"/>
        </a:p>
      </dgm:t>
    </dgm:pt>
    <dgm:pt modelId="{E4E6C8FB-2800-FE4D-93BA-37073DEAB558}" type="pres">
      <dgm:prSet presAssocID="{2D7CCBF2-51F2-B249-A6F6-EDD738ECAB25}" presName="diagram" presStyleCnt="0">
        <dgm:presLayoutVars>
          <dgm:dir/>
          <dgm:resizeHandles val="exact"/>
        </dgm:presLayoutVars>
      </dgm:prSet>
      <dgm:spPr/>
    </dgm:pt>
    <dgm:pt modelId="{A91CCEC1-9C80-6A4C-ABE0-E3372ED59A97}" type="pres">
      <dgm:prSet presAssocID="{1A0874F3-320F-4941-AC5A-14636EF031C4}" presName="node" presStyleLbl="node1" presStyleIdx="0" presStyleCnt="7" custScaleX="61875" custScaleY="72570" custLinFactNeighborX="-7924" custLinFactNeighborY="-1505">
        <dgm:presLayoutVars>
          <dgm:bulletEnabled val="1"/>
        </dgm:presLayoutVars>
      </dgm:prSet>
      <dgm:spPr>
        <a:prstGeom prst="roundRect">
          <a:avLst/>
        </a:prstGeom>
      </dgm:spPr>
    </dgm:pt>
    <dgm:pt modelId="{91FFCAD9-70EC-5546-ACCE-F6588B1A359D}" type="pres">
      <dgm:prSet presAssocID="{AAFFB5FF-545E-8749-A30B-BF8E76740F4F}" presName="sibTrans" presStyleCnt="0"/>
      <dgm:spPr/>
    </dgm:pt>
    <dgm:pt modelId="{9CA32A64-8650-1145-8EB8-0635DF77AD2A}" type="pres">
      <dgm:prSet presAssocID="{A228E90B-D350-5548-A390-EE94459E50FB}" presName="node" presStyleLbl="node1" presStyleIdx="1" presStyleCnt="7" custScaleX="61875" custScaleY="72570" custLinFactNeighborX="772" custLinFactNeighborY="-482">
        <dgm:presLayoutVars>
          <dgm:bulletEnabled val="1"/>
        </dgm:presLayoutVars>
      </dgm:prSet>
      <dgm:spPr>
        <a:prstGeom prst="roundRect">
          <a:avLst/>
        </a:prstGeom>
      </dgm:spPr>
    </dgm:pt>
    <dgm:pt modelId="{BD423976-178C-B84B-A4FC-552A1C1F75C6}" type="pres">
      <dgm:prSet presAssocID="{A1FC357A-EC37-DB40-894B-D8FEBC09F06E}" presName="sibTrans" presStyleCnt="0"/>
      <dgm:spPr/>
    </dgm:pt>
    <dgm:pt modelId="{E4F7AB0A-500B-1D4C-9647-859B9D751230}" type="pres">
      <dgm:prSet presAssocID="{B49427F3-A782-BD4C-B23C-ACBC4F964849}" presName="node" presStyleLbl="node1" presStyleIdx="2" presStyleCnt="7" custScaleX="61875" custScaleY="72570" custLinFactNeighborY="-1186">
        <dgm:presLayoutVars>
          <dgm:bulletEnabled val="1"/>
        </dgm:presLayoutVars>
      </dgm:prSet>
      <dgm:spPr>
        <a:prstGeom prst="roundRect">
          <a:avLst/>
        </a:prstGeom>
      </dgm:spPr>
    </dgm:pt>
    <dgm:pt modelId="{E87858D1-6493-CD40-910E-3C8FFCF96B7B}" type="pres">
      <dgm:prSet presAssocID="{07CB82AE-FA4E-374B-99C9-CBB48E476BE3}" presName="sibTrans" presStyleCnt="0"/>
      <dgm:spPr/>
    </dgm:pt>
    <dgm:pt modelId="{D959ECF3-F8C5-5046-9082-D92491C7878B}" type="pres">
      <dgm:prSet presAssocID="{A6854B13-2C1A-694F-91EC-DADEAAEDBEB1}" presName="node" presStyleLbl="node1" presStyleIdx="3" presStyleCnt="7" custScaleX="61875" custScaleY="72570" custLinFactNeighborY="-1186">
        <dgm:presLayoutVars>
          <dgm:bulletEnabled val="1"/>
        </dgm:presLayoutVars>
      </dgm:prSet>
      <dgm:spPr>
        <a:prstGeom prst="roundRect">
          <a:avLst/>
        </a:prstGeom>
      </dgm:spPr>
    </dgm:pt>
    <dgm:pt modelId="{4038498F-8AF8-0647-BF9E-9B2B0D09C56F}" type="pres">
      <dgm:prSet presAssocID="{39853C6D-0ACD-B741-A18C-0CDB3B6B0EAC}" presName="sibTrans" presStyleCnt="0"/>
      <dgm:spPr/>
    </dgm:pt>
    <dgm:pt modelId="{AC813625-657F-B74C-A3A7-84B6E9C2F50B}" type="pres">
      <dgm:prSet presAssocID="{DA9C53F3-946B-F94D-AD5B-F5E6A5D7652A}" presName="node" presStyleLbl="node1" presStyleIdx="4" presStyleCnt="7" custScaleX="61875" custScaleY="72570">
        <dgm:presLayoutVars>
          <dgm:bulletEnabled val="1"/>
        </dgm:presLayoutVars>
      </dgm:prSet>
      <dgm:spPr>
        <a:prstGeom prst="roundRect">
          <a:avLst/>
        </a:prstGeom>
      </dgm:spPr>
    </dgm:pt>
    <dgm:pt modelId="{427352BE-D364-C840-988A-1AD2E4738F42}" type="pres">
      <dgm:prSet presAssocID="{BA07859D-ACFE-994C-9079-F9E0443DF047}" presName="sibTrans" presStyleCnt="0"/>
      <dgm:spPr/>
    </dgm:pt>
    <dgm:pt modelId="{90306AB7-3020-9745-9265-9FB10A7F9C07}" type="pres">
      <dgm:prSet presAssocID="{7FD47F51-F5B3-774E-B03E-A11128C2F48A}" presName="node" presStyleLbl="node1" presStyleIdx="5" presStyleCnt="7" custScaleX="61875" custScaleY="72570">
        <dgm:presLayoutVars>
          <dgm:bulletEnabled val="1"/>
        </dgm:presLayoutVars>
      </dgm:prSet>
      <dgm:spPr>
        <a:prstGeom prst="roundRect">
          <a:avLst/>
        </a:prstGeom>
      </dgm:spPr>
    </dgm:pt>
    <dgm:pt modelId="{83E781E9-7F89-4DE2-87BD-180D5E24C2D0}" type="pres">
      <dgm:prSet presAssocID="{01222203-7F71-CF41-B161-22AAAE64AA8D}" presName="sibTrans" presStyleCnt="0"/>
      <dgm:spPr/>
    </dgm:pt>
    <dgm:pt modelId="{50FDBD12-C0F8-4D3E-BC95-1AC7CD6E6DEA}" type="pres">
      <dgm:prSet presAssocID="{A7DF86BD-33E9-4798-984D-98B0E27DC43D}" presName="node" presStyleLbl="node1" presStyleIdx="6" presStyleCnt="7" custScaleX="61875" custScaleY="72570">
        <dgm:presLayoutVars>
          <dgm:bulletEnabled val="1"/>
        </dgm:presLayoutVars>
      </dgm:prSet>
      <dgm:spPr>
        <a:xfrm>
          <a:off x="8903205" y="2176368"/>
          <a:ext cx="2422773" cy="1453663"/>
        </a:xfrm>
        <a:prstGeom prst="roundRect">
          <a:avLst/>
        </a:prstGeom>
      </dgm:spPr>
    </dgm:pt>
  </dgm:ptLst>
  <dgm:cxnLst>
    <dgm:cxn modelId="{A6B3D90F-853E-42A9-8B3E-43985B391ABF}" type="presOf" srcId="{A6854B13-2C1A-694F-91EC-DADEAAEDBEB1}" destId="{D959ECF3-F8C5-5046-9082-D92491C7878B}" srcOrd="0" destOrd="0" presId="urn:microsoft.com/office/officeart/2005/8/layout/default"/>
    <dgm:cxn modelId="{E7A2EA63-E882-4AD9-A422-7726B0485453}" type="presOf" srcId="{A7DF86BD-33E9-4798-984D-98B0E27DC43D}" destId="{50FDBD12-C0F8-4D3E-BC95-1AC7CD6E6DEA}" srcOrd="0" destOrd="0" presId="urn:microsoft.com/office/officeart/2005/8/layout/default"/>
    <dgm:cxn modelId="{2090C266-CDE8-7D4A-9CB3-376CE0267593}" srcId="{2D7CCBF2-51F2-B249-A6F6-EDD738ECAB25}" destId="{B49427F3-A782-BD4C-B23C-ACBC4F964849}" srcOrd="2" destOrd="0" parTransId="{6D457B51-BEC5-6049-A137-5AF50E2A1D46}" sibTransId="{07CB82AE-FA4E-374B-99C9-CBB48E476BE3}"/>
    <dgm:cxn modelId="{B5A94571-2C66-EC4A-851D-3EE6EFD27475}" srcId="{2D7CCBF2-51F2-B249-A6F6-EDD738ECAB25}" destId="{A228E90B-D350-5548-A390-EE94459E50FB}" srcOrd="1" destOrd="0" parTransId="{AE7BE8C8-563D-AE41-A9B1-80DFA898A4B3}" sibTransId="{A1FC357A-EC37-DB40-894B-D8FEBC09F06E}"/>
    <dgm:cxn modelId="{42837A55-551D-F846-8B43-8BE4108BFA46}" srcId="{2D7CCBF2-51F2-B249-A6F6-EDD738ECAB25}" destId="{7FD47F51-F5B3-774E-B03E-A11128C2F48A}" srcOrd="5" destOrd="0" parTransId="{975CB853-D8EB-7748-BD71-FBD699737837}" sibTransId="{01222203-7F71-CF41-B161-22AAAE64AA8D}"/>
    <dgm:cxn modelId="{13C3028C-3079-4D5E-9E11-794B61DD51DE}" srcId="{2D7CCBF2-51F2-B249-A6F6-EDD738ECAB25}" destId="{A7DF86BD-33E9-4798-984D-98B0E27DC43D}" srcOrd="6" destOrd="0" parTransId="{6E645D93-35F8-4C97-8C92-9DD8CA738E6B}" sibTransId="{7AF97DCF-52A6-43DD-8CC7-968861B86A6E}"/>
    <dgm:cxn modelId="{1ED738A4-D91E-4BA9-8869-F9193F27252E}" type="presOf" srcId="{B49427F3-A782-BD4C-B23C-ACBC4F964849}" destId="{E4F7AB0A-500B-1D4C-9647-859B9D751230}" srcOrd="0" destOrd="0" presId="urn:microsoft.com/office/officeart/2005/8/layout/default"/>
    <dgm:cxn modelId="{398A0DBA-32CD-4230-BB8C-143543D99E6E}" type="presOf" srcId="{1A0874F3-320F-4941-AC5A-14636EF031C4}" destId="{A91CCEC1-9C80-6A4C-ABE0-E3372ED59A97}" srcOrd="0" destOrd="0" presId="urn:microsoft.com/office/officeart/2005/8/layout/default"/>
    <dgm:cxn modelId="{CFB4B7BE-FD63-4804-83EE-C27A66A71EE9}" type="presOf" srcId="{DA9C53F3-946B-F94D-AD5B-F5E6A5D7652A}" destId="{AC813625-657F-B74C-A3A7-84B6E9C2F50B}" srcOrd="0" destOrd="0" presId="urn:microsoft.com/office/officeart/2005/8/layout/default"/>
    <dgm:cxn modelId="{740AC0BF-D53D-B142-A851-5C972D58B987}" srcId="{2D7CCBF2-51F2-B249-A6F6-EDD738ECAB25}" destId="{1A0874F3-320F-4941-AC5A-14636EF031C4}" srcOrd="0" destOrd="0" parTransId="{65B4E2DE-720F-4040-95A1-587CAF7B0C2E}" sibTransId="{AAFFB5FF-545E-8749-A30B-BF8E76740F4F}"/>
    <dgm:cxn modelId="{819A8CC8-9489-468F-A7F9-A7C818783B6A}" type="presOf" srcId="{7FD47F51-F5B3-774E-B03E-A11128C2F48A}" destId="{90306AB7-3020-9745-9265-9FB10A7F9C07}" srcOrd="0" destOrd="0" presId="urn:microsoft.com/office/officeart/2005/8/layout/default"/>
    <dgm:cxn modelId="{332371D8-FD1D-AD4C-BC32-31E3B746E743}" srcId="{2D7CCBF2-51F2-B249-A6F6-EDD738ECAB25}" destId="{A6854B13-2C1A-694F-91EC-DADEAAEDBEB1}" srcOrd="3" destOrd="0" parTransId="{6C6655DE-67D8-9446-85D9-B2C190F1EE2D}" sibTransId="{39853C6D-0ACD-B741-A18C-0CDB3B6B0EAC}"/>
    <dgm:cxn modelId="{17DFDDDA-A849-4075-ACB0-68DEBAF20103}" type="presOf" srcId="{A228E90B-D350-5548-A390-EE94459E50FB}" destId="{9CA32A64-8650-1145-8EB8-0635DF77AD2A}" srcOrd="0" destOrd="0" presId="urn:microsoft.com/office/officeart/2005/8/layout/default"/>
    <dgm:cxn modelId="{5A3B4DE5-7AA3-6948-B1C8-AA0C98C2A1E6}" srcId="{2D7CCBF2-51F2-B249-A6F6-EDD738ECAB25}" destId="{DA9C53F3-946B-F94D-AD5B-F5E6A5D7652A}" srcOrd="4" destOrd="0" parTransId="{B76DF6B0-BBC6-414E-8B2C-95F2905FE9DE}" sibTransId="{BA07859D-ACFE-994C-9079-F9E0443DF047}"/>
    <dgm:cxn modelId="{FCF4C3EF-B728-45DC-82E9-029F934A7200}" type="presOf" srcId="{2D7CCBF2-51F2-B249-A6F6-EDD738ECAB25}" destId="{E4E6C8FB-2800-FE4D-93BA-37073DEAB558}" srcOrd="0" destOrd="0" presId="urn:microsoft.com/office/officeart/2005/8/layout/default"/>
    <dgm:cxn modelId="{622AA091-361C-4ACC-9543-68E75EF247E9}" type="presParOf" srcId="{E4E6C8FB-2800-FE4D-93BA-37073DEAB558}" destId="{A91CCEC1-9C80-6A4C-ABE0-E3372ED59A97}" srcOrd="0" destOrd="0" presId="urn:microsoft.com/office/officeart/2005/8/layout/default"/>
    <dgm:cxn modelId="{76C4B35D-EDC8-4B2F-BF19-753A5E067A7B}" type="presParOf" srcId="{E4E6C8FB-2800-FE4D-93BA-37073DEAB558}" destId="{91FFCAD9-70EC-5546-ACCE-F6588B1A359D}" srcOrd="1" destOrd="0" presId="urn:microsoft.com/office/officeart/2005/8/layout/default"/>
    <dgm:cxn modelId="{42D5FD6C-3ADE-4649-8E4C-9F719EA86C0D}" type="presParOf" srcId="{E4E6C8FB-2800-FE4D-93BA-37073DEAB558}" destId="{9CA32A64-8650-1145-8EB8-0635DF77AD2A}" srcOrd="2" destOrd="0" presId="urn:microsoft.com/office/officeart/2005/8/layout/default"/>
    <dgm:cxn modelId="{5DD83C6F-3430-4D0B-AF36-1490F04838A8}" type="presParOf" srcId="{E4E6C8FB-2800-FE4D-93BA-37073DEAB558}" destId="{BD423976-178C-B84B-A4FC-552A1C1F75C6}" srcOrd="3" destOrd="0" presId="urn:microsoft.com/office/officeart/2005/8/layout/default"/>
    <dgm:cxn modelId="{89B97A15-E983-429A-B3AC-DA9E9030631E}" type="presParOf" srcId="{E4E6C8FB-2800-FE4D-93BA-37073DEAB558}" destId="{E4F7AB0A-500B-1D4C-9647-859B9D751230}" srcOrd="4" destOrd="0" presId="urn:microsoft.com/office/officeart/2005/8/layout/default"/>
    <dgm:cxn modelId="{D1DCB4A2-324E-4DA4-80A9-F3239F158121}" type="presParOf" srcId="{E4E6C8FB-2800-FE4D-93BA-37073DEAB558}" destId="{E87858D1-6493-CD40-910E-3C8FFCF96B7B}" srcOrd="5" destOrd="0" presId="urn:microsoft.com/office/officeart/2005/8/layout/default"/>
    <dgm:cxn modelId="{C55E14C2-25F1-4657-870D-44FAC0298183}" type="presParOf" srcId="{E4E6C8FB-2800-FE4D-93BA-37073DEAB558}" destId="{D959ECF3-F8C5-5046-9082-D92491C7878B}" srcOrd="6" destOrd="0" presId="urn:microsoft.com/office/officeart/2005/8/layout/default"/>
    <dgm:cxn modelId="{F65810A2-115B-468B-AB30-5EDB1EB49C9F}" type="presParOf" srcId="{E4E6C8FB-2800-FE4D-93BA-37073DEAB558}" destId="{4038498F-8AF8-0647-BF9E-9B2B0D09C56F}" srcOrd="7" destOrd="0" presId="urn:microsoft.com/office/officeart/2005/8/layout/default"/>
    <dgm:cxn modelId="{C0A24746-3072-4E99-8A59-179B8CCF6E61}" type="presParOf" srcId="{E4E6C8FB-2800-FE4D-93BA-37073DEAB558}" destId="{AC813625-657F-B74C-A3A7-84B6E9C2F50B}" srcOrd="8" destOrd="0" presId="urn:microsoft.com/office/officeart/2005/8/layout/default"/>
    <dgm:cxn modelId="{5A4B5435-42B2-4D8F-BAC1-AF079BE5F006}" type="presParOf" srcId="{E4E6C8FB-2800-FE4D-93BA-37073DEAB558}" destId="{427352BE-D364-C840-988A-1AD2E4738F42}" srcOrd="9" destOrd="0" presId="urn:microsoft.com/office/officeart/2005/8/layout/default"/>
    <dgm:cxn modelId="{A01C9C8A-16FF-45A3-9D02-D50F2D63C6FF}" type="presParOf" srcId="{E4E6C8FB-2800-FE4D-93BA-37073DEAB558}" destId="{90306AB7-3020-9745-9265-9FB10A7F9C07}" srcOrd="10" destOrd="0" presId="urn:microsoft.com/office/officeart/2005/8/layout/default"/>
    <dgm:cxn modelId="{1CDC1F5D-593C-489F-966C-40780846F742}" type="presParOf" srcId="{E4E6C8FB-2800-FE4D-93BA-37073DEAB558}" destId="{83E781E9-7F89-4DE2-87BD-180D5E24C2D0}" srcOrd="11" destOrd="0" presId="urn:microsoft.com/office/officeart/2005/8/layout/default"/>
    <dgm:cxn modelId="{2F02291F-3C68-47ED-A05A-7F887D784237}" type="presParOf" srcId="{E4E6C8FB-2800-FE4D-93BA-37073DEAB558}" destId="{50FDBD12-C0F8-4D3E-BC95-1AC7CD6E6DE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07703-3F44-594E-8CB7-D346C0CB56C8}" type="doc">
      <dgm:prSet loTypeId="urn:microsoft.com/office/officeart/2005/8/layout/default" loCatId="" qsTypeId="urn:microsoft.com/office/officeart/2005/8/quickstyle/simple1" qsCatId="simple" csTypeId="urn:microsoft.com/office/officeart/2005/8/colors/accent1_1" csCatId="accent1" phldr="1"/>
      <dgm:spPr/>
      <dgm:t>
        <a:bodyPr/>
        <a:lstStyle/>
        <a:p>
          <a:endParaRPr lang="en-US"/>
        </a:p>
      </dgm:t>
    </dgm:pt>
    <dgm:pt modelId="{6D9EF03B-5877-AC44-9C07-4076E5C34FF2}">
      <dgm:prSet phldrT="[Text]" custT="1"/>
      <dgm:spPr>
        <a:solidFill>
          <a:schemeClr val="tx2">
            <a:lumMod val="20000"/>
            <a:lumOff val="80000"/>
          </a:schemeClr>
        </a:solidFill>
        <a:ln w="6350"/>
      </dgm:spPr>
      <dgm:t>
        <a:bodyPr/>
        <a:lstStyle/>
        <a:p>
          <a:r>
            <a:rPr lang="en-US" sz="1000">
              <a:latin typeface="TheSansOffice" panose="020B0503040302060204" pitchFamily="34" charset="77"/>
            </a:rPr>
            <a:t>Network Performance</a:t>
          </a:r>
        </a:p>
      </dgm:t>
    </dgm:pt>
    <dgm:pt modelId="{1412EEBD-718F-7243-B71B-AC219FE8D925}" type="parTrans" cxnId="{B4668068-6689-A343-87A0-6E4F83B34B65}">
      <dgm:prSet/>
      <dgm:spPr/>
      <dgm:t>
        <a:bodyPr/>
        <a:lstStyle/>
        <a:p>
          <a:endParaRPr lang="en-US" sz="1100">
            <a:latin typeface="TheSansOffice" panose="020B0503040302060204" pitchFamily="34" charset="77"/>
          </a:endParaRPr>
        </a:p>
      </dgm:t>
    </dgm:pt>
    <dgm:pt modelId="{C9191C44-6CC5-2C43-B8C0-A289672EEF84}" type="sibTrans" cxnId="{B4668068-6689-A343-87A0-6E4F83B34B65}">
      <dgm:prSet/>
      <dgm:spPr/>
      <dgm:t>
        <a:bodyPr/>
        <a:lstStyle/>
        <a:p>
          <a:endParaRPr lang="en-US" sz="1100">
            <a:latin typeface="TheSansOffice" panose="020B0503040302060204" pitchFamily="34" charset="77"/>
          </a:endParaRPr>
        </a:p>
      </dgm:t>
    </dgm:pt>
    <dgm:pt modelId="{A1E2F98B-6EC0-8241-B817-E71DF44B55CC}">
      <dgm:prSet phldrT="[Text]" custT="1"/>
      <dgm:spPr>
        <a:solidFill>
          <a:schemeClr val="accent3">
            <a:lumMod val="40000"/>
            <a:lumOff val="60000"/>
          </a:schemeClr>
        </a:solidFill>
        <a:ln w="6350"/>
      </dgm:spPr>
      <dgm:t>
        <a:bodyPr/>
        <a:lstStyle/>
        <a:p>
          <a:r>
            <a:rPr lang="en-US" sz="1000">
              <a:latin typeface="TheSansOffice" panose="020B0503040302060204" pitchFamily="34" charset="77"/>
            </a:rPr>
            <a:t>Multi Cloud FinOps </a:t>
          </a:r>
        </a:p>
      </dgm:t>
    </dgm:pt>
    <dgm:pt modelId="{AB24ADF6-8DF3-FD44-A4EC-279A760F857E}" type="parTrans" cxnId="{CC8B1368-B9D1-0C41-B1DB-592475A178E4}">
      <dgm:prSet/>
      <dgm:spPr/>
      <dgm:t>
        <a:bodyPr/>
        <a:lstStyle/>
        <a:p>
          <a:endParaRPr lang="en-US" sz="1100">
            <a:latin typeface="TheSansOffice" panose="020B0503040302060204" pitchFamily="34" charset="77"/>
          </a:endParaRPr>
        </a:p>
      </dgm:t>
    </dgm:pt>
    <dgm:pt modelId="{D0971E30-BC02-134A-8818-0BEBDBDE3B78}" type="sibTrans" cxnId="{CC8B1368-B9D1-0C41-B1DB-592475A178E4}">
      <dgm:prSet/>
      <dgm:spPr/>
      <dgm:t>
        <a:bodyPr/>
        <a:lstStyle/>
        <a:p>
          <a:endParaRPr lang="en-US" sz="1100">
            <a:latin typeface="TheSansOffice" panose="020B0503040302060204" pitchFamily="34" charset="77"/>
          </a:endParaRPr>
        </a:p>
      </dgm:t>
    </dgm:pt>
    <dgm:pt modelId="{5CB94D2C-2E61-8042-99B5-1DDB8842A239}">
      <dgm:prSet phldrT="[Text]" custT="1"/>
      <dgm:spPr>
        <a:solidFill>
          <a:schemeClr val="accent6">
            <a:lumMod val="60000"/>
            <a:lumOff val="40000"/>
          </a:schemeClr>
        </a:solidFill>
        <a:ln w="6350"/>
      </dgm:spPr>
      <dgm:t>
        <a:bodyPr/>
        <a:lstStyle/>
        <a:p>
          <a:r>
            <a:rPr lang="en-US" sz="1000">
              <a:latin typeface="TheSansOffice" panose="020B0503040302060204" pitchFamily="34" charset="77"/>
            </a:rPr>
            <a:t>App Security Services</a:t>
          </a:r>
        </a:p>
      </dgm:t>
    </dgm:pt>
    <dgm:pt modelId="{A80148FE-83EE-5D41-9F1C-1C90B260CD22}" type="parTrans" cxnId="{68D09B64-559B-DE40-8AFD-B63136804397}">
      <dgm:prSet/>
      <dgm:spPr/>
      <dgm:t>
        <a:bodyPr/>
        <a:lstStyle/>
        <a:p>
          <a:endParaRPr lang="en-US" sz="1100">
            <a:latin typeface="TheSansOffice" panose="020B0503040302060204" pitchFamily="34" charset="77"/>
          </a:endParaRPr>
        </a:p>
      </dgm:t>
    </dgm:pt>
    <dgm:pt modelId="{32AEDBAF-3370-D842-9E3D-A8BB7A59BE0E}" type="sibTrans" cxnId="{68D09B64-559B-DE40-8AFD-B63136804397}">
      <dgm:prSet/>
      <dgm:spPr/>
      <dgm:t>
        <a:bodyPr/>
        <a:lstStyle/>
        <a:p>
          <a:endParaRPr lang="en-US" sz="1100">
            <a:latin typeface="TheSansOffice" panose="020B0503040302060204" pitchFamily="34" charset="77"/>
          </a:endParaRPr>
        </a:p>
      </dgm:t>
    </dgm:pt>
    <dgm:pt modelId="{2B9B5930-13A6-114A-B3B9-F823034C8C57}">
      <dgm:prSet phldrT="[Text]" custT="1"/>
      <dgm:spPr>
        <a:solidFill>
          <a:schemeClr val="accent4">
            <a:lumMod val="40000"/>
            <a:lumOff val="60000"/>
          </a:schemeClr>
        </a:solidFill>
        <a:ln w="6350"/>
      </dgm:spPr>
      <dgm:t>
        <a:bodyPr/>
        <a:lstStyle/>
        <a:p>
          <a:r>
            <a:rPr lang="en-US" sz="1000">
              <a:latin typeface="TheSansOffice" panose="020B0503040302060204" pitchFamily="34" charset="77"/>
            </a:rPr>
            <a:t>App Performance </a:t>
          </a:r>
        </a:p>
      </dgm:t>
    </dgm:pt>
    <dgm:pt modelId="{161E9521-DCF1-5E4C-904F-97924236EB32}" type="parTrans" cxnId="{A7DF8010-5504-C749-93FF-B6FAF0E1B43D}">
      <dgm:prSet/>
      <dgm:spPr/>
      <dgm:t>
        <a:bodyPr/>
        <a:lstStyle/>
        <a:p>
          <a:endParaRPr lang="en-US" sz="1100">
            <a:latin typeface="TheSansOffice" panose="020B0503040302060204" pitchFamily="34" charset="77"/>
          </a:endParaRPr>
        </a:p>
      </dgm:t>
    </dgm:pt>
    <dgm:pt modelId="{C39CF68D-2825-A246-AEFE-9DB02A52F12D}" type="sibTrans" cxnId="{A7DF8010-5504-C749-93FF-B6FAF0E1B43D}">
      <dgm:prSet/>
      <dgm:spPr/>
      <dgm:t>
        <a:bodyPr/>
        <a:lstStyle/>
        <a:p>
          <a:endParaRPr lang="en-US" sz="1100">
            <a:latin typeface="TheSansOffice" panose="020B0503040302060204" pitchFamily="34" charset="77"/>
          </a:endParaRPr>
        </a:p>
      </dgm:t>
    </dgm:pt>
    <dgm:pt modelId="{FDD93635-05A0-F749-A0BC-1202A8B82B80}">
      <dgm:prSet phldrT="[Text]" custT="1"/>
      <dgm:spPr>
        <a:solidFill>
          <a:schemeClr val="accent4">
            <a:lumMod val="40000"/>
            <a:lumOff val="60000"/>
          </a:schemeClr>
        </a:solidFill>
        <a:ln w="6350"/>
      </dgm:spPr>
      <dgm:t>
        <a:bodyPr/>
        <a:lstStyle/>
        <a:p>
          <a:r>
            <a:rPr lang="en-US" sz="1000">
              <a:latin typeface="TheSansOffice" panose="020B0503040302060204" pitchFamily="34" charset="77"/>
            </a:rPr>
            <a:t>App Resource Optimization</a:t>
          </a:r>
        </a:p>
      </dgm:t>
    </dgm:pt>
    <dgm:pt modelId="{F0238EC2-7E85-D743-A547-D6F98267A280}" type="parTrans" cxnId="{958FD6CB-1BFA-9E45-BD8A-48D20EE2F666}">
      <dgm:prSet/>
      <dgm:spPr/>
      <dgm:t>
        <a:bodyPr/>
        <a:lstStyle/>
        <a:p>
          <a:endParaRPr lang="en-US" sz="1100">
            <a:latin typeface="TheSansOffice" panose="020B0503040302060204" pitchFamily="34" charset="77"/>
          </a:endParaRPr>
        </a:p>
      </dgm:t>
    </dgm:pt>
    <dgm:pt modelId="{9C1C31BA-2D58-8D4B-A4EB-48322AA940F3}" type="sibTrans" cxnId="{958FD6CB-1BFA-9E45-BD8A-48D20EE2F666}">
      <dgm:prSet/>
      <dgm:spPr/>
      <dgm:t>
        <a:bodyPr/>
        <a:lstStyle/>
        <a:p>
          <a:endParaRPr lang="en-US" sz="1100">
            <a:latin typeface="TheSansOffice" panose="020B0503040302060204" pitchFamily="34" charset="77"/>
          </a:endParaRPr>
        </a:p>
      </dgm:t>
    </dgm:pt>
    <dgm:pt modelId="{F94B6E91-EDF4-1F4C-A0D3-CAAC895A91D9}">
      <dgm:prSet/>
      <dgm:spPr>
        <a:solidFill>
          <a:schemeClr val="accent6">
            <a:lumMod val="20000"/>
            <a:lumOff val="80000"/>
          </a:schemeClr>
        </a:solidFill>
        <a:ln w="6350"/>
      </dgm:spPr>
      <dgm:t>
        <a:bodyPr/>
        <a:lstStyle/>
        <a:p>
          <a:r>
            <a:rPr lang="en-US">
              <a:latin typeface="TheSansOffice" panose="020B0503040302060204" pitchFamily="34" charset="77"/>
            </a:rPr>
            <a:t>...</a:t>
          </a:r>
        </a:p>
      </dgm:t>
    </dgm:pt>
    <dgm:pt modelId="{F24E1224-D659-F047-B4E0-DAB47418672B}" type="parTrans" cxnId="{490294CB-EADB-0149-A6E2-4A9D992E806C}">
      <dgm:prSet/>
      <dgm:spPr/>
      <dgm:t>
        <a:bodyPr/>
        <a:lstStyle/>
        <a:p>
          <a:endParaRPr lang="en-US">
            <a:latin typeface="TheSansOffice" panose="020B0503040302060204" pitchFamily="34" charset="77"/>
          </a:endParaRPr>
        </a:p>
      </dgm:t>
    </dgm:pt>
    <dgm:pt modelId="{44BA702C-2B4F-AA4F-9B84-ADAC0D2F09F0}" type="sibTrans" cxnId="{490294CB-EADB-0149-A6E2-4A9D992E806C}">
      <dgm:prSet/>
      <dgm:spPr/>
      <dgm:t>
        <a:bodyPr/>
        <a:lstStyle/>
        <a:p>
          <a:endParaRPr lang="en-US">
            <a:latin typeface="TheSansOffice" panose="020B0503040302060204" pitchFamily="34" charset="77"/>
          </a:endParaRPr>
        </a:p>
      </dgm:t>
    </dgm:pt>
    <dgm:pt modelId="{0F8493B2-AEB6-BF45-AE37-70978CB601F7}" type="pres">
      <dgm:prSet presAssocID="{8DF07703-3F44-594E-8CB7-D346C0CB56C8}" presName="diagram" presStyleCnt="0">
        <dgm:presLayoutVars>
          <dgm:dir/>
          <dgm:resizeHandles val="exact"/>
        </dgm:presLayoutVars>
      </dgm:prSet>
      <dgm:spPr/>
    </dgm:pt>
    <dgm:pt modelId="{F9D526A1-5F0B-4841-A6D6-B268F4BDF9EC}" type="pres">
      <dgm:prSet presAssocID="{6D9EF03B-5877-AC44-9C07-4076E5C34FF2}" presName="node" presStyleLbl="node1" presStyleIdx="0" presStyleCnt="6" custScaleX="148433" custLinFactNeighborX="-1489" custLinFactNeighborY="-17">
        <dgm:presLayoutVars>
          <dgm:bulletEnabled val="1"/>
        </dgm:presLayoutVars>
      </dgm:prSet>
      <dgm:spPr>
        <a:prstGeom prst="roundRect">
          <a:avLst/>
        </a:prstGeom>
      </dgm:spPr>
    </dgm:pt>
    <dgm:pt modelId="{2CD9F979-91EA-2047-94A7-824C881DD732}" type="pres">
      <dgm:prSet presAssocID="{C9191C44-6CC5-2C43-B8C0-A289672EEF84}" presName="sibTrans" presStyleCnt="0"/>
      <dgm:spPr/>
    </dgm:pt>
    <dgm:pt modelId="{70A29701-8958-434A-862C-1F4DE9AA55D8}" type="pres">
      <dgm:prSet presAssocID="{5CB94D2C-2E61-8042-99B5-1DDB8842A239}" presName="node" presStyleLbl="node1" presStyleIdx="1" presStyleCnt="6" custScaleX="148433" custLinFactNeighborX="-2156">
        <dgm:presLayoutVars>
          <dgm:bulletEnabled val="1"/>
        </dgm:presLayoutVars>
      </dgm:prSet>
      <dgm:spPr>
        <a:prstGeom prst="roundRect">
          <a:avLst/>
        </a:prstGeom>
      </dgm:spPr>
    </dgm:pt>
    <dgm:pt modelId="{B4AEA6BD-AEFC-424D-8B32-B32C348907AB}" type="pres">
      <dgm:prSet presAssocID="{32AEDBAF-3370-D842-9E3D-A8BB7A59BE0E}" presName="sibTrans" presStyleCnt="0"/>
      <dgm:spPr/>
    </dgm:pt>
    <dgm:pt modelId="{416E7BA2-D2E8-A14A-BCFD-5F875657A629}" type="pres">
      <dgm:prSet presAssocID="{2B9B5930-13A6-114A-B3B9-F823034C8C57}" presName="node" presStyleLbl="node1" presStyleIdx="2" presStyleCnt="6" custScaleX="148433" custLinFactNeighborX="-2824">
        <dgm:presLayoutVars>
          <dgm:bulletEnabled val="1"/>
        </dgm:presLayoutVars>
      </dgm:prSet>
      <dgm:spPr>
        <a:prstGeom prst="roundRect">
          <a:avLst/>
        </a:prstGeom>
      </dgm:spPr>
    </dgm:pt>
    <dgm:pt modelId="{3962DE13-6314-7E41-BDC1-6BE2B438B8FD}" type="pres">
      <dgm:prSet presAssocID="{C39CF68D-2825-A246-AEFE-9DB02A52F12D}" presName="sibTrans" presStyleCnt="0"/>
      <dgm:spPr/>
    </dgm:pt>
    <dgm:pt modelId="{3DB0122C-7AC9-644B-92B8-DC47721BDF25}" type="pres">
      <dgm:prSet presAssocID="{FDD93635-05A0-F749-A0BC-1202A8B82B80}" presName="node" presStyleLbl="node1" presStyleIdx="3" presStyleCnt="6" custScaleX="148433" custLinFactNeighborX="-3491">
        <dgm:presLayoutVars>
          <dgm:bulletEnabled val="1"/>
        </dgm:presLayoutVars>
      </dgm:prSet>
      <dgm:spPr>
        <a:prstGeom prst="roundRect">
          <a:avLst/>
        </a:prstGeom>
      </dgm:spPr>
    </dgm:pt>
    <dgm:pt modelId="{37BC9D62-AEAA-234C-BB22-BB1D100C3A0E}" type="pres">
      <dgm:prSet presAssocID="{9C1C31BA-2D58-8D4B-A4EB-48322AA940F3}" presName="sibTrans" presStyleCnt="0"/>
      <dgm:spPr/>
    </dgm:pt>
    <dgm:pt modelId="{29CF0CFC-6087-CB4F-BFF1-9D048ED787C0}" type="pres">
      <dgm:prSet presAssocID="{A1E2F98B-6EC0-8241-B817-E71DF44B55CC}" presName="node" presStyleLbl="node1" presStyleIdx="4" presStyleCnt="6" custScaleX="148433" custLinFactNeighborX="-5178">
        <dgm:presLayoutVars>
          <dgm:bulletEnabled val="1"/>
        </dgm:presLayoutVars>
      </dgm:prSet>
      <dgm:spPr>
        <a:prstGeom prst="roundRect">
          <a:avLst/>
        </a:prstGeom>
      </dgm:spPr>
    </dgm:pt>
    <dgm:pt modelId="{169FB838-1AB6-9E4A-BFB0-68F8E23E9319}" type="pres">
      <dgm:prSet presAssocID="{D0971E30-BC02-134A-8818-0BEBDBDE3B78}" presName="sibTrans" presStyleCnt="0"/>
      <dgm:spPr/>
    </dgm:pt>
    <dgm:pt modelId="{A365FFF6-D70A-B947-A016-BA973E69157D}" type="pres">
      <dgm:prSet presAssocID="{F94B6E91-EDF4-1F4C-A0D3-CAAC895A91D9}" presName="node" presStyleLbl="node1" presStyleIdx="5" presStyleCnt="6" custScaleX="51453">
        <dgm:presLayoutVars>
          <dgm:bulletEnabled val="1"/>
        </dgm:presLayoutVars>
      </dgm:prSet>
      <dgm:spPr/>
    </dgm:pt>
  </dgm:ptLst>
  <dgm:cxnLst>
    <dgm:cxn modelId="{A7DF8010-5504-C749-93FF-B6FAF0E1B43D}" srcId="{8DF07703-3F44-594E-8CB7-D346C0CB56C8}" destId="{2B9B5930-13A6-114A-B3B9-F823034C8C57}" srcOrd="2" destOrd="0" parTransId="{161E9521-DCF1-5E4C-904F-97924236EB32}" sibTransId="{C39CF68D-2825-A246-AEFE-9DB02A52F12D}"/>
    <dgm:cxn modelId="{17E1E23C-4840-3244-A920-D77EEC9DF0FB}" type="presOf" srcId="{8DF07703-3F44-594E-8CB7-D346C0CB56C8}" destId="{0F8493B2-AEB6-BF45-AE37-70978CB601F7}" srcOrd="0" destOrd="0" presId="urn:microsoft.com/office/officeart/2005/8/layout/default"/>
    <dgm:cxn modelId="{68D09B64-559B-DE40-8AFD-B63136804397}" srcId="{8DF07703-3F44-594E-8CB7-D346C0CB56C8}" destId="{5CB94D2C-2E61-8042-99B5-1DDB8842A239}" srcOrd="1" destOrd="0" parTransId="{A80148FE-83EE-5D41-9F1C-1C90B260CD22}" sibTransId="{32AEDBAF-3370-D842-9E3D-A8BB7A59BE0E}"/>
    <dgm:cxn modelId="{CC8B1368-B9D1-0C41-B1DB-592475A178E4}" srcId="{8DF07703-3F44-594E-8CB7-D346C0CB56C8}" destId="{A1E2F98B-6EC0-8241-B817-E71DF44B55CC}" srcOrd="4" destOrd="0" parTransId="{AB24ADF6-8DF3-FD44-A4EC-279A760F857E}" sibTransId="{D0971E30-BC02-134A-8818-0BEBDBDE3B78}"/>
    <dgm:cxn modelId="{B4668068-6689-A343-87A0-6E4F83B34B65}" srcId="{8DF07703-3F44-594E-8CB7-D346C0CB56C8}" destId="{6D9EF03B-5877-AC44-9C07-4076E5C34FF2}" srcOrd="0" destOrd="0" parTransId="{1412EEBD-718F-7243-B71B-AC219FE8D925}" sibTransId="{C9191C44-6CC5-2C43-B8C0-A289672EEF84}"/>
    <dgm:cxn modelId="{C3D07750-4964-744B-A873-4CAE382BD912}" type="presOf" srcId="{6D9EF03B-5877-AC44-9C07-4076E5C34FF2}" destId="{F9D526A1-5F0B-4841-A6D6-B268F4BDF9EC}" srcOrd="0" destOrd="0" presId="urn:microsoft.com/office/officeart/2005/8/layout/default"/>
    <dgm:cxn modelId="{2B5F0C58-D518-094B-AAFB-4571043ED3C5}" type="presOf" srcId="{F94B6E91-EDF4-1F4C-A0D3-CAAC895A91D9}" destId="{A365FFF6-D70A-B947-A016-BA973E69157D}" srcOrd="0" destOrd="0" presId="urn:microsoft.com/office/officeart/2005/8/layout/default"/>
    <dgm:cxn modelId="{83B3519E-F9EA-814E-AEDC-4D532DD6A619}" type="presOf" srcId="{A1E2F98B-6EC0-8241-B817-E71DF44B55CC}" destId="{29CF0CFC-6087-CB4F-BFF1-9D048ED787C0}" srcOrd="0" destOrd="0" presId="urn:microsoft.com/office/officeart/2005/8/layout/default"/>
    <dgm:cxn modelId="{DEF932C0-1639-F047-9788-0DAA44F78CF9}" type="presOf" srcId="{FDD93635-05A0-F749-A0BC-1202A8B82B80}" destId="{3DB0122C-7AC9-644B-92B8-DC47721BDF25}" srcOrd="0" destOrd="0" presId="urn:microsoft.com/office/officeart/2005/8/layout/default"/>
    <dgm:cxn modelId="{490294CB-EADB-0149-A6E2-4A9D992E806C}" srcId="{8DF07703-3F44-594E-8CB7-D346C0CB56C8}" destId="{F94B6E91-EDF4-1F4C-A0D3-CAAC895A91D9}" srcOrd="5" destOrd="0" parTransId="{F24E1224-D659-F047-B4E0-DAB47418672B}" sibTransId="{44BA702C-2B4F-AA4F-9B84-ADAC0D2F09F0}"/>
    <dgm:cxn modelId="{958FD6CB-1BFA-9E45-BD8A-48D20EE2F666}" srcId="{8DF07703-3F44-594E-8CB7-D346C0CB56C8}" destId="{FDD93635-05A0-F749-A0BC-1202A8B82B80}" srcOrd="3" destOrd="0" parTransId="{F0238EC2-7E85-D743-A547-D6F98267A280}" sibTransId="{9C1C31BA-2D58-8D4B-A4EB-48322AA940F3}"/>
    <dgm:cxn modelId="{4F3ABCDA-35C8-6F49-8D2B-2BA149D0A1F0}" type="presOf" srcId="{2B9B5930-13A6-114A-B3B9-F823034C8C57}" destId="{416E7BA2-D2E8-A14A-BCFD-5F875657A629}" srcOrd="0" destOrd="0" presId="urn:microsoft.com/office/officeart/2005/8/layout/default"/>
    <dgm:cxn modelId="{D99C8AE3-1C0D-F34D-9F27-2A56CA592EA2}" type="presOf" srcId="{5CB94D2C-2E61-8042-99B5-1DDB8842A239}" destId="{70A29701-8958-434A-862C-1F4DE9AA55D8}" srcOrd="0" destOrd="0" presId="urn:microsoft.com/office/officeart/2005/8/layout/default"/>
    <dgm:cxn modelId="{F0DBBAB2-5400-CD4C-8378-4AA16CAD5DA1}" type="presParOf" srcId="{0F8493B2-AEB6-BF45-AE37-70978CB601F7}" destId="{F9D526A1-5F0B-4841-A6D6-B268F4BDF9EC}" srcOrd="0" destOrd="0" presId="urn:microsoft.com/office/officeart/2005/8/layout/default"/>
    <dgm:cxn modelId="{0129205B-9685-9D43-844E-E075FACFB669}" type="presParOf" srcId="{0F8493B2-AEB6-BF45-AE37-70978CB601F7}" destId="{2CD9F979-91EA-2047-94A7-824C881DD732}" srcOrd="1" destOrd="0" presId="urn:microsoft.com/office/officeart/2005/8/layout/default"/>
    <dgm:cxn modelId="{EBF28753-4C33-FA44-9055-6DBED609367F}" type="presParOf" srcId="{0F8493B2-AEB6-BF45-AE37-70978CB601F7}" destId="{70A29701-8958-434A-862C-1F4DE9AA55D8}" srcOrd="2" destOrd="0" presId="urn:microsoft.com/office/officeart/2005/8/layout/default"/>
    <dgm:cxn modelId="{0328457D-13C2-9444-ADFF-436E35D37641}" type="presParOf" srcId="{0F8493B2-AEB6-BF45-AE37-70978CB601F7}" destId="{B4AEA6BD-AEFC-424D-8B32-B32C348907AB}" srcOrd="3" destOrd="0" presId="urn:microsoft.com/office/officeart/2005/8/layout/default"/>
    <dgm:cxn modelId="{9BEE310C-A645-3E42-83A5-665CB878033B}" type="presParOf" srcId="{0F8493B2-AEB6-BF45-AE37-70978CB601F7}" destId="{416E7BA2-D2E8-A14A-BCFD-5F875657A629}" srcOrd="4" destOrd="0" presId="urn:microsoft.com/office/officeart/2005/8/layout/default"/>
    <dgm:cxn modelId="{D7CB0B2C-971E-FA41-89CC-4E7DD59021AA}" type="presParOf" srcId="{0F8493B2-AEB6-BF45-AE37-70978CB601F7}" destId="{3962DE13-6314-7E41-BDC1-6BE2B438B8FD}" srcOrd="5" destOrd="0" presId="urn:microsoft.com/office/officeart/2005/8/layout/default"/>
    <dgm:cxn modelId="{BCB691F5-F9E9-2044-8FCF-C7487A957EE0}" type="presParOf" srcId="{0F8493B2-AEB6-BF45-AE37-70978CB601F7}" destId="{3DB0122C-7AC9-644B-92B8-DC47721BDF25}" srcOrd="6" destOrd="0" presId="urn:microsoft.com/office/officeart/2005/8/layout/default"/>
    <dgm:cxn modelId="{CA6102E9-1CC4-D442-81DC-D9470A130890}" type="presParOf" srcId="{0F8493B2-AEB6-BF45-AE37-70978CB601F7}" destId="{37BC9D62-AEAA-234C-BB22-BB1D100C3A0E}" srcOrd="7" destOrd="0" presId="urn:microsoft.com/office/officeart/2005/8/layout/default"/>
    <dgm:cxn modelId="{8A19D900-27BF-E446-9A51-80F0A9D4EB0F}" type="presParOf" srcId="{0F8493B2-AEB6-BF45-AE37-70978CB601F7}" destId="{29CF0CFC-6087-CB4F-BFF1-9D048ED787C0}" srcOrd="8" destOrd="0" presId="urn:microsoft.com/office/officeart/2005/8/layout/default"/>
    <dgm:cxn modelId="{B0D1EBF2-354C-BC48-9F31-1BA08785168C}" type="presParOf" srcId="{0F8493B2-AEB6-BF45-AE37-70978CB601F7}" destId="{169FB838-1AB6-9E4A-BFB0-68F8E23E9319}" srcOrd="9" destOrd="0" presId="urn:microsoft.com/office/officeart/2005/8/layout/default"/>
    <dgm:cxn modelId="{6E3364E1-CF2C-1743-AEFF-74157ACDDF8C}" type="presParOf" srcId="{0F8493B2-AEB6-BF45-AE37-70978CB601F7}" destId="{A365FFF6-D70A-B947-A016-BA973E69157D}"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F07703-3F44-594E-8CB7-D346C0CB56C8}" type="doc">
      <dgm:prSet loTypeId="urn:microsoft.com/office/officeart/2005/8/layout/default" loCatId="" qsTypeId="urn:microsoft.com/office/officeart/2005/8/quickstyle/simple1" qsCatId="simple" csTypeId="urn:microsoft.com/office/officeart/2005/8/colors/accent1_1" csCatId="accent1" phldr="1"/>
      <dgm:spPr/>
      <dgm:t>
        <a:bodyPr/>
        <a:lstStyle/>
        <a:p>
          <a:endParaRPr lang="en-US"/>
        </a:p>
      </dgm:t>
    </dgm:pt>
    <dgm:pt modelId="{6D9EF03B-5877-AC44-9C07-4076E5C34FF2}">
      <dgm:prSet phldrT="[Text]" custT="1"/>
      <dgm:spPr>
        <a:solidFill>
          <a:srgbClr val="BFD72F"/>
        </a:solidFill>
        <a:ln>
          <a:noFill/>
        </a:ln>
      </dgm:spPr>
      <dgm:t>
        <a:bodyPr/>
        <a:lstStyle/>
        <a:p>
          <a:r>
            <a:rPr lang="en-US" sz="1000">
              <a:solidFill>
                <a:srgbClr val="002060"/>
              </a:solidFill>
            </a:rPr>
            <a:t>Prediction, Prevention, and Remediation of </a:t>
          </a:r>
          <a:br>
            <a:rPr lang="en-US" sz="1000">
              <a:solidFill>
                <a:srgbClr val="002060"/>
              </a:solidFill>
            </a:rPr>
          </a:br>
          <a:r>
            <a:rPr lang="en-US" sz="1000">
              <a:solidFill>
                <a:srgbClr val="C00000"/>
              </a:solidFill>
            </a:rPr>
            <a:t>Business Service </a:t>
          </a:r>
          <a:r>
            <a:rPr lang="en-US" sz="1000">
              <a:solidFill>
                <a:srgbClr val="002060"/>
              </a:solidFill>
            </a:rPr>
            <a:t>Availability and Performance Issues</a:t>
          </a:r>
        </a:p>
      </dgm:t>
    </dgm:pt>
    <dgm:pt modelId="{1412EEBD-718F-7243-B71B-AC219FE8D925}" type="parTrans" cxnId="{B4668068-6689-A343-87A0-6E4F83B34B65}">
      <dgm:prSet/>
      <dgm:spPr/>
      <dgm:t>
        <a:bodyPr/>
        <a:lstStyle/>
        <a:p>
          <a:endParaRPr lang="en-US" sz="1100"/>
        </a:p>
      </dgm:t>
    </dgm:pt>
    <dgm:pt modelId="{C9191C44-6CC5-2C43-B8C0-A289672EEF84}" type="sibTrans" cxnId="{B4668068-6689-A343-87A0-6E4F83B34B65}">
      <dgm:prSet/>
      <dgm:spPr/>
      <dgm:t>
        <a:bodyPr/>
        <a:lstStyle/>
        <a:p>
          <a:endParaRPr lang="en-US" sz="1100"/>
        </a:p>
      </dgm:t>
    </dgm:pt>
    <dgm:pt modelId="{0F8493B2-AEB6-BF45-AE37-70978CB601F7}" type="pres">
      <dgm:prSet presAssocID="{8DF07703-3F44-594E-8CB7-D346C0CB56C8}" presName="diagram" presStyleCnt="0">
        <dgm:presLayoutVars>
          <dgm:dir/>
          <dgm:resizeHandles val="exact"/>
        </dgm:presLayoutVars>
      </dgm:prSet>
      <dgm:spPr/>
    </dgm:pt>
    <dgm:pt modelId="{F9D526A1-5F0B-4841-A6D6-B268F4BDF9EC}" type="pres">
      <dgm:prSet presAssocID="{6D9EF03B-5877-AC44-9C07-4076E5C34FF2}" presName="node" presStyleLbl="node1" presStyleIdx="0" presStyleCnt="1" custScaleX="512304" custLinFactNeighborX="-1489" custLinFactNeighborY="-17">
        <dgm:presLayoutVars>
          <dgm:bulletEnabled val="1"/>
        </dgm:presLayoutVars>
      </dgm:prSet>
      <dgm:spPr>
        <a:prstGeom prst="roundRect">
          <a:avLst/>
        </a:prstGeom>
      </dgm:spPr>
    </dgm:pt>
  </dgm:ptLst>
  <dgm:cxnLst>
    <dgm:cxn modelId="{17E1E23C-4840-3244-A920-D77EEC9DF0FB}" type="presOf" srcId="{8DF07703-3F44-594E-8CB7-D346C0CB56C8}" destId="{0F8493B2-AEB6-BF45-AE37-70978CB601F7}" srcOrd="0" destOrd="0" presId="urn:microsoft.com/office/officeart/2005/8/layout/default"/>
    <dgm:cxn modelId="{B4668068-6689-A343-87A0-6E4F83B34B65}" srcId="{8DF07703-3F44-594E-8CB7-D346C0CB56C8}" destId="{6D9EF03B-5877-AC44-9C07-4076E5C34FF2}" srcOrd="0" destOrd="0" parTransId="{1412EEBD-718F-7243-B71B-AC219FE8D925}" sibTransId="{C9191C44-6CC5-2C43-B8C0-A289672EEF84}"/>
    <dgm:cxn modelId="{C3D07750-4964-744B-A873-4CAE382BD912}" type="presOf" srcId="{6D9EF03B-5877-AC44-9C07-4076E5C34FF2}" destId="{F9D526A1-5F0B-4841-A6D6-B268F4BDF9EC}" srcOrd="0" destOrd="0" presId="urn:microsoft.com/office/officeart/2005/8/layout/default"/>
    <dgm:cxn modelId="{F0DBBAB2-5400-CD4C-8378-4AA16CAD5DA1}" type="presParOf" srcId="{0F8493B2-AEB6-BF45-AE37-70978CB601F7}" destId="{F9D526A1-5F0B-4841-A6D6-B268F4BDF9EC}" srcOrd="0"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C6A53-F3D5-421E-BEE5-330318898E6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FB76808-57AD-4B0E-9039-7FB73EB718BF}">
      <dgm:prSet custT="1"/>
      <dgm:spPr/>
      <dgm:t>
        <a:bodyPr/>
        <a:lstStyle/>
        <a:p>
          <a:pPr>
            <a:lnSpc>
              <a:spcPct val="100000"/>
            </a:lnSpc>
          </a:pPr>
          <a:r>
            <a:rPr lang="en-US" sz="1200">
              <a:solidFill>
                <a:schemeClr val="bg1"/>
              </a:solidFill>
            </a:rPr>
            <a:t>Automatically evaluate, Build and deploy ML models </a:t>
          </a:r>
        </a:p>
      </dgm:t>
    </dgm:pt>
    <dgm:pt modelId="{49714219-28DB-4089-ADB4-04EF88F6B9EE}" type="parTrans" cxnId="{4A0225E5-29A5-4AE6-ACAD-C129C64F8156}">
      <dgm:prSet/>
      <dgm:spPr/>
      <dgm:t>
        <a:bodyPr/>
        <a:lstStyle/>
        <a:p>
          <a:endParaRPr lang="en-US" sz="2800"/>
        </a:p>
      </dgm:t>
    </dgm:pt>
    <dgm:pt modelId="{DCDD0978-60ED-42B4-BFF1-DFEBE544D3AF}" type="sibTrans" cxnId="{4A0225E5-29A5-4AE6-ACAD-C129C64F8156}">
      <dgm:prSet/>
      <dgm:spPr/>
      <dgm:t>
        <a:bodyPr/>
        <a:lstStyle/>
        <a:p>
          <a:pPr>
            <a:lnSpc>
              <a:spcPct val="100000"/>
            </a:lnSpc>
          </a:pPr>
          <a:endParaRPr lang="en-US" sz="2800"/>
        </a:p>
      </dgm:t>
    </dgm:pt>
    <dgm:pt modelId="{5E0E02B6-1956-4CE9-A3D0-016E47CB6983}">
      <dgm:prSet custT="1"/>
      <dgm:spPr/>
      <dgm:t>
        <a:bodyPr/>
        <a:lstStyle/>
        <a:p>
          <a:pPr>
            <a:lnSpc>
              <a:spcPct val="100000"/>
            </a:lnSpc>
          </a:pPr>
          <a:r>
            <a:rPr lang="en-US" sz="1200" dirty="0">
              <a:solidFill>
                <a:schemeClr val="bg1"/>
              </a:solidFill>
            </a:rPr>
            <a:t>Flexible data access and preparation with connectors to various data sources, cloud, and non-cloud​</a:t>
          </a:r>
        </a:p>
      </dgm:t>
    </dgm:pt>
    <dgm:pt modelId="{14A95829-E4C0-489D-AC31-2CCACCADCEEA}" type="parTrans" cxnId="{3DC1DFD4-8646-4D00-8AD7-87F92B499694}">
      <dgm:prSet/>
      <dgm:spPr/>
      <dgm:t>
        <a:bodyPr/>
        <a:lstStyle/>
        <a:p>
          <a:endParaRPr lang="en-US" sz="2800"/>
        </a:p>
      </dgm:t>
    </dgm:pt>
    <dgm:pt modelId="{763336EA-CA71-4DE1-9A48-192A669E6106}" type="sibTrans" cxnId="{3DC1DFD4-8646-4D00-8AD7-87F92B499694}">
      <dgm:prSet/>
      <dgm:spPr/>
      <dgm:t>
        <a:bodyPr/>
        <a:lstStyle/>
        <a:p>
          <a:pPr>
            <a:lnSpc>
              <a:spcPct val="100000"/>
            </a:lnSpc>
          </a:pPr>
          <a:endParaRPr lang="en-US" sz="2800"/>
        </a:p>
      </dgm:t>
    </dgm:pt>
    <dgm:pt modelId="{28D322C3-B469-4C59-B03C-683E86B612A7}">
      <dgm:prSet custT="1"/>
      <dgm:spPr/>
      <dgm:t>
        <a:bodyPr/>
        <a:lstStyle/>
        <a:p>
          <a:pPr>
            <a:lnSpc>
              <a:spcPct val="100000"/>
            </a:lnSpc>
          </a:pPr>
          <a:r>
            <a:rPr lang="en-US" sz="1200">
              <a:solidFill>
                <a:schemeClr val="bg1"/>
              </a:solidFill>
            </a:rPr>
            <a:t>Deploy latest generative AI techniques curated by NVIDIA and public domain​</a:t>
          </a:r>
        </a:p>
      </dgm:t>
    </dgm:pt>
    <dgm:pt modelId="{7766CD66-0245-484F-BA52-AB8051628A50}" type="parTrans" cxnId="{08C4F52C-D030-4B87-A67A-ED4CC8E2F63A}">
      <dgm:prSet/>
      <dgm:spPr/>
      <dgm:t>
        <a:bodyPr/>
        <a:lstStyle/>
        <a:p>
          <a:endParaRPr lang="en-US" sz="2800"/>
        </a:p>
      </dgm:t>
    </dgm:pt>
    <dgm:pt modelId="{DFEF879B-0920-4860-A74D-5E88FBDF3546}" type="sibTrans" cxnId="{08C4F52C-D030-4B87-A67A-ED4CC8E2F63A}">
      <dgm:prSet/>
      <dgm:spPr/>
      <dgm:t>
        <a:bodyPr/>
        <a:lstStyle/>
        <a:p>
          <a:pPr>
            <a:lnSpc>
              <a:spcPct val="100000"/>
            </a:lnSpc>
          </a:pPr>
          <a:endParaRPr lang="en-US" sz="2800"/>
        </a:p>
      </dgm:t>
    </dgm:pt>
    <dgm:pt modelId="{1231F93D-8021-439E-AFEF-588309B8300B}">
      <dgm:prSet custT="1"/>
      <dgm:spPr/>
      <dgm:t>
        <a:bodyPr/>
        <a:lstStyle/>
        <a:p>
          <a:pPr>
            <a:lnSpc>
              <a:spcPct val="100000"/>
            </a:lnSpc>
          </a:pPr>
          <a:r>
            <a:rPr lang="en-US" sz="1200">
              <a:solidFill>
                <a:schemeClr val="bg1"/>
              </a:solidFill>
            </a:rPr>
            <a:t>Visual tooling studios to create business specific AI applications and assistants​</a:t>
          </a:r>
        </a:p>
      </dgm:t>
    </dgm:pt>
    <dgm:pt modelId="{1E55FC08-9830-4006-8720-1BA04D6B56BA}" type="parTrans" cxnId="{70D98A2E-C71F-4157-994B-C789861ACED5}">
      <dgm:prSet/>
      <dgm:spPr/>
      <dgm:t>
        <a:bodyPr/>
        <a:lstStyle/>
        <a:p>
          <a:endParaRPr lang="en-US" sz="2800"/>
        </a:p>
      </dgm:t>
    </dgm:pt>
    <dgm:pt modelId="{F993AEB8-00A5-4120-B43D-728BD55D3133}" type="sibTrans" cxnId="{70D98A2E-C71F-4157-994B-C789861ACED5}">
      <dgm:prSet/>
      <dgm:spPr/>
      <dgm:t>
        <a:bodyPr/>
        <a:lstStyle/>
        <a:p>
          <a:pPr>
            <a:lnSpc>
              <a:spcPct val="100000"/>
            </a:lnSpc>
          </a:pPr>
          <a:endParaRPr lang="en-US" sz="2800"/>
        </a:p>
      </dgm:t>
    </dgm:pt>
    <dgm:pt modelId="{9C2C97AF-0399-4A2C-B96E-B58FF2283B23}">
      <dgm:prSet custT="1"/>
      <dgm:spPr/>
      <dgm:t>
        <a:bodyPr/>
        <a:lstStyle/>
        <a:p>
          <a:pPr>
            <a:lnSpc>
              <a:spcPct val="100000"/>
            </a:lnSpc>
          </a:pPr>
          <a:r>
            <a:rPr lang="en-US" sz="1200">
              <a:solidFill>
                <a:schemeClr val="bg1"/>
              </a:solidFill>
            </a:rPr>
            <a:t>Rapid deployment options for batch and real time use cases ​</a:t>
          </a:r>
        </a:p>
      </dgm:t>
    </dgm:pt>
    <dgm:pt modelId="{8A6D4FD2-6F8A-474C-8427-AD97AFCDF3F9}" type="parTrans" cxnId="{DE82A63D-A21F-42F0-9FE1-14EB853EE0EA}">
      <dgm:prSet/>
      <dgm:spPr/>
      <dgm:t>
        <a:bodyPr/>
        <a:lstStyle/>
        <a:p>
          <a:endParaRPr lang="en-US" sz="2800"/>
        </a:p>
      </dgm:t>
    </dgm:pt>
    <dgm:pt modelId="{E58D4268-B3E0-40FB-AFC7-763D945FC64B}" type="sibTrans" cxnId="{DE82A63D-A21F-42F0-9FE1-14EB853EE0EA}">
      <dgm:prSet/>
      <dgm:spPr/>
      <dgm:t>
        <a:bodyPr/>
        <a:lstStyle/>
        <a:p>
          <a:pPr>
            <a:lnSpc>
              <a:spcPct val="100000"/>
            </a:lnSpc>
          </a:pPr>
          <a:endParaRPr lang="en-US" sz="2800"/>
        </a:p>
      </dgm:t>
    </dgm:pt>
    <dgm:pt modelId="{0EAC9EA0-1E9E-6547-BBA8-64206816BE41}">
      <dgm:prSet custT="1"/>
      <dgm:spPr/>
      <dgm:t>
        <a:bodyPr/>
        <a:lstStyle/>
        <a:p>
          <a:pPr>
            <a:lnSpc>
              <a:spcPct val="100000"/>
            </a:lnSpc>
          </a:pPr>
          <a:r>
            <a:rPr lang="en-US" sz="1200">
              <a:solidFill>
                <a:schemeClr val="bg1"/>
              </a:solidFill>
            </a:rPr>
            <a:t>Prebuilt AI Solution Starters – sales forecast, anomaly detection</a:t>
          </a:r>
        </a:p>
      </dgm:t>
    </dgm:pt>
    <dgm:pt modelId="{83320F61-A9E1-EF48-8845-3FE3A668F1DE}" type="parTrans" cxnId="{06C46061-26F0-474D-A160-D1292632E8AA}">
      <dgm:prSet/>
      <dgm:spPr/>
      <dgm:t>
        <a:bodyPr/>
        <a:lstStyle/>
        <a:p>
          <a:endParaRPr lang="en-US" sz="2800"/>
        </a:p>
      </dgm:t>
    </dgm:pt>
    <dgm:pt modelId="{E1EFC33B-951B-2B4F-B616-FDFEC99DF509}" type="sibTrans" cxnId="{06C46061-26F0-474D-A160-D1292632E8AA}">
      <dgm:prSet/>
      <dgm:spPr/>
      <dgm:t>
        <a:bodyPr/>
        <a:lstStyle/>
        <a:p>
          <a:endParaRPr lang="en-US" sz="2800"/>
        </a:p>
      </dgm:t>
    </dgm:pt>
    <dgm:pt modelId="{937C2CCD-99C8-4907-B2FE-F198B0B3133B}" type="pres">
      <dgm:prSet presAssocID="{5F4C6A53-F3D5-421E-BEE5-330318898E6F}" presName="root" presStyleCnt="0">
        <dgm:presLayoutVars>
          <dgm:dir/>
          <dgm:resizeHandles val="exact"/>
        </dgm:presLayoutVars>
      </dgm:prSet>
      <dgm:spPr/>
    </dgm:pt>
    <dgm:pt modelId="{74C8A665-644B-4F5D-B7B7-0ABFC150424B}" type="pres">
      <dgm:prSet presAssocID="{5F4C6A53-F3D5-421E-BEE5-330318898E6F}" presName="container" presStyleCnt="0">
        <dgm:presLayoutVars>
          <dgm:dir/>
          <dgm:resizeHandles val="exact"/>
        </dgm:presLayoutVars>
      </dgm:prSet>
      <dgm:spPr/>
    </dgm:pt>
    <dgm:pt modelId="{6DF4BC62-1B09-4C51-874C-397185829F13}" type="pres">
      <dgm:prSet presAssocID="{4FB76808-57AD-4B0E-9039-7FB73EB718BF}" presName="compNode" presStyleCnt="0"/>
      <dgm:spPr/>
    </dgm:pt>
    <dgm:pt modelId="{50043526-AB97-46B9-AEBC-598383BB8DD0}" type="pres">
      <dgm:prSet presAssocID="{4FB76808-57AD-4B0E-9039-7FB73EB718BF}" presName="iconBgRect" presStyleLbl="bgShp" presStyleIdx="0" presStyleCnt="6"/>
      <dgm:spPr/>
    </dgm:pt>
    <dgm:pt modelId="{DA1A95E2-1AB2-43FB-BD2E-0BEAD168EA03}" type="pres">
      <dgm:prSet presAssocID="{4FB76808-57AD-4B0E-9039-7FB73EB718B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751A376F-3AAC-45FB-B700-C2105B2E4A74}" type="pres">
      <dgm:prSet presAssocID="{4FB76808-57AD-4B0E-9039-7FB73EB718BF}" presName="spaceRect" presStyleCnt="0"/>
      <dgm:spPr/>
    </dgm:pt>
    <dgm:pt modelId="{D6C00DF5-AAE9-4AD8-A607-1A9E7446B5D5}" type="pres">
      <dgm:prSet presAssocID="{4FB76808-57AD-4B0E-9039-7FB73EB718BF}" presName="textRect" presStyleLbl="revTx" presStyleIdx="0" presStyleCnt="6">
        <dgm:presLayoutVars>
          <dgm:chMax val="1"/>
          <dgm:chPref val="1"/>
        </dgm:presLayoutVars>
      </dgm:prSet>
      <dgm:spPr/>
    </dgm:pt>
    <dgm:pt modelId="{4B5047E1-219A-4A2D-971A-80626B1EAADF}" type="pres">
      <dgm:prSet presAssocID="{DCDD0978-60ED-42B4-BFF1-DFEBE544D3AF}" presName="sibTrans" presStyleLbl="sibTrans2D1" presStyleIdx="0" presStyleCnt="0"/>
      <dgm:spPr/>
    </dgm:pt>
    <dgm:pt modelId="{356C4059-89AB-4869-B333-EACE92355C4D}" type="pres">
      <dgm:prSet presAssocID="{5E0E02B6-1956-4CE9-A3D0-016E47CB6983}" presName="compNode" presStyleCnt="0"/>
      <dgm:spPr/>
    </dgm:pt>
    <dgm:pt modelId="{C1C85C40-B22D-4FF4-ABEA-E8F0BBDE595C}" type="pres">
      <dgm:prSet presAssocID="{5E0E02B6-1956-4CE9-A3D0-016E47CB6983}" presName="iconBgRect" presStyleLbl="bgShp" presStyleIdx="1" presStyleCnt="6"/>
      <dgm:spPr/>
    </dgm:pt>
    <dgm:pt modelId="{F34BFA04-7AE1-4C6A-8B87-8EC785BAD40A}" type="pres">
      <dgm:prSet presAssocID="{5E0E02B6-1956-4CE9-A3D0-016E47CB698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FB2A6241-C4AD-404A-A236-DD0B0877BC27}" type="pres">
      <dgm:prSet presAssocID="{5E0E02B6-1956-4CE9-A3D0-016E47CB6983}" presName="spaceRect" presStyleCnt="0"/>
      <dgm:spPr/>
    </dgm:pt>
    <dgm:pt modelId="{84BBF9B4-B88C-4097-A421-BA8586DBEAE0}" type="pres">
      <dgm:prSet presAssocID="{5E0E02B6-1956-4CE9-A3D0-016E47CB6983}" presName="textRect" presStyleLbl="revTx" presStyleIdx="1" presStyleCnt="6">
        <dgm:presLayoutVars>
          <dgm:chMax val="1"/>
          <dgm:chPref val="1"/>
        </dgm:presLayoutVars>
      </dgm:prSet>
      <dgm:spPr/>
    </dgm:pt>
    <dgm:pt modelId="{E48BDB5F-D325-49A4-8451-5718A57DCDD9}" type="pres">
      <dgm:prSet presAssocID="{763336EA-CA71-4DE1-9A48-192A669E6106}" presName="sibTrans" presStyleLbl="sibTrans2D1" presStyleIdx="0" presStyleCnt="0"/>
      <dgm:spPr/>
    </dgm:pt>
    <dgm:pt modelId="{82F81EFA-864E-45A4-B369-5505CB65C514}" type="pres">
      <dgm:prSet presAssocID="{28D322C3-B469-4C59-B03C-683E86B612A7}" presName="compNode" presStyleCnt="0"/>
      <dgm:spPr/>
    </dgm:pt>
    <dgm:pt modelId="{26AD79D7-D46F-4C26-A5FA-AF673BA8766E}" type="pres">
      <dgm:prSet presAssocID="{28D322C3-B469-4C59-B03C-683E86B612A7}" presName="iconBgRect" presStyleLbl="bgShp" presStyleIdx="2" presStyleCnt="6"/>
      <dgm:spPr/>
    </dgm:pt>
    <dgm:pt modelId="{DEFC9924-A9EF-4A05-9F82-2CB4E9CBD7B2}" type="pres">
      <dgm:prSet presAssocID="{28D322C3-B469-4C59-B03C-683E86B612A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BD0F9BC-30E0-4907-BDA4-BC95B9766A29}" type="pres">
      <dgm:prSet presAssocID="{28D322C3-B469-4C59-B03C-683E86B612A7}" presName="spaceRect" presStyleCnt="0"/>
      <dgm:spPr/>
    </dgm:pt>
    <dgm:pt modelId="{3E924E90-A2D6-4A1A-8955-911CC031D5A6}" type="pres">
      <dgm:prSet presAssocID="{28D322C3-B469-4C59-B03C-683E86B612A7}" presName="textRect" presStyleLbl="revTx" presStyleIdx="2" presStyleCnt="6">
        <dgm:presLayoutVars>
          <dgm:chMax val="1"/>
          <dgm:chPref val="1"/>
        </dgm:presLayoutVars>
      </dgm:prSet>
      <dgm:spPr/>
    </dgm:pt>
    <dgm:pt modelId="{6637840F-C56E-425E-A343-05D2C237663F}" type="pres">
      <dgm:prSet presAssocID="{DFEF879B-0920-4860-A74D-5E88FBDF3546}" presName="sibTrans" presStyleLbl="sibTrans2D1" presStyleIdx="0" presStyleCnt="0"/>
      <dgm:spPr/>
    </dgm:pt>
    <dgm:pt modelId="{6503B39B-BF92-488C-8832-26D4F1DFD4FE}" type="pres">
      <dgm:prSet presAssocID="{1231F93D-8021-439E-AFEF-588309B8300B}" presName="compNode" presStyleCnt="0"/>
      <dgm:spPr/>
    </dgm:pt>
    <dgm:pt modelId="{DCE65CA1-6FD0-4EF4-87AF-1D4129B6C0C5}" type="pres">
      <dgm:prSet presAssocID="{1231F93D-8021-439E-AFEF-588309B8300B}" presName="iconBgRect" presStyleLbl="bgShp" presStyleIdx="3" presStyleCnt="6"/>
      <dgm:spPr/>
    </dgm:pt>
    <dgm:pt modelId="{BA6BFBB3-7D17-446C-B6C4-F2C636184EAC}" type="pres">
      <dgm:prSet presAssocID="{1231F93D-8021-439E-AFEF-588309B8300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F7FA6CBE-4C0C-4ABF-9C2A-920903981D22}" type="pres">
      <dgm:prSet presAssocID="{1231F93D-8021-439E-AFEF-588309B8300B}" presName="spaceRect" presStyleCnt="0"/>
      <dgm:spPr/>
    </dgm:pt>
    <dgm:pt modelId="{A1CBC8CE-05E7-4D96-9DD9-595B89853059}" type="pres">
      <dgm:prSet presAssocID="{1231F93D-8021-439E-AFEF-588309B8300B}" presName="textRect" presStyleLbl="revTx" presStyleIdx="3" presStyleCnt="6">
        <dgm:presLayoutVars>
          <dgm:chMax val="1"/>
          <dgm:chPref val="1"/>
        </dgm:presLayoutVars>
      </dgm:prSet>
      <dgm:spPr/>
    </dgm:pt>
    <dgm:pt modelId="{1A34165D-A374-42A2-ABF0-84EC706B9880}" type="pres">
      <dgm:prSet presAssocID="{F993AEB8-00A5-4120-B43D-728BD55D3133}" presName="sibTrans" presStyleLbl="sibTrans2D1" presStyleIdx="0" presStyleCnt="0"/>
      <dgm:spPr/>
    </dgm:pt>
    <dgm:pt modelId="{924256B9-71AF-4BBA-8288-B361035E433C}" type="pres">
      <dgm:prSet presAssocID="{9C2C97AF-0399-4A2C-B96E-B58FF2283B23}" presName="compNode" presStyleCnt="0"/>
      <dgm:spPr/>
    </dgm:pt>
    <dgm:pt modelId="{10B45066-9B54-45FB-BE9B-99D5CF81A5C3}" type="pres">
      <dgm:prSet presAssocID="{9C2C97AF-0399-4A2C-B96E-B58FF2283B23}" presName="iconBgRect" presStyleLbl="bgShp" presStyleIdx="4" presStyleCnt="6"/>
      <dgm:spPr/>
    </dgm:pt>
    <dgm:pt modelId="{9C2AEDE4-EBB4-4B86-8EF0-B1629127E042}" type="pres">
      <dgm:prSet presAssocID="{9C2C97AF-0399-4A2C-B96E-B58FF2283B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F1173D99-9727-4632-AB86-D80A1CBAF9E0}" type="pres">
      <dgm:prSet presAssocID="{9C2C97AF-0399-4A2C-B96E-B58FF2283B23}" presName="spaceRect" presStyleCnt="0"/>
      <dgm:spPr/>
    </dgm:pt>
    <dgm:pt modelId="{7CFDDA3A-A009-417D-8D41-0715401F6F69}" type="pres">
      <dgm:prSet presAssocID="{9C2C97AF-0399-4A2C-B96E-B58FF2283B23}" presName="textRect" presStyleLbl="revTx" presStyleIdx="4" presStyleCnt="6">
        <dgm:presLayoutVars>
          <dgm:chMax val="1"/>
          <dgm:chPref val="1"/>
        </dgm:presLayoutVars>
      </dgm:prSet>
      <dgm:spPr/>
    </dgm:pt>
    <dgm:pt modelId="{75502873-1215-DC48-8BA1-011C9A589020}" type="pres">
      <dgm:prSet presAssocID="{E58D4268-B3E0-40FB-AFC7-763D945FC64B}" presName="sibTrans" presStyleLbl="sibTrans2D1" presStyleIdx="0" presStyleCnt="0"/>
      <dgm:spPr/>
    </dgm:pt>
    <dgm:pt modelId="{C00CF18A-EE43-A547-A5B2-F8C562F3287D}" type="pres">
      <dgm:prSet presAssocID="{0EAC9EA0-1E9E-6547-BBA8-64206816BE41}" presName="compNode" presStyleCnt="0"/>
      <dgm:spPr/>
    </dgm:pt>
    <dgm:pt modelId="{D525B012-1439-DC40-817C-88D509C89375}" type="pres">
      <dgm:prSet presAssocID="{0EAC9EA0-1E9E-6547-BBA8-64206816BE41}" presName="iconBgRect" presStyleLbl="bgShp" presStyleIdx="5" presStyleCnt="6"/>
      <dgm:spPr/>
    </dgm:pt>
    <dgm:pt modelId="{6ACFDC2E-4596-124F-AE14-963F46C869B8}" type="pres">
      <dgm:prSet presAssocID="{0EAC9EA0-1E9E-6547-BBA8-64206816BE41}"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Illustrator with solid fill"/>
        </a:ext>
      </dgm:extLst>
    </dgm:pt>
    <dgm:pt modelId="{E0D61654-8B8D-4D4A-94EB-A18985BFF6DB}" type="pres">
      <dgm:prSet presAssocID="{0EAC9EA0-1E9E-6547-BBA8-64206816BE41}" presName="spaceRect" presStyleCnt="0"/>
      <dgm:spPr/>
    </dgm:pt>
    <dgm:pt modelId="{CF5A180C-98DA-4F4D-97C7-3A42E6116C42}" type="pres">
      <dgm:prSet presAssocID="{0EAC9EA0-1E9E-6547-BBA8-64206816BE41}" presName="textRect" presStyleLbl="revTx" presStyleIdx="5" presStyleCnt="6">
        <dgm:presLayoutVars>
          <dgm:chMax val="1"/>
          <dgm:chPref val="1"/>
        </dgm:presLayoutVars>
      </dgm:prSet>
      <dgm:spPr/>
    </dgm:pt>
  </dgm:ptLst>
  <dgm:cxnLst>
    <dgm:cxn modelId="{00ABEE03-B90B-7C48-8740-EC18A2D232D3}" type="presOf" srcId="{0EAC9EA0-1E9E-6547-BBA8-64206816BE41}" destId="{CF5A180C-98DA-4F4D-97C7-3A42E6116C42}" srcOrd="0" destOrd="0" presId="urn:microsoft.com/office/officeart/2018/2/layout/IconCircleList"/>
    <dgm:cxn modelId="{3205B909-C2ED-FE4D-B624-310BE73F3DFA}" type="presOf" srcId="{4FB76808-57AD-4B0E-9039-7FB73EB718BF}" destId="{D6C00DF5-AAE9-4AD8-A607-1A9E7446B5D5}" srcOrd="0" destOrd="0" presId="urn:microsoft.com/office/officeart/2018/2/layout/IconCircleList"/>
    <dgm:cxn modelId="{782A031D-6D00-A943-AA83-02F6585DB3C1}" type="presOf" srcId="{F993AEB8-00A5-4120-B43D-728BD55D3133}" destId="{1A34165D-A374-42A2-ABF0-84EC706B9880}" srcOrd="0" destOrd="0" presId="urn:microsoft.com/office/officeart/2018/2/layout/IconCircleList"/>
    <dgm:cxn modelId="{4EBA2121-0519-5848-97EE-3BBA5AB22C3E}" type="presOf" srcId="{28D322C3-B469-4C59-B03C-683E86B612A7}" destId="{3E924E90-A2D6-4A1A-8955-911CC031D5A6}" srcOrd="0" destOrd="0" presId="urn:microsoft.com/office/officeart/2018/2/layout/IconCircleList"/>
    <dgm:cxn modelId="{08C4F52C-D030-4B87-A67A-ED4CC8E2F63A}" srcId="{5F4C6A53-F3D5-421E-BEE5-330318898E6F}" destId="{28D322C3-B469-4C59-B03C-683E86B612A7}" srcOrd="2" destOrd="0" parTransId="{7766CD66-0245-484F-BA52-AB8051628A50}" sibTransId="{DFEF879B-0920-4860-A74D-5E88FBDF3546}"/>
    <dgm:cxn modelId="{70D98A2E-C71F-4157-994B-C789861ACED5}" srcId="{5F4C6A53-F3D5-421E-BEE5-330318898E6F}" destId="{1231F93D-8021-439E-AFEF-588309B8300B}" srcOrd="3" destOrd="0" parTransId="{1E55FC08-9830-4006-8720-1BA04D6B56BA}" sibTransId="{F993AEB8-00A5-4120-B43D-728BD55D3133}"/>
    <dgm:cxn modelId="{1B62892F-23BA-B14B-9620-7C9822C17D12}" type="presOf" srcId="{5F4C6A53-F3D5-421E-BEE5-330318898E6F}" destId="{937C2CCD-99C8-4907-B2FE-F198B0B3133B}" srcOrd="0" destOrd="0" presId="urn:microsoft.com/office/officeart/2018/2/layout/IconCircleList"/>
    <dgm:cxn modelId="{DE82A63D-A21F-42F0-9FE1-14EB853EE0EA}" srcId="{5F4C6A53-F3D5-421E-BEE5-330318898E6F}" destId="{9C2C97AF-0399-4A2C-B96E-B58FF2283B23}" srcOrd="4" destOrd="0" parTransId="{8A6D4FD2-6F8A-474C-8427-AD97AFCDF3F9}" sibTransId="{E58D4268-B3E0-40FB-AFC7-763D945FC64B}"/>
    <dgm:cxn modelId="{06C46061-26F0-474D-A160-D1292632E8AA}" srcId="{5F4C6A53-F3D5-421E-BEE5-330318898E6F}" destId="{0EAC9EA0-1E9E-6547-BBA8-64206816BE41}" srcOrd="5" destOrd="0" parTransId="{83320F61-A9E1-EF48-8845-3FE3A668F1DE}" sibTransId="{E1EFC33B-951B-2B4F-B616-FDFEC99DF509}"/>
    <dgm:cxn modelId="{A4DE0369-FE19-A942-A5E4-0E28E269554E}" type="presOf" srcId="{DCDD0978-60ED-42B4-BFF1-DFEBE544D3AF}" destId="{4B5047E1-219A-4A2D-971A-80626B1EAADF}" srcOrd="0" destOrd="0" presId="urn:microsoft.com/office/officeart/2018/2/layout/IconCircleList"/>
    <dgm:cxn modelId="{048B684A-8CEC-024A-B583-86692AED19AC}" type="presOf" srcId="{763336EA-CA71-4DE1-9A48-192A669E6106}" destId="{E48BDB5F-D325-49A4-8451-5718A57DCDD9}" srcOrd="0" destOrd="0" presId="urn:microsoft.com/office/officeart/2018/2/layout/IconCircleList"/>
    <dgm:cxn modelId="{AFD623A0-5581-7844-9C20-C13C056A4C95}" type="presOf" srcId="{5E0E02B6-1956-4CE9-A3D0-016E47CB6983}" destId="{84BBF9B4-B88C-4097-A421-BA8586DBEAE0}" srcOrd="0" destOrd="0" presId="urn:microsoft.com/office/officeart/2018/2/layout/IconCircleList"/>
    <dgm:cxn modelId="{0392F3A4-249B-D74B-B60C-0249AF83C2AA}" type="presOf" srcId="{DFEF879B-0920-4860-A74D-5E88FBDF3546}" destId="{6637840F-C56E-425E-A343-05D2C237663F}" srcOrd="0" destOrd="0" presId="urn:microsoft.com/office/officeart/2018/2/layout/IconCircleList"/>
    <dgm:cxn modelId="{B65EB8A7-E38F-CF4A-8952-F928290437D4}" type="presOf" srcId="{1231F93D-8021-439E-AFEF-588309B8300B}" destId="{A1CBC8CE-05E7-4D96-9DD9-595B89853059}" srcOrd="0" destOrd="0" presId="urn:microsoft.com/office/officeart/2018/2/layout/IconCircleList"/>
    <dgm:cxn modelId="{A18C60C0-B261-694F-BFCF-9F938717A086}" type="presOf" srcId="{9C2C97AF-0399-4A2C-B96E-B58FF2283B23}" destId="{7CFDDA3A-A009-417D-8D41-0715401F6F69}" srcOrd="0" destOrd="0" presId="urn:microsoft.com/office/officeart/2018/2/layout/IconCircleList"/>
    <dgm:cxn modelId="{3DC1DFD4-8646-4D00-8AD7-87F92B499694}" srcId="{5F4C6A53-F3D5-421E-BEE5-330318898E6F}" destId="{5E0E02B6-1956-4CE9-A3D0-016E47CB6983}" srcOrd="1" destOrd="0" parTransId="{14A95829-E4C0-489D-AC31-2CCACCADCEEA}" sibTransId="{763336EA-CA71-4DE1-9A48-192A669E6106}"/>
    <dgm:cxn modelId="{4A0225E5-29A5-4AE6-ACAD-C129C64F8156}" srcId="{5F4C6A53-F3D5-421E-BEE5-330318898E6F}" destId="{4FB76808-57AD-4B0E-9039-7FB73EB718BF}" srcOrd="0" destOrd="0" parTransId="{49714219-28DB-4089-ADB4-04EF88F6B9EE}" sibTransId="{DCDD0978-60ED-42B4-BFF1-DFEBE544D3AF}"/>
    <dgm:cxn modelId="{E99900FE-1E94-A04F-8D43-682F0818D8F2}" type="presOf" srcId="{E58D4268-B3E0-40FB-AFC7-763D945FC64B}" destId="{75502873-1215-DC48-8BA1-011C9A589020}" srcOrd="0" destOrd="0" presId="urn:microsoft.com/office/officeart/2018/2/layout/IconCircleList"/>
    <dgm:cxn modelId="{E90EB116-D8CB-A743-93FF-C1DA15986CF0}" type="presParOf" srcId="{937C2CCD-99C8-4907-B2FE-F198B0B3133B}" destId="{74C8A665-644B-4F5D-B7B7-0ABFC150424B}" srcOrd="0" destOrd="0" presId="urn:microsoft.com/office/officeart/2018/2/layout/IconCircleList"/>
    <dgm:cxn modelId="{67B607AB-C2BB-7847-ADA2-99D81947E04D}" type="presParOf" srcId="{74C8A665-644B-4F5D-B7B7-0ABFC150424B}" destId="{6DF4BC62-1B09-4C51-874C-397185829F13}" srcOrd="0" destOrd="0" presId="urn:microsoft.com/office/officeart/2018/2/layout/IconCircleList"/>
    <dgm:cxn modelId="{96D77453-740C-654A-8576-4BF50B6987B6}" type="presParOf" srcId="{6DF4BC62-1B09-4C51-874C-397185829F13}" destId="{50043526-AB97-46B9-AEBC-598383BB8DD0}" srcOrd="0" destOrd="0" presId="urn:microsoft.com/office/officeart/2018/2/layout/IconCircleList"/>
    <dgm:cxn modelId="{6821CF58-5DD2-544C-B56E-7A8B6C812525}" type="presParOf" srcId="{6DF4BC62-1B09-4C51-874C-397185829F13}" destId="{DA1A95E2-1AB2-43FB-BD2E-0BEAD168EA03}" srcOrd="1" destOrd="0" presId="urn:microsoft.com/office/officeart/2018/2/layout/IconCircleList"/>
    <dgm:cxn modelId="{C64AA0F6-E727-3D4F-811E-7454362F60F6}" type="presParOf" srcId="{6DF4BC62-1B09-4C51-874C-397185829F13}" destId="{751A376F-3AAC-45FB-B700-C2105B2E4A74}" srcOrd="2" destOrd="0" presId="urn:microsoft.com/office/officeart/2018/2/layout/IconCircleList"/>
    <dgm:cxn modelId="{25A1D0DC-8109-F44A-9E1F-1E603EE205DF}" type="presParOf" srcId="{6DF4BC62-1B09-4C51-874C-397185829F13}" destId="{D6C00DF5-AAE9-4AD8-A607-1A9E7446B5D5}" srcOrd="3" destOrd="0" presId="urn:microsoft.com/office/officeart/2018/2/layout/IconCircleList"/>
    <dgm:cxn modelId="{28EF6665-46F2-B14B-BF8A-E4C52F2443C5}" type="presParOf" srcId="{74C8A665-644B-4F5D-B7B7-0ABFC150424B}" destId="{4B5047E1-219A-4A2D-971A-80626B1EAADF}" srcOrd="1" destOrd="0" presId="urn:microsoft.com/office/officeart/2018/2/layout/IconCircleList"/>
    <dgm:cxn modelId="{C6F27238-A3B9-0843-972F-4CB642C878BB}" type="presParOf" srcId="{74C8A665-644B-4F5D-B7B7-0ABFC150424B}" destId="{356C4059-89AB-4869-B333-EACE92355C4D}" srcOrd="2" destOrd="0" presId="urn:microsoft.com/office/officeart/2018/2/layout/IconCircleList"/>
    <dgm:cxn modelId="{2CAFCE4C-29ED-1A44-A56B-604F01BECCCD}" type="presParOf" srcId="{356C4059-89AB-4869-B333-EACE92355C4D}" destId="{C1C85C40-B22D-4FF4-ABEA-E8F0BBDE595C}" srcOrd="0" destOrd="0" presId="urn:microsoft.com/office/officeart/2018/2/layout/IconCircleList"/>
    <dgm:cxn modelId="{8E45BC5B-19CA-5342-80DA-2E4E86B0F187}" type="presParOf" srcId="{356C4059-89AB-4869-B333-EACE92355C4D}" destId="{F34BFA04-7AE1-4C6A-8B87-8EC785BAD40A}" srcOrd="1" destOrd="0" presId="urn:microsoft.com/office/officeart/2018/2/layout/IconCircleList"/>
    <dgm:cxn modelId="{E8D1A805-009B-D343-80CB-E0D2B3870585}" type="presParOf" srcId="{356C4059-89AB-4869-B333-EACE92355C4D}" destId="{FB2A6241-C4AD-404A-A236-DD0B0877BC27}" srcOrd="2" destOrd="0" presId="urn:microsoft.com/office/officeart/2018/2/layout/IconCircleList"/>
    <dgm:cxn modelId="{89438111-A5AE-924C-AFD2-D566BE0EEEB1}" type="presParOf" srcId="{356C4059-89AB-4869-B333-EACE92355C4D}" destId="{84BBF9B4-B88C-4097-A421-BA8586DBEAE0}" srcOrd="3" destOrd="0" presId="urn:microsoft.com/office/officeart/2018/2/layout/IconCircleList"/>
    <dgm:cxn modelId="{70014CD1-879A-D946-9740-4F2E725DE4AD}" type="presParOf" srcId="{74C8A665-644B-4F5D-B7B7-0ABFC150424B}" destId="{E48BDB5F-D325-49A4-8451-5718A57DCDD9}" srcOrd="3" destOrd="0" presId="urn:microsoft.com/office/officeart/2018/2/layout/IconCircleList"/>
    <dgm:cxn modelId="{2B97922D-5138-7040-B4A0-188D4CA44E6D}" type="presParOf" srcId="{74C8A665-644B-4F5D-B7B7-0ABFC150424B}" destId="{82F81EFA-864E-45A4-B369-5505CB65C514}" srcOrd="4" destOrd="0" presId="urn:microsoft.com/office/officeart/2018/2/layout/IconCircleList"/>
    <dgm:cxn modelId="{732D895F-8C64-504A-87B5-EB99CBAEF031}" type="presParOf" srcId="{82F81EFA-864E-45A4-B369-5505CB65C514}" destId="{26AD79D7-D46F-4C26-A5FA-AF673BA8766E}" srcOrd="0" destOrd="0" presId="urn:microsoft.com/office/officeart/2018/2/layout/IconCircleList"/>
    <dgm:cxn modelId="{03014A2F-9FE2-7340-95FE-6E1188DFF198}" type="presParOf" srcId="{82F81EFA-864E-45A4-B369-5505CB65C514}" destId="{DEFC9924-A9EF-4A05-9F82-2CB4E9CBD7B2}" srcOrd="1" destOrd="0" presId="urn:microsoft.com/office/officeart/2018/2/layout/IconCircleList"/>
    <dgm:cxn modelId="{A8584CD0-B4B3-014A-AC28-5DEB424F41C0}" type="presParOf" srcId="{82F81EFA-864E-45A4-B369-5505CB65C514}" destId="{ABD0F9BC-30E0-4907-BDA4-BC95B9766A29}" srcOrd="2" destOrd="0" presId="urn:microsoft.com/office/officeart/2018/2/layout/IconCircleList"/>
    <dgm:cxn modelId="{8713BF5A-D8F3-2F4D-98D2-A8AD1EEB79C0}" type="presParOf" srcId="{82F81EFA-864E-45A4-B369-5505CB65C514}" destId="{3E924E90-A2D6-4A1A-8955-911CC031D5A6}" srcOrd="3" destOrd="0" presId="urn:microsoft.com/office/officeart/2018/2/layout/IconCircleList"/>
    <dgm:cxn modelId="{693789D1-41FD-8D4F-A087-926DF5F9A0FF}" type="presParOf" srcId="{74C8A665-644B-4F5D-B7B7-0ABFC150424B}" destId="{6637840F-C56E-425E-A343-05D2C237663F}" srcOrd="5" destOrd="0" presId="urn:microsoft.com/office/officeart/2018/2/layout/IconCircleList"/>
    <dgm:cxn modelId="{21D7572C-EFAB-EA4A-80F3-53CF1C1243D1}" type="presParOf" srcId="{74C8A665-644B-4F5D-B7B7-0ABFC150424B}" destId="{6503B39B-BF92-488C-8832-26D4F1DFD4FE}" srcOrd="6" destOrd="0" presId="urn:microsoft.com/office/officeart/2018/2/layout/IconCircleList"/>
    <dgm:cxn modelId="{C8605962-B040-9841-91AA-1EFBAC62B978}" type="presParOf" srcId="{6503B39B-BF92-488C-8832-26D4F1DFD4FE}" destId="{DCE65CA1-6FD0-4EF4-87AF-1D4129B6C0C5}" srcOrd="0" destOrd="0" presId="urn:microsoft.com/office/officeart/2018/2/layout/IconCircleList"/>
    <dgm:cxn modelId="{589480EC-1851-4345-80CD-F0DC29AE3F59}" type="presParOf" srcId="{6503B39B-BF92-488C-8832-26D4F1DFD4FE}" destId="{BA6BFBB3-7D17-446C-B6C4-F2C636184EAC}" srcOrd="1" destOrd="0" presId="urn:microsoft.com/office/officeart/2018/2/layout/IconCircleList"/>
    <dgm:cxn modelId="{332C2D9A-2AE6-B846-9E5D-0CDA4A732360}" type="presParOf" srcId="{6503B39B-BF92-488C-8832-26D4F1DFD4FE}" destId="{F7FA6CBE-4C0C-4ABF-9C2A-920903981D22}" srcOrd="2" destOrd="0" presId="urn:microsoft.com/office/officeart/2018/2/layout/IconCircleList"/>
    <dgm:cxn modelId="{3C22E80F-D217-D843-803A-D0DEF068E7BE}" type="presParOf" srcId="{6503B39B-BF92-488C-8832-26D4F1DFD4FE}" destId="{A1CBC8CE-05E7-4D96-9DD9-595B89853059}" srcOrd="3" destOrd="0" presId="urn:microsoft.com/office/officeart/2018/2/layout/IconCircleList"/>
    <dgm:cxn modelId="{0E91DA9A-227D-5B4B-AFAF-25AABFFCB32C}" type="presParOf" srcId="{74C8A665-644B-4F5D-B7B7-0ABFC150424B}" destId="{1A34165D-A374-42A2-ABF0-84EC706B9880}" srcOrd="7" destOrd="0" presId="urn:microsoft.com/office/officeart/2018/2/layout/IconCircleList"/>
    <dgm:cxn modelId="{C8FE6A96-FA5E-9244-9C30-13F543813F41}" type="presParOf" srcId="{74C8A665-644B-4F5D-B7B7-0ABFC150424B}" destId="{924256B9-71AF-4BBA-8288-B361035E433C}" srcOrd="8" destOrd="0" presId="urn:microsoft.com/office/officeart/2018/2/layout/IconCircleList"/>
    <dgm:cxn modelId="{081A83AB-9FF7-C544-B4EB-DEE04D853F14}" type="presParOf" srcId="{924256B9-71AF-4BBA-8288-B361035E433C}" destId="{10B45066-9B54-45FB-BE9B-99D5CF81A5C3}" srcOrd="0" destOrd="0" presId="urn:microsoft.com/office/officeart/2018/2/layout/IconCircleList"/>
    <dgm:cxn modelId="{9C9ABF82-69A9-FB46-882F-09151C3CB4F0}" type="presParOf" srcId="{924256B9-71AF-4BBA-8288-B361035E433C}" destId="{9C2AEDE4-EBB4-4B86-8EF0-B1629127E042}" srcOrd="1" destOrd="0" presId="urn:microsoft.com/office/officeart/2018/2/layout/IconCircleList"/>
    <dgm:cxn modelId="{C1442DF2-3A15-3341-BFA0-F07F949F99E7}" type="presParOf" srcId="{924256B9-71AF-4BBA-8288-B361035E433C}" destId="{F1173D99-9727-4632-AB86-D80A1CBAF9E0}" srcOrd="2" destOrd="0" presId="urn:microsoft.com/office/officeart/2018/2/layout/IconCircleList"/>
    <dgm:cxn modelId="{4BA7D7A1-9275-1742-A17B-A1AC1957394A}" type="presParOf" srcId="{924256B9-71AF-4BBA-8288-B361035E433C}" destId="{7CFDDA3A-A009-417D-8D41-0715401F6F69}" srcOrd="3" destOrd="0" presId="urn:microsoft.com/office/officeart/2018/2/layout/IconCircleList"/>
    <dgm:cxn modelId="{9153220B-03E4-0748-8C6B-8147A1643F01}" type="presParOf" srcId="{74C8A665-644B-4F5D-B7B7-0ABFC150424B}" destId="{75502873-1215-DC48-8BA1-011C9A589020}" srcOrd="9" destOrd="0" presId="urn:microsoft.com/office/officeart/2018/2/layout/IconCircleList"/>
    <dgm:cxn modelId="{48772534-6D85-EE48-828E-52FD82C5ABC2}" type="presParOf" srcId="{74C8A665-644B-4F5D-B7B7-0ABFC150424B}" destId="{C00CF18A-EE43-A547-A5B2-F8C562F3287D}" srcOrd="10" destOrd="0" presId="urn:microsoft.com/office/officeart/2018/2/layout/IconCircleList"/>
    <dgm:cxn modelId="{42B35977-B778-294E-9565-4237A32875E6}" type="presParOf" srcId="{C00CF18A-EE43-A547-A5B2-F8C562F3287D}" destId="{D525B012-1439-DC40-817C-88D509C89375}" srcOrd="0" destOrd="0" presId="urn:microsoft.com/office/officeart/2018/2/layout/IconCircleList"/>
    <dgm:cxn modelId="{B642C018-250C-D942-ADFF-816B60873ECA}" type="presParOf" srcId="{C00CF18A-EE43-A547-A5B2-F8C562F3287D}" destId="{6ACFDC2E-4596-124F-AE14-963F46C869B8}" srcOrd="1" destOrd="0" presId="urn:microsoft.com/office/officeart/2018/2/layout/IconCircleList"/>
    <dgm:cxn modelId="{618AC42D-06D0-0B4B-A56A-7B47D2BA1646}" type="presParOf" srcId="{C00CF18A-EE43-A547-A5B2-F8C562F3287D}" destId="{E0D61654-8B8D-4D4A-94EB-A18985BFF6DB}" srcOrd="2" destOrd="0" presId="urn:microsoft.com/office/officeart/2018/2/layout/IconCircleList"/>
    <dgm:cxn modelId="{3D291768-0C5B-584D-A540-7D55FB050DC4}" type="presParOf" srcId="{C00CF18A-EE43-A547-A5B2-F8C562F3287D}" destId="{CF5A180C-98DA-4F4D-97C7-3A42E6116C4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94F442-80CC-4D67-8FF5-D3936C843020}" type="doc">
      <dgm:prSet loTypeId="urn:microsoft.com/office/officeart/2008/layout/RadialCluster" loCatId="cycle" qsTypeId="urn:microsoft.com/office/officeart/2005/8/quickstyle/simple1" qsCatId="simple" csTypeId="urn:microsoft.com/office/officeart/2005/8/colors/accent3_2" csCatId="accent3" phldr="1"/>
      <dgm:spPr/>
      <dgm:t>
        <a:bodyPr/>
        <a:lstStyle/>
        <a:p>
          <a:endParaRPr lang="en-IN"/>
        </a:p>
      </dgm:t>
    </dgm:pt>
    <dgm:pt modelId="{9CF8BB00-05D6-4ABA-96C3-248CE25797B0}">
      <dgm:prSet phldrT="[Text]" custT="1"/>
      <dgm:spPr>
        <a:solidFill>
          <a:schemeClr val="accent6"/>
        </a:solidFill>
        <a:ln w="9525"/>
      </dgm:spPr>
      <dgm:t>
        <a:bodyPr vert="horz" wrap="square" lIns="91440" tIns="45720" rIns="91440" bIns="45720" numCol="1" anchor="ctr" anchorCtr="0" compatLnSpc="1">
          <a:prstTxWarp prst="textNoShape">
            <a:avLst/>
          </a:prstTxWarp>
        </a:bodyPr>
        <a:lstStyle/>
        <a:p>
          <a:pPr>
            <a:lnSpc>
              <a:spcPct val="100000"/>
            </a:lnSpc>
            <a:spcBef>
              <a:spcPts val="0"/>
            </a:spcBef>
            <a:spcAft>
              <a:spcPts val="0"/>
            </a:spcAft>
          </a:pPr>
          <a:r>
            <a:rPr lang="en-US" sz="800" b="1"/>
            <a:t>Production </a:t>
          </a:r>
          <a:r>
            <a:rPr lang="en-US" sz="800" b="1" i="0" u="none" strike="noStrike" cap="none">
              <a:latin typeface="Arial"/>
              <a:ea typeface="Arial"/>
              <a:cs typeface="Arial"/>
              <a:sym typeface="Arial"/>
              <a:rtl val="0"/>
            </a:rPr>
            <a:t>Support</a:t>
          </a:r>
          <a:endParaRPr lang="en-IN" sz="800" b="1"/>
        </a:p>
      </dgm:t>
    </dgm:pt>
    <dgm:pt modelId="{71A0CF18-F712-4B6F-9395-80D7B6929954}" type="parTrans" cxnId="{AD047844-CE07-48A6-8217-431E8BDD3575}">
      <dgm:prSet custT="1"/>
      <dgm:spPr/>
      <dgm:t>
        <a:bodyPr/>
        <a:lstStyle/>
        <a:p>
          <a:endParaRPr lang="en-IN" sz="800"/>
        </a:p>
      </dgm:t>
    </dgm:pt>
    <dgm:pt modelId="{E888CF48-182D-4D59-B3BB-86FFB0A611CA}" type="sibTrans" cxnId="{AD047844-CE07-48A6-8217-431E8BDD3575}">
      <dgm:prSet/>
      <dgm:spPr/>
      <dgm:t>
        <a:bodyPr/>
        <a:lstStyle/>
        <a:p>
          <a:endParaRPr lang="en-IN" sz="800"/>
        </a:p>
      </dgm:t>
    </dgm:pt>
    <dgm:pt modelId="{2EF9517F-D525-47D4-8BA2-381C9A0A10D5}">
      <dgm:prSet phldrT="[Text]" custT="1"/>
      <dgm:spPr>
        <a:solidFill>
          <a:schemeClr val="accent5"/>
        </a:solidFill>
        <a:ln w="9525"/>
      </dgm:spPr>
      <dgm:t>
        <a:bodyPr vert="horz" wrap="square" lIns="91440" tIns="45720" rIns="91440" bIns="45720" numCol="1" anchor="ctr" anchorCtr="0" compatLnSpc="1">
          <a:prstTxWarp prst="textNoShape">
            <a:avLst/>
          </a:prstTxWarp>
        </a:bodyPr>
        <a:lstStyle/>
        <a:p>
          <a:pPr marR="0" algn="ctr" rtl="0">
            <a:lnSpc>
              <a:spcPct val="100000"/>
            </a:lnSpc>
            <a:spcBef>
              <a:spcPts val="0"/>
            </a:spcBef>
            <a:spcAft>
              <a:spcPts val="0"/>
            </a:spcAft>
            <a:buNone/>
          </a:pPr>
          <a:r>
            <a:rPr lang="en-US" sz="800" b="0" i="0" u="none" strike="noStrike" cap="none">
              <a:latin typeface="Arial"/>
              <a:ea typeface="Arial"/>
              <a:cs typeface="Arial"/>
              <a:sym typeface="Arial"/>
              <a:rtl val="0"/>
            </a:rPr>
            <a:t>Configuration Support</a:t>
          </a:r>
          <a:endParaRPr lang="en-IN" sz="800" b="0" i="0" u="none" strike="noStrike" cap="none">
            <a:latin typeface="Arial"/>
            <a:ea typeface="Arial"/>
            <a:cs typeface="Arial"/>
            <a:sym typeface="Arial"/>
            <a:rtl val="0"/>
          </a:endParaRPr>
        </a:p>
      </dgm:t>
    </dgm:pt>
    <dgm:pt modelId="{C2E6E466-407D-4FF0-9D77-954DCAE33A9E}" type="parTrans" cxnId="{EE5B0A0B-7A9A-404D-8AB9-1E72543A97F3}">
      <dgm:prSet custT="1"/>
      <dgm:spPr/>
      <dgm:t>
        <a:bodyPr/>
        <a:lstStyle/>
        <a:p>
          <a:endParaRPr lang="en-IN" sz="800"/>
        </a:p>
      </dgm:t>
    </dgm:pt>
    <dgm:pt modelId="{45BBB975-96B1-4C1F-9078-21A57AF4B0A9}" type="sibTrans" cxnId="{EE5B0A0B-7A9A-404D-8AB9-1E72543A97F3}">
      <dgm:prSet/>
      <dgm:spPr/>
      <dgm:t>
        <a:bodyPr/>
        <a:lstStyle/>
        <a:p>
          <a:endParaRPr lang="en-IN" sz="800"/>
        </a:p>
      </dgm:t>
    </dgm:pt>
    <dgm:pt modelId="{EE19BED4-F9F7-45A6-ACAF-2BEEE12E2844}">
      <dgm:prSet phldrT="[Text]" custT="1"/>
      <dgm:spPr>
        <a:solidFill>
          <a:schemeClr val="accent4"/>
        </a:solidFill>
        <a:ln w="9525"/>
      </dgm:spPr>
      <dgm:t>
        <a:bodyPr spcFirstLastPara="0" vert="horz" wrap="square" lIns="91440" tIns="45720" rIns="91440" bIns="45720" numCol="1" spcCol="1270" anchor="ctr" anchorCtr="0" compatLnSpc="1">
          <a:prstTxWarp prst="textNoShape">
            <a:avLst/>
          </a:prstTxWarp>
        </a:bodyPr>
        <a:lstStyle/>
        <a:p>
          <a:pPr marR="0" algn="ctr" rtl="0">
            <a:lnSpc>
              <a:spcPct val="100000"/>
            </a:lnSpc>
            <a:spcBef>
              <a:spcPts val="0"/>
            </a:spcBef>
            <a:spcAft>
              <a:spcPts val="0"/>
            </a:spcAft>
            <a:buNone/>
          </a:pPr>
          <a:r>
            <a:rPr lang="en-US" sz="800" b="0" i="0" u="none" strike="noStrike" cap="none">
              <a:latin typeface="Arial"/>
              <a:ea typeface="Arial"/>
              <a:cs typeface="Arial"/>
              <a:sym typeface="Arial"/>
              <a:rtl val="0"/>
            </a:rPr>
            <a:t>Customization Support</a:t>
          </a:r>
          <a:endParaRPr lang="en-IN" sz="800" b="0" i="0" u="none" strike="noStrike" cap="none">
            <a:latin typeface="Arial"/>
            <a:ea typeface="Arial"/>
            <a:cs typeface="Arial"/>
            <a:sym typeface="Arial"/>
            <a:rtl val="0"/>
          </a:endParaRPr>
        </a:p>
      </dgm:t>
    </dgm:pt>
    <dgm:pt modelId="{7828031E-8315-4DCD-84B0-D5D420AED5EB}" type="parTrans" cxnId="{C44DB9C8-BC88-4499-9DB2-ABE8D790F408}">
      <dgm:prSet custT="1"/>
      <dgm:spPr/>
      <dgm:t>
        <a:bodyPr/>
        <a:lstStyle/>
        <a:p>
          <a:endParaRPr lang="en-IN" sz="800"/>
        </a:p>
      </dgm:t>
    </dgm:pt>
    <dgm:pt modelId="{9C780D2B-E75D-466A-BA7C-F35F9B3CAE28}" type="sibTrans" cxnId="{C44DB9C8-BC88-4499-9DB2-ABE8D790F408}">
      <dgm:prSet/>
      <dgm:spPr/>
      <dgm:t>
        <a:bodyPr/>
        <a:lstStyle/>
        <a:p>
          <a:endParaRPr lang="en-IN" sz="800"/>
        </a:p>
      </dgm:t>
    </dgm:pt>
    <dgm:pt modelId="{E7F7A922-2B74-4953-938B-E6B4E818188F}">
      <dgm:prSet phldrT="[Text]" custT="1"/>
      <dgm:spPr>
        <a:solidFill>
          <a:schemeClr val="accent3"/>
        </a:solidFill>
        <a:ln w="9525"/>
      </dgm:spPr>
      <dgm:t>
        <a:bodyPr spcFirstLastPara="0" vert="horz" wrap="square" lIns="91440" tIns="45720" rIns="91440" bIns="45720" numCol="1" spcCol="1270" anchor="ctr" anchorCtr="0" compatLnSpc="1">
          <a:prstTxWarp prst="textNoShape">
            <a:avLst/>
          </a:prstTxWarp>
        </a:bodyPr>
        <a:lstStyle/>
        <a:p>
          <a:pPr marL="0" marR="0" lvl="0" indent="0" algn="ctr" defTabSz="488950" rtl="0">
            <a:lnSpc>
              <a:spcPct val="100000"/>
            </a:lnSpc>
            <a:spcBef>
              <a:spcPts val="0"/>
            </a:spcBef>
            <a:spcAft>
              <a:spcPts val="0"/>
            </a:spcAft>
            <a:buNone/>
          </a:pPr>
          <a:r>
            <a:rPr lang="en-US" sz="800" b="0" i="0" u="none" strike="noStrike" kern="1200" cap="none">
              <a:latin typeface="Arial"/>
              <a:ea typeface="Arial"/>
              <a:cs typeface="Arial"/>
              <a:rtl val="0"/>
            </a:rPr>
            <a:t>Proactive Monitoring &amp; Alert</a:t>
          </a:r>
          <a:endParaRPr lang="en-IN" sz="800" b="0" i="0" u="none" strike="noStrike" kern="1200" cap="none">
            <a:latin typeface="Arial"/>
            <a:ea typeface="Arial"/>
            <a:cs typeface="Arial"/>
            <a:rtl val="0"/>
          </a:endParaRPr>
        </a:p>
      </dgm:t>
    </dgm:pt>
    <dgm:pt modelId="{A11B7BF8-0ED2-459B-B0C7-4E1B33CFFF0B}" type="parTrans" cxnId="{A035C51B-9CF3-47AD-91A2-A748A48E2D55}">
      <dgm:prSet custT="1"/>
      <dgm:spPr/>
      <dgm:t>
        <a:bodyPr/>
        <a:lstStyle/>
        <a:p>
          <a:endParaRPr lang="en-IN" sz="800"/>
        </a:p>
      </dgm:t>
    </dgm:pt>
    <dgm:pt modelId="{40966327-B9B4-4074-B294-91949EF0D2C0}" type="sibTrans" cxnId="{A035C51B-9CF3-47AD-91A2-A748A48E2D55}">
      <dgm:prSet/>
      <dgm:spPr/>
      <dgm:t>
        <a:bodyPr/>
        <a:lstStyle/>
        <a:p>
          <a:endParaRPr lang="en-IN" sz="800"/>
        </a:p>
      </dgm:t>
    </dgm:pt>
    <dgm:pt modelId="{DD500A4A-CA26-4A27-A68F-55844326C601}">
      <dgm:prSet phldrT="[Text]" custT="1"/>
      <dgm:spPr>
        <a:solidFill>
          <a:schemeClr val="accent2"/>
        </a:solidFill>
        <a:ln w="9525"/>
      </dgm:spPr>
      <dgm:t>
        <a:bodyPr spcFirstLastPara="0" vert="horz" wrap="square" lIns="91440" tIns="45720" rIns="91440" bIns="45720" numCol="1" spcCol="1270" anchor="ctr" anchorCtr="0" compatLnSpc="1">
          <a:prstTxWarp prst="textNoShape">
            <a:avLst/>
          </a:prstTxWarp>
        </a:bodyPr>
        <a:lstStyle/>
        <a:p>
          <a:pPr>
            <a:lnSpc>
              <a:spcPct val="100000"/>
            </a:lnSpc>
            <a:spcBef>
              <a:spcPts val="0"/>
            </a:spcBef>
            <a:spcAft>
              <a:spcPts val="0"/>
            </a:spcAft>
          </a:pPr>
          <a:r>
            <a:rPr lang="en-US" sz="800" b="0" i="0" u="none" strike="noStrike" kern="1200" cap="none">
              <a:latin typeface="Arial"/>
              <a:ea typeface="Arial"/>
              <a:cs typeface="Arial"/>
              <a:rtl val="0"/>
            </a:rPr>
            <a:t>SRs</a:t>
          </a:r>
          <a:r>
            <a:rPr lang="en-US" sz="800" kern="1200"/>
            <a:t> &amp; Patch Testing</a:t>
          </a:r>
          <a:endParaRPr lang="en-IN" sz="800" kern="1200"/>
        </a:p>
      </dgm:t>
    </dgm:pt>
    <dgm:pt modelId="{D7812846-1A71-478B-A41C-2D53C0F98065}" type="parTrans" cxnId="{86026EE3-A6D0-46D3-9263-5CBFBAA03284}">
      <dgm:prSet custT="1"/>
      <dgm:spPr/>
      <dgm:t>
        <a:bodyPr/>
        <a:lstStyle/>
        <a:p>
          <a:endParaRPr lang="en-IN" sz="800"/>
        </a:p>
      </dgm:t>
    </dgm:pt>
    <dgm:pt modelId="{A0001A9C-635F-4982-9E7C-9271AA954DC3}" type="sibTrans" cxnId="{86026EE3-A6D0-46D3-9263-5CBFBAA03284}">
      <dgm:prSet/>
      <dgm:spPr/>
      <dgm:t>
        <a:bodyPr/>
        <a:lstStyle/>
        <a:p>
          <a:endParaRPr lang="en-IN" sz="800"/>
        </a:p>
      </dgm:t>
    </dgm:pt>
    <dgm:pt modelId="{DAD88612-92E8-49C1-8ECA-996442E9627E}">
      <dgm:prSet phldrT="[Text]" custT="1"/>
      <dgm:spPr>
        <a:solidFill>
          <a:schemeClr val="accent1"/>
        </a:solidFill>
        <a:ln w="9525"/>
      </dgm:spPr>
      <dgm:t>
        <a:bodyPr spcFirstLastPara="0" vert="horz" wrap="square" lIns="91440" tIns="45720" rIns="91440" bIns="45720" numCol="1" spcCol="1270" anchor="ctr" anchorCtr="0" compatLnSpc="1">
          <a:prstTxWarp prst="textNoShape">
            <a:avLst/>
          </a:prstTxWarp>
        </a:bodyPr>
        <a:lstStyle/>
        <a:p>
          <a:pPr>
            <a:lnSpc>
              <a:spcPct val="100000"/>
            </a:lnSpc>
            <a:spcBef>
              <a:spcPts val="0"/>
            </a:spcBef>
            <a:spcAft>
              <a:spcPts val="0"/>
            </a:spcAft>
          </a:pPr>
          <a:r>
            <a:rPr lang="en-US" sz="800" kern="1200"/>
            <a:t>Interface &amp; </a:t>
          </a:r>
          <a:r>
            <a:rPr lang="en-US" sz="800" b="1" kern="1200">
              <a:latin typeface="Calibri" panose="020F0502020204030204"/>
              <a:ea typeface="+mn-ea"/>
              <a:cs typeface="+mn-cs"/>
            </a:rPr>
            <a:t>Integration</a:t>
          </a:r>
          <a:r>
            <a:rPr lang="en-US" sz="800" kern="1200"/>
            <a:t> Support</a:t>
          </a:r>
          <a:endParaRPr lang="en-IN" sz="800" kern="1200"/>
        </a:p>
      </dgm:t>
    </dgm:pt>
    <dgm:pt modelId="{33CCF118-528F-4B60-B092-67D652FBFB7A}" type="parTrans" cxnId="{BF58F159-FA6A-4834-A2D6-9F2A5522F870}">
      <dgm:prSet custT="1"/>
      <dgm:spPr/>
      <dgm:t>
        <a:bodyPr/>
        <a:lstStyle/>
        <a:p>
          <a:endParaRPr lang="en-IN" sz="800"/>
        </a:p>
      </dgm:t>
    </dgm:pt>
    <dgm:pt modelId="{8A06C9FC-F1D9-4B69-979B-C54E8957ECBA}" type="sibTrans" cxnId="{BF58F159-FA6A-4834-A2D6-9F2A5522F870}">
      <dgm:prSet/>
      <dgm:spPr/>
      <dgm:t>
        <a:bodyPr/>
        <a:lstStyle/>
        <a:p>
          <a:endParaRPr lang="en-IN" sz="800"/>
        </a:p>
      </dgm:t>
    </dgm:pt>
    <dgm:pt modelId="{4B6285CD-A8E1-4317-9DA3-C7BF5EE8A2BD}">
      <dgm:prSet phldrT="[Text]" custT="1"/>
      <dgm:spPr>
        <a:solidFill>
          <a:schemeClr val="tx2"/>
        </a:solidFill>
        <a:ln w="9525"/>
      </dgm:spPr>
      <dgm:t>
        <a:bodyPr spcFirstLastPara="0" vert="horz" wrap="square" lIns="91440" tIns="45720" rIns="91440" bIns="45720" numCol="1" spcCol="1270" anchor="ctr" anchorCtr="0" compatLnSpc="1">
          <a:prstTxWarp prst="textNoShape">
            <a:avLst/>
          </a:prstTxWarp>
        </a:bodyPr>
        <a:lstStyle/>
        <a:p>
          <a:pPr marL="0" marR="0" lvl="0" indent="0" algn="ctr" defTabSz="488950" rtl="0">
            <a:lnSpc>
              <a:spcPct val="100000"/>
            </a:lnSpc>
            <a:spcBef>
              <a:spcPts val="0"/>
            </a:spcBef>
            <a:spcAft>
              <a:spcPts val="0"/>
            </a:spcAft>
            <a:buNone/>
          </a:pPr>
          <a:r>
            <a:rPr lang="en-US" sz="800" b="0" i="0" u="none" strike="noStrike" kern="1200" cap="none">
              <a:latin typeface="Arial"/>
              <a:ea typeface="Arial"/>
              <a:cs typeface="Arial"/>
              <a:rtl val="0"/>
            </a:rPr>
            <a:t>End User Education</a:t>
          </a:r>
          <a:endParaRPr lang="en-IN" sz="800" b="0" i="0" u="none" strike="noStrike" kern="1200" cap="none">
            <a:latin typeface="Arial"/>
            <a:ea typeface="Arial"/>
            <a:cs typeface="Arial"/>
            <a:rtl val="0"/>
          </a:endParaRPr>
        </a:p>
      </dgm:t>
    </dgm:pt>
    <dgm:pt modelId="{B8FE109B-C69E-4DB8-A868-BD44AB8B14C3}" type="parTrans" cxnId="{6F5AD431-70A9-4544-B709-C599DBA439AB}">
      <dgm:prSet custT="1"/>
      <dgm:spPr/>
      <dgm:t>
        <a:bodyPr/>
        <a:lstStyle/>
        <a:p>
          <a:endParaRPr lang="en-IN" sz="800"/>
        </a:p>
      </dgm:t>
    </dgm:pt>
    <dgm:pt modelId="{865CD658-BF8F-40FB-9A15-CCB27D9424FB}" type="sibTrans" cxnId="{6F5AD431-70A9-4544-B709-C599DBA439AB}">
      <dgm:prSet/>
      <dgm:spPr/>
      <dgm:t>
        <a:bodyPr/>
        <a:lstStyle/>
        <a:p>
          <a:endParaRPr lang="en-IN" sz="800"/>
        </a:p>
      </dgm:t>
    </dgm:pt>
    <dgm:pt modelId="{AE1A9AA6-292B-574A-9074-072A17C0CB1A}">
      <dgm:prSet phldrT="[Text]" custT="1"/>
      <dgm:spPr>
        <a:solidFill>
          <a:srgbClr val="BED730"/>
        </a:solidFill>
      </dgm:spPr>
      <dgm:t>
        <a:bodyPr vert="horz" wrap="square" lIns="91440" tIns="45720" rIns="91440" bIns="45720" numCol="1" anchor="ctr" anchorCtr="0" compatLnSpc="1">
          <a:prstTxWarp prst="textNoShape">
            <a:avLst/>
          </a:prstTxWarp>
        </a:bodyPr>
        <a:lstStyle/>
        <a:p>
          <a:pPr>
            <a:lnSpc>
              <a:spcPct val="100000"/>
            </a:lnSpc>
            <a:spcBef>
              <a:spcPts val="0"/>
            </a:spcBef>
            <a:spcAft>
              <a:spcPts val="0"/>
            </a:spcAft>
          </a:pPr>
          <a:r>
            <a:rPr lang="en-IN" sz="1100" b="1">
              <a:solidFill>
                <a:schemeClr val="tx1"/>
              </a:solidFill>
            </a:rPr>
            <a:t>AMS Support</a:t>
          </a:r>
        </a:p>
      </dgm:t>
    </dgm:pt>
    <dgm:pt modelId="{88598479-E8EC-7A41-815D-0C8D64FA5004}" type="parTrans" cxnId="{19EE3680-C9B8-3446-93C5-8244267FEA31}">
      <dgm:prSet/>
      <dgm:spPr/>
      <dgm:t>
        <a:bodyPr/>
        <a:lstStyle/>
        <a:p>
          <a:endParaRPr lang="en-GB" sz="800"/>
        </a:p>
      </dgm:t>
    </dgm:pt>
    <dgm:pt modelId="{158536AC-81E3-8045-90B1-E69AA62A1661}" type="sibTrans" cxnId="{19EE3680-C9B8-3446-93C5-8244267FEA31}">
      <dgm:prSet/>
      <dgm:spPr/>
      <dgm:t>
        <a:bodyPr/>
        <a:lstStyle/>
        <a:p>
          <a:endParaRPr lang="en-GB" sz="800"/>
        </a:p>
      </dgm:t>
    </dgm:pt>
    <dgm:pt modelId="{DE17663D-54EA-422B-9E41-977ACA2C7884}" type="pres">
      <dgm:prSet presAssocID="{D094F442-80CC-4D67-8FF5-D3936C843020}" presName="Name0" presStyleCnt="0">
        <dgm:presLayoutVars>
          <dgm:chMax val="1"/>
          <dgm:chPref val="1"/>
          <dgm:dir/>
          <dgm:animOne val="branch"/>
          <dgm:animLvl val="lvl"/>
        </dgm:presLayoutVars>
      </dgm:prSet>
      <dgm:spPr/>
    </dgm:pt>
    <dgm:pt modelId="{F60758FF-784A-4776-BFE5-43E3FFAC69CA}" type="pres">
      <dgm:prSet presAssocID="{AE1A9AA6-292B-574A-9074-072A17C0CB1A}" presName="singleCycle" presStyleCnt="0"/>
      <dgm:spPr/>
    </dgm:pt>
    <dgm:pt modelId="{EE4D5DDB-367E-44D9-8ECB-A35A8794FFC7}" type="pres">
      <dgm:prSet presAssocID="{AE1A9AA6-292B-574A-9074-072A17C0CB1A}" presName="singleCenter" presStyleLbl="node1" presStyleIdx="0" presStyleCnt="8">
        <dgm:presLayoutVars>
          <dgm:chMax val="7"/>
          <dgm:chPref val="7"/>
        </dgm:presLayoutVars>
      </dgm:prSet>
      <dgm:spPr/>
    </dgm:pt>
    <dgm:pt modelId="{0A28D129-DD51-4E40-AA35-46824498F131}" type="pres">
      <dgm:prSet presAssocID="{71A0CF18-F712-4B6F-9395-80D7B6929954}" presName="Name56" presStyleLbl="parChTrans1D2" presStyleIdx="0" presStyleCnt="7"/>
      <dgm:spPr/>
    </dgm:pt>
    <dgm:pt modelId="{03CD55E2-FEA4-4D9E-B3A5-663AF1DFABC8}" type="pres">
      <dgm:prSet presAssocID="{9CF8BB00-05D6-4ABA-96C3-248CE25797B0}" presName="text0" presStyleLbl="node1" presStyleIdx="1" presStyleCnt="8" custScaleX="134176">
        <dgm:presLayoutVars>
          <dgm:bulletEnabled val="1"/>
        </dgm:presLayoutVars>
      </dgm:prSet>
      <dgm:spPr/>
    </dgm:pt>
    <dgm:pt modelId="{10020992-98E2-4396-BB39-5A08627FE891}" type="pres">
      <dgm:prSet presAssocID="{C2E6E466-407D-4FF0-9D77-954DCAE33A9E}" presName="Name56" presStyleLbl="parChTrans1D2" presStyleIdx="1" presStyleCnt="7"/>
      <dgm:spPr/>
    </dgm:pt>
    <dgm:pt modelId="{9BBF9337-5E9B-4074-9CE7-DF4244B9A285}" type="pres">
      <dgm:prSet presAssocID="{2EF9517F-D525-47D4-8BA2-381C9A0A10D5}" presName="text0" presStyleLbl="node1" presStyleIdx="2" presStyleCnt="8" custScaleX="144941">
        <dgm:presLayoutVars>
          <dgm:bulletEnabled val="1"/>
        </dgm:presLayoutVars>
      </dgm:prSet>
      <dgm:spPr/>
    </dgm:pt>
    <dgm:pt modelId="{EDEDBB63-A82F-47ED-BC76-84941001FCFA}" type="pres">
      <dgm:prSet presAssocID="{7828031E-8315-4DCD-84B0-D5D420AED5EB}" presName="Name56" presStyleLbl="parChTrans1D2" presStyleIdx="2" presStyleCnt="7"/>
      <dgm:spPr/>
    </dgm:pt>
    <dgm:pt modelId="{4F525A0F-E6DC-40FB-8428-62B52AD9508C}" type="pres">
      <dgm:prSet presAssocID="{EE19BED4-F9F7-45A6-ACAF-2BEEE12E2844}" presName="text0" presStyleLbl="node1" presStyleIdx="3" presStyleCnt="8" custScaleX="152903">
        <dgm:presLayoutVars>
          <dgm:bulletEnabled val="1"/>
        </dgm:presLayoutVars>
      </dgm:prSet>
      <dgm:spPr/>
    </dgm:pt>
    <dgm:pt modelId="{2E3D943F-0CE6-4902-B593-306C77E9CE26}" type="pres">
      <dgm:prSet presAssocID="{A11B7BF8-0ED2-459B-B0C7-4E1B33CFFF0B}" presName="Name56" presStyleLbl="parChTrans1D2" presStyleIdx="3" presStyleCnt="7"/>
      <dgm:spPr/>
    </dgm:pt>
    <dgm:pt modelId="{89AA8393-6E9D-49C5-9AE7-227C69091E0E}" type="pres">
      <dgm:prSet presAssocID="{E7F7A922-2B74-4953-938B-E6B4E818188F}" presName="text0" presStyleLbl="node1" presStyleIdx="4" presStyleCnt="8" custScaleX="134176">
        <dgm:presLayoutVars>
          <dgm:bulletEnabled val="1"/>
        </dgm:presLayoutVars>
      </dgm:prSet>
      <dgm:spPr/>
    </dgm:pt>
    <dgm:pt modelId="{09CEA722-711E-4E0F-BDE2-F43EDFCB7C4A}" type="pres">
      <dgm:prSet presAssocID="{D7812846-1A71-478B-A41C-2D53C0F98065}" presName="Name56" presStyleLbl="parChTrans1D2" presStyleIdx="4" presStyleCnt="7"/>
      <dgm:spPr/>
    </dgm:pt>
    <dgm:pt modelId="{EA9B9EB8-9CE2-484A-A35F-6A81367D446C}" type="pres">
      <dgm:prSet presAssocID="{DD500A4A-CA26-4A27-A68F-55844326C601}" presName="text0" presStyleLbl="node1" presStyleIdx="5" presStyleCnt="8" custScaleX="134176">
        <dgm:presLayoutVars>
          <dgm:bulletEnabled val="1"/>
        </dgm:presLayoutVars>
      </dgm:prSet>
      <dgm:spPr/>
    </dgm:pt>
    <dgm:pt modelId="{E3CFB1E3-E405-4C12-AE25-4122F1AD1FFE}" type="pres">
      <dgm:prSet presAssocID="{33CCF118-528F-4B60-B092-67D652FBFB7A}" presName="Name56" presStyleLbl="parChTrans1D2" presStyleIdx="5" presStyleCnt="7"/>
      <dgm:spPr/>
    </dgm:pt>
    <dgm:pt modelId="{9BA77A5B-02FC-4AC3-8128-D68E6EC20010}" type="pres">
      <dgm:prSet presAssocID="{DAD88612-92E8-49C1-8ECA-996442E9627E}" presName="text0" presStyleLbl="node1" presStyleIdx="6" presStyleCnt="8" custScaleX="134176">
        <dgm:presLayoutVars>
          <dgm:bulletEnabled val="1"/>
        </dgm:presLayoutVars>
      </dgm:prSet>
      <dgm:spPr/>
    </dgm:pt>
    <dgm:pt modelId="{A5C4D91C-856E-4D6F-A023-CEC5382C4F35}" type="pres">
      <dgm:prSet presAssocID="{B8FE109B-C69E-4DB8-A868-BD44AB8B14C3}" presName="Name56" presStyleLbl="parChTrans1D2" presStyleIdx="6" presStyleCnt="7"/>
      <dgm:spPr/>
    </dgm:pt>
    <dgm:pt modelId="{14E14E78-0EAC-4986-BC39-070985F95103}" type="pres">
      <dgm:prSet presAssocID="{4B6285CD-A8E1-4317-9DA3-C7BF5EE8A2BD}" presName="text0" presStyleLbl="node1" presStyleIdx="7" presStyleCnt="8" custScaleX="134176">
        <dgm:presLayoutVars>
          <dgm:bulletEnabled val="1"/>
        </dgm:presLayoutVars>
      </dgm:prSet>
      <dgm:spPr/>
    </dgm:pt>
  </dgm:ptLst>
  <dgm:cxnLst>
    <dgm:cxn modelId="{EE5B0A0B-7A9A-404D-8AB9-1E72543A97F3}" srcId="{AE1A9AA6-292B-574A-9074-072A17C0CB1A}" destId="{2EF9517F-D525-47D4-8BA2-381C9A0A10D5}" srcOrd="1" destOrd="0" parTransId="{C2E6E466-407D-4FF0-9D77-954DCAE33A9E}" sibTransId="{45BBB975-96B1-4C1F-9078-21A57AF4B0A9}"/>
    <dgm:cxn modelId="{C15CFC11-D887-4001-AE57-D27733A83188}" type="presOf" srcId="{33CCF118-528F-4B60-B092-67D652FBFB7A}" destId="{E3CFB1E3-E405-4C12-AE25-4122F1AD1FFE}" srcOrd="0" destOrd="0" presId="urn:microsoft.com/office/officeart/2008/layout/RadialCluster"/>
    <dgm:cxn modelId="{D91BEA13-2EFA-4C80-BC1E-B2549B6DF821}" type="presOf" srcId="{71A0CF18-F712-4B6F-9395-80D7B6929954}" destId="{0A28D129-DD51-4E40-AA35-46824498F131}" srcOrd="0" destOrd="0" presId="urn:microsoft.com/office/officeart/2008/layout/RadialCluster"/>
    <dgm:cxn modelId="{2B7DE218-0D47-42BB-9638-C04A02E8A99F}" type="presOf" srcId="{A11B7BF8-0ED2-459B-B0C7-4E1B33CFFF0B}" destId="{2E3D943F-0CE6-4902-B593-306C77E9CE26}" srcOrd="0" destOrd="0" presId="urn:microsoft.com/office/officeart/2008/layout/RadialCluster"/>
    <dgm:cxn modelId="{A035C51B-9CF3-47AD-91A2-A748A48E2D55}" srcId="{AE1A9AA6-292B-574A-9074-072A17C0CB1A}" destId="{E7F7A922-2B74-4953-938B-E6B4E818188F}" srcOrd="3" destOrd="0" parTransId="{A11B7BF8-0ED2-459B-B0C7-4E1B33CFFF0B}" sibTransId="{40966327-B9B4-4074-B294-91949EF0D2C0}"/>
    <dgm:cxn modelId="{01004C1E-46A1-4F7D-B057-DC5F605EC415}" type="presOf" srcId="{DAD88612-92E8-49C1-8ECA-996442E9627E}" destId="{9BA77A5B-02FC-4AC3-8128-D68E6EC20010}" srcOrd="0" destOrd="0" presId="urn:microsoft.com/office/officeart/2008/layout/RadialCluster"/>
    <dgm:cxn modelId="{6F5AD431-70A9-4544-B709-C599DBA439AB}" srcId="{AE1A9AA6-292B-574A-9074-072A17C0CB1A}" destId="{4B6285CD-A8E1-4317-9DA3-C7BF5EE8A2BD}" srcOrd="6" destOrd="0" parTransId="{B8FE109B-C69E-4DB8-A868-BD44AB8B14C3}" sibTransId="{865CD658-BF8F-40FB-9A15-CCB27D9424FB}"/>
    <dgm:cxn modelId="{B34C1E34-A235-4EED-88F9-202762233449}" type="presOf" srcId="{7828031E-8315-4DCD-84B0-D5D420AED5EB}" destId="{EDEDBB63-A82F-47ED-BC76-84941001FCFA}" srcOrd="0" destOrd="0" presId="urn:microsoft.com/office/officeart/2008/layout/RadialCluster"/>
    <dgm:cxn modelId="{35FE5D34-A581-4355-A135-6BAE4CBE65CC}" type="presOf" srcId="{D7812846-1A71-478B-A41C-2D53C0F98065}" destId="{09CEA722-711E-4E0F-BDE2-F43EDFCB7C4A}" srcOrd="0" destOrd="0" presId="urn:microsoft.com/office/officeart/2008/layout/RadialCluster"/>
    <dgm:cxn modelId="{65BAD45B-8B2D-474C-A006-1CF13430CEEF}" type="presOf" srcId="{B8FE109B-C69E-4DB8-A868-BD44AB8B14C3}" destId="{A5C4D91C-856E-4D6F-A023-CEC5382C4F35}" srcOrd="0" destOrd="0" presId="urn:microsoft.com/office/officeart/2008/layout/RadialCluster"/>
    <dgm:cxn modelId="{088E9C43-AD73-40F2-B527-23FD037A6E6B}" type="presOf" srcId="{E7F7A922-2B74-4953-938B-E6B4E818188F}" destId="{89AA8393-6E9D-49C5-9AE7-227C69091E0E}" srcOrd="0" destOrd="0" presId="urn:microsoft.com/office/officeart/2008/layout/RadialCluster"/>
    <dgm:cxn modelId="{AD047844-CE07-48A6-8217-431E8BDD3575}" srcId="{AE1A9AA6-292B-574A-9074-072A17C0CB1A}" destId="{9CF8BB00-05D6-4ABA-96C3-248CE25797B0}" srcOrd="0" destOrd="0" parTransId="{71A0CF18-F712-4B6F-9395-80D7B6929954}" sibTransId="{E888CF48-182D-4D59-B3BB-86FFB0A611CA}"/>
    <dgm:cxn modelId="{CC21B748-7985-4BFB-B50C-35F8F25FA4E3}" type="presOf" srcId="{EE19BED4-F9F7-45A6-ACAF-2BEEE12E2844}" destId="{4F525A0F-E6DC-40FB-8428-62B52AD9508C}" srcOrd="0" destOrd="0" presId="urn:microsoft.com/office/officeart/2008/layout/RadialCluster"/>
    <dgm:cxn modelId="{17BF216D-0059-457C-905C-C251FF84563E}" type="presOf" srcId="{D094F442-80CC-4D67-8FF5-D3936C843020}" destId="{DE17663D-54EA-422B-9E41-977ACA2C7884}" srcOrd="0" destOrd="0" presId="urn:microsoft.com/office/officeart/2008/layout/RadialCluster"/>
    <dgm:cxn modelId="{3AB9EB58-7543-4B81-8BF0-B6F48B641318}" type="presOf" srcId="{C2E6E466-407D-4FF0-9D77-954DCAE33A9E}" destId="{10020992-98E2-4396-BB39-5A08627FE891}" srcOrd="0" destOrd="0" presId="urn:microsoft.com/office/officeart/2008/layout/RadialCluster"/>
    <dgm:cxn modelId="{BF58F159-FA6A-4834-A2D6-9F2A5522F870}" srcId="{AE1A9AA6-292B-574A-9074-072A17C0CB1A}" destId="{DAD88612-92E8-49C1-8ECA-996442E9627E}" srcOrd="5" destOrd="0" parTransId="{33CCF118-528F-4B60-B092-67D652FBFB7A}" sibTransId="{8A06C9FC-F1D9-4B69-979B-C54E8957ECBA}"/>
    <dgm:cxn modelId="{19EE3680-C9B8-3446-93C5-8244267FEA31}" srcId="{D094F442-80CC-4D67-8FF5-D3936C843020}" destId="{AE1A9AA6-292B-574A-9074-072A17C0CB1A}" srcOrd="0" destOrd="0" parTransId="{88598479-E8EC-7A41-815D-0C8D64FA5004}" sibTransId="{158536AC-81E3-8045-90B1-E69AA62A1661}"/>
    <dgm:cxn modelId="{EAC71692-A22A-4003-BD13-1D35DE192773}" type="presOf" srcId="{DD500A4A-CA26-4A27-A68F-55844326C601}" destId="{EA9B9EB8-9CE2-484A-A35F-6A81367D446C}" srcOrd="0" destOrd="0" presId="urn:microsoft.com/office/officeart/2008/layout/RadialCluster"/>
    <dgm:cxn modelId="{03B86CC3-78FC-4EAD-B797-CB6E9CC8EB54}" type="presOf" srcId="{AE1A9AA6-292B-574A-9074-072A17C0CB1A}" destId="{EE4D5DDB-367E-44D9-8ECB-A35A8794FFC7}" srcOrd="0" destOrd="0" presId="urn:microsoft.com/office/officeart/2008/layout/RadialCluster"/>
    <dgm:cxn modelId="{C44DB9C8-BC88-4499-9DB2-ABE8D790F408}" srcId="{AE1A9AA6-292B-574A-9074-072A17C0CB1A}" destId="{EE19BED4-F9F7-45A6-ACAF-2BEEE12E2844}" srcOrd="2" destOrd="0" parTransId="{7828031E-8315-4DCD-84B0-D5D420AED5EB}" sibTransId="{9C780D2B-E75D-466A-BA7C-F35F9B3CAE28}"/>
    <dgm:cxn modelId="{22EF66DA-6BA9-44A9-B0D2-DBD7CFC0C759}" type="presOf" srcId="{2EF9517F-D525-47D4-8BA2-381C9A0A10D5}" destId="{9BBF9337-5E9B-4074-9CE7-DF4244B9A285}" srcOrd="0" destOrd="0" presId="urn:microsoft.com/office/officeart/2008/layout/RadialCluster"/>
    <dgm:cxn modelId="{86026EE3-A6D0-46D3-9263-5CBFBAA03284}" srcId="{AE1A9AA6-292B-574A-9074-072A17C0CB1A}" destId="{DD500A4A-CA26-4A27-A68F-55844326C601}" srcOrd="4" destOrd="0" parTransId="{D7812846-1A71-478B-A41C-2D53C0F98065}" sibTransId="{A0001A9C-635F-4982-9E7C-9271AA954DC3}"/>
    <dgm:cxn modelId="{33346DEC-8D18-44AB-A83F-9095FA153E97}" type="presOf" srcId="{9CF8BB00-05D6-4ABA-96C3-248CE25797B0}" destId="{03CD55E2-FEA4-4D9E-B3A5-663AF1DFABC8}" srcOrd="0" destOrd="0" presId="urn:microsoft.com/office/officeart/2008/layout/RadialCluster"/>
    <dgm:cxn modelId="{A79A21F8-8F31-47B7-AD57-BE27AB1EB21F}" type="presOf" srcId="{4B6285CD-A8E1-4317-9DA3-C7BF5EE8A2BD}" destId="{14E14E78-0EAC-4986-BC39-070985F95103}" srcOrd="0" destOrd="0" presId="urn:microsoft.com/office/officeart/2008/layout/RadialCluster"/>
    <dgm:cxn modelId="{B499D58A-8650-41FA-9936-6E34242CB59E}" type="presParOf" srcId="{DE17663D-54EA-422B-9E41-977ACA2C7884}" destId="{F60758FF-784A-4776-BFE5-43E3FFAC69CA}" srcOrd="0" destOrd="0" presId="urn:microsoft.com/office/officeart/2008/layout/RadialCluster"/>
    <dgm:cxn modelId="{BC4DAD1A-2BD5-4723-B6F4-5B0BD2290D1D}" type="presParOf" srcId="{F60758FF-784A-4776-BFE5-43E3FFAC69CA}" destId="{EE4D5DDB-367E-44D9-8ECB-A35A8794FFC7}" srcOrd="0" destOrd="0" presId="urn:microsoft.com/office/officeart/2008/layout/RadialCluster"/>
    <dgm:cxn modelId="{6AD6F690-4BD7-4A19-81AA-7F3F4517D7DC}" type="presParOf" srcId="{F60758FF-784A-4776-BFE5-43E3FFAC69CA}" destId="{0A28D129-DD51-4E40-AA35-46824498F131}" srcOrd="1" destOrd="0" presId="urn:microsoft.com/office/officeart/2008/layout/RadialCluster"/>
    <dgm:cxn modelId="{5F5DD70C-86D1-477D-863E-0091AE5B73EB}" type="presParOf" srcId="{F60758FF-784A-4776-BFE5-43E3FFAC69CA}" destId="{03CD55E2-FEA4-4D9E-B3A5-663AF1DFABC8}" srcOrd="2" destOrd="0" presId="urn:microsoft.com/office/officeart/2008/layout/RadialCluster"/>
    <dgm:cxn modelId="{26C2FCA0-D105-430F-A2B9-1656D910511A}" type="presParOf" srcId="{F60758FF-784A-4776-BFE5-43E3FFAC69CA}" destId="{10020992-98E2-4396-BB39-5A08627FE891}" srcOrd="3" destOrd="0" presId="urn:microsoft.com/office/officeart/2008/layout/RadialCluster"/>
    <dgm:cxn modelId="{75AAB02B-7CEE-4C81-BB3D-3F844185A859}" type="presParOf" srcId="{F60758FF-784A-4776-BFE5-43E3FFAC69CA}" destId="{9BBF9337-5E9B-4074-9CE7-DF4244B9A285}" srcOrd="4" destOrd="0" presId="urn:microsoft.com/office/officeart/2008/layout/RadialCluster"/>
    <dgm:cxn modelId="{FB49A4D6-5E5D-44F7-839B-664A9F6E8982}" type="presParOf" srcId="{F60758FF-784A-4776-BFE5-43E3FFAC69CA}" destId="{EDEDBB63-A82F-47ED-BC76-84941001FCFA}" srcOrd="5" destOrd="0" presId="urn:microsoft.com/office/officeart/2008/layout/RadialCluster"/>
    <dgm:cxn modelId="{3903663A-DD30-46ED-909C-62B3C2AB93D6}" type="presParOf" srcId="{F60758FF-784A-4776-BFE5-43E3FFAC69CA}" destId="{4F525A0F-E6DC-40FB-8428-62B52AD9508C}" srcOrd="6" destOrd="0" presId="urn:microsoft.com/office/officeart/2008/layout/RadialCluster"/>
    <dgm:cxn modelId="{838ECA8D-E942-4510-84AC-EB25F622EA94}" type="presParOf" srcId="{F60758FF-784A-4776-BFE5-43E3FFAC69CA}" destId="{2E3D943F-0CE6-4902-B593-306C77E9CE26}" srcOrd="7" destOrd="0" presId="urn:microsoft.com/office/officeart/2008/layout/RadialCluster"/>
    <dgm:cxn modelId="{AAB524B8-A1CD-44B1-99F5-7CC1C80BA9F4}" type="presParOf" srcId="{F60758FF-784A-4776-BFE5-43E3FFAC69CA}" destId="{89AA8393-6E9D-49C5-9AE7-227C69091E0E}" srcOrd="8" destOrd="0" presId="urn:microsoft.com/office/officeart/2008/layout/RadialCluster"/>
    <dgm:cxn modelId="{6C21A76E-E10B-44BF-817F-F24E1DE95977}" type="presParOf" srcId="{F60758FF-784A-4776-BFE5-43E3FFAC69CA}" destId="{09CEA722-711E-4E0F-BDE2-F43EDFCB7C4A}" srcOrd="9" destOrd="0" presId="urn:microsoft.com/office/officeart/2008/layout/RadialCluster"/>
    <dgm:cxn modelId="{C6C32382-4ED2-42A7-8432-A8163C57C598}" type="presParOf" srcId="{F60758FF-784A-4776-BFE5-43E3FFAC69CA}" destId="{EA9B9EB8-9CE2-484A-A35F-6A81367D446C}" srcOrd="10" destOrd="0" presId="urn:microsoft.com/office/officeart/2008/layout/RadialCluster"/>
    <dgm:cxn modelId="{11D53D24-FB67-483D-9EA9-29EDCB034930}" type="presParOf" srcId="{F60758FF-784A-4776-BFE5-43E3FFAC69CA}" destId="{E3CFB1E3-E405-4C12-AE25-4122F1AD1FFE}" srcOrd="11" destOrd="0" presId="urn:microsoft.com/office/officeart/2008/layout/RadialCluster"/>
    <dgm:cxn modelId="{9BD5DA81-31C3-43FB-8E74-40C0B6AF79B3}" type="presParOf" srcId="{F60758FF-784A-4776-BFE5-43E3FFAC69CA}" destId="{9BA77A5B-02FC-4AC3-8128-D68E6EC20010}" srcOrd="12" destOrd="0" presId="urn:microsoft.com/office/officeart/2008/layout/RadialCluster"/>
    <dgm:cxn modelId="{B414DC8B-FEF2-4AFD-866F-564EE5006319}" type="presParOf" srcId="{F60758FF-784A-4776-BFE5-43E3FFAC69CA}" destId="{A5C4D91C-856E-4D6F-A023-CEC5382C4F35}" srcOrd="13" destOrd="0" presId="urn:microsoft.com/office/officeart/2008/layout/RadialCluster"/>
    <dgm:cxn modelId="{858381F6-01C3-46D0-B368-6CAD75BDBDBE}" type="presParOf" srcId="{F60758FF-784A-4776-BFE5-43E3FFAC69CA}" destId="{14E14E78-0EAC-4986-BC39-070985F95103}"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7A8B12-20A5-B04A-9F27-AB1AEDE91273}" type="doc">
      <dgm:prSet loTypeId="urn:microsoft.com/office/officeart/2005/8/layout/default" loCatId="" qsTypeId="urn:microsoft.com/office/officeart/2005/8/quickstyle/simple1" qsCatId="simple" csTypeId="urn:microsoft.com/office/officeart/2005/8/colors/accent5_2" csCatId="accent5" phldr="1"/>
      <dgm:spPr/>
      <dgm:t>
        <a:bodyPr/>
        <a:lstStyle/>
        <a:p>
          <a:endParaRPr lang="en-GB"/>
        </a:p>
      </dgm:t>
    </dgm:pt>
    <dgm:pt modelId="{8C198D23-1C5A-AF4C-8933-3BBAD9DC0401}">
      <dgm:prSet phldrT="[Text]" custT="1"/>
      <dgm:spPr>
        <a:solidFill>
          <a:srgbClr val="10253F">
            <a:alpha val="80000"/>
          </a:srgbClr>
        </a:solidFill>
        <a:ln w="6350">
          <a:solidFill>
            <a:schemeClr val="accent1">
              <a:lumMod val="75000"/>
            </a:schemeClr>
          </a:solidFill>
        </a:ln>
      </dgm:spPr>
      <dgm:t>
        <a:bodyPr/>
        <a:lstStyle/>
        <a:p>
          <a:pPr>
            <a:lnSpc>
              <a:spcPct val="100000"/>
            </a:lnSpc>
            <a:spcAft>
              <a:spcPts val="0"/>
            </a:spcAft>
          </a:pPr>
          <a:r>
            <a:rPr lang="en-IN" sz="1050"/>
            <a:t>L2 and L3 Support</a:t>
          </a:r>
          <a:endParaRPr lang="en-GB" sz="1050"/>
        </a:p>
      </dgm:t>
    </dgm:pt>
    <dgm:pt modelId="{2F8D5C85-FCCC-1E45-B4C6-AE9937287778}" type="parTrans" cxnId="{3FB9A3FB-B9C6-3346-B147-75E06A628EE6}">
      <dgm:prSet/>
      <dgm:spPr/>
      <dgm:t>
        <a:bodyPr/>
        <a:lstStyle/>
        <a:p>
          <a:endParaRPr lang="en-GB"/>
        </a:p>
      </dgm:t>
    </dgm:pt>
    <dgm:pt modelId="{18340B5F-B2A9-DB44-B8A9-847F6E66BED0}" type="sibTrans" cxnId="{3FB9A3FB-B9C6-3346-B147-75E06A628EE6}">
      <dgm:prSet/>
      <dgm:spPr/>
      <dgm:t>
        <a:bodyPr/>
        <a:lstStyle/>
        <a:p>
          <a:endParaRPr lang="en-GB"/>
        </a:p>
      </dgm:t>
    </dgm:pt>
    <dgm:pt modelId="{54DD3FD4-3E82-E04D-8446-378AEC6F1C93}">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IN" sz="1050"/>
            <a:t>24x7 Support</a:t>
          </a:r>
        </a:p>
      </dgm:t>
    </dgm:pt>
    <dgm:pt modelId="{26BB4571-591D-0142-B62D-5F446A74E4FC}" type="parTrans" cxnId="{548204E2-A0A7-3D4D-B870-F28C3D18B356}">
      <dgm:prSet/>
      <dgm:spPr/>
      <dgm:t>
        <a:bodyPr/>
        <a:lstStyle/>
        <a:p>
          <a:endParaRPr lang="en-GB"/>
        </a:p>
      </dgm:t>
    </dgm:pt>
    <dgm:pt modelId="{C2C904A4-9E70-9B47-824E-01FE830429E2}" type="sibTrans" cxnId="{548204E2-A0A7-3D4D-B870-F28C3D18B356}">
      <dgm:prSet/>
      <dgm:spPr/>
      <dgm:t>
        <a:bodyPr/>
        <a:lstStyle/>
        <a:p>
          <a:endParaRPr lang="en-GB"/>
        </a:p>
      </dgm:t>
    </dgm:pt>
    <dgm:pt modelId="{E0C78980-8C6F-1446-AEE0-93D197647669}">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IN" sz="1050"/>
            <a:t>Problem Management</a:t>
          </a:r>
        </a:p>
      </dgm:t>
    </dgm:pt>
    <dgm:pt modelId="{63F5841D-6357-394B-9B07-5800E0FA290B}" type="parTrans" cxnId="{83666A16-D253-E243-BB6A-68FF8339CB76}">
      <dgm:prSet/>
      <dgm:spPr/>
      <dgm:t>
        <a:bodyPr/>
        <a:lstStyle/>
        <a:p>
          <a:endParaRPr lang="en-GB"/>
        </a:p>
      </dgm:t>
    </dgm:pt>
    <dgm:pt modelId="{5F365BA5-D454-C841-8B92-F1CABE6AA7A4}" type="sibTrans" cxnId="{83666A16-D253-E243-BB6A-68FF8339CB76}">
      <dgm:prSet/>
      <dgm:spPr/>
      <dgm:t>
        <a:bodyPr/>
        <a:lstStyle/>
        <a:p>
          <a:endParaRPr lang="en-GB"/>
        </a:p>
      </dgm:t>
    </dgm:pt>
    <dgm:pt modelId="{F2170ED3-020B-9B42-88E5-D5F24372BE20}">
      <dgm:prSet custT="1"/>
      <dgm:spPr>
        <a:solidFill>
          <a:srgbClr val="10253F">
            <a:alpha val="80000"/>
          </a:srgbClr>
        </a:solidFill>
        <a:ln w="6350">
          <a:solidFill>
            <a:schemeClr val="accent1">
              <a:lumMod val="75000"/>
            </a:schemeClr>
          </a:solidFill>
        </a:ln>
      </dgm:spPr>
      <dgm:t>
        <a:bodyPr/>
        <a:lstStyle/>
        <a:p>
          <a:pPr>
            <a:lnSpc>
              <a:spcPct val="100000"/>
            </a:lnSpc>
            <a:spcAft>
              <a:spcPts val="0"/>
            </a:spcAft>
          </a:pPr>
          <a:r>
            <a:rPr lang="en-IN" sz="1050"/>
            <a:t>Service Request</a:t>
          </a:r>
        </a:p>
      </dgm:t>
    </dgm:pt>
    <dgm:pt modelId="{D33C2595-E895-1043-B5FA-32724DE94627}" type="parTrans" cxnId="{494239DF-C1D8-7941-9813-B35BA74FCBC8}">
      <dgm:prSet/>
      <dgm:spPr/>
      <dgm:t>
        <a:bodyPr/>
        <a:lstStyle/>
        <a:p>
          <a:endParaRPr lang="en-GB"/>
        </a:p>
      </dgm:t>
    </dgm:pt>
    <dgm:pt modelId="{FDC2D66D-DD1F-0946-9BC4-69EED98DD964}" type="sibTrans" cxnId="{494239DF-C1D8-7941-9813-B35BA74FCBC8}">
      <dgm:prSet/>
      <dgm:spPr/>
      <dgm:t>
        <a:bodyPr/>
        <a:lstStyle/>
        <a:p>
          <a:endParaRPr lang="en-GB"/>
        </a:p>
      </dgm:t>
    </dgm:pt>
    <dgm:pt modelId="{3FC6B905-87AF-4E4A-81B1-F9104F866DCE}">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IN" sz="1050"/>
            <a:t>Incident Resolution</a:t>
          </a:r>
        </a:p>
      </dgm:t>
    </dgm:pt>
    <dgm:pt modelId="{59214203-CFA4-1B47-AEBA-9D9A8E48995D}" type="parTrans" cxnId="{A7B05CF2-C0D7-764E-A035-7769AE784B09}">
      <dgm:prSet/>
      <dgm:spPr/>
      <dgm:t>
        <a:bodyPr/>
        <a:lstStyle/>
        <a:p>
          <a:endParaRPr lang="en-GB"/>
        </a:p>
      </dgm:t>
    </dgm:pt>
    <dgm:pt modelId="{01B4B55B-D725-1147-AE8C-273C6C040722}" type="sibTrans" cxnId="{A7B05CF2-C0D7-764E-A035-7769AE784B09}">
      <dgm:prSet/>
      <dgm:spPr/>
      <dgm:t>
        <a:bodyPr/>
        <a:lstStyle/>
        <a:p>
          <a:endParaRPr lang="en-GB"/>
        </a:p>
      </dgm:t>
    </dgm:pt>
    <dgm:pt modelId="{63667158-D882-FA41-8D63-E92E31EA7151}">
      <dgm:prSet custT="1"/>
      <dgm:spPr>
        <a:solidFill>
          <a:srgbClr val="10253F">
            <a:alpha val="80000"/>
          </a:srgbClr>
        </a:solidFill>
        <a:ln w="6350">
          <a:solidFill>
            <a:schemeClr val="accent1">
              <a:lumMod val="75000"/>
            </a:schemeClr>
          </a:solidFill>
        </a:ln>
      </dgm:spPr>
      <dgm:t>
        <a:bodyPr/>
        <a:lstStyle/>
        <a:p>
          <a:pPr>
            <a:lnSpc>
              <a:spcPct val="100000"/>
            </a:lnSpc>
            <a:spcAft>
              <a:spcPts val="0"/>
            </a:spcAft>
          </a:pPr>
          <a:r>
            <a:rPr lang="en-IN" sz="1050"/>
            <a:t>Proactive Monitoring</a:t>
          </a:r>
        </a:p>
      </dgm:t>
    </dgm:pt>
    <dgm:pt modelId="{48CEA933-1E7E-2E40-BDA3-AD16374576EE}" type="parTrans" cxnId="{C2C3B18F-4777-1446-BE7A-742F581CE778}">
      <dgm:prSet/>
      <dgm:spPr/>
      <dgm:t>
        <a:bodyPr/>
        <a:lstStyle/>
        <a:p>
          <a:endParaRPr lang="en-GB"/>
        </a:p>
      </dgm:t>
    </dgm:pt>
    <dgm:pt modelId="{2C1D192C-28D9-6049-823A-2A90267144F0}" type="sibTrans" cxnId="{C2C3B18F-4777-1446-BE7A-742F581CE778}">
      <dgm:prSet/>
      <dgm:spPr/>
      <dgm:t>
        <a:bodyPr/>
        <a:lstStyle/>
        <a:p>
          <a:endParaRPr lang="en-GB"/>
        </a:p>
      </dgm:t>
    </dgm:pt>
    <dgm:pt modelId="{30C0179B-80B5-1243-8E0F-348F32C44A18}" type="pres">
      <dgm:prSet presAssocID="{907A8B12-20A5-B04A-9F27-AB1AEDE91273}" presName="diagram" presStyleCnt="0">
        <dgm:presLayoutVars>
          <dgm:dir/>
          <dgm:resizeHandles val="exact"/>
        </dgm:presLayoutVars>
      </dgm:prSet>
      <dgm:spPr/>
    </dgm:pt>
    <dgm:pt modelId="{F45FB2D5-47D2-F64D-B863-174479D35447}" type="pres">
      <dgm:prSet presAssocID="{8C198D23-1C5A-AF4C-8933-3BBAD9DC0401}" presName="node" presStyleLbl="node1" presStyleIdx="0" presStyleCnt="6" custScaleX="162833">
        <dgm:presLayoutVars>
          <dgm:bulletEnabled val="1"/>
        </dgm:presLayoutVars>
      </dgm:prSet>
      <dgm:spPr>
        <a:prstGeom prst="roundRect">
          <a:avLst/>
        </a:prstGeom>
      </dgm:spPr>
    </dgm:pt>
    <dgm:pt modelId="{39CE4A3D-5827-2B42-ABA3-979BC0980B1C}" type="pres">
      <dgm:prSet presAssocID="{18340B5F-B2A9-DB44-B8A9-847F6E66BED0}" presName="sibTrans" presStyleCnt="0"/>
      <dgm:spPr/>
    </dgm:pt>
    <dgm:pt modelId="{897C3858-8701-CF41-A01D-618ABB3C6DE1}" type="pres">
      <dgm:prSet presAssocID="{54DD3FD4-3E82-E04D-8446-378AEC6F1C93}" presName="node" presStyleLbl="node1" presStyleIdx="1" presStyleCnt="6" custScaleX="162833">
        <dgm:presLayoutVars>
          <dgm:bulletEnabled val="1"/>
        </dgm:presLayoutVars>
      </dgm:prSet>
      <dgm:spPr>
        <a:prstGeom prst="roundRect">
          <a:avLst/>
        </a:prstGeom>
      </dgm:spPr>
    </dgm:pt>
    <dgm:pt modelId="{3E9C152E-2F55-F142-ABD6-6F5CDEC8BFB5}" type="pres">
      <dgm:prSet presAssocID="{C2C904A4-9E70-9B47-824E-01FE830429E2}" presName="sibTrans" presStyleCnt="0"/>
      <dgm:spPr/>
    </dgm:pt>
    <dgm:pt modelId="{9DF29E7F-D19D-7745-AD18-39B2701C83E2}" type="pres">
      <dgm:prSet presAssocID="{E0C78980-8C6F-1446-AEE0-93D197647669}" presName="node" presStyleLbl="node1" presStyleIdx="2" presStyleCnt="6" custScaleX="162833">
        <dgm:presLayoutVars>
          <dgm:bulletEnabled val="1"/>
        </dgm:presLayoutVars>
      </dgm:prSet>
      <dgm:spPr>
        <a:prstGeom prst="roundRect">
          <a:avLst/>
        </a:prstGeom>
      </dgm:spPr>
    </dgm:pt>
    <dgm:pt modelId="{E05DC7CC-F5D4-0746-8DD4-839A7D9C20FA}" type="pres">
      <dgm:prSet presAssocID="{5F365BA5-D454-C841-8B92-F1CABE6AA7A4}" presName="sibTrans" presStyleCnt="0"/>
      <dgm:spPr/>
    </dgm:pt>
    <dgm:pt modelId="{576BCD0B-AA5B-E142-8508-099FAF501F60}" type="pres">
      <dgm:prSet presAssocID="{F2170ED3-020B-9B42-88E5-D5F24372BE20}" presName="node" presStyleLbl="node1" presStyleIdx="3" presStyleCnt="6" custScaleX="162833">
        <dgm:presLayoutVars>
          <dgm:bulletEnabled val="1"/>
        </dgm:presLayoutVars>
      </dgm:prSet>
      <dgm:spPr>
        <a:prstGeom prst="roundRect">
          <a:avLst/>
        </a:prstGeom>
      </dgm:spPr>
    </dgm:pt>
    <dgm:pt modelId="{8CCC2275-1E1F-5340-ACFA-F4684F7E73B0}" type="pres">
      <dgm:prSet presAssocID="{FDC2D66D-DD1F-0946-9BC4-69EED98DD964}" presName="sibTrans" presStyleCnt="0"/>
      <dgm:spPr/>
    </dgm:pt>
    <dgm:pt modelId="{23FDF0E8-34D3-F545-8DB3-9B070CB43A56}" type="pres">
      <dgm:prSet presAssocID="{3FC6B905-87AF-4E4A-81B1-F9104F866DCE}" presName="node" presStyleLbl="node1" presStyleIdx="4" presStyleCnt="6" custScaleX="162833">
        <dgm:presLayoutVars>
          <dgm:bulletEnabled val="1"/>
        </dgm:presLayoutVars>
      </dgm:prSet>
      <dgm:spPr>
        <a:prstGeom prst="roundRect">
          <a:avLst/>
        </a:prstGeom>
      </dgm:spPr>
    </dgm:pt>
    <dgm:pt modelId="{31766BE1-11DA-6B40-A54D-467DDD3F21E4}" type="pres">
      <dgm:prSet presAssocID="{01B4B55B-D725-1147-AE8C-273C6C040722}" presName="sibTrans" presStyleCnt="0"/>
      <dgm:spPr/>
    </dgm:pt>
    <dgm:pt modelId="{30BE945C-7382-CE47-9230-E6B4036D81EE}" type="pres">
      <dgm:prSet presAssocID="{63667158-D882-FA41-8D63-E92E31EA7151}" presName="node" presStyleLbl="node1" presStyleIdx="5" presStyleCnt="6" custScaleX="162833">
        <dgm:presLayoutVars>
          <dgm:bulletEnabled val="1"/>
        </dgm:presLayoutVars>
      </dgm:prSet>
      <dgm:spPr>
        <a:prstGeom prst="roundRect">
          <a:avLst/>
        </a:prstGeom>
      </dgm:spPr>
    </dgm:pt>
  </dgm:ptLst>
  <dgm:cxnLst>
    <dgm:cxn modelId="{83666A16-D253-E243-BB6A-68FF8339CB76}" srcId="{907A8B12-20A5-B04A-9F27-AB1AEDE91273}" destId="{E0C78980-8C6F-1446-AEE0-93D197647669}" srcOrd="2" destOrd="0" parTransId="{63F5841D-6357-394B-9B07-5800E0FA290B}" sibTransId="{5F365BA5-D454-C841-8B92-F1CABE6AA7A4}"/>
    <dgm:cxn modelId="{808C6629-B792-5F49-A9C7-168BFD641967}" type="presOf" srcId="{E0C78980-8C6F-1446-AEE0-93D197647669}" destId="{9DF29E7F-D19D-7745-AD18-39B2701C83E2}" srcOrd="0" destOrd="0" presId="urn:microsoft.com/office/officeart/2005/8/layout/default"/>
    <dgm:cxn modelId="{5C66B62B-20DD-5B48-82FE-C911208D02C7}" type="presOf" srcId="{907A8B12-20A5-B04A-9F27-AB1AEDE91273}" destId="{30C0179B-80B5-1243-8E0F-348F32C44A18}" srcOrd="0" destOrd="0" presId="urn:microsoft.com/office/officeart/2005/8/layout/default"/>
    <dgm:cxn modelId="{F474F264-6A20-E34E-AEBF-B5A6F74B935E}" type="presOf" srcId="{63667158-D882-FA41-8D63-E92E31EA7151}" destId="{30BE945C-7382-CE47-9230-E6B4036D81EE}" srcOrd="0" destOrd="0" presId="urn:microsoft.com/office/officeart/2005/8/layout/default"/>
    <dgm:cxn modelId="{C2C3B18F-4777-1446-BE7A-742F581CE778}" srcId="{907A8B12-20A5-B04A-9F27-AB1AEDE91273}" destId="{63667158-D882-FA41-8D63-E92E31EA7151}" srcOrd="5" destOrd="0" parTransId="{48CEA933-1E7E-2E40-BDA3-AD16374576EE}" sibTransId="{2C1D192C-28D9-6049-823A-2A90267144F0}"/>
    <dgm:cxn modelId="{0C5D58A3-2CD5-3C4E-989B-16B802816315}" type="presOf" srcId="{8C198D23-1C5A-AF4C-8933-3BBAD9DC0401}" destId="{F45FB2D5-47D2-F64D-B863-174479D35447}" srcOrd="0" destOrd="0" presId="urn:microsoft.com/office/officeart/2005/8/layout/default"/>
    <dgm:cxn modelId="{250F65B0-FFAB-CA45-A774-A9D521EF75F4}" type="presOf" srcId="{54DD3FD4-3E82-E04D-8446-378AEC6F1C93}" destId="{897C3858-8701-CF41-A01D-618ABB3C6DE1}" srcOrd="0" destOrd="0" presId="urn:microsoft.com/office/officeart/2005/8/layout/default"/>
    <dgm:cxn modelId="{EAB89FB0-24C2-654B-B834-ADD308BA428F}" type="presOf" srcId="{3FC6B905-87AF-4E4A-81B1-F9104F866DCE}" destId="{23FDF0E8-34D3-F545-8DB3-9B070CB43A56}" srcOrd="0" destOrd="0" presId="urn:microsoft.com/office/officeart/2005/8/layout/default"/>
    <dgm:cxn modelId="{903119C3-A147-0E44-B2F3-2ACB5B6D8223}" type="presOf" srcId="{F2170ED3-020B-9B42-88E5-D5F24372BE20}" destId="{576BCD0B-AA5B-E142-8508-099FAF501F60}" srcOrd="0" destOrd="0" presId="urn:microsoft.com/office/officeart/2005/8/layout/default"/>
    <dgm:cxn modelId="{494239DF-C1D8-7941-9813-B35BA74FCBC8}" srcId="{907A8B12-20A5-B04A-9F27-AB1AEDE91273}" destId="{F2170ED3-020B-9B42-88E5-D5F24372BE20}" srcOrd="3" destOrd="0" parTransId="{D33C2595-E895-1043-B5FA-32724DE94627}" sibTransId="{FDC2D66D-DD1F-0946-9BC4-69EED98DD964}"/>
    <dgm:cxn modelId="{548204E2-A0A7-3D4D-B870-F28C3D18B356}" srcId="{907A8B12-20A5-B04A-9F27-AB1AEDE91273}" destId="{54DD3FD4-3E82-E04D-8446-378AEC6F1C93}" srcOrd="1" destOrd="0" parTransId="{26BB4571-591D-0142-B62D-5F446A74E4FC}" sibTransId="{C2C904A4-9E70-9B47-824E-01FE830429E2}"/>
    <dgm:cxn modelId="{A7B05CF2-C0D7-764E-A035-7769AE784B09}" srcId="{907A8B12-20A5-B04A-9F27-AB1AEDE91273}" destId="{3FC6B905-87AF-4E4A-81B1-F9104F866DCE}" srcOrd="4" destOrd="0" parTransId="{59214203-CFA4-1B47-AEBA-9D9A8E48995D}" sibTransId="{01B4B55B-D725-1147-AE8C-273C6C040722}"/>
    <dgm:cxn modelId="{3FB9A3FB-B9C6-3346-B147-75E06A628EE6}" srcId="{907A8B12-20A5-B04A-9F27-AB1AEDE91273}" destId="{8C198D23-1C5A-AF4C-8933-3BBAD9DC0401}" srcOrd="0" destOrd="0" parTransId="{2F8D5C85-FCCC-1E45-B4C6-AE9937287778}" sibTransId="{18340B5F-B2A9-DB44-B8A9-847F6E66BED0}"/>
    <dgm:cxn modelId="{D0A60B4C-7DE0-D14D-A561-29C9A2146E12}" type="presParOf" srcId="{30C0179B-80B5-1243-8E0F-348F32C44A18}" destId="{F45FB2D5-47D2-F64D-B863-174479D35447}" srcOrd="0" destOrd="0" presId="urn:microsoft.com/office/officeart/2005/8/layout/default"/>
    <dgm:cxn modelId="{872D70F4-AC65-C840-97A8-45535447CBA9}" type="presParOf" srcId="{30C0179B-80B5-1243-8E0F-348F32C44A18}" destId="{39CE4A3D-5827-2B42-ABA3-979BC0980B1C}" srcOrd="1" destOrd="0" presId="urn:microsoft.com/office/officeart/2005/8/layout/default"/>
    <dgm:cxn modelId="{CD04ACF5-DEA2-134C-93EE-79D4D7A83EA9}" type="presParOf" srcId="{30C0179B-80B5-1243-8E0F-348F32C44A18}" destId="{897C3858-8701-CF41-A01D-618ABB3C6DE1}" srcOrd="2" destOrd="0" presId="urn:microsoft.com/office/officeart/2005/8/layout/default"/>
    <dgm:cxn modelId="{83ABFEC2-02E7-544C-9324-A211782CCCF5}" type="presParOf" srcId="{30C0179B-80B5-1243-8E0F-348F32C44A18}" destId="{3E9C152E-2F55-F142-ABD6-6F5CDEC8BFB5}" srcOrd="3" destOrd="0" presId="urn:microsoft.com/office/officeart/2005/8/layout/default"/>
    <dgm:cxn modelId="{3E7D91CC-0123-6641-AC32-738950EC90EC}" type="presParOf" srcId="{30C0179B-80B5-1243-8E0F-348F32C44A18}" destId="{9DF29E7F-D19D-7745-AD18-39B2701C83E2}" srcOrd="4" destOrd="0" presId="urn:microsoft.com/office/officeart/2005/8/layout/default"/>
    <dgm:cxn modelId="{8208BF6C-271F-384E-979A-BD540306BEA9}" type="presParOf" srcId="{30C0179B-80B5-1243-8E0F-348F32C44A18}" destId="{E05DC7CC-F5D4-0746-8DD4-839A7D9C20FA}" srcOrd="5" destOrd="0" presId="urn:microsoft.com/office/officeart/2005/8/layout/default"/>
    <dgm:cxn modelId="{218E9CF3-816C-E848-86F0-115F0FB191EE}" type="presParOf" srcId="{30C0179B-80B5-1243-8E0F-348F32C44A18}" destId="{576BCD0B-AA5B-E142-8508-099FAF501F60}" srcOrd="6" destOrd="0" presId="urn:microsoft.com/office/officeart/2005/8/layout/default"/>
    <dgm:cxn modelId="{1ACA6D3F-E6BE-854C-A984-10F472857FAE}" type="presParOf" srcId="{30C0179B-80B5-1243-8E0F-348F32C44A18}" destId="{8CCC2275-1E1F-5340-ACFA-F4684F7E73B0}" srcOrd="7" destOrd="0" presId="urn:microsoft.com/office/officeart/2005/8/layout/default"/>
    <dgm:cxn modelId="{8B023445-6C06-4C4A-9601-CB35A89300F2}" type="presParOf" srcId="{30C0179B-80B5-1243-8E0F-348F32C44A18}" destId="{23FDF0E8-34D3-F545-8DB3-9B070CB43A56}" srcOrd="8" destOrd="0" presId="urn:microsoft.com/office/officeart/2005/8/layout/default"/>
    <dgm:cxn modelId="{18BBF3F7-2903-6A4B-997E-6FDEA8097315}" type="presParOf" srcId="{30C0179B-80B5-1243-8E0F-348F32C44A18}" destId="{31766BE1-11DA-6B40-A54D-467DDD3F21E4}" srcOrd="9" destOrd="0" presId="urn:microsoft.com/office/officeart/2005/8/layout/default"/>
    <dgm:cxn modelId="{BA14578D-75E6-7C4C-B5AA-E453EBE5CBFC}" type="presParOf" srcId="{30C0179B-80B5-1243-8E0F-348F32C44A18}" destId="{30BE945C-7382-CE47-9230-E6B4036D81EE}"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28AE25-1331-5C40-A5B1-E20262969484}" type="doc">
      <dgm:prSet loTypeId="urn:microsoft.com/office/officeart/2005/8/layout/pyramid2" loCatId="" qsTypeId="urn:microsoft.com/office/officeart/2005/8/quickstyle/simple1" qsCatId="simple" csTypeId="urn:microsoft.com/office/officeart/2005/8/colors/colorful3" csCatId="colorful" phldr="1"/>
      <dgm:spPr/>
    </dgm:pt>
    <dgm:pt modelId="{27793209-B0EA-9543-ADFC-A0FC52473DF3}">
      <dgm:prSet phldrT="[Text]" custT="1"/>
      <dgm:spPr>
        <a:solidFill>
          <a:schemeClr val="accent1">
            <a:lumMod val="20000"/>
            <a:lumOff val="80000"/>
          </a:schemeClr>
        </a:solidFill>
        <a:ln w="6350">
          <a:solidFill>
            <a:schemeClr val="accent1">
              <a:lumMod val="60000"/>
              <a:lumOff val="40000"/>
            </a:schemeClr>
          </a:solidFill>
        </a:ln>
      </dgm:spPr>
      <dgm:t>
        <a:bodyPr/>
        <a:lstStyle/>
        <a:p>
          <a:r>
            <a:rPr lang="en-IN" sz="1200"/>
            <a:t>Apps Functional Support</a:t>
          </a:r>
          <a:endParaRPr lang="en-GB" sz="1200">
            <a:solidFill>
              <a:schemeClr val="tx1"/>
            </a:solidFill>
          </a:endParaRPr>
        </a:p>
      </dgm:t>
    </dgm:pt>
    <dgm:pt modelId="{712ABDDB-0D7E-5F41-87B8-37A439644668}" type="parTrans" cxnId="{3FF26958-A802-DF42-9A78-175906DD38AD}">
      <dgm:prSet/>
      <dgm:spPr/>
      <dgm:t>
        <a:bodyPr/>
        <a:lstStyle/>
        <a:p>
          <a:endParaRPr lang="en-GB"/>
        </a:p>
      </dgm:t>
    </dgm:pt>
    <dgm:pt modelId="{5637EAEF-1DC2-1645-AE54-F4154ED8BC81}" type="sibTrans" cxnId="{3FF26958-A802-DF42-9A78-175906DD38AD}">
      <dgm:prSet/>
      <dgm:spPr/>
      <dgm:t>
        <a:bodyPr/>
        <a:lstStyle/>
        <a:p>
          <a:endParaRPr lang="en-GB"/>
        </a:p>
      </dgm:t>
    </dgm:pt>
    <dgm:pt modelId="{B44C8B30-C5E2-4868-90B0-BDCA0DE0C09E}">
      <dgm:prSet custT="1"/>
      <dgm:spPr>
        <a:solidFill>
          <a:schemeClr val="accent1">
            <a:lumMod val="20000"/>
            <a:lumOff val="80000"/>
          </a:schemeClr>
        </a:solidFill>
        <a:ln w="6350" cap="flat" cmpd="sng" algn="ctr">
          <a:solidFill>
            <a:schemeClr val="accent1">
              <a:lumMod val="60000"/>
              <a:lumOff val="40000"/>
            </a:scheme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IN" sz="1200" kern="1200">
              <a:solidFill>
                <a:prstClr val="black">
                  <a:hueOff val="0"/>
                  <a:satOff val="0"/>
                  <a:lumOff val="0"/>
                  <a:alphaOff val="0"/>
                </a:prstClr>
              </a:solidFill>
              <a:latin typeface="Trebuchet MS"/>
              <a:ea typeface="+mn-ea"/>
              <a:cs typeface="+mn-cs"/>
            </a:rPr>
            <a:t>Apps Technical Support</a:t>
          </a:r>
          <a:endParaRPr lang="en-GB" sz="1200" kern="1200">
            <a:solidFill>
              <a:prstClr val="black">
                <a:hueOff val="0"/>
                <a:satOff val="0"/>
                <a:lumOff val="0"/>
                <a:alphaOff val="0"/>
              </a:prstClr>
            </a:solidFill>
            <a:latin typeface="Trebuchet MS"/>
            <a:ea typeface="+mn-ea"/>
            <a:cs typeface="+mn-cs"/>
          </a:endParaRPr>
        </a:p>
      </dgm:t>
    </dgm:pt>
    <dgm:pt modelId="{725FDC1C-C421-4899-85BD-56FF11B71CF7}" type="parTrans" cxnId="{B42B6140-0482-4E62-8920-784FFB77E63A}">
      <dgm:prSet/>
      <dgm:spPr/>
      <dgm:t>
        <a:bodyPr/>
        <a:lstStyle/>
        <a:p>
          <a:endParaRPr lang="en-IN"/>
        </a:p>
      </dgm:t>
    </dgm:pt>
    <dgm:pt modelId="{C3AB5E4A-1820-4BFA-B420-582A6007B525}" type="sibTrans" cxnId="{B42B6140-0482-4E62-8920-784FFB77E63A}">
      <dgm:prSet/>
      <dgm:spPr/>
      <dgm:t>
        <a:bodyPr/>
        <a:lstStyle/>
        <a:p>
          <a:endParaRPr lang="en-IN"/>
        </a:p>
      </dgm:t>
    </dgm:pt>
    <dgm:pt modelId="{BE055AA9-B2A7-4F6C-A8DE-E6E2F4B97197}">
      <dgm:prSet custT="1"/>
      <dgm:spPr>
        <a:solidFill>
          <a:schemeClr val="accent1">
            <a:lumMod val="20000"/>
            <a:lumOff val="80000"/>
          </a:schemeClr>
        </a:solidFill>
        <a:ln w="6350" cap="flat" cmpd="sng" algn="ctr">
          <a:solidFill>
            <a:schemeClr val="accent1">
              <a:lumMod val="60000"/>
              <a:lumOff val="40000"/>
            </a:scheme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GB" sz="1200" kern="1200">
              <a:solidFill>
                <a:prstClr val="black">
                  <a:hueOff val="0"/>
                  <a:satOff val="0"/>
                  <a:lumOff val="0"/>
                  <a:alphaOff val="0"/>
                </a:prstClr>
              </a:solidFill>
              <a:latin typeface="Trebuchet MS"/>
              <a:ea typeface="+mn-ea"/>
              <a:cs typeface="+mn-cs"/>
            </a:rPr>
            <a:t>Middleware Support</a:t>
          </a:r>
        </a:p>
      </dgm:t>
    </dgm:pt>
    <dgm:pt modelId="{A03439B6-EC3B-477D-98CA-F59BBE0F240A}" type="parTrans" cxnId="{D8CAEBB6-FBD4-4C0F-9CE3-8BDFCE374ACC}">
      <dgm:prSet/>
      <dgm:spPr/>
      <dgm:t>
        <a:bodyPr/>
        <a:lstStyle/>
        <a:p>
          <a:endParaRPr lang="en-IN"/>
        </a:p>
      </dgm:t>
    </dgm:pt>
    <dgm:pt modelId="{D9F136FD-1EC2-4ACA-9DA0-E2DCE1F82D47}" type="sibTrans" cxnId="{D8CAEBB6-FBD4-4C0F-9CE3-8BDFCE374ACC}">
      <dgm:prSet/>
      <dgm:spPr/>
      <dgm:t>
        <a:bodyPr/>
        <a:lstStyle/>
        <a:p>
          <a:endParaRPr lang="en-IN"/>
        </a:p>
      </dgm:t>
    </dgm:pt>
    <dgm:pt modelId="{7A3F77CB-B00D-4695-BB8B-13A7DF2A3254}">
      <dgm:prSet custT="1"/>
      <dgm:spPr>
        <a:solidFill>
          <a:schemeClr val="accent1">
            <a:lumMod val="20000"/>
            <a:lumOff val="80000"/>
          </a:schemeClr>
        </a:solidFill>
        <a:ln w="6350" cap="flat" cmpd="sng" algn="ctr">
          <a:solidFill>
            <a:schemeClr val="accent1">
              <a:lumMod val="60000"/>
              <a:lumOff val="40000"/>
            </a:scheme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IN" sz="1200" kern="1200">
              <a:solidFill>
                <a:prstClr val="black">
                  <a:hueOff val="0"/>
                  <a:satOff val="0"/>
                  <a:lumOff val="0"/>
                  <a:alphaOff val="0"/>
                </a:prstClr>
              </a:solidFill>
              <a:latin typeface="Trebuchet MS"/>
              <a:ea typeface="+mn-ea"/>
              <a:cs typeface="+mn-cs"/>
            </a:rPr>
            <a:t>DBA Support</a:t>
          </a:r>
        </a:p>
      </dgm:t>
    </dgm:pt>
    <dgm:pt modelId="{B180B27C-ACCD-401A-8444-B8DEE48B2851}" type="parTrans" cxnId="{B97DBBF5-FCFC-4127-87DF-E520D2F4F777}">
      <dgm:prSet/>
      <dgm:spPr/>
      <dgm:t>
        <a:bodyPr/>
        <a:lstStyle/>
        <a:p>
          <a:endParaRPr lang="en-IN"/>
        </a:p>
      </dgm:t>
    </dgm:pt>
    <dgm:pt modelId="{41FA0102-3EF1-4903-9DC1-CC32381F48D7}" type="sibTrans" cxnId="{B97DBBF5-FCFC-4127-87DF-E520D2F4F777}">
      <dgm:prSet/>
      <dgm:spPr/>
      <dgm:t>
        <a:bodyPr/>
        <a:lstStyle/>
        <a:p>
          <a:endParaRPr lang="en-IN"/>
        </a:p>
      </dgm:t>
    </dgm:pt>
    <dgm:pt modelId="{C5DDC38A-F5D6-964F-9279-7B92F59F4E95}" type="pres">
      <dgm:prSet presAssocID="{6928AE25-1331-5C40-A5B1-E20262969484}" presName="compositeShape" presStyleCnt="0">
        <dgm:presLayoutVars>
          <dgm:dir/>
          <dgm:resizeHandles/>
        </dgm:presLayoutVars>
      </dgm:prSet>
      <dgm:spPr/>
    </dgm:pt>
    <dgm:pt modelId="{268E3E58-9D4B-5641-AAFF-7AABA29E5707}" type="pres">
      <dgm:prSet presAssocID="{6928AE25-1331-5C40-A5B1-E20262969484}" presName="pyramid" presStyleLbl="node1" presStyleIdx="0" presStyleCnt="1" custLinFactNeighborY="-365"/>
      <dgm:spPr>
        <a:solidFill>
          <a:srgbClr val="10253F">
            <a:alpha val="80000"/>
          </a:srgbClr>
        </a:solidFill>
        <a:ln w="9525">
          <a:solidFill>
            <a:schemeClr val="accent1">
              <a:lumMod val="75000"/>
            </a:schemeClr>
          </a:solidFill>
        </a:ln>
      </dgm:spPr>
    </dgm:pt>
    <dgm:pt modelId="{C4CF773E-00C0-3E4E-B98D-3888161520FE}" type="pres">
      <dgm:prSet presAssocID="{6928AE25-1331-5C40-A5B1-E20262969484}" presName="theList" presStyleCnt="0"/>
      <dgm:spPr/>
    </dgm:pt>
    <dgm:pt modelId="{453971C8-D2CC-0647-8B22-7A6777F3178D}" type="pres">
      <dgm:prSet presAssocID="{27793209-B0EA-9543-ADFC-A0FC52473DF3}" presName="aNode" presStyleLbl="fgAcc1" presStyleIdx="0" presStyleCnt="4">
        <dgm:presLayoutVars>
          <dgm:bulletEnabled val="1"/>
        </dgm:presLayoutVars>
      </dgm:prSet>
      <dgm:spPr/>
    </dgm:pt>
    <dgm:pt modelId="{5EB12B16-5B64-1D4A-B651-1480250E9B04}" type="pres">
      <dgm:prSet presAssocID="{27793209-B0EA-9543-ADFC-A0FC52473DF3}" presName="aSpace" presStyleCnt="0"/>
      <dgm:spPr/>
    </dgm:pt>
    <dgm:pt modelId="{7D435760-6DAD-4547-9B28-5065CADE482A}" type="pres">
      <dgm:prSet presAssocID="{B44C8B30-C5E2-4868-90B0-BDCA0DE0C09E}" presName="aNode" presStyleLbl="fgAcc1" presStyleIdx="1" presStyleCnt="4">
        <dgm:presLayoutVars>
          <dgm:bulletEnabled val="1"/>
        </dgm:presLayoutVars>
      </dgm:prSet>
      <dgm:spPr>
        <a:xfrm>
          <a:off x="1260781" y="914852"/>
          <a:ext cx="1639015" cy="541914"/>
        </a:xfrm>
        <a:prstGeom prst="roundRect">
          <a:avLst/>
        </a:prstGeom>
      </dgm:spPr>
    </dgm:pt>
    <dgm:pt modelId="{0426A2AA-FC12-43D4-9A40-04BF285C07CB}" type="pres">
      <dgm:prSet presAssocID="{B44C8B30-C5E2-4868-90B0-BDCA0DE0C09E}" presName="aSpace" presStyleCnt="0"/>
      <dgm:spPr/>
    </dgm:pt>
    <dgm:pt modelId="{48FB6B66-94E8-4D85-8BDC-93D5B6F945C6}" type="pres">
      <dgm:prSet presAssocID="{BE055AA9-B2A7-4F6C-A8DE-E6E2F4B97197}" presName="aNode" presStyleLbl="fgAcc1" presStyleIdx="2" presStyleCnt="4">
        <dgm:presLayoutVars>
          <dgm:bulletEnabled val="1"/>
        </dgm:presLayoutVars>
      </dgm:prSet>
      <dgm:spPr>
        <a:xfrm>
          <a:off x="1260781" y="1524506"/>
          <a:ext cx="1639015" cy="541914"/>
        </a:xfrm>
        <a:prstGeom prst="roundRect">
          <a:avLst/>
        </a:prstGeom>
      </dgm:spPr>
    </dgm:pt>
    <dgm:pt modelId="{304D0064-5B06-452F-B924-9AE2F81F136D}" type="pres">
      <dgm:prSet presAssocID="{BE055AA9-B2A7-4F6C-A8DE-E6E2F4B97197}" presName="aSpace" presStyleCnt="0"/>
      <dgm:spPr/>
    </dgm:pt>
    <dgm:pt modelId="{73926B9A-60CA-49FE-8B9E-8BB93AC7E4E1}" type="pres">
      <dgm:prSet presAssocID="{7A3F77CB-B00D-4695-BB8B-13A7DF2A3254}" presName="aNode" presStyleLbl="fgAcc1" presStyleIdx="3" presStyleCnt="4">
        <dgm:presLayoutVars>
          <dgm:bulletEnabled val="1"/>
        </dgm:presLayoutVars>
      </dgm:prSet>
      <dgm:spPr>
        <a:xfrm>
          <a:off x="1260781" y="2134159"/>
          <a:ext cx="1639015" cy="541914"/>
        </a:xfrm>
        <a:prstGeom prst="roundRect">
          <a:avLst/>
        </a:prstGeom>
      </dgm:spPr>
    </dgm:pt>
    <dgm:pt modelId="{A04F12F6-5679-4E22-8B32-B3DA7367A97B}" type="pres">
      <dgm:prSet presAssocID="{7A3F77CB-B00D-4695-BB8B-13A7DF2A3254}" presName="aSpace" presStyleCnt="0"/>
      <dgm:spPr/>
    </dgm:pt>
  </dgm:ptLst>
  <dgm:cxnLst>
    <dgm:cxn modelId="{5A28DE35-47C7-4EE8-B46A-AAE75EF683EE}" type="presOf" srcId="{B44C8B30-C5E2-4868-90B0-BDCA0DE0C09E}" destId="{7D435760-6DAD-4547-9B28-5065CADE482A}" srcOrd="0" destOrd="0" presId="urn:microsoft.com/office/officeart/2005/8/layout/pyramid2"/>
    <dgm:cxn modelId="{B42B6140-0482-4E62-8920-784FFB77E63A}" srcId="{6928AE25-1331-5C40-A5B1-E20262969484}" destId="{B44C8B30-C5E2-4868-90B0-BDCA0DE0C09E}" srcOrd="1" destOrd="0" parTransId="{725FDC1C-C421-4899-85BD-56FF11B71CF7}" sibTransId="{C3AB5E4A-1820-4BFA-B420-582A6007B525}"/>
    <dgm:cxn modelId="{1DCA7E4D-BA82-4665-BB2D-CB1E9516C39B}" type="presOf" srcId="{BE055AA9-B2A7-4F6C-A8DE-E6E2F4B97197}" destId="{48FB6B66-94E8-4D85-8BDC-93D5B6F945C6}" srcOrd="0" destOrd="0" presId="urn:microsoft.com/office/officeart/2005/8/layout/pyramid2"/>
    <dgm:cxn modelId="{4F5F1B6E-E482-48E9-8411-3D08D36CC51A}" type="presOf" srcId="{7A3F77CB-B00D-4695-BB8B-13A7DF2A3254}" destId="{73926B9A-60CA-49FE-8B9E-8BB93AC7E4E1}" srcOrd="0" destOrd="0" presId="urn:microsoft.com/office/officeart/2005/8/layout/pyramid2"/>
    <dgm:cxn modelId="{3FF26958-A802-DF42-9A78-175906DD38AD}" srcId="{6928AE25-1331-5C40-A5B1-E20262969484}" destId="{27793209-B0EA-9543-ADFC-A0FC52473DF3}" srcOrd="0" destOrd="0" parTransId="{712ABDDB-0D7E-5F41-87B8-37A439644668}" sibTransId="{5637EAEF-1DC2-1645-AE54-F4154ED8BC81}"/>
    <dgm:cxn modelId="{EA59377C-A112-214D-AB71-DD5BD3DBCACF}" type="presOf" srcId="{6928AE25-1331-5C40-A5B1-E20262969484}" destId="{C5DDC38A-F5D6-964F-9279-7B92F59F4E95}" srcOrd="0" destOrd="0" presId="urn:microsoft.com/office/officeart/2005/8/layout/pyramid2"/>
    <dgm:cxn modelId="{D8CAEBB6-FBD4-4C0F-9CE3-8BDFCE374ACC}" srcId="{6928AE25-1331-5C40-A5B1-E20262969484}" destId="{BE055AA9-B2A7-4F6C-A8DE-E6E2F4B97197}" srcOrd="2" destOrd="0" parTransId="{A03439B6-EC3B-477D-98CA-F59BBE0F240A}" sibTransId="{D9F136FD-1EC2-4ACA-9DA0-E2DCE1F82D47}"/>
    <dgm:cxn modelId="{BAEF0CD3-DAB9-8149-A551-0C8C56A3227C}" type="presOf" srcId="{27793209-B0EA-9543-ADFC-A0FC52473DF3}" destId="{453971C8-D2CC-0647-8B22-7A6777F3178D}" srcOrd="0" destOrd="0" presId="urn:microsoft.com/office/officeart/2005/8/layout/pyramid2"/>
    <dgm:cxn modelId="{B97DBBF5-FCFC-4127-87DF-E520D2F4F777}" srcId="{6928AE25-1331-5C40-A5B1-E20262969484}" destId="{7A3F77CB-B00D-4695-BB8B-13A7DF2A3254}" srcOrd="3" destOrd="0" parTransId="{B180B27C-ACCD-401A-8444-B8DEE48B2851}" sibTransId="{41FA0102-3EF1-4903-9DC1-CC32381F48D7}"/>
    <dgm:cxn modelId="{1008F8CF-7EC7-0448-9684-E998288836A2}" type="presParOf" srcId="{C5DDC38A-F5D6-964F-9279-7B92F59F4E95}" destId="{268E3E58-9D4B-5641-AAFF-7AABA29E5707}" srcOrd="0" destOrd="0" presId="urn:microsoft.com/office/officeart/2005/8/layout/pyramid2"/>
    <dgm:cxn modelId="{6CBDC56A-5ECF-CF4F-A4D0-BC586ADDD803}" type="presParOf" srcId="{C5DDC38A-F5D6-964F-9279-7B92F59F4E95}" destId="{C4CF773E-00C0-3E4E-B98D-3888161520FE}" srcOrd="1" destOrd="0" presId="urn:microsoft.com/office/officeart/2005/8/layout/pyramid2"/>
    <dgm:cxn modelId="{0C982C3D-A608-6344-9D5E-CB5BA53CC243}" type="presParOf" srcId="{C4CF773E-00C0-3E4E-B98D-3888161520FE}" destId="{453971C8-D2CC-0647-8B22-7A6777F3178D}" srcOrd="0" destOrd="0" presId="urn:microsoft.com/office/officeart/2005/8/layout/pyramid2"/>
    <dgm:cxn modelId="{159FA311-06D0-DF44-A4D0-95AC1CB4C2BC}" type="presParOf" srcId="{C4CF773E-00C0-3E4E-B98D-3888161520FE}" destId="{5EB12B16-5B64-1D4A-B651-1480250E9B04}" srcOrd="1" destOrd="0" presId="urn:microsoft.com/office/officeart/2005/8/layout/pyramid2"/>
    <dgm:cxn modelId="{25546BFA-A095-43C1-B10F-FB388988F754}" type="presParOf" srcId="{C4CF773E-00C0-3E4E-B98D-3888161520FE}" destId="{7D435760-6DAD-4547-9B28-5065CADE482A}" srcOrd="2" destOrd="0" presId="urn:microsoft.com/office/officeart/2005/8/layout/pyramid2"/>
    <dgm:cxn modelId="{25CB667F-41C9-4FAE-9762-B79366F01675}" type="presParOf" srcId="{C4CF773E-00C0-3E4E-B98D-3888161520FE}" destId="{0426A2AA-FC12-43D4-9A40-04BF285C07CB}" srcOrd="3" destOrd="0" presId="urn:microsoft.com/office/officeart/2005/8/layout/pyramid2"/>
    <dgm:cxn modelId="{7693FBF0-1CB0-4B97-9C22-E77236260B90}" type="presParOf" srcId="{C4CF773E-00C0-3E4E-B98D-3888161520FE}" destId="{48FB6B66-94E8-4D85-8BDC-93D5B6F945C6}" srcOrd="4" destOrd="0" presId="urn:microsoft.com/office/officeart/2005/8/layout/pyramid2"/>
    <dgm:cxn modelId="{333BCDCB-EEE3-4824-9378-A090CDAC2326}" type="presParOf" srcId="{C4CF773E-00C0-3E4E-B98D-3888161520FE}" destId="{304D0064-5B06-452F-B924-9AE2F81F136D}" srcOrd="5" destOrd="0" presId="urn:microsoft.com/office/officeart/2005/8/layout/pyramid2"/>
    <dgm:cxn modelId="{F0A79822-C23C-4A39-8A1F-571EBCDB93C1}" type="presParOf" srcId="{C4CF773E-00C0-3E4E-B98D-3888161520FE}" destId="{73926B9A-60CA-49FE-8B9E-8BB93AC7E4E1}" srcOrd="6" destOrd="0" presId="urn:microsoft.com/office/officeart/2005/8/layout/pyramid2"/>
    <dgm:cxn modelId="{91972E70-4B2B-4733-8C66-E3D0BFF8EE50}" type="presParOf" srcId="{C4CF773E-00C0-3E4E-B98D-3888161520FE}" destId="{A04F12F6-5679-4E22-8B32-B3DA7367A97B}" srcOrd="7" destOrd="0" presId="urn:microsoft.com/office/officeart/2005/8/layout/pyramid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4EA3D3-04FE-6E47-856D-625E5F0207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E9BC5B-9486-C84D-AD85-E6E43E127DC4}">
      <dgm:prSet custT="1"/>
      <dgm:spPr>
        <a:solidFill>
          <a:srgbClr val="376092">
            <a:alpha val="50196"/>
          </a:srgbClr>
        </a:solidFill>
        <a:ln w="6350">
          <a:solidFill>
            <a:schemeClr val="accent1">
              <a:lumMod val="75000"/>
            </a:schemeClr>
          </a:solidFill>
        </a:ln>
      </dgm:spPr>
      <dgm:t>
        <a:bodyPr/>
        <a:lstStyle/>
        <a:p>
          <a:pPr>
            <a:lnSpc>
              <a:spcPct val="100000"/>
            </a:lnSpc>
            <a:spcAft>
              <a:spcPts val="0"/>
            </a:spcAft>
          </a:pPr>
          <a:r>
            <a:rPr lang="en-US" sz="1100">
              <a:solidFill>
                <a:srgbClr val="BED730"/>
              </a:solidFill>
            </a:rPr>
            <a:t>Future software-ready</a:t>
          </a:r>
          <a:endParaRPr lang="en-IN" sz="1100">
            <a:solidFill>
              <a:srgbClr val="BED730"/>
            </a:solidFill>
          </a:endParaRPr>
        </a:p>
      </dgm:t>
    </dgm:pt>
    <dgm:pt modelId="{FD191BF8-AF0D-9C42-951D-98B77F031E27}" type="parTrans" cxnId="{E0487627-90C1-4A42-AF9C-ADD60368B33A}">
      <dgm:prSet/>
      <dgm:spPr/>
      <dgm:t>
        <a:bodyPr/>
        <a:lstStyle/>
        <a:p>
          <a:endParaRPr lang="en-US" sz="2800"/>
        </a:p>
      </dgm:t>
    </dgm:pt>
    <dgm:pt modelId="{98E2A9AD-4CA6-2840-8290-7F2481385848}" type="sibTrans" cxnId="{E0487627-90C1-4A42-AF9C-ADD60368B33A}">
      <dgm:prSet/>
      <dgm:spPr/>
      <dgm:t>
        <a:bodyPr/>
        <a:lstStyle/>
        <a:p>
          <a:endParaRPr lang="en-US" sz="2800"/>
        </a:p>
      </dgm:t>
    </dgm:pt>
    <dgm:pt modelId="{6D4E4BCC-2DE8-7E4E-BA71-A980FF34EA86}">
      <dgm:prSet custT="1"/>
      <dgm:spPr>
        <a:solidFill>
          <a:srgbClr val="376092">
            <a:alpha val="50196"/>
          </a:srgbClr>
        </a:solidFill>
        <a:ln w="6350">
          <a:solidFill>
            <a:schemeClr val="accent1">
              <a:lumMod val="75000"/>
            </a:schemeClr>
          </a:solidFill>
        </a:ln>
      </dgm:spPr>
      <dgm:t>
        <a:bodyPr/>
        <a:lstStyle/>
        <a:p>
          <a:pPr>
            <a:lnSpc>
              <a:spcPct val="100000"/>
            </a:lnSpc>
            <a:spcAft>
              <a:spcPts val="0"/>
            </a:spcAft>
          </a:pPr>
          <a:r>
            <a:rPr lang="en-US" sz="1100">
              <a:solidFill>
                <a:srgbClr val="BED730"/>
              </a:solidFill>
            </a:rPr>
            <a:t>Latest </a:t>
          </a:r>
        </a:p>
        <a:p>
          <a:pPr>
            <a:lnSpc>
              <a:spcPct val="100000"/>
            </a:lnSpc>
            <a:spcAft>
              <a:spcPts val="0"/>
            </a:spcAft>
          </a:pPr>
          <a:r>
            <a:rPr lang="en-US" sz="1100">
              <a:solidFill>
                <a:srgbClr val="BED730"/>
              </a:solidFill>
            </a:rPr>
            <a:t>release</a:t>
          </a:r>
          <a:endParaRPr lang="en-IN" sz="1100">
            <a:solidFill>
              <a:srgbClr val="BED730"/>
            </a:solidFill>
          </a:endParaRPr>
        </a:p>
      </dgm:t>
    </dgm:pt>
    <dgm:pt modelId="{9E6E21D2-5B8D-3440-9091-F64BC6DB8F63}" type="parTrans" cxnId="{667649AC-0204-6540-B46E-6DAB7F19D5CE}">
      <dgm:prSet/>
      <dgm:spPr/>
      <dgm:t>
        <a:bodyPr/>
        <a:lstStyle/>
        <a:p>
          <a:endParaRPr lang="en-US" sz="2800"/>
        </a:p>
      </dgm:t>
    </dgm:pt>
    <dgm:pt modelId="{3F428564-BDD5-A745-BB6F-6EA271B49470}" type="sibTrans" cxnId="{667649AC-0204-6540-B46E-6DAB7F19D5CE}">
      <dgm:prSet/>
      <dgm:spPr/>
      <dgm:t>
        <a:bodyPr/>
        <a:lstStyle/>
        <a:p>
          <a:endParaRPr lang="en-US" sz="2800"/>
        </a:p>
      </dgm:t>
    </dgm:pt>
    <dgm:pt modelId="{E0474BBC-3B56-374E-A526-610D3E9B5D39}">
      <dgm:prSet custT="1"/>
      <dgm:spPr>
        <a:solidFill>
          <a:srgbClr val="376092">
            <a:alpha val="50196"/>
          </a:srgbClr>
        </a:solidFill>
        <a:ln w="6350">
          <a:solidFill>
            <a:schemeClr val="accent1">
              <a:lumMod val="75000"/>
            </a:schemeClr>
          </a:solidFill>
        </a:ln>
      </dgm:spPr>
      <dgm:t>
        <a:bodyPr/>
        <a:lstStyle/>
        <a:p>
          <a:pPr>
            <a:lnSpc>
              <a:spcPct val="100000"/>
            </a:lnSpc>
            <a:spcAft>
              <a:spcPts val="0"/>
            </a:spcAft>
          </a:pPr>
          <a:r>
            <a:rPr lang="en-US" sz="1100">
              <a:solidFill>
                <a:srgbClr val="BED730"/>
              </a:solidFill>
            </a:rPr>
            <a:t>Clean-core code line to get started</a:t>
          </a:r>
          <a:endParaRPr lang="en-IN" sz="1100">
            <a:solidFill>
              <a:srgbClr val="BED730"/>
            </a:solidFill>
          </a:endParaRPr>
        </a:p>
      </dgm:t>
    </dgm:pt>
    <dgm:pt modelId="{E077FA37-0520-264F-88AD-F89DFF028209}" type="parTrans" cxnId="{C77FA331-1E95-374D-BC54-E077EB4250A4}">
      <dgm:prSet/>
      <dgm:spPr/>
      <dgm:t>
        <a:bodyPr/>
        <a:lstStyle/>
        <a:p>
          <a:endParaRPr lang="en-US" sz="2800"/>
        </a:p>
      </dgm:t>
    </dgm:pt>
    <dgm:pt modelId="{D5CB3CCB-4A16-1D4B-B4D3-9D76CA5C25B5}" type="sibTrans" cxnId="{C77FA331-1E95-374D-BC54-E077EB4250A4}">
      <dgm:prSet/>
      <dgm:spPr/>
      <dgm:t>
        <a:bodyPr/>
        <a:lstStyle/>
        <a:p>
          <a:endParaRPr lang="en-US" sz="2800"/>
        </a:p>
      </dgm:t>
    </dgm:pt>
    <dgm:pt modelId="{9C2AC1D0-D42F-B847-8644-109C58D9852C}" type="pres">
      <dgm:prSet presAssocID="{5E4EA3D3-04FE-6E47-856D-625E5F0207BA}" presName="diagram" presStyleCnt="0">
        <dgm:presLayoutVars>
          <dgm:dir/>
          <dgm:resizeHandles val="exact"/>
        </dgm:presLayoutVars>
      </dgm:prSet>
      <dgm:spPr/>
    </dgm:pt>
    <dgm:pt modelId="{419FA232-C498-724B-BF8D-AE3E5F2D78B2}" type="pres">
      <dgm:prSet presAssocID="{93E9BC5B-9486-C84D-AD85-E6E43E127DC4}" presName="node" presStyleLbl="node1" presStyleIdx="0" presStyleCnt="3">
        <dgm:presLayoutVars>
          <dgm:bulletEnabled val="1"/>
        </dgm:presLayoutVars>
      </dgm:prSet>
      <dgm:spPr>
        <a:prstGeom prst="roundRect">
          <a:avLst/>
        </a:prstGeom>
      </dgm:spPr>
    </dgm:pt>
    <dgm:pt modelId="{33FC4212-DA83-B54C-B8A5-1F45C2B74CD9}" type="pres">
      <dgm:prSet presAssocID="{98E2A9AD-4CA6-2840-8290-7F2481385848}" presName="sibTrans" presStyleCnt="0"/>
      <dgm:spPr/>
    </dgm:pt>
    <dgm:pt modelId="{CB6AE50D-9807-6C4B-A556-0903407F4C5A}" type="pres">
      <dgm:prSet presAssocID="{6D4E4BCC-2DE8-7E4E-BA71-A980FF34EA86}" presName="node" presStyleLbl="node1" presStyleIdx="1" presStyleCnt="3" custScaleX="73712">
        <dgm:presLayoutVars>
          <dgm:bulletEnabled val="1"/>
        </dgm:presLayoutVars>
      </dgm:prSet>
      <dgm:spPr>
        <a:prstGeom prst="roundRect">
          <a:avLst/>
        </a:prstGeom>
      </dgm:spPr>
    </dgm:pt>
    <dgm:pt modelId="{57B5636F-84AC-9046-A3CC-EFE0837379B4}" type="pres">
      <dgm:prSet presAssocID="{3F428564-BDD5-A745-BB6F-6EA271B49470}" presName="sibTrans" presStyleCnt="0"/>
      <dgm:spPr/>
    </dgm:pt>
    <dgm:pt modelId="{FFD9728E-4504-824C-976B-BC9ACA6AC949}" type="pres">
      <dgm:prSet presAssocID="{E0474BBC-3B56-374E-A526-610D3E9B5D39}" presName="node" presStyleLbl="node1" presStyleIdx="2" presStyleCnt="3">
        <dgm:presLayoutVars>
          <dgm:bulletEnabled val="1"/>
        </dgm:presLayoutVars>
      </dgm:prSet>
      <dgm:spPr>
        <a:prstGeom prst="roundRect">
          <a:avLst/>
        </a:prstGeom>
      </dgm:spPr>
    </dgm:pt>
  </dgm:ptLst>
  <dgm:cxnLst>
    <dgm:cxn modelId="{E0487627-90C1-4A42-AF9C-ADD60368B33A}" srcId="{5E4EA3D3-04FE-6E47-856D-625E5F0207BA}" destId="{93E9BC5B-9486-C84D-AD85-E6E43E127DC4}" srcOrd="0" destOrd="0" parTransId="{FD191BF8-AF0D-9C42-951D-98B77F031E27}" sibTransId="{98E2A9AD-4CA6-2840-8290-7F2481385848}"/>
    <dgm:cxn modelId="{C77FA331-1E95-374D-BC54-E077EB4250A4}" srcId="{5E4EA3D3-04FE-6E47-856D-625E5F0207BA}" destId="{E0474BBC-3B56-374E-A526-610D3E9B5D39}" srcOrd="2" destOrd="0" parTransId="{E077FA37-0520-264F-88AD-F89DFF028209}" sibTransId="{D5CB3CCB-4A16-1D4B-B4D3-9D76CA5C25B5}"/>
    <dgm:cxn modelId="{5D96485F-3F7A-F046-934A-D6E6EFA81B54}" type="presOf" srcId="{93E9BC5B-9486-C84D-AD85-E6E43E127DC4}" destId="{419FA232-C498-724B-BF8D-AE3E5F2D78B2}" srcOrd="0" destOrd="0" presId="urn:microsoft.com/office/officeart/2005/8/layout/default"/>
    <dgm:cxn modelId="{08FBDE65-CA25-3340-9E7A-C65BF525FEA8}" type="presOf" srcId="{E0474BBC-3B56-374E-A526-610D3E9B5D39}" destId="{FFD9728E-4504-824C-976B-BC9ACA6AC949}" srcOrd="0" destOrd="0" presId="urn:microsoft.com/office/officeart/2005/8/layout/default"/>
    <dgm:cxn modelId="{4BABAA4C-849C-464A-9910-0FE60046E772}" type="presOf" srcId="{6D4E4BCC-2DE8-7E4E-BA71-A980FF34EA86}" destId="{CB6AE50D-9807-6C4B-A556-0903407F4C5A}" srcOrd="0" destOrd="0" presId="urn:microsoft.com/office/officeart/2005/8/layout/default"/>
    <dgm:cxn modelId="{667649AC-0204-6540-B46E-6DAB7F19D5CE}" srcId="{5E4EA3D3-04FE-6E47-856D-625E5F0207BA}" destId="{6D4E4BCC-2DE8-7E4E-BA71-A980FF34EA86}" srcOrd="1" destOrd="0" parTransId="{9E6E21D2-5B8D-3440-9091-F64BC6DB8F63}" sibTransId="{3F428564-BDD5-A745-BB6F-6EA271B49470}"/>
    <dgm:cxn modelId="{BDD148EF-0CCD-F14D-8BBD-9B0747596C16}" type="presOf" srcId="{5E4EA3D3-04FE-6E47-856D-625E5F0207BA}" destId="{9C2AC1D0-D42F-B847-8644-109C58D9852C}" srcOrd="0" destOrd="0" presId="urn:microsoft.com/office/officeart/2005/8/layout/default"/>
    <dgm:cxn modelId="{677A4F6F-8CFD-724F-B7B1-EC86E5A84CE5}" type="presParOf" srcId="{9C2AC1D0-D42F-B847-8644-109C58D9852C}" destId="{419FA232-C498-724B-BF8D-AE3E5F2D78B2}" srcOrd="0" destOrd="0" presId="urn:microsoft.com/office/officeart/2005/8/layout/default"/>
    <dgm:cxn modelId="{04719E97-8A27-EC42-A3EC-C560863F9AA9}" type="presParOf" srcId="{9C2AC1D0-D42F-B847-8644-109C58D9852C}" destId="{33FC4212-DA83-B54C-B8A5-1F45C2B74CD9}" srcOrd="1" destOrd="0" presId="urn:microsoft.com/office/officeart/2005/8/layout/default"/>
    <dgm:cxn modelId="{A3FCB989-F019-2044-9416-AD45C5BD56F7}" type="presParOf" srcId="{9C2AC1D0-D42F-B847-8644-109C58D9852C}" destId="{CB6AE50D-9807-6C4B-A556-0903407F4C5A}" srcOrd="2" destOrd="0" presId="urn:microsoft.com/office/officeart/2005/8/layout/default"/>
    <dgm:cxn modelId="{DA8D2D1E-1729-1044-9134-6A016BB4E73B}" type="presParOf" srcId="{9C2AC1D0-D42F-B847-8644-109C58D9852C}" destId="{57B5636F-84AC-9046-A3CC-EFE0837379B4}" srcOrd="3" destOrd="0" presId="urn:microsoft.com/office/officeart/2005/8/layout/default"/>
    <dgm:cxn modelId="{7B50436D-0A04-FE48-BB44-479053A8C3DF}" type="presParOf" srcId="{9C2AC1D0-D42F-B847-8644-109C58D9852C}" destId="{FFD9728E-4504-824C-976B-BC9ACA6AC94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50B55E-29BF-3C43-8852-8D6B4B4CA9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2502BC8-2C80-F24A-ABDE-68FAE740291E}">
      <dgm:prSet custT="1"/>
      <dgm:spPr>
        <a:solidFill>
          <a:schemeClr val="tx2">
            <a:lumMod val="50000"/>
          </a:schemeClr>
        </a:solidFill>
        <a:ln w="6350">
          <a:solidFill>
            <a:schemeClr val="accent1">
              <a:lumMod val="75000"/>
            </a:schemeClr>
          </a:solidFill>
        </a:ln>
      </dgm:spPr>
      <dgm:t>
        <a:bodyPr/>
        <a:lstStyle/>
        <a:p>
          <a:pPr>
            <a:lnSpc>
              <a:spcPct val="100000"/>
            </a:lnSpc>
            <a:spcAft>
              <a:spcPts val="0"/>
            </a:spcAft>
          </a:pPr>
          <a:r>
            <a:rPr lang="en-US" sz="1400" b="1" dirty="0">
              <a:solidFill>
                <a:schemeClr val="bg1"/>
              </a:solidFill>
            </a:rPr>
            <a:t>Digital Twins </a:t>
          </a:r>
          <a:r>
            <a:rPr lang="en-US" sz="1400" b="1" dirty="0">
              <a:solidFill>
                <a:srgbClr val="BED730"/>
              </a:solidFill>
            </a:rPr>
            <a:t>and Virtual Environments</a:t>
          </a:r>
          <a:endParaRPr lang="en-IN" sz="1400" b="1" dirty="0">
            <a:solidFill>
              <a:srgbClr val="BED730"/>
            </a:solidFill>
          </a:endParaRPr>
        </a:p>
      </dgm:t>
    </dgm:pt>
    <dgm:pt modelId="{4675EBB1-B804-A34F-BAFC-572112618C1E}" type="parTrans" cxnId="{4F89A08D-87D6-8342-BDB6-8C9EE66CBB5F}">
      <dgm:prSet/>
      <dgm:spPr/>
      <dgm:t>
        <a:bodyPr/>
        <a:lstStyle/>
        <a:p>
          <a:endParaRPr lang="en-US"/>
        </a:p>
      </dgm:t>
    </dgm:pt>
    <dgm:pt modelId="{C5FACABD-4389-0943-86B3-CF08E20C9D36}" type="sibTrans" cxnId="{4F89A08D-87D6-8342-BDB6-8C9EE66CBB5F}">
      <dgm:prSet/>
      <dgm:spPr/>
      <dgm:t>
        <a:bodyPr/>
        <a:lstStyle/>
        <a:p>
          <a:endParaRPr lang="en-US"/>
        </a:p>
      </dgm:t>
    </dgm:pt>
    <dgm:pt modelId="{6A627CD6-D0CE-B54F-8DFE-67E58C1E2DE1}">
      <dgm:prSet custT="1"/>
      <dgm:spPr>
        <a:noFill/>
        <a:ln w="6350">
          <a:solidFill>
            <a:schemeClr val="accent1">
              <a:lumMod val="75000"/>
            </a:schemeClr>
          </a:solidFill>
          <a:prstDash val="sysDot"/>
        </a:ln>
      </dgm:spPr>
      <dgm:t>
        <a:bodyPr/>
        <a:lstStyle/>
        <a:p>
          <a:pPr marL="180975" indent="-173038">
            <a:lnSpc>
              <a:spcPct val="100000"/>
            </a:lnSpc>
            <a:spcAft>
              <a:spcPts val="600"/>
            </a:spcAft>
            <a:tabLst/>
          </a:pPr>
          <a:r>
            <a:rPr lang="en-US" sz="1200">
              <a:solidFill>
                <a:schemeClr val="bg1"/>
              </a:solidFill>
            </a:rPr>
            <a:t>Better decision-making and validation for several new system integrations</a:t>
          </a:r>
          <a:endParaRPr lang="en-IN" sz="1200">
            <a:solidFill>
              <a:schemeClr val="bg1"/>
            </a:solidFill>
          </a:endParaRPr>
        </a:p>
      </dgm:t>
    </dgm:pt>
    <dgm:pt modelId="{CA6E5464-8E92-6A45-B6C5-56D99F5E7186}" type="parTrans" cxnId="{4DED27F8-87B4-404A-934B-8CC6FEA14B47}">
      <dgm:prSet/>
      <dgm:spPr/>
      <dgm:t>
        <a:bodyPr/>
        <a:lstStyle/>
        <a:p>
          <a:endParaRPr lang="en-US"/>
        </a:p>
      </dgm:t>
    </dgm:pt>
    <dgm:pt modelId="{B5A9084B-65F6-BD41-B494-4FE2DD167D72}" type="sibTrans" cxnId="{4DED27F8-87B4-404A-934B-8CC6FEA14B47}">
      <dgm:prSet/>
      <dgm:spPr/>
      <dgm:t>
        <a:bodyPr/>
        <a:lstStyle/>
        <a:p>
          <a:endParaRPr lang="en-US"/>
        </a:p>
      </dgm:t>
    </dgm:pt>
    <dgm:pt modelId="{E8B37751-7CF7-D447-AF22-3083CFA3A617}">
      <dgm:prSet custT="1"/>
      <dgm:spPr>
        <a:noFill/>
        <a:ln w="6350">
          <a:solidFill>
            <a:schemeClr val="accent1">
              <a:lumMod val="75000"/>
            </a:schemeClr>
          </a:solidFill>
          <a:prstDash val="sysDot"/>
        </a:ln>
      </dgm:spPr>
      <dgm:t>
        <a:bodyPr/>
        <a:lstStyle/>
        <a:p>
          <a:pPr marL="180975" indent="-173038">
            <a:lnSpc>
              <a:spcPct val="100000"/>
            </a:lnSpc>
            <a:spcAft>
              <a:spcPts val="600"/>
            </a:spcAft>
            <a:tabLst/>
          </a:pPr>
          <a:r>
            <a:rPr lang="en-US" sz="1200">
              <a:solidFill>
                <a:schemeClr val="bg1"/>
              </a:solidFill>
            </a:rPr>
            <a:t>Leverage embedded or bolt-on AI, depending on the context</a:t>
          </a:r>
          <a:endParaRPr lang="en-IN" sz="1200">
            <a:solidFill>
              <a:schemeClr val="bg1"/>
            </a:solidFill>
          </a:endParaRPr>
        </a:p>
      </dgm:t>
    </dgm:pt>
    <dgm:pt modelId="{C3E706C0-2672-904B-9AD0-D3A14EB5F5A7}" type="parTrans" cxnId="{4D1CB52D-8FDC-FB43-B3A9-CE48936C8BE4}">
      <dgm:prSet/>
      <dgm:spPr/>
      <dgm:t>
        <a:bodyPr/>
        <a:lstStyle/>
        <a:p>
          <a:endParaRPr lang="en-US"/>
        </a:p>
      </dgm:t>
    </dgm:pt>
    <dgm:pt modelId="{B2DEBC93-E5D4-4644-9E5E-6C6370E43F28}" type="sibTrans" cxnId="{4D1CB52D-8FDC-FB43-B3A9-CE48936C8BE4}">
      <dgm:prSet/>
      <dgm:spPr/>
      <dgm:t>
        <a:bodyPr/>
        <a:lstStyle/>
        <a:p>
          <a:endParaRPr lang="en-US"/>
        </a:p>
      </dgm:t>
    </dgm:pt>
    <dgm:pt modelId="{98812139-DB43-4F46-83F3-F3EA2679CD21}">
      <dgm:prSet custT="1"/>
      <dgm:spPr>
        <a:solidFill>
          <a:schemeClr val="tx2">
            <a:lumMod val="75000"/>
          </a:schemeClr>
        </a:solidFill>
        <a:ln w="6350">
          <a:solidFill>
            <a:schemeClr val="accent1">
              <a:lumMod val="75000"/>
            </a:schemeClr>
          </a:solidFill>
        </a:ln>
      </dgm:spPr>
      <dgm:t>
        <a:bodyPr/>
        <a:lstStyle/>
        <a:p>
          <a:pPr>
            <a:lnSpc>
              <a:spcPct val="100000"/>
            </a:lnSpc>
            <a:spcAft>
              <a:spcPts val="0"/>
            </a:spcAft>
          </a:pPr>
          <a:r>
            <a:rPr lang="en-US" sz="1400" b="1" dirty="0">
              <a:solidFill>
                <a:schemeClr val="bg1"/>
              </a:solidFill>
            </a:rPr>
            <a:t>Infinit AIML </a:t>
          </a:r>
          <a:r>
            <a:rPr lang="en-US" sz="1400" b="1" dirty="0">
              <a:solidFill>
                <a:srgbClr val="BED730"/>
              </a:solidFill>
            </a:rPr>
            <a:t>From SAP to Shop Floor</a:t>
          </a:r>
          <a:endParaRPr lang="en-IN" sz="1400" b="1" dirty="0">
            <a:solidFill>
              <a:srgbClr val="BED730"/>
            </a:solidFill>
          </a:endParaRPr>
        </a:p>
      </dgm:t>
    </dgm:pt>
    <dgm:pt modelId="{83A1F5AC-A1FF-DD48-AEFE-C3F7D90E3A14}" type="parTrans" cxnId="{420A709D-3BE6-8340-9F09-25DB34F4C980}">
      <dgm:prSet/>
      <dgm:spPr/>
      <dgm:t>
        <a:bodyPr/>
        <a:lstStyle/>
        <a:p>
          <a:endParaRPr lang="en-US"/>
        </a:p>
      </dgm:t>
    </dgm:pt>
    <dgm:pt modelId="{D2F56046-59C5-354D-B6BF-DF47BF8FACF3}" type="sibTrans" cxnId="{420A709D-3BE6-8340-9F09-25DB34F4C980}">
      <dgm:prSet/>
      <dgm:spPr/>
      <dgm:t>
        <a:bodyPr/>
        <a:lstStyle/>
        <a:p>
          <a:endParaRPr lang="en-US"/>
        </a:p>
      </dgm:t>
    </dgm:pt>
    <dgm:pt modelId="{4D35067C-4F0D-494F-900D-9C6EE68D8273}">
      <dgm:prSet custT="1"/>
      <dgm:spPr>
        <a:solidFill>
          <a:schemeClr val="tx2">
            <a:lumMod val="75000"/>
          </a:schemeClr>
        </a:solidFill>
        <a:ln w="6350">
          <a:solidFill>
            <a:schemeClr val="accent1">
              <a:lumMod val="75000"/>
            </a:schemeClr>
          </a:solidFill>
        </a:ln>
      </dgm:spPr>
      <dgm:t>
        <a:bodyPr/>
        <a:lstStyle/>
        <a:p>
          <a:pPr>
            <a:lnSpc>
              <a:spcPct val="100000"/>
            </a:lnSpc>
            <a:spcAft>
              <a:spcPts val="0"/>
            </a:spcAft>
          </a:pPr>
          <a:r>
            <a:rPr lang="en-US" sz="1400" b="1" dirty="0">
              <a:solidFill>
                <a:schemeClr val="bg1"/>
              </a:solidFill>
            </a:rPr>
            <a:t>Infinit SAP</a:t>
          </a:r>
          <a:r>
            <a:rPr lang="en-US" sz="1400" b="1" dirty="0">
              <a:solidFill>
                <a:srgbClr val="C00000"/>
              </a:solidFill>
            </a:rPr>
            <a:t> </a:t>
          </a:r>
          <a:r>
            <a:rPr lang="en-US" sz="1400" b="1" dirty="0">
              <a:solidFill>
                <a:srgbClr val="BED730"/>
              </a:solidFill>
            </a:rPr>
            <a:t>Innovation Lab</a:t>
          </a:r>
          <a:endParaRPr lang="en-IN" sz="1400" b="1" dirty="0">
            <a:solidFill>
              <a:srgbClr val="BED730"/>
            </a:solidFill>
          </a:endParaRPr>
        </a:p>
      </dgm:t>
    </dgm:pt>
    <dgm:pt modelId="{3CFBBDA0-C853-2340-96DB-F942E19615CF}" type="parTrans" cxnId="{5ED962AF-612E-B74D-82BE-B6FEEF2A3BA2}">
      <dgm:prSet/>
      <dgm:spPr/>
      <dgm:t>
        <a:bodyPr/>
        <a:lstStyle/>
        <a:p>
          <a:endParaRPr lang="en-US"/>
        </a:p>
      </dgm:t>
    </dgm:pt>
    <dgm:pt modelId="{5652FFCC-D81A-D542-B044-90ADF3E9C25C}" type="sibTrans" cxnId="{5ED962AF-612E-B74D-82BE-B6FEEF2A3BA2}">
      <dgm:prSet/>
      <dgm:spPr/>
      <dgm:t>
        <a:bodyPr/>
        <a:lstStyle/>
        <a:p>
          <a:endParaRPr lang="en-US"/>
        </a:p>
      </dgm:t>
    </dgm:pt>
    <dgm:pt modelId="{3E8C7198-DDF7-D64F-B2A4-CAA2E89504A3}">
      <dgm:prSet custT="1"/>
      <dgm:spPr>
        <a:noFill/>
        <a:ln w="6350">
          <a:solidFill>
            <a:schemeClr val="accent1">
              <a:lumMod val="75000"/>
            </a:schemeClr>
          </a:solidFill>
          <a:prstDash val="sysDot"/>
        </a:ln>
      </dgm:spPr>
      <dgm:t>
        <a:bodyPr/>
        <a:lstStyle/>
        <a:p>
          <a:pPr marL="180975" indent="-180975">
            <a:lnSpc>
              <a:spcPct val="100000"/>
            </a:lnSpc>
            <a:spcAft>
              <a:spcPts val="600"/>
            </a:spcAft>
            <a:tabLst/>
          </a:pPr>
          <a:r>
            <a:rPr lang="en-US" sz="1200">
              <a:solidFill>
                <a:schemeClr val="bg1"/>
              </a:solidFill>
            </a:rPr>
            <a:t>Accelerate the modernization of SAP alongside migration to the cloud</a:t>
          </a:r>
          <a:endParaRPr lang="en-IN" sz="1200">
            <a:solidFill>
              <a:schemeClr val="bg1"/>
            </a:solidFill>
          </a:endParaRPr>
        </a:p>
      </dgm:t>
    </dgm:pt>
    <dgm:pt modelId="{429AE426-DB27-E74A-A81D-806E3FDE100F}" type="parTrans" cxnId="{D3060589-B24D-C24D-84E7-5F3012060BCE}">
      <dgm:prSet/>
      <dgm:spPr/>
      <dgm:t>
        <a:bodyPr/>
        <a:lstStyle/>
        <a:p>
          <a:endParaRPr lang="en-US"/>
        </a:p>
      </dgm:t>
    </dgm:pt>
    <dgm:pt modelId="{5B1EC6F4-1190-7B49-9EEF-021723DDFC10}" type="sibTrans" cxnId="{D3060589-B24D-C24D-84E7-5F3012060BCE}">
      <dgm:prSet/>
      <dgm:spPr/>
      <dgm:t>
        <a:bodyPr/>
        <a:lstStyle/>
        <a:p>
          <a:endParaRPr lang="en-US"/>
        </a:p>
      </dgm:t>
    </dgm:pt>
    <dgm:pt modelId="{66F534B9-23A4-ED4A-AD17-A5745E053321}">
      <dgm:prSet custT="1"/>
      <dgm:spPr>
        <a:noFill/>
        <a:ln w="6350">
          <a:solidFill>
            <a:schemeClr val="accent1">
              <a:lumMod val="75000"/>
            </a:schemeClr>
          </a:solidFill>
          <a:prstDash val="sysDot"/>
        </a:ln>
      </dgm:spPr>
      <dgm:t>
        <a:bodyPr/>
        <a:lstStyle/>
        <a:p>
          <a:pPr marL="180975" indent="-180975">
            <a:lnSpc>
              <a:spcPct val="100000"/>
            </a:lnSpc>
            <a:spcAft>
              <a:spcPts val="600"/>
            </a:spcAft>
            <a:tabLst/>
          </a:pPr>
          <a:r>
            <a:rPr lang="en-US" sz="1200">
              <a:solidFill>
                <a:schemeClr val="bg1"/>
              </a:solidFill>
            </a:rPr>
            <a:t>AI/ML powered side-by-side solutions to extend SAP via BTP</a:t>
          </a:r>
          <a:endParaRPr lang="en-IN" sz="1200">
            <a:solidFill>
              <a:schemeClr val="bg1"/>
            </a:solidFill>
          </a:endParaRPr>
        </a:p>
      </dgm:t>
    </dgm:pt>
    <dgm:pt modelId="{14382665-6C9B-7C45-930C-4CD4C8EB41E1}" type="parTrans" cxnId="{96B1EC0B-BD3D-A348-80DB-1BE8D52C24DB}">
      <dgm:prSet/>
      <dgm:spPr/>
      <dgm:t>
        <a:bodyPr/>
        <a:lstStyle/>
        <a:p>
          <a:endParaRPr lang="en-US"/>
        </a:p>
      </dgm:t>
    </dgm:pt>
    <dgm:pt modelId="{634A6D22-3374-5346-BFC8-01E6E12F50BC}" type="sibTrans" cxnId="{96B1EC0B-BD3D-A348-80DB-1BE8D52C24DB}">
      <dgm:prSet/>
      <dgm:spPr/>
      <dgm:t>
        <a:bodyPr/>
        <a:lstStyle/>
        <a:p>
          <a:endParaRPr lang="en-US"/>
        </a:p>
      </dgm:t>
    </dgm:pt>
    <dgm:pt modelId="{A4B77910-4268-6847-95D7-CB57865FA224}">
      <dgm:prSet custT="1"/>
      <dgm:spPr>
        <a:noFill/>
        <a:ln w="6350">
          <a:solidFill>
            <a:schemeClr val="accent1">
              <a:lumMod val="75000"/>
            </a:schemeClr>
          </a:solidFill>
          <a:prstDash val="sysDot"/>
        </a:ln>
      </dgm:spPr>
      <dgm:t>
        <a:bodyPr/>
        <a:lstStyle/>
        <a:p>
          <a:pPr marL="180975" indent="-180975">
            <a:lnSpc>
              <a:spcPct val="100000"/>
            </a:lnSpc>
            <a:spcAft>
              <a:spcPts val="600"/>
            </a:spcAft>
            <a:tabLst/>
          </a:pPr>
          <a:r>
            <a:rPr lang="en-US" sz="1200">
              <a:solidFill>
                <a:schemeClr val="bg1"/>
              </a:solidFill>
            </a:rPr>
            <a:t>Build intelligent ERP workflows with a single system of action with ServiceNow</a:t>
          </a:r>
          <a:endParaRPr lang="en-IN" sz="1200">
            <a:solidFill>
              <a:schemeClr val="bg1"/>
            </a:solidFill>
          </a:endParaRPr>
        </a:p>
      </dgm:t>
    </dgm:pt>
    <dgm:pt modelId="{FCF0AB79-4C23-BA4E-B721-79E9F826EEB1}" type="parTrans" cxnId="{F9EB1F0F-6EDE-514E-84C4-61385E77F45B}">
      <dgm:prSet/>
      <dgm:spPr/>
      <dgm:t>
        <a:bodyPr/>
        <a:lstStyle/>
        <a:p>
          <a:endParaRPr lang="en-US"/>
        </a:p>
      </dgm:t>
    </dgm:pt>
    <dgm:pt modelId="{9CBE733C-CD7E-6440-80E1-3B7D33BBE0F2}" type="sibTrans" cxnId="{F9EB1F0F-6EDE-514E-84C4-61385E77F45B}">
      <dgm:prSet/>
      <dgm:spPr/>
      <dgm:t>
        <a:bodyPr/>
        <a:lstStyle/>
        <a:p>
          <a:endParaRPr lang="en-US"/>
        </a:p>
      </dgm:t>
    </dgm:pt>
    <dgm:pt modelId="{A1D76260-A57A-BF46-971E-FCF23C9C1F29}" type="pres">
      <dgm:prSet presAssocID="{2550B55E-29BF-3C43-8852-8D6B4B4CA9A8}" presName="linear" presStyleCnt="0">
        <dgm:presLayoutVars>
          <dgm:dir/>
          <dgm:animLvl val="lvl"/>
          <dgm:resizeHandles val="exact"/>
        </dgm:presLayoutVars>
      </dgm:prSet>
      <dgm:spPr/>
    </dgm:pt>
    <dgm:pt modelId="{173EA225-9AF3-E644-8E10-0A74EE9D7EA5}" type="pres">
      <dgm:prSet presAssocID="{22502BC8-2C80-F24A-ABDE-68FAE740291E}" presName="parentLin" presStyleCnt="0"/>
      <dgm:spPr/>
    </dgm:pt>
    <dgm:pt modelId="{21DA2335-FA85-AF47-8DA0-28FF616846A9}" type="pres">
      <dgm:prSet presAssocID="{22502BC8-2C80-F24A-ABDE-68FAE740291E}" presName="parentLeftMargin" presStyleLbl="node1" presStyleIdx="0" presStyleCnt="3"/>
      <dgm:spPr/>
    </dgm:pt>
    <dgm:pt modelId="{CE0D1794-98D1-F049-B1BC-FD17846E1599}" type="pres">
      <dgm:prSet presAssocID="{22502BC8-2C80-F24A-ABDE-68FAE740291E}" presName="parentText" presStyleLbl="node1" presStyleIdx="0" presStyleCnt="3">
        <dgm:presLayoutVars>
          <dgm:chMax val="0"/>
          <dgm:bulletEnabled val="1"/>
        </dgm:presLayoutVars>
      </dgm:prSet>
      <dgm:spPr/>
    </dgm:pt>
    <dgm:pt modelId="{94FCC492-1755-F24F-BE6C-F1B0E31CDBB0}" type="pres">
      <dgm:prSet presAssocID="{22502BC8-2C80-F24A-ABDE-68FAE740291E}" presName="negativeSpace" presStyleCnt="0"/>
      <dgm:spPr/>
    </dgm:pt>
    <dgm:pt modelId="{DE24769B-1910-2549-B4B2-A71E77089B67}" type="pres">
      <dgm:prSet presAssocID="{22502BC8-2C80-F24A-ABDE-68FAE740291E}" presName="childText" presStyleLbl="conFgAcc1" presStyleIdx="0" presStyleCnt="3">
        <dgm:presLayoutVars>
          <dgm:bulletEnabled val="1"/>
        </dgm:presLayoutVars>
      </dgm:prSet>
      <dgm:spPr/>
    </dgm:pt>
    <dgm:pt modelId="{4FBD8465-6A2F-4F4B-9ACA-97DDB4FAE649}" type="pres">
      <dgm:prSet presAssocID="{C5FACABD-4389-0943-86B3-CF08E20C9D36}" presName="spaceBetweenRectangles" presStyleCnt="0"/>
      <dgm:spPr/>
    </dgm:pt>
    <dgm:pt modelId="{27F7B3F0-F587-884B-9F60-2CCFCF5246AD}" type="pres">
      <dgm:prSet presAssocID="{4D35067C-4F0D-494F-900D-9C6EE68D8273}" presName="parentLin" presStyleCnt="0"/>
      <dgm:spPr/>
    </dgm:pt>
    <dgm:pt modelId="{2F96DD62-5FDE-514F-83F4-ABCC8B6A0FAD}" type="pres">
      <dgm:prSet presAssocID="{4D35067C-4F0D-494F-900D-9C6EE68D8273}" presName="parentLeftMargin" presStyleLbl="node1" presStyleIdx="0" presStyleCnt="3"/>
      <dgm:spPr/>
    </dgm:pt>
    <dgm:pt modelId="{EF8A5364-B59D-2040-AFA0-99AB18C05CF6}" type="pres">
      <dgm:prSet presAssocID="{4D35067C-4F0D-494F-900D-9C6EE68D8273}" presName="parentText" presStyleLbl="node1" presStyleIdx="1" presStyleCnt="3" custScaleY="40932" custLinFactNeighborX="61150">
        <dgm:presLayoutVars>
          <dgm:chMax val="0"/>
          <dgm:bulletEnabled val="1"/>
        </dgm:presLayoutVars>
      </dgm:prSet>
      <dgm:spPr/>
    </dgm:pt>
    <dgm:pt modelId="{CECE5A46-E487-7B42-83EC-0A33C62812BD}" type="pres">
      <dgm:prSet presAssocID="{4D35067C-4F0D-494F-900D-9C6EE68D8273}" presName="negativeSpace" presStyleCnt="0"/>
      <dgm:spPr/>
    </dgm:pt>
    <dgm:pt modelId="{4AC2EE45-5D0F-764C-B68C-1B911D5FF262}" type="pres">
      <dgm:prSet presAssocID="{4D35067C-4F0D-494F-900D-9C6EE68D8273}" presName="childText" presStyleLbl="conFgAcc1" presStyleIdx="1" presStyleCnt="3">
        <dgm:presLayoutVars>
          <dgm:bulletEnabled val="1"/>
        </dgm:presLayoutVars>
      </dgm:prSet>
      <dgm:spPr/>
    </dgm:pt>
    <dgm:pt modelId="{830E85E3-8C6E-404D-B985-0DDDB721568E}" type="pres">
      <dgm:prSet presAssocID="{5652FFCC-D81A-D542-B044-90ADF3E9C25C}" presName="spaceBetweenRectangles" presStyleCnt="0"/>
      <dgm:spPr/>
    </dgm:pt>
    <dgm:pt modelId="{0623510B-A573-2143-B19E-CC97F7EE5C90}" type="pres">
      <dgm:prSet presAssocID="{98812139-DB43-4F46-83F3-F3EA2679CD21}" presName="parentLin" presStyleCnt="0"/>
      <dgm:spPr/>
    </dgm:pt>
    <dgm:pt modelId="{71DC99D0-08BC-2744-B34C-0B5B351BAF1A}" type="pres">
      <dgm:prSet presAssocID="{98812139-DB43-4F46-83F3-F3EA2679CD21}" presName="parentLeftMargin" presStyleLbl="node1" presStyleIdx="1" presStyleCnt="3"/>
      <dgm:spPr/>
    </dgm:pt>
    <dgm:pt modelId="{F3D5A009-3A74-5F4F-8A8A-C64F84A5B646}" type="pres">
      <dgm:prSet presAssocID="{98812139-DB43-4F46-83F3-F3EA2679CD21}" presName="parentText" presStyleLbl="node1" presStyleIdx="2" presStyleCnt="3" custScaleY="40550" custLinFactNeighborX="61150">
        <dgm:presLayoutVars>
          <dgm:chMax val="0"/>
          <dgm:bulletEnabled val="1"/>
        </dgm:presLayoutVars>
      </dgm:prSet>
      <dgm:spPr/>
    </dgm:pt>
    <dgm:pt modelId="{BF9FEDFF-4057-3141-83C1-6FC791DA75BA}" type="pres">
      <dgm:prSet presAssocID="{98812139-DB43-4F46-83F3-F3EA2679CD21}" presName="negativeSpace" presStyleCnt="0"/>
      <dgm:spPr/>
    </dgm:pt>
    <dgm:pt modelId="{C73D2282-F5A1-FD41-87DC-DE6DD294985D}" type="pres">
      <dgm:prSet presAssocID="{98812139-DB43-4F46-83F3-F3EA2679CD21}" presName="childText" presStyleLbl="conFgAcc1" presStyleIdx="2" presStyleCnt="3">
        <dgm:presLayoutVars>
          <dgm:bulletEnabled val="1"/>
        </dgm:presLayoutVars>
      </dgm:prSet>
      <dgm:spPr>
        <a:noFill/>
        <a:ln w="6350">
          <a:solidFill>
            <a:schemeClr val="accent1">
              <a:lumMod val="75000"/>
            </a:schemeClr>
          </a:solidFill>
          <a:prstDash val="sysDot"/>
        </a:ln>
      </dgm:spPr>
    </dgm:pt>
  </dgm:ptLst>
  <dgm:cxnLst>
    <dgm:cxn modelId="{96B1EC0B-BD3D-A348-80DB-1BE8D52C24DB}" srcId="{4D35067C-4F0D-494F-900D-9C6EE68D8273}" destId="{66F534B9-23A4-ED4A-AD17-A5745E053321}" srcOrd="1" destOrd="0" parTransId="{14382665-6C9B-7C45-930C-4CD4C8EB41E1}" sibTransId="{634A6D22-3374-5346-BFC8-01E6E12F50BC}"/>
    <dgm:cxn modelId="{F9EB1F0F-6EDE-514E-84C4-61385E77F45B}" srcId="{4D35067C-4F0D-494F-900D-9C6EE68D8273}" destId="{A4B77910-4268-6847-95D7-CB57865FA224}" srcOrd="2" destOrd="0" parTransId="{FCF0AB79-4C23-BA4E-B721-79E9F826EEB1}" sibTransId="{9CBE733C-CD7E-6440-80E1-3B7D33BBE0F2}"/>
    <dgm:cxn modelId="{03B9A51B-85F1-445F-AB39-8377FD7C0B82}" type="presOf" srcId="{A4B77910-4268-6847-95D7-CB57865FA224}" destId="{4AC2EE45-5D0F-764C-B68C-1B911D5FF262}" srcOrd="0" destOrd="2" presId="urn:microsoft.com/office/officeart/2005/8/layout/list1"/>
    <dgm:cxn modelId="{F2026C1F-0E13-4A90-8E65-B016BBE4BC59}" type="presOf" srcId="{4D35067C-4F0D-494F-900D-9C6EE68D8273}" destId="{EF8A5364-B59D-2040-AFA0-99AB18C05CF6}" srcOrd="1" destOrd="0" presId="urn:microsoft.com/office/officeart/2005/8/layout/list1"/>
    <dgm:cxn modelId="{22F4C12B-83F5-446D-8FA5-A6ADE98332DB}" type="presOf" srcId="{98812139-DB43-4F46-83F3-F3EA2679CD21}" destId="{71DC99D0-08BC-2744-B34C-0B5B351BAF1A}" srcOrd="0" destOrd="0" presId="urn:microsoft.com/office/officeart/2005/8/layout/list1"/>
    <dgm:cxn modelId="{4D1CB52D-8FDC-FB43-B3A9-CE48936C8BE4}" srcId="{22502BC8-2C80-F24A-ABDE-68FAE740291E}" destId="{E8B37751-7CF7-D447-AF22-3083CFA3A617}" srcOrd="1" destOrd="0" parTransId="{C3E706C0-2672-904B-9AD0-D3A14EB5F5A7}" sibTransId="{B2DEBC93-E5D4-4644-9E5E-6C6370E43F28}"/>
    <dgm:cxn modelId="{9D8FB242-625B-4D44-A8F2-1F2A4FFF7B49}" type="presOf" srcId="{22502BC8-2C80-F24A-ABDE-68FAE740291E}" destId="{21DA2335-FA85-AF47-8DA0-28FF616846A9}" srcOrd="0" destOrd="0" presId="urn:microsoft.com/office/officeart/2005/8/layout/list1"/>
    <dgm:cxn modelId="{545FE74C-189C-4C25-A585-8A6EAD0A0248}" type="presOf" srcId="{4D35067C-4F0D-494F-900D-9C6EE68D8273}" destId="{2F96DD62-5FDE-514F-83F4-ABCC8B6A0FAD}" srcOrd="0" destOrd="0" presId="urn:microsoft.com/office/officeart/2005/8/layout/list1"/>
    <dgm:cxn modelId="{317D636F-825E-4792-9A9D-11CA7F02A9CB}" type="presOf" srcId="{6A627CD6-D0CE-B54F-8DFE-67E58C1E2DE1}" destId="{DE24769B-1910-2549-B4B2-A71E77089B67}" srcOrd="0" destOrd="0" presId="urn:microsoft.com/office/officeart/2005/8/layout/list1"/>
    <dgm:cxn modelId="{F85C5687-010D-4FE8-ACCE-7F317771DE22}" type="presOf" srcId="{98812139-DB43-4F46-83F3-F3EA2679CD21}" destId="{F3D5A009-3A74-5F4F-8A8A-C64F84A5B646}" srcOrd="1" destOrd="0" presId="urn:microsoft.com/office/officeart/2005/8/layout/list1"/>
    <dgm:cxn modelId="{D3060589-B24D-C24D-84E7-5F3012060BCE}" srcId="{4D35067C-4F0D-494F-900D-9C6EE68D8273}" destId="{3E8C7198-DDF7-D64F-B2A4-CAA2E89504A3}" srcOrd="0" destOrd="0" parTransId="{429AE426-DB27-E74A-A81D-806E3FDE100F}" sibTransId="{5B1EC6F4-1190-7B49-9EEF-021723DDFC10}"/>
    <dgm:cxn modelId="{4F89A08D-87D6-8342-BDB6-8C9EE66CBB5F}" srcId="{2550B55E-29BF-3C43-8852-8D6B4B4CA9A8}" destId="{22502BC8-2C80-F24A-ABDE-68FAE740291E}" srcOrd="0" destOrd="0" parTransId="{4675EBB1-B804-A34F-BAFC-572112618C1E}" sibTransId="{C5FACABD-4389-0943-86B3-CF08E20C9D36}"/>
    <dgm:cxn modelId="{420A709D-3BE6-8340-9F09-25DB34F4C980}" srcId="{2550B55E-29BF-3C43-8852-8D6B4B4CA9A8}" destId="{98812139-DB43-4F46-83F3-F3EA2679CD21}" srcOrd="2" destOrd="0" parTransId="{83A1F5AC-A1FF-DD48-AEFE-C3F7D90E3A14}" sibTransId="{D2F56046-59C5-354D-B6BF-DF47BF8FACF3}"/>
    <dgm:cxn modelId="{C612B5AE-E3E3-4E0D-8497-D6ECB98F60EF}" type="presOf" srcId="{E8B37751-7CF7-D447-AF22-3083CFA3A617}" destId="{DE24769B-1910-2549-B4B2-A71E77089B67}" srcOrd="0" destOrd="1" presId="urn:microsoft.com/office/officeart/2005/8/layout/list1"/>
    <dgm:cxn modelId="{5ED962AF-612E-B74D-82BE-B6FEEF2A3BA2}" srcId="{2550B55E-29BF-3C43-8852-8D6B4B4CA9A8}" destId="{4D35067C-4F0D-494F-900D-9C6EE68D8273}" srcOrd="1" destOrd="0" parTransId="{3CFBBDA0-C853-2340-96DB-F942E19615CF}" sibTransId="{5652FFCC-D81A-D542-B044-90ADF3E9C25C}"/>
    <dgm:cxn modelId="{673C98B1-6FCD-4309-A71C-8B81011FA565}" type="presOf" srcId="{3E8C7198-DDF7-D64F-B2A4-CAA2E89504A3}" destId="{4AC2EE45-5D0F-764C-B68C-1B911D5FF262}" srcOrd="0" destOrd="0" presId="urn:microsoft.com/office/officeart/2005/8/layout/list1"/>
    <dgm:cxn modelId="{1A5345DF-4964-4ECF-A3CB-AD6E8D4A9D10}" type="presOf" srcId="{66F534B9-23A4-ED4A-AD17-A5745E053321}" destId="{4AC2EE45-5D0F-764C-B68C-1B911D5FF262}" srcOrd="0" destOrd="1" presId="urn:microsoft.com/office/officeart/2005/8/layout/list1"/>
    <dgm:cxn modelId="{F2ED8AE4-35D7-4F95-8271-D3609F58E1FE}" type="presOf" srcId="{22502BC8-2C80-F24A-ABDE-68FAE740291E}" destId="{CE0D1794-98D1-F049-B1BC-FD17846E1599}" srcOrd="1" destOrd="0" presId="urn:microsoft.com/office/officeart/2005/8/layout/list1"/>
    <dgm:cxn modelId="{2FC064F5-F4D3-4041-954D-9D10AC2C20D5}" type="presOf" srcId="{2550B55E-29BF-3C43-8852-8D6B4B4CA9A8}" destId="{A1D76260-A57A-BF46-971E-FCF23C9C1F29}" srcOrd="0" destOrd="0" presId="urn:microsoft.com/office/officeart/2005/8/layout/list1"/>
    <dgm:cxn modelId="{4DED27F8-87B4-404A-934B-8CC6FEA14B47}" srcId="{22502BC8-2C80-F24A-ABDE-68FAE740291E}" destId="{6A627CD6-D0CE-B54F-8DFE-67E58C1E2DE1}" srcOrd="0" destOrd="0" parTransId="{CA6E5464-8E92-6A45-B6C5-56D99F5E7186}" sibTransId="{B5A9084B-65F6-BD41-B494-4FE2DD167D72}"/>
    <dgm:cxn modelId="{F0362EF9-D98E-47B9-93A8-28D93CF227A8}" type="presParOf" srcId="{A1D76260-A57A-BF46-971E-FCF23C9C1F29}" destId="{173EA225-9AF3-E644-8E10-0A74EE9D7EA5}" srcOrd="0" destOrd="0" presId="urn:microsoft.com/office/officeart/2005/8/layout/list1"/>
    <dgm:cxn modelId="{2E11C43A-60E8-402E-B53C-527B77E170C8}" type="presParOf" srcId="{173EA225-9AF3-E644-8E10-0A74EE9D7EA5}" destId="{21DA2335-FA85-AF47-8DA0-28FF616846A9}" srcOrd="0" destOrd="0" presId="urn:microsoft.com/office/officeart/2005/8/layout/list1"/>
    <dgm:cxn modelId="{FE7E9905-8DFA-4C9C-B9CF-72CCE71667E4}" type="presParOf" srcId="{173EA225-9AF3-E644-8E10-0A74EE9D7EA5}" destId="{CE0D1794-98D1-F049-B1BC-FD17846E1599}" srcOrd="1" destOrd="0" presId="urn:microsoft.com/office/officeart/2005/8/layout/list1"/>
    <dgm:cxn modelId="{87EC1932-BA11-41C3-8CB6-E05E35C8BDFA}" type="presParOf" srcId="{A1D76260-A57A-BF46-971E-FCF23C9C1F29}" destId="{94FCC492-1755-F24F-BE6C-F1B0E31CDBB0}" srcOrd="1" destOrd="0" presId="urn:microsoft.com/office/officeart/2005/8/layout/list1"/>
    <dgm:cxn modelId="{0B1A8559-8B78-4F37-8194-3F3EBA5F8D03}" type="presParOf" srcId="{A1D76260-A57A-BF46-971E-FCF23C9C1F29}" destId="{DE24769B-1910-2549-B4B2-A71E77089B67}" srcOrd="2" destOrd="0" presId="urn:microsoft.com/office/officeart/2005/8/layout/list1"/>
    <dgm:cxn modelId="{5E54947D-603D-4D64-B2BC-B142D8C7AB99}" type="presParOf" srcId="{A1D76260-A57A-BF46-971E-FCF23C9C1F29}" destId="{4FBD8465-6A2F-4F4B-9ACA-97DDB4FAE649}" srcOrd="3" destOrd="0" presId="urn:microsoft.com/office/officeart/2005/8/layout/list1"/>
    <dgm:cxn modelId="{EA25338A-B666-4049-A499-FC1D5A7EFA0D}" type="presParOf" srcId="{A1D76260-A57A-BF46-971E-FCF23C9C1F29}" destId="{27F7B3F0-F587-884B-9F60-2CCFCF5246AD}" srcOrd="4" destOrd="0" presId="urn:microsoft.com/office/officeart/2005/8/layout/list1"/>
    <dgm:cxn modelId="{1E8EF1D8-B14A-4FD2-ABF8-81D4A64A691E}" type="presParOf" srcId="{27F7B3F0-F587-884B-9F60-2CCFCF5246AD}" destId="{2F96DD62-5FDE-514F-83F4-ABCC8B6A0FAD}" srcOrd="0" destOrd="0" presId="urn:microsoft.com/office/officeart/2005/8/layout/list1"/>
    <dgm:cxn modelId="{BEE72E7F-076D-4DA0-A072-B76CAFF7B411}" type="presParOf" srcId="{27F7B3F0-F587-884B-9F60-2CCFCF5246AD}" destId="{EF8A5364-B59D-2040-AFA0-99AB18C05CF6}" srcOrd="1" destOrd="0" presId="urn:microsoft.com/office/officeart/2005/8/layout/list1"/>
    <dgm:cxn modelId="{704864BC-DED3-4FFA-A6D7-74BD37D44FC5}" type="presParOf" srcId="{A1D76260-A57A-BF46-971E-FCF23C9C1F29}" destId="{CECE5A46-E487-7B42-83EC-0A33C62812BD}" srcOrd="5" destOrd="0" presId="urn:microsoft.com/office/officeart/2005/8/layout/list1"/>
    <dgm:cxn modelId="{35F65C1C-AC1B-4D2A-8C9A-936BB1ED1B71}" type="presParOf" srcId="{A1D76260-A57A-BF46-971E-FCF23C9C1F29}" destId="{4AC2EE45-5D0F-764C-B68C-1B911D5FF262}" srcOrd="6" destOrd="0" presId="urn:microsoft.com/office/officeart/2005/8/layout/list1"/>
    <dgm:cxn modelId="{B31018DD-7588-44F3-B068-3D1299928D03}" type="presParOf" srcId="{A1D76260-A57A-BF46-971E-FCF23C9C1F29}" destId="{830E85E3-8C6E-404D-B985-0DDDB721568E}" srcOrd="7" destOrd="0" presId="urn:microsoft.com/office/officeart/2005/8/layout/list1"/>
    <dgm:cxn modelId="{CB5159B6-3749-4D52-9B85-7A47E87053B8}" type="presParOf" srcId="{A1D76260-A57A-BF46-971E-FCF23C9C1F29}" destId="{0623510B-A573-2143-B19E-CC97F7EE5C90}" srcOrd="8" destOrd="0" presId="urn:microsoft.com/office/officeart/2005/8/layout/list1"/>
    <dgm:cxn modelId="{08E4D012-0559-440C-9FBE-E7E5A83F4D7D}" type="presParOf" srcId="{0623510B-A573-2143-B19E-CC97F7EE5C90}" destId="{71DC99D0-08BC-2744-B34C-0B5B351BAF1A}" srcOrd="0" destOrd="0" presId="urn:microsoft.com/office/officeart/2005/8/layout/list1"/>
    <dgm:cxn modelId="{7C81A134-A059-457E-ABA8-C1E93E4713B9}" type="presParOf" srcId="{0623510B-A573-2143-B19E-CC97F7EE5C90}" destId="{F3D5A009-3A74-5F4F-8A8A-C64F84A5B646}" srcOrd="1" destOrd="0" presId="urn:microsoft.com/office/officeart/2005/8/layout/list1"/>
    <dgm:cxn modelId="{0A805D95-17DF-41A5-8D56-45351DEE6CC0}" type="presParOf" srcId="{A1D76260-A57A-BF46-971E-FCF23C9C1F29}" destId="{BF9FEDFF-4057-3141-83C1-6FC791DA75BA}" srcOrd="9" destOrd="0" presId="urn:microsoft.com/office/officeart/2005/8/layout/list1"/>
    <dgm:cxn modelId="{B9672B0B-DB05-455F-8C5E-241F9917CC32}" type="presParOf" srcId="{A1D76260-A57A-BF46-971E-FCF23C9C1F29}" destId="{C73D2282-F5A1-FD41-87DC-DE6DD294985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CEC1-9C80-6A4C-ABE0-E3372ED59A97}">
      <dsp:nvSpPr>
        <dsp:cNvPr id="0" name=""/>
        <dsp:cNvSpPr/>
      </dsp:nvSpPr>
      <dsp:spPr>
        <a:xfrm>
          <a:off x="0" y="172168"/>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1" kern="1200">
              <a:solidFill>
                <a:srgbClr val="BED730"/>
              </a:solidFill>
              <a:latin typeface="Trebuchet MS" panose="020B0703020202090204" pitchFamily="34" charset="0"/>
            </a:rPr>
            <a:t>Infinit FSO</a:t>
          </a:r>
        </a:p>
        <a:p>
          <a:pPr marL="0" lvl="0" indent="0" algn="ctr" defTabSz="533400">
            <a:lnSpc>
              <a:spcPct val="100000"/>
            </a:lnSpc>
            <a:spcBef>
              <a:spcPct val="0"/>
            </a:spcBef>
            <a:spcAft>
              <a:spcPts val="0"/>
            </a:spcAft>
            <a:buNone/>
          </a:pPr>
          <a:r>
            <a:rPr lang="en-US" sz="1200" kern="1200">
              <a:latin typeface="Trebuchet MS" panose="020B0703020202090204" pitchFamily="34" charset="0"/>
            </a:rPr>
            <a:t>AIOps driven excellence with observability across your digital stack</a:t>
          </a:r>
          <a:endParaRPr lang="en-IN" sz="1200" kern="1200">
            <a:latin typeface="Trebuchet MS" panose="020B0703020202090204" pitchFamily="34" charset="0"/>
          </a:endParaRPr>
        </a:p>
      </dsp:txBody>
      <dsp:txXfrm>
        <a:off x="86769" y="258937"/>
        <a:ext cx="2352327" cy="1603936"/>
      </dsp:txXfrm>
    </dsp:sp>
    <dsp:sp modelId="{9CA32A64-8650-1145-8EB8-0635DF77AD2A}">
      <dsp:nvSpPr>
        <dsp:cNvPr id="0" name=""/>
        <dsp:cNvSpPr/>
      </dsp:nvSpPr>
      <dsp:spPr>
        <a:xfrm>
          <a:off x="2965738" y="197225"/>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AI/ML </a:t>
          </a:r>
        </a:p>
        <a:p>
          <a:pPr marL="0" lvl="0" algn="ctr" defTabSz="622300">
            <a:lnSpc>
              <a:spcPct val="100000"/>
            </a:lnSpc>
            <a:spcBef>
              <a:spcPct val="0"/>
            </a:spcBef>
            <a:spcAft>
              <a:spcPts val="0"/>
            </a:spcAft>
            <a:buNone/>
          </a:pPr>
          <a:r>
            <a:rPr lang="en-US" sz="1200" kern="1200">
              <a:latin typeface="Trebuchet MS" panose="020B0703020202090204" pitchFamily="34" charset="0"/>
            </a:rPr>
            <a:t>Supervise &amp; simplify your entire AI/ML lifecycle</a:t>
          </a:r>
          <a:endParaRPr lang="en-IN" sz="1200" kern="1200">
            <a:latin typeface="Trebuchet MS" panose="020B0703020202090204" pitchFamily="34" charset="0"/>
          </a:endParaRPr>
        </a:p>
      </dsp:txBody>
      <dsp:txXfrm>
        <a:off x="3052507" y="283994"/>
        <a:ext cx="2352327" cy="1603936"/>
      </dsp:txXfrm>
    </dsp:sp>
    <dsp:sp modelId="{E4F7AB0A-500B-1D4C-9647-859B9D751230}">
      <dsp:nvSpPr>
        <dsp:cNvPr id="0" name=""/>
        <dsp:cNvSpPr/>
      </dsp:nvSpPr>
      <dsp:spPr>
        <a:xfrm>
          <a:off x="5868310" y="179981"/>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DAM </a:t>
          </a:r>
        </a:p>
        <a:p>
          <a:pPr marL="0" lvl="0" algn="ctr" defTabSz="622300">
            <a:lnSpc>
              <a:spcPct val="100000"/>
            </a:lnSpc>
            <a:spcBef>
              <a:spcPct val="0"/>
            </a:spcBef>
            <a:spcAft>
              <a:spcPts val="0"/>
            </a:spcAft>
            <a:buNone/>
          </a:pPr>
          <a:r>
            <a:rPr lang="en-US" sz="1200" kern="1200">
              <a:latin typeface="Trebuchet MS" panose="020B0703020202090204" pitchFamily="34" charset="0"/>
            </a:rPr>
            <a:t>Increase brand visibility &amp; enhance your digital </a:t>
          </a:r>
        </a:p>
        <a:p>
          <a:pPr marL="0" lvl="0" algn="ctr" defTabSz="622300">
            <a:lnSpc>
              <a:spcPct val="100000"/>
            </a:lnSpc>
            <a:spcBef>
              <a:spcPct val="0"/>
            </a:spcBef>
            <a:spcAft>
              <a:spcPts val="0"/>
            </a:spcAft>
            <a:buNone/>
          </a:pPr>
          <a:r>
            <a:rPr lang="en-US" sz="1200" kern="1200">
              <a:latin typeface="Trebuchet MS" panose="020B0703020202090204" pitchFamily="34" charset="0"/>
            </a:rPr>
            <a:t>content strategy</a:t>
          </a:r>
          <a:endParaRPr lang="en-IN" sz="1200" kern="1200">
            <a:latin typeface="Trebuchet MS" panose="020B0703020202090204" pitchFamily="34" charset="0"/>
          </a:endParaRPr>
        </a:p>
      </dsp:txBody>
      <dsp:txXfrm>
        <a:off x="5955079" y="266750"/>
        <a:ext cx="2352327" cy="1603936"/>
      </dsp:txXfrm>
    </dsp:sp>
    <dsp:sp modelId="{D959ECF3-F8C5-5046-9082-D92491C7878B}">
      <dsp:nvSpPr>
        <dsp:cNvPr id="0" name=""/>
        <dsp:cNvSpPr/>
      </dsp:nvSpPr>
      <dsp:spPr>
        <a:xfrm>
          <a:off x="8802396" y="179981"/>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Retail Intelligence</a:t>
          </a:r>
        </a:p>
        <a:p>
          <a:pPr marL="0" lvl="0" algn="ctr" defTabSz="622300">
            <a:lnSpc>
              <a:spcPct val="100000"/>
            </a:lnSpc>
            <a:spcBef>
              <a:spcPct val="0"/>
            </a:spcBef>
            <a:spcAft>
              <a:spcPts val="0"/>
            </a:spcAft>
            <a:buNone/>
          </a:pPr>
          <a:r>
            <a:rPr lang="en-US" sz="1200" kern="1200">
              <a:latin typeface="Trebuchet MS" panose="020B0703020202090204" pitchFamily="34" charset="0"/>
            </a:rPr>
            <a:t>Digitalize your forward supply chain management</a:t>
          </a:r>
          <a:endParaRPr lang="en-IN" sz="1200" kern="1200">
            <a:latin typeface="Trebuchet MS" panose="020B0703020202090204" pitchFamily="34" charset="0"/>
          </a:endParaRPr>
        </a:p>
      </dsp:txBody>
      <dsp:txXfrm>
        <a:off x="8889165" y="266750"/>
        <a:ext cx="2352327" cy="1603936"/>
      </dsp:txXfrm>
    </dsp:sp>
    <dsp:sp modelId="{AC813625-657F-B74C-A3A7-84B6E9C2F50B}">
      <dsp:nvSpPr>
        <dsp:cNvPr id="0" name=""/>
        <dsp:cNvSpPr/>
      </dsp:nvSpPr>
      <dsp:spPr>
        <a:xfrm>
          <a:off x="1467181" y="2394725"/>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latin typeface="Trebuchet MS" panose="020B0703020202090204" pitchFamily="34" charset="0"/>
            </a:rPr>
            <a:t>Build a Digital culture within the organization with </a:t>
          </a:r>
          <a:r>
            <a:rPr lang="en-US" sz="1200" b="1" kern="1200">
              <a:solidFill>
                <a:srgbClr val="BED730"/>
              </a:solidFill>
              <a:latin typeface="Trebuchet MS" panose="020B0703020202090204" pitchFamily="34" charset="0"/>
              <a:ea typeface="+mn-ea"/>
              <a:cs typeface="+mn-cs"/>
            </a:rPr>
            <a:t>Digital Assessment, XR &amp; AI Learning</a:t>
          </a:r>
          <a:endParaRPr lang="en-IN" sz="1200" kern="1200">
            <a:latin typeface="Trebuchet MS" panose="020B0703020202090204" pitchFamily="34" charset="0"/>
          </a:endParaRPr>
        </a:p>
      </dsp:txBody>
      <dsp:txXfrm>
        <a:off x="1553950" y="2481494"/>
        <a:ext cx="2352327" cy="1603936"/>
      </dsp:txXfrm>
    </dsp:sp>
    <dsp:sp modelId="{90306AB7-3020-9745-9265-9FB10A7F9C07}">
      <dsp:nvSpPr>
        <dsp:cNvPr id="0" name=""/>
        <dsp:cNvSpPr/>
      </dsp:nvSpPr>
      <dsp:spPr>
        <a:xfrm>
          <a:off x="4401267" y="2394725"/>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App Modernization </a:t>
          </a:r>
        </a:p>
        <a:p>
          <a:pPr marL="0" lvl="0" algn="ctr" defTabSz="622300">
            <a:lnSpc>
              <a:spcPct val="100000"/>
            </a:lnSpc>
            <a:spcBef>
              <a:spcPct val="0"/>
            </a:spcBef>
            <a:spcAft>
              <a:spcPts val="0"/>
            </a:spcAft>
            <a:buNone/>
          </a:pPr>
          <a:r>
            <a:rPr lang="en-US" sz="1200" kern="1200">
              <a:latin typeface="Trebuchet MS" panose="020B0703020202090204" pitchFamily="34" charset="0"/>
            </a:rPr>
            <a:t>and </a:t>
          </a:r>
          <a:r>
            <a:rPr lang="en-US" sz="1200" b="1" kern="1200">
              <a:solidFill>
                <a:srgbClr val="BED730"/>
              </a:solidFill>
              <a:latin typeface="Trebuchet MS" panose="020B0703020202090204" pitchFamily="34" charset="0"/>
              <a:ea typeface="+mn-ea"/>
              <a:cs typeface="+mn-cs"/>
            </a:rPr>
            <a:t>DevSecOps</a:t>
          </a:r>
          <a:r>
            <a:rPr lang="en-US" sz="1200" kern="1200">
              <a:latin typeface="Trebuchet MS" panose="020B0703020202090204" pitchFamily="34" charset="0"/>
            </a:rPr>
            <a:t> for faster time to market</a:t>
          </a:r>
          <a:endParaRPr lang="en-IN" sz="1200" kern="1200">
            <a:latin typeface="Trebuchet MS" panose="020B0703020202090204" pitchFamily="34" charset="0"/>
          </a:endParaRPr>
        </a:p>
      </dsp:txBody>
      <dsp:txXfrm>
        <a:off x="4488036" y="2481494"/>
        <a:ext cx="2352327" cy="1603936"/>
      </dsp:txXfrm>
    </dsp:sp>
    <dsp:sp modelId="{50FDBD12-C0F8-4D3E-BC95-1AC7CD6E6DEA}">
      <dsp:nvSpPr>
        <dsp:cNvPr id="0" name=""/>
        <dsp:cNvSpPr/>
      </dsp:nvSpPr>
      <dsp:spPr>
        <a:xfrm>
          <a:off x="7335353" y="2394725"/>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IN" sz="1200" b="1" kern="1200">
              <a:solidFill>
                <a:srgbClr val="BED730"/>
              </a:solidFill>
              <a:latin typeface="Trebuchet MS" panose="020B0703020202090204" pitchFamily="34" charset="0"/>
              <a:ea typeface="+mn-ea"/>
              <a:cs typeface="+mn-cs"/>
            </a:rPr>
            <a:t>Industry Application </a:t>
          </a:r>
          <a:r>
            <a:rPr lang="en-IN" sz="1200" b="1" kern="1200">
              <a:solidFill>
                <a:schemeClr val="bg1"/>
              </a:solidFill>
              <a:latin typeface="Trebuchet MS" panose="020B0703020202090204" pitchFamily="34" charset="0"/>
              <a:ea typeface="+mn-ea"/>
              <a:cs typeface="+mn-cs"/>
            </a:rPr>
            <a:t>Services to unlock business agility </a:t>
          </a:r>
        </a:p>
        <a:p>
          <a:pPr marL="0" lvl="0" indent="0" algn="ctr" defTabSz="622300">
            <a:lnSpc>
              <a:spcPct val="100000"/>
            </a:lnSpc>
            <a:spcBef>
              <a:spcPct val="0"/>
            </a:spcBef>
            <a:spcAft>
              <a:spcPts val="0"/>
            </a:spcAft>
            <a:buNone/>
          </a:pPr>
          <a:r>
            <a:rPr lang="en-IN" sz="1200" b="1" kern="1200">
              <a:solidFill>
                <a:schemeClr val="bg1"/>
              </a:solidFill>
              <a:latin typeface="Trebuchet MS" panose="020B0703020202090204" pitchFamily="34" charset="0"/>
              <a:ea typeface="+mn-ea"/>
              <a:cs typeface="+mn-cs"/>
            </a:rPr>
            <a:t>SAP, Oracle, Microsoft </a:t>
          </a:r>
        </a:p>
      </dsp:txBody>
      <dsp:txXfrm>
        <a:off x="7422122" y="2481494"/>
        <a:ext cx="2352327" cy="1603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26A1-5F0B-4841-A6D6-B268F4BDF9EC}">
      <dsp:nvSpPr>
        <dsp:cNvPr id="0" name=""/>
        <dsp:cNvSpPr/>
      </dsp:nvSpPr>
      <dsp:spPr>
        <a:xfrm>
          <a:off x="0" y="12932"/>
          <a:ext cx="1535999" cy="620885"/>
        </a:xfrm>
        <a:prstGeom prst="roundRect">
          <a:avLst/>
        </a:prstGeom>
        <a:solidFill>
          <a:schemeClr val="tx2">
            <a:lumMod val="20000"/>
            <a:lumOff val="8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Network Performance</a:t>
          </a:r>
        </a:p>
      </dsp:txBody>
      <dsp:txXfrm>
        <a:off x="30309" y="43241"/>
        <a:ext cx="1475381" cy="560267"/>
      </dsp:txXfrm>
    </dsp:sp>
    <dsp:sp modelId="{70A29701-8958-434A-862C-1F4DE9AA55D8}">
      <dsp:nvSpPr>
        <dsp:cNvPr id="0" name=""/>
        <dsp:cNvSpPr/>
      </dsp:nvSpPr>
      <dsp:spPr>
        <a:xfrm>
          <a:off x="1617419" y="13038"/>
          <a:ext cx="1535999" cy="620885"/>
        </a:xfrm>
        <a:prstGeom prst="roundRect">
          <a:avLst/>
        </a:prstGeom>
        <a:solidFill>
          <a:schemeClr val="accent6">
            <a:lumMod val="60000"/>
            <a:lumOff val="4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App Security Services</a:t>
          </a:r>
        </a:p>
      </dsp:txBody>
      <dsp:txXfrm>
        <a:off x="1647728" y="43347"/>
        <a:ext cx="1475381" cy="560267"/>
      </dsp:txXfrm>
    </dsp:sp>
    <dsp:sp modelId="{416E7BA2-D2E8-A14A-BCFD-5F875657A629}">
      <dsp:nvSpPr>
        <dsp:cNvPr id="0" name=""/>
        <dsp:cNvSpPr/>
      </dsp:nvSpPr>
      <dsp:spPr>
        <a:xfrm>
          <a:off x="3249987" y="13038"/>
          <a:ext cx="1535999" cy="620885"/>
        </a:xfrm>
        <a:prstGeom prst="roundRect">
          <a:avLst/>
        </a:prstGeom>
        <a:solidFill>
          <a:schemeClr val="accent4">
            <a:lumMod val="40000"/>
            <a:lumOff val="6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App Performance </a:t>
          </a:r>
        </a:p>
      </dsp:txBody>
      <dsp:txXfrm>
        <a:off x="3280296" y="43347"/>
        <a:ext cx="1475381" cy="560267"/>
      </dsp:txXfrm>
    </dsp:sp>
    <dsp:sp modelId="{3DB0122C-7AC9-644B-92B8-DC47721BDF25}">
      <dsp:nvSpPr>
        <dsp:cNvPr id="0" name=""/>
        <dsp:cNvSpPr/>
      </dsp:nvSpPr>
      <dsp:spPr>
        <a:xfrm>
          <a:off x="4882566" y="13038"/>
          <a:ext cx="1535999" cy="620885"/>
        </a:xfrm>
        <a:prstGeom prst="roundRect">
          <a:avLst/>
        </a:prstGeom>
        <a:solidFill>
          <a:schemeClr val="accent4">
            <a:lumMod val="40000"/>
            <a:lumOff val="6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App Resource Optimization</a:t>
          </a:r>
        </a:p>
      </dsp:txBody>
      <dsp:txXfrm>
        <a:off x="4912875" y="43347"/>
        <a:ext cx="1475381" cy="560267"/>
      </dsp:txXfrm>
    </dsp:sp>
    <dsp:sp modelId="{29CF0CFC-6087-CB4F-BFF1-9D048ED787C0}">
      <dsp:nvSpPr>
        <dsp:cNvPr id="0" name=""/>
        <dsp:cNvSpPr/>
      </dsp:nvSpPr>
      <dsp:spPr>
        <a:xfrm>
          <a:off x="6504589" y="13038"/>
          <a:ext cx="1535999" cy="620885"/>
        </a:xfrm>
        <a:prstGeom prst="roundRect">
          <a:avLst/>
        </a:prstGeom>
        <a:solidFill>
          <a:schemeClr val="accent3">
            <a:lumMod val="40000"/>
            <a:lumOff val="6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Multi Cloud FinOps </a:t>
          </a:r>
        </a:p>
      </dsp:txBody>
      <dsp:txXfrm>
        <a:off x="6534898" y="43347"/>
        <a:ext cx="1475381" cy="560267"/>
      </dsp:txXfrm>
    </dsp:sp>
    <dsp:sp modelId="{A365FFF6-D70A-B947-A016-BA973E69157D}">
      <dsp:nvSpPr>
        <dsp:cNvPr id="0" name=""/>
        <dsp:cNvSpPr/>
      </dsp:nvSpPr>
      <dsp:spPr>
        <a:xfrm>
          <a:off x="8197652" y="13038"/>
          <a:ext cx="532440" cy="620885"/>
        </a:xfrm>
        <a:prstGeom prst="rect">
          <a:avLst/>
        </a:prstGeom>
        <a:solidFill>
          <a:schemeClr val="accent6">
            <a:lumMod val="20000"/>
            <a:lumOff val="8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TheSansOffice" panose="020B0503040302060204" pitchFamily="34" charset="77"/>
            </a:rPr>
            <a:t>...</a:t>
          </a:r>
        </a:p>
      </dsp:txBody>
      <dsp:txXfrm>
        <a:off x="8197652" y="13038"/>
        <a:ext cx="532440" cy="620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26A1-5F0B-4841-A6D6-B268F4BDF9EC}">
      <dsp:nvSpPr>
        <dsp:cNvPr id="0" name=""/>
        <dsp:cNvSpPr/>
      </dsp:nvSpPr>
      <dsp:spPr>
        <a:xfrm>
          <a:off x="1368629" y="223"/>
          <a:ext cx="5475783" cy="641312"/>
        </a:xfrm>
        <a:prstGeom prst="roundRect">
          <a:avLst/>
        </a:prstGeom>
        <a:solidFill>
          <a:srgbClr val="BFD72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002060"/>
              </a:solidFill>
            </a:rPr>
            <a:t>Prediction, Prevention, and Remediation of </a:t>
          </a:r>
          <a:br>
            <a:rPr lang="en-US" sz="1000" kern="1200">
              <a:solidFill>
                <a:srgbClr val="002060"/>
              </a:solidFill>
            </a:rPr>
          </a:br>
          <a:r>
            <a:rPr lang="en-US" sz="1000" kern="1200">
              <a:solidFill>
                <a:srgbClr val="C00000"/>
              </a:solidFill>
            </a:rPr>
            <a:t>Business Service </a:t>
          </a:r>
          <a:r>
            <a:rPr lang="en-US" sz="1000" kern="1200">
              <a:solidFill>
                <a:srgbClr val="002060"/>
              </a:solidFill>
            </a:rPr>
            <a:t>Availability and Performance Issues</a:t>
          </a:r>
        </a:p>
      </dsp:txBody>
      <dsp:txXfrm>
        <a:off x="1399935" y="31529"/>
        <a:ext cx="5413171" cy="578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43526-AB97-46B9-AEBC-598383BB8DD0}">
      <dsp:nvSpPr>
        <dsp:cNvPr id="0" name=""/>
        <dsp:cNvSpPr/>
      </dsp:nvSpPr>
      <dsp:spPr>
        <a:xfrm>
          <a:off x="32088" y="53399"/>
          <a:ext cx="886640" cy="88664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A95E2-1AB2-43FB-BD2E-0BEAD168EA03}">
      <dsp:nvSpPr>
        <dsp:cNvPr id="0" name=""/>
        <dsp:cNvSpPr/>
      </dsp:nvSpPr>
      <dsp:spPr>
        <a:xfrm>
          <a:off x="218282" y="239593"/>
          <a:ext cx="514251" cy="514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C00DF5-AAE9-4AD8-A607-1A9E7446B5D5}">
      <dsp:nvSpPr>
        <dsp:cNvPr id="0" name=""/>
        <dsp:cNvSpPr/>
      </dsp:nvSpPr>
      <dsp:spPr>
        <a:xfrm>
          <a:off x="1108723" y="53399"/>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Automatically evaluate, Build and deploy ML models </a:t>
          </a:r>
        </a:p>
      </dsp:txBody>
      <dsp:txXfrm>
        <a:off x="1108723" y="53399"/>
        <a:ext cx="2089938" cy="886640"/>
      </dsp:txXfrm>
    </dsp:sp>
    <dsp:sp modelId="{C1C85C40-B22D-4FF4-ABEA-E8F0BBDE595C}">
      <dsp:nvSpPr>
        <dsp:cNvPr id="0" name=""/>
        <dsp:cNvSpPr/>
      </dsp:nvSpPr>
      <dsp:spPr>
        <a:xfrm>
          <a:off x="3562817" y="53399"/>
          <a:ext cx="886640" cy="88664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BFA04-7AE1-4C6A-8B87-8EC785BAD40A}">
      <dsp:nvSpPr>
        <dsp:cNvPr id="0" name=""/>
        <dsp:cNvSpPr/>
      </dsp:nvSpPr>
      <dsp:spPr>
        <a:xfrm>
          <a:off x="3749012" y="239593"/>
          <a:ext cx="514251" cy="514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BBF9B4-B88C-4097-A421-BA8586DBEAE0}">
      <dsp:nvSpPr>
        <dsp:cNvPr id="0" name=""/>
        <dsp:cNvSpPr/>
      </dsp:nvSpPr>
      <dsp:spPr>
        <a:xfrm>
          <a:off x="4639453" y="53399"/>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solidFill>
                <a:schemeClr val="bg1"/>
              </a:solidFill>
            </a:rPr>
            <a:t>Flexible data access and preparation with connectors to various data sources, cloud, and non-cloud​</a:t>
          </a:r>
        </a:p>
      </dsp:txBody>
      <dsp:txXfrm>
        <a:off x="4639453" y="53399"/>
        <a:ext cx="2089938" cy="886640"/>
      </dsp:txXfrm>
    </dsp:sp>
    <dsp:sp modelId="{26AD79D7-D46F-4C26-A5FA-AF673BA8766E}">
      <dsp:nvSpPr>
        <dsp:cNvPr id="0" name=""/>
        <dsp:cNvSpPr/>
      </dsp:nvSpPr>
      <dsp:spPr>
        <a:xfrm>
          <a:off x="32088" y="1652679"/>
          <a:ext cx="886640" cy="88664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C9924-A9EF-4A05-9F82-2CB4E9CBD7B2}">
      <dsp:nvSpPr>
        <dsp:cNvPr id="0" name=""/>
        <dsp:cNvSpPr/>
      </dsp:nvSpPr>
      <dsp:spPr>
        <a:xfrm>
          <a:off x="218282" y="1838874"/>
          <a:ext cx="514251" cy="514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924E90-A2D6-4A1A-8955-911CC031D5A6}">
      <dsp:nvSpPr>
        <dsp:cNvPr id="0" name=""/>
        <dsp:cNvSpPr/>
      </dsp:nvSpPr>
      <dsp:spPr>
        <a:xfrm>
          <a:off x="1108723" y="1652679"/>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Deploy latest generative AI techniques curated by NVIDIA and public domain​</a:t>
          </a:r>
        </a:p>
      </dsp:txBody>
      <dsp:txXfrm>
        <a:off x="1108723" y="1652679"/>
        <a:ext cx="2089938" cy="886640"/>
      </dsp:txXfrm>
    </dsp:sp>
    <dsp:sp modelId="{DCE65CA1-6FD0-4EF4-87AF-1D4129B6C0C5}">
      <dsp:nvSpPr>
        <dsp:cNvPr id="0" name=""/>
        <dsp:cNvSpPr/>
      </dsp:nvSpPr>
      <dsp:spPr>
        <a:xfrm>
          <a:off x="3562817" y="1652679"/>
          <a:ext cx="886640" cy="88664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BFBB3-7D17-446C-B6C4-F2C636184EAC}">
      <dsp:nvSpPr>
        <dsp:cNvPr id="0" name=""/>
        <dsp:cNvSpPr/>
      </dsp:nvSpPr>
      <dsp:spPr>
        <a:xfrm>
          <a:off x="3749012" y="1838874"/>
          <a:ext cx="514251" cy="5142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BC8CE-05E7-4D96-9DD9-595B89853059}">
      <dsp:nvSpPr>
        <dsp:cNvPr id="0" name=""/>
        <dsp:cNvSpPr/>
      </dsp:nvSpPr>
      <dsp:spPr>
        <a:xfrm>
          <a:off x="4639453" y="1652679"/>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Visual tooling studios to create business specific AI applications and assistants​</a:t>
          </a:r>
        </a:p>
      </dsp:txBody>
      <dsp:txXfrm>
        <a:off x="4639453" y="1652679"/>
        <a:ext cx="2089938" cy="886640"/>
      </dsp:txXfrm>
    </dsp:sp>
    <dsp:sp modelId="{10B45066-9B54-45FB-BE9B-99D5CF81A5C3}">
      <dsp:nvSpPr>
        <dsp:cNvPr id="0" name=""/>
        <dsp:cNvSpPr/>
      </dsp:nvSpPr>
      <dsp:spPr>
        <a:xfrm>
          <a:off x="32088" y="3251960"/>
          <a:ext cx="886640" cy="88664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AEDE4-EBB4-4B86-8EF0-B1629127E042}">
      <dsp:nvSpPr>
        <dsp:cNvPr id="0" name=""/>
        <dsp:cNvSpPr/>
      </dsp:nvSpPr>
      <dsp:spPr>
        <a:xfrm>
          <a:off x="218282" y="3438154"/>
          <a:ext cx="514251" cy="5142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FDDA3A-A009-417D-8D41-0715401F6F69}">
      <dsp:nvSpPr>
        <dsp:cNvPr id="0" name=""/>
        <dsp:cNvSpPr/>
      </dsp:nvSpPr>
      <dsp:spPr>
        <a:xfrm>
          <a:off x="1108723" y="3251960"/>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Rapid deployment options for batch and real time use cases ​</a:t>
          </a:r>
        </a:p>
      </dsp:txBody>
      <dsp:txXfrm>
        <a:off x="1108723" y="3251960"/>
        <a:ext cx="2089938" cy="886640"/>
      </dsp:txXfrm>
    </dsp:sp>
    <dsp:sp modelId="{D525B012-1439-DC40-817C-88D509C89375}">
      <dsp:nvSpPr>
        <dsp:cNvPr id="0" name=""/>
        <dsp:cNvSpPr/>
      </dsp:nvSpPr>
      <dsp:spPr>
        <a:xfrm>
          <a:off x="3562817" y="3251960"/>
          <a:ext cx="886640" cy="88664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FDC2E-4596-124F-AE14-963F46C869B8}">
      <dsp:nvSpPr>
        <dsp:cNvPr id="0" name=""/>
        <dsp:cNvSpPr/>
      </dsp:nvSpPr>
      <dsp:spPr>
        <a:xfrm>
          <a:off x="3749012" y="3438154"/>
          <a:ext cx="514251" cy="51425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A180C-98DA-4F4D-97C7-3A42E6116C42}">
      <dsp:nvSpPr>
        <dsp:cNvPr id="0" name=""/>
        <dsp:cNvSpPr/>
      </dsp:nvSpPr>
      <dsp:spPr>
        <a:xfrm>
          <a:off x="4639453" y="3251960"/>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Prebuilt AI Solution Starters – sales forecast, anomaly detection</a:t>
          </a:r>
        </a:p>
      </dsp:txBody>
      <dsp:txXfrm>
        <a:off x="4639453" y="3251960"/>
        <a:ext cx="2089938" cy="886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D5DDB-367E-44D9-8ECB-A35A8794FFC7}">
      <dsp:nvSpPr>
        <dsp:cNvPr id="0" name=""/>
        <dsp:cNvSpPr/>
      </dsp:nvSpPr>
      <dsp:spPr>
        <a:xfrm>
          <a:off x="1443550" y="1401155"/>
          <a:ext cx="1135197" cy="1135197"/>
        </a:xfrm>
        <a:prstGeom prst="roundRect">
          <a:avLst/>
        </a:prstGeom>
        <a:solidFill>
          <a:srgbClr val="BED7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lvl="0" indent="0" algn="ctr" defTabSz="488950">
            <a:lnSpc>
              <a:spcPct val="100000"/>
            </a:lnSpc>
            <a:spcBef>
              <a:spcPts val="0"/>
            </a:spcBef>
            <a:spcAft>
              <a:spcPts val="0"/>
            </a:spcAft>
            <a:buNone/>
          </a:pPr>
          <a:r>
            <a:rPr lang="en-IN" sz="1100" b="1" kern="1200">
              <a:solidFill>
                <a:schemeClr val="tx1"/>
              </a:solidFill>
            </a:rPr>
            <a:t>AMS Support</a:t>
          </a:r>
        </a:p>
      </dsp:txBody>
      <dsp:txXfrm>
        <a:off x="1498966" y="1456571"/>
        <a:ext cx="1024365" cy="1024365"/>
      </dsp:txXfrm>
    </dsp:sp>
    <dsp:sp modelId="{0A28D129-DD51-4E40-AA35-46824498F131}">
      <dsp:nvSpPr>
        <dsp:cNvPr id="0" name=""/>
        <dsp:cNvSpPr/>
      </dsp:nvSpPr>
      <dsp:spPr>
        <a:xfrm rot="16200000">
          <a:off x="1710004" y="1100010"/>
          <a:ext cx="602290" cy="0"/>
        </a:xfrm>
        <a:custGeom>
          <a:avLst/>
          <a:gdLst/>
          <a:ahLst/>
          <a:cxnLst/>
          <a:rect l="0" t="0" r="0" b="0"/>
          <a:pathLst>
            <a:path>
              <a:moveTo>
                <a:pt x="0" y="0"/>
              </a:moveTo>
              <a:lnTo>
                <a:pt x="602290"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D55E2-FEA4-4D9E-B3A5-663AF1DFABC8}">
      <dsp:nvSpPr>
        <dsp:cNvPr id="0" name=""/>
        <dsp:cNvSpPr/>
      </dsp:nvSpPr>
      <dsp:spPr>
        <a:xfrm>
          <a:off x="1500890" y="38282"/>
          <a:ext cx="1020519" cy="760582"/>
        </a:xfrm>
        <a:prstGeom prst="roundRect">
          <a:avLst/>
        </a:prstGeom>
        <a:solidFill>
          <a:schemeClr val="accent6"/>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lvl="0" indent="0" algn="ctr" defTabSz="355600">
            <a:lnSpc>
              <a:spcPct val="100000"/>
            </a:lnSpc>
            <a:spcBef>
              <a:spcPts val="0"/>
            </a:spcBef>
            <a:spcAft>
              <a:spcPts val="0"/>
            </a:spcAft>
            <a:buNone/>
          </a:pPr>
          <a:r>
            <a:rPr lang="en-US" sz="800" b="1" kern="1200"/>
            <a:t>Production </a:t>
          </a:r>
          <a:r>
            <a:rPr lang="en-US" sz="800" b="1" i="0" u="none" strike="noStrike" kern="1200" cap="none">
              <a:latin typeface="Arial"/>
              <a:ea typeface="Arial"/>
              <a:cs typeface="Arial"/>
              <a:sym typeface="Arial"/>
              <a:rtl val="0"/>
            </a:rPr>
            <a:t>Support</a:t>
          </a:r>
          <a:endParaRPr lang="en-IN" sz="800" b="1" kern="1200"/>
        </a:p>
      </dsp:txBody>
      <dsp:txXfrm>
        <a:off x="1538019" y="75411"/>
        <a:ext cx="946261" cy="686324"/>
      </dsp:txXfrm>
    </dsp:sp>
    <dsp:sp modelId="{10020992-98E2-4396-BB39-5A08627FE891}">
      <dsp:nvSpPr>
        <dsp:cNvPr id="0" name=""/>
        <dsp:cNvSpPr/>
      </dsp:nvSpPr>
      <dsp:spPr>
        <a:xfrm rot="19285714">
          <a:off x="2555377" y="1449316"/>
          <a:ext cx="214254" cy="0"/>
        </a:xfrm>
        <a:custGeom>
          <a:avLst/>
          <a:gdLst/>
          <a:ahLst/>
          <a:cxnLst/>
          <a:rect l="0" t="0" r="0" b="0"/>
          <a:pathLst>
            <a:path>
              <a:moveTo>
                <a:pt x="0" y="0"/>
              </a:moveTo>
              <a:lnTo>
                <a:pt x="21425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F9337-5E9B-4074-9CE7-DF4244B9A285}">
      <dsp:nvSpPr>
        <dsp:cNvPr id="0" name=""/>
        <dsp:cNvSpPr/>
      </dsp:nvSpPr>
      <dsp:spPr>
        <a:xfrm>
          <a:off x="2671932" y="621941"/>
          <a:ext cx="1102396" cy="760582"/>
        </a:xfrm>
        <a:prstGeom prst="roundRect">
          <a:avLst/>
        </a:prstGeom>
        <a:solidFill>
          <a:schemeClr val="accent5"/>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marR="0" lvl="0" indent="0" algn="ctr" defTabSz="355600" rtl="0">
            <a:lnSpc>
              <a:spcPct val="100000"/>
            </a:lnSpc>
            <a:spcBef>
              <a:spcPts val="0"/>
            </a:spcBef>
            <a:spcAft>
              <a:spcPts val="0"/>
            </a:spcAft>
            <a:buNone/>
          </a:pPr>
          <a:r>
            <a:rPr lang="en-US" sz="800" b="0" i="0" u="none" strike="noStrike" kern="1200" cap="none">
              <a:latin typeface="Arial"/>
              <a:ea typeface="Arial"/>
              <a:cs typeface="Arial"/>
              <a:sym typeface="Arial"/>
              <a:rtl val="0"/>
            </a:rPr>
            <a:t>Configuration Support</a:t>
          </a:r>
          <a:endParaRPr lang="en-IN" sz="800" b="0" i="0" u="none" strike="noStrike" kern="1200" cap="none">
            <a:latin typeface="Arial"/>
            <a:ea typeface="Arial"/>
            <a:cs typeface="Arial"/>
            <a:sym typeface="Arial"/>
            <a:rtl val="0"/>
          </a:endParaRPr>
        </a:p>
      </dsp:txBody>
      <dsp:txXfrm>
        <a:off x="2709061" y="659070"/>
        <a:ext cx="1028138" cy="686324"/>
      </dsp:txXfrm>
    </dsp:sp>
    <dsp:sp modelId="{EDEDBB63-A82F-47ED-BC76-84941001FCFA}">
      <dsp:nvSpPr>
        <dsp:cNvPr id="0" name=""/>
        <dsp:cNvSpPr/>
      </dsp:nvSpPr>
      <dsp:spPr>
        <a:xfrm rot="771429">
          <a:off x="2574091" y="2139644"/>
          <a:ext cx="371554" cy="0"/>
        </a:xfrm>
        <a:custGeom>
          <a:avLst/>
          <a:gdLst/>
          <a:ahLst/>
          <a:cxnLst/>
          <a:rect l="0" t="0" r="0" b="0"/>
          <a:pathLst>
            <a:path>
              <a:moveTo>
                <a:pt x="0" y="0"/>
              </a:moveTo>
              <a:lnTo>
                <a:pt x="37155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25A0F-E6DC-40FB-8428-62B52AD9508C}">
      <dsp:nvSpPr>
        <dsp:cNvPr id="0" name=""/>
        <dsp:cNvSpPr/>
      </dsp:nvSpPr>
      <dsp:spPr>
        <a:xfrm>
          <a:off x="2940987" y="1933410"/>
          <a:ext cx="1162953" cy="760582"/>
        </a:xfrm>
        <a:prstGeom prst="roundRect">
          <a:avLst/>
        </a:prstGeom>
        <a:solidFill>
          <a:schemeClr val="accent4"/>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marR="0" lvl="0" indent="0" algn="ctr" defTabSz="355600" rtl="0">
            <a:lnSpc>
              <a:spcPct val="100000"/>
            </a:lnSpc>
            <a:spcBef>
              <a:spcPts val="0"/>
            </a:spcBef>
            <a:spcAft>
              <a:spcPts val="0"/>
            </a:spcAft>
            <a:buNone/>
          </a:pPr>
          <a:r>
            <a:rPr lang="en-US" sz="800" b="0" i="0" u="none" strike="noStrike" kern="1200" cap="none">
              <a:latin typeface="Arial"/>
              <a:ea typeface="Arial"/>
              <a:cs typeface="Arial"/>
              <a:sym typeface="Arial"/>
              <a:rtl val="0"/>
            </a:rPr>
            <a:t>Customization Support</a:t>
          </a:r>
          <a:endParaRPr lang="en-IN" sz="800" b="0" i="0" u="none" strike="noStrike" kern="1200" cap="none">
            <a:latin typeface="Arial"/>
            <a:ea typeface="Arial"/>
            <a:cs typeface="Arial"/>
            <a:sym typeface="Arial"/>
            <a:rtl val="0"/>
          </a:endParaRPr>
        </a:p>
      </dsp:txBody>
      <dsp:txXfrm>
        <a:off x="2978116" y="1970539"/>
        <a:ext cx="1088695" cy="686324"/>
      </dsp:txXfrm>
    </dsp:sp>
    <dsp:sp modelId="{2E3D943F-0CE6-4902-B593-306C77E9CE26}">
      <dsp:nvSpPr>
        <dsp:cNvPr id="0" name=""/>
        <dsp:cNvSpPr/>
      </dsp:nvSpPr>
      <dsp:spPr>
        <a:xfrm rot="3857143">
          <a:off x="2143499" y="2760740"/>
          <a:ext cx="498101" cy="0"/>
        </a:xfrm>
        <a:custGeom>
          <a:avLst/>
          <a:gdLst/>
          <a:ahLst/>
          <a:cxnLst/>
          <a:rect l="0" t="0" r="0" b="0"/>
          <a:pathLst>
            <a:path>
              <a:moveTo>
                <a:pt x="0" y="0"/>
              </a:moveTo>
              <a:lnTo>
                <a:pt x="49810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A8393-6E9D-49C5-9AE7-227C69091E0E}">
      <dsp:nvSpPr>
        <dsp:cNvPr id="0" name=""/>
        <dsp:cNvSpPr/>
      </dsp:nvSpPr>
      <dsp:spPr>
        <a:xfrm>
          <a:off x="2173488" y="2985127"/>
          <a:ext cx="1020519" cy="760582"/>
        </a:xfrm>
        <a:prstGeom prst="roundRect">
          <a:avLst/>
        </a:prstGeom>
        <a:solidFill>
          <a:schemeClr val="accent3"/>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marR="0" lvl="0" indent="0" algn="ctr" defTabSz="488950" rtl="0">
            <a:lnSpc>
              <a:spcPct val="100000"/>
            </a:lnSpc>
            <a:spcBef>
              <a:spcPts val="0"/>
            </a:spcBef>
            <a:spcAft>
              <a:spcPts val="0"/>
            </a:spcAft>
            <a:buNone/>
          </a:pPr>
          <a:r>
            <a:rPr lang="en-US" sz="800" b="0" i="0" u="none" strike="noStrike" kern="1200" cap="none">
              <a:latin typeface="Arial"/>
              <a:ea typeface="Arial"/>
              <a:cs typeface="Arial"/>
              <a:rtl val="0"/>
            </a:rPr>
            <a:t>Proactive Monitoring &amp; Alert</a:t>
          </a:r>
          <a:endParaRPr lang="en-IN" sz="800" b="0" i="0" u="none" strike="noStrike" kern="1200" cap="none">
            <a:latin typeface="Arial"/>
            <a:ea typeface="Arial"/>
            <a:cs typeface="Arial"/>
            <a:rtl val="0"/>
          </a:endParaRPr>
        </a:p>
      </dsp:txBody>
      <dsp:txXfrm>
        <a:off x="2210617" y="3022256"/>
        <a:ext cx="946261" cy="686324"/>
      </dsp:txXfrm>
    </dsp:sp>
    <dsp:sp modelId="{09CEA722-711E-4E0F-BDE2-F43EDFCB7C4A}">
      <dsp:nvSpPr>
        <dsp:cNvPr id="0" name=""/>
        <dsp:cNvSpPr/>
      </dsp:nvSpPr>
      <dsp:spPr>
        <a:xfrm rot="6942857">
          <a:off x="1380698" y="2760740"/>
          <a:ext cx="498101" cy="0"/>
        </a:xfrm>
        <a:custGeom>
          <a:avLst/>
          <a:gdLst/>
          <a:ahLst/>
          <a:cxnLst/>
          <a:rect l="0" t="0" r="0" b="0"/>
          <a:pathLst>
            <a:path>
              <a:moveTo>
                <a:pt x="0" y="0"/>
              </a:moveTo>
              <a:lnTo>
                <a:pt x="49810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B9EB8-9CE2-484A-A35F-6A81367D446C}">
      <dsp:nvSpPr>
        <dsp:cNvPr id="0" name=""/>
        <dsp:cNvSpPr/>
      </dsp:nvSpPr>
      <dsp:spPr>
        <a:xfrm>
          <a:off x="828292" y="2985127"/>
          <a:ext cx="1020519" cy="760582"/>
        </a:xfrm>
        <a:prstGeom prst="roundRect">
          <a:avLst/>
        </a:prstGeom>
        <a:solidFill>
          <a:schemeClr val="accent2"/>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lvl="0" indent="0" algn="ctr" defTabSz="355600">
            <a:lnSpc>
              <a:spcPct val="100000"/>
            </a:lnSpc>
            <a:spcBef>
              <a:spcPts val="0"/>
            </a:spcBef>
            <a:spcAft>
              <a:spcPts val="0"/>
            </a:spcAft>
            <a:buNone/>
          </a:pPr>
          <a:r>
            <a:rPr lang="en-US" sz="800" b="0" i="0" u="none" strike="noStrike" kern="1200" cap="none">
              <a:latin typeface="Arial"/>
              <a:ea typeface="Arial"/>
              <a:cs typeface="Arial"/>
              <a:rtl val="0"/>
            </a:rPr>
            <a:t>SRs</a:t>
          </a:r>
          <a:r>
            <a:rPr lang="en-US" sz="800" kern="1200"/>
            <a:t> &amp; Patch Testing</a:t>
          </a:r>
          <a:endParaRPr lang="en-IN" sz="800" kern="1200"/>
        </a:p>
      </dsp:txBody>
      <dsp:txXfrm>
        <a:off x="865421" y="3022256"/>
        <a:ext cx="946261" cy="686324"/>
      </dsp:txXfrm>
    </dsp:sp>
    <dsp:sp modelId="{E3CFB1E3-E405-4C12-AE25-4122F1AD1FFE}">
      <dsp:nvSpPr>
        <dsp:cNvPr id="0" name=""/>
        <dsp:cNvSpPr/>
      </dsp:nvSpPr>
      <dsp:spPr>
        <a:xfrm rot="10028571">
          <a:off x="1004521" y="2147772"/>
          <a:ext cx="444602" cy="0"/>
        </a:xfrm>
        <a:custGeom>
          <a:avLst/>
          <a:gdLst/>
          <a:ahLst/>
          <a:cxnLst/>
          <a:rect l="0" t="0" r="0" b="0"/>
          <a:pathLst>
            <a:path>
              <a:moveTo>
                <a:pt x="0" y="0"/>
              </a:moveTo>
              <a:lnTo>
                <a:pt x="444602"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77A5B-02FC-4AC3-8128-D68E6EC20010}">
      <dsp:nvSpPr>
        <dsp:cNvPr id="0" name=""/>
        <dsp:cNvSpPr/>
      </dsp:nvSpPr>
      <dsp:spPr>
        <a:xfrm>
          <a:off x="-10424" y="1933410"/>
          <a:ext cx="1020519" cy="760582"/>
        </a:xfrm>
        <a:prstGeom prst="roundRect">
          <a:avLst/>
        </a:prstGeom>
        <a:solidFill>
          <a:schemeClr val="accent1"/>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lvl="0" indent="0" algn="ctr" defTabSz="355600">
            <a:lnSpc>
              <a:spcPct val="100000"/>
            </a:lnSpc>
            <a:spcBef>
              <a:spcPts val="0"/>
            </a:spcBef>
            <a:spcAft>
              <a:spcPts val="0"/>
            </a:spcAft>
            <a:buNone/>
          </a:pPr>
          <a:r>
            <a:rPr lang="en-US" sz="800" kern="1200"/>
            <a:t>Interface &amp; </a:t>
          </a:r>
          <a:r>
            <a:rPr lang="en-US" sz="800" b="1" kern="1200">
              <a:latin typeface="Calibri" panose="020F0502020204030204"/>
              <a:ea typeface="+mn-ea"/>
              <a:cs typeface="+mn-cs"/>
            </a:rPr>
            <a:t>Integration</a:t>
          </a:r>
          <a:r>
            <a:rPr lang="en-US" sz="800" kern="1200"/>
            <a:t> Support</a:t>
          </a:r>
          <a:endParaRPr lang="en-IN" sz="800" kern="1200"/>
        </a:p>
      </dsp:txBody>
      <dsp:txXfrm>
        <a:off x="26705" y="1970539"/>
        <a:ext cx="946261" cy="686324"/>
      </dsp:txXfrm>
    </dsp:sp>
    <dsp:sp modelId="{A5C4D91C-856E-4D6F-A023-CEC5382C4F35}">
      <dsp:nvSpPr>
        <dsp:cNvPr id="0" name=""/>
        <dsp:cNvSpPr/>
      </dsp:nvSpPr>
      <dsp:spPr>
        <a:xfrm rot="13114286">
          <a:off x="1252668" y="1449316"/>
          <a:ext cx="214254" cy="0"/>
        </a:xfrm>
        <a:custGeom>
          <a:avLst/>
          <a:gdLst/>
          <a:ahLst/>
          <a:cxnLst/>
          <a:rect l="0" t="0" r="0" b="0"/>
          <a:pathLst>
            <a:path>
              <a:moveTo>
                <a:pt x="0" y="0"/>
              </a:moveTo>
              <a:lnTo>
                <a:pt x="21425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14E78-0EAC-4986-BC39-070985F95103}">
      <dsp:nvSpPr>
        <dsp:cNvPr id="0" name=""/>
        <dsp:cNvSpPr/>
      </dsp:nvSpPr>
      <dsp:spPr>
        <a:xfrm>
          <a:off x="288910" y="621941"/>
          <a:ext cx="1020519" cy="760582"/>
        </a:xfrm>
        <a:prstGeom prst="roundRect">
          <a:avLst/>
        </a:prstGeom>
        <a:solidFill>
          <a:schemeClr val="tx2"/>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marR="0" lvl="0" indent="0" algn="ctr" defTabSz="488950" rtl="0">
            <a:lnSpc>
              <a:spcPct val="100000"/>
            </a:lnSpc>
            <a:spcBef>
              <a:spcPts val="0"/>
            </a:spcBef>
            <a:spcAft>
              <a:spcPts val="0"/>
            </a:spcAft>
            <a:buNone/>
          </a:pPr>
          <a:r>
            <a:rPr lang="en-US" sz="800" b="0" i="0" u="none" strike="noStrike" kern="1200" cap="none">
              <a:latin typeface="Arial"/>
              <a:ea typeface="Arial"/>
              <a:cs typeface="Arial"/>
              <a:rtl val="0"/>
            </a:rPr>
            <a:t>End User Education</a:t>
          </a:r>
          <a:endParaRPr lang="en-IN" sz="800" b="0" i="0" u="none" strike="noStrike" kern="1200" cap="none">
            <a:latin typeface="Arial"/>
            <a:ea typeface="Arial"/>
            <a:cs typeface="Arial"/>
            <a:rtl val="0"/>
          </a:endParaRPr>
        </a:p>
      </dsp:txBody>
      <dsp:txXfrm>
        <a:off x="326039" y="659070"/>
        <a:ext cx="946261" cy="686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FB2D5-47D2-F64D-B863-174479D35447}">
      <dsp:nvSpPr>
        <dsp:cNvPr id="0" name=""/>
        <dsp:cNvSpPr/>
      </dsp:nvSpPr>
      <dsp:spPr>
        <a:xfrm>
          <a:off x="187703" y="521"/>
          <a:ext cx="1507732" cy="555562"/>
        </a:xfrm>
        <a:prstGeom prst="roundRect">
          <a:avLst/>
        </a:prstGeom>
        <a:solidFill>
          <a:srgbClr val="10253F">
            <a:alpha val="80000"/>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L2 and L3 Support</a:t>
          </a:r>
          <a:endParaRPr lang="en-GB" sz="1050" kern="1200"/>
        </a:p>
      </dsp:txBody>
      <dsp:txXfrm>
        <a:off x="214823" y="27641"/>
        <a:ext cx="1453492" cy="501322"/>
      </dsp:txXfrm>
    </dsp:sp>
    <dsp:sp modelId="{897C3858-8701-CF41-A01D-618ABB3C6DE1}">
      <dsp:nvSpPr>
        <dsp:cNvPr id="0" name=""/>
        <dsp:cNvSpPr/>
      </dsp:nvSpPr>
      <dsp:spPr>
        <a:xfrm>
          <a:off x="187703" y="648678"/>
          <a:ext cx="1507732" cy="555562"/>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24x7 Support</a:t>
          </a:r>
        </a:p>
      </dsp:txBody>
      <dsp:txXfrm>
        <a:off x="214823" y="675798"/>
        <a:ext cx="1453492" cy="501322"/>
      </dsp:txXfrm>
    </dsp:sp>
    <dsp:sp modelId="{9DF29E7F-D19D-7745-AD18-39B2701C83E2}">
      <dsp:nvSpPr>
        <dsp:cNvPr id="0" name=""/>
        <dsp:cNvSpPr/>
      </dsp:nvSpPr>
      <dsp:spPr>
        <a:xfrm>
          <a:off x="187703" y="1296834"/>
          <a:ext cx="1507732" cy="555562"/>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Problem Management</a:t>
          </a:r>
        </a:p>
      </dsp:txBody>
      <dsp:txXfrm>
        <a:off x="214823" y="1323954"/>
        <a:ext cx="1453492" cy="501322"/>
      </dsp:txXfrm>
    </dsp:sp>
    <dsp:sp modelId="{576BCD0B-AA5B-E142-8508-099FAF501F60}">
      <dsp:nvSpPr>
        <dsp:cNvPr id="0" name=""/>
        <dsp:cNvSpPr/>
      </dsp:nvSpPr>
      <dsp:spPr>
        <a:xfrm>
          <a:off x="187703" y="1944991"/>
          <a:ext cx="1507732" cy="555562"/>
        </a:xfrm>
        <a:prstGeom prst="roundRect">
          <a:avLst/>
        </a:prstGeom>
        <a:solidFill>
          <a:srgbClr val="10253F">
            <a:alpha val="80000"/>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Service Request</a:t>
          </a:r>
        </a:p>
      </dsp:txBody>
      <dsp:txXfrm>
        <a:off x="214823" y="1972111"/>
        <a:ext cx="1453492" cy="501322"/>
      </dsp:txXfrm>
    </dsp:sp>
    <dsp:sp modelId="{23FDF0E8-34D3-F545-8DB3-9B070CB43A56}">
      <dsp:nvSpPr>
        <dsp:cNvPr id="0" name=""/>
        <dsp:cNvSpPr/>
      </dsp:nvSpPr>
      <dsp:spPr>
        <a:xfrm>
          <a:off x="187703" y="2593147"/>
          <a:ext cx="1507732" cy="555562"/>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Incident Resolution</a:t>
          </a:r>
        </a:p>
      </dsp:txBody>
      <dsp:txXfrm>
        <a:off x="214823" y="2620267"/>
        <a:ext cx="1453492" cy="501322"/>
      </dsp:txXfrm>
    </dsp:sp>
    <dsp:sp modelId="{30BE945C-7382-CE47-9230-E6B4036D81EE}">
      <dsp:nvSpPr>
        <dsp:cNvPr id="0" name=""/>
        <dsp:cNvSpPr/>
      </dsp:nvSpPr>
      <dsp:spPr>
        <a:xfrm>
          <a:off x="187703" y="3241304"/>
          <a:ext cx="1507732" cy="555562"/>
        </a:xfrm>
        <a:prstGeom prst="roundRect">
          <a:avLst/>
        </a:prstGeom>
        <a:solidFill>
          <a:srgbClr val="10253F">
            <a:alpha val="80000"/>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Proactive Monitoring</a:t>
          </a:r>
        </a:p>
      </dsp:txBody>
      <dsp:txXfrm>
        <a:off x="214823" y="3268424"/>
        <a:ext cx="1453492" cy="5013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E3E58-9D4B-5641-AAFF-7AABA29E5707}">
      <dsp:nvSpPr>
        <dsp:cNvPr id="0" name=""/>
        <dsp:cNvSpPr/>
      </dsp:nvSpPr>
      <dsp:spPr>
        <a:xfrm>
          <a:off x="0" y="0"/>
          <a:ext cx="3362083" cy="3783992"/>
        </a:xfrm>
        <a:prstGeom prst="triangle">
          <a:avLst/>
        </a:prstGeom>
        <a:solidFill>
          <a:srgbClr val="10253F">
            <a:alpha val="80000"/>
          </a:srgbClr>
        </a:solidFill>
        <a:ln w="952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453971C8-D2CC-0647-8B22-7A6777F3178D}">
      <dsp:nvSpPr>
        <dsp:cNvPr id="0" name=""/>
        <dsp:cNvSpPr/>
      </dsp:nvSpPr>
      <dsp:spPr>
        <a:xfrm>
          <a:off x="1681041" y="378768"/>
          <a:ext cx="2185354" cy="672545"/>
        </a:xfrm>
        <a:prstGeom prst="roundRect">
          <a:avLst/>
        </a:prstGeom>
        <a:solidFill>
          <a:schemeClr val="accent1">
            <a:lumMod val="20000"/>
            <a:lumOff val="80000"/>
          </a:schemeClr>
        </a:solidFill>
        <a:ln w="63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a:t>Apps Functional Support</a:t>
          </a:r>
          <a:endParaRPr lang="en-GB" sz="1200" kern="1200">
            <a:solidFill>
              <a:schemeClr val="tx1"/>
            </a:solidFill>
          </a:endParaRPr>
        </a:p>
      </dsp:txBody>
      <dsp:txXfrm>
        <a:off x="1713872" y="411599"/>
        <a:ext cx="2119692" cy="606883"/>
      </dsp:txXfrm>
    </dsp:sp>
    <dsp:sp modelId="{7D435760-6DAD-4547-9B28-5065CADE482A}">
      <dsp:nvSpPr>
        <dsp:cNvPr id="0" name=""/>
        <dsp:cNvSpPr/>
      </dsp:nvSpPr>
      <dsp:spPr>
        <a:xfrm>
          <a:off x="1681041" y="1135382"/>
          <a:ext cx="2185354" cy="672545"/>
        </a:xfrm>
        <a:prstGeom prst="roundRect">
          <a:avLst/>
        </a:prstGeom>
        <a:solidFill>
          <a:schemeClr val="accent1">
            <a:lumMod val="20000"/>
            <a:lumOff val="80000"/>
          </a:schemeClr>
        </a:solidFill>
        <a:ln w="63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a:solidFill>
                <a:prstClr val="black">
                  <a:hueOff val="0"/>
                  <a:satOff val="0"/>
                  <a:lumOff val="0"/>
                  <a:alphaOff val="0"/>
                </a:prstClr>
              </a:solidFill>
              <a:latin typeface="Trebuchet MS"/>
              <a:ea typeface="+mn-ea"/>
              <a:cs typeface="+mn-cs"/>
            </a:rPr>
            <a:t>Apps Technical Support</a:t>
          </a:r>
          <a:endParaRPr lang="en-GB" sz="1200" kern="1200">
            <a:solidFill>
              <a:prstClr val="black">
                <a:hueOff val="0"/>
                <a:satOff val="0"/>
                <a:lumOff val="0"/>
                <a:alphaOff val="0"/>
              </a:prstClr>
            </a:solidFill>
            <a:latin typeface="Trebuchet MS"/>
            <a:ea typeface="+mn-ea"/>
            <a:cs typeface="+mn-cs"/>
          </a:endParaRPr>
        </a:p>
      </dsp:txBody>
      <dsp:txXfrm>
        <a:off x="1713872" y="1168213"/>
        <a:ext cx="2119692" cy="606883"/>
      </dsp:txXfrm>
    </dsp:sp>
    <dsp:sp modelId="{48FB6B66-94E8-4D85-8BDC-93D5B6F945C6}">
      <dsp:nvSpPr>
        <dsp:cNvPr id="0" name=""/>
        <dsp:cNvSpPr/>
      </dsp:nvSpPr>
      <dsp:spPr>
        <a:xfrm>
          <a:off x="1681041" y="1891996"/>
          <a:ext cx="2185354" cy="672545"/>
        </a:xfrm>
        <a:prstGeom prst="roundRect">
          <a:avLst/>
        </a:prstGeom>
        <a:solidFill>
          <a:schemeClr val="accent1">
            <a:lumMod val="20000"/>
            <a:lumOff val="80000"/>
          </a:schemeClr>
        </a:solidFill>
        <a:ln w="63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prstClr val="black">
                  <a:hueOff val="0"/>
                  <a:satOff val="0"/>
                  <a:lumOff val="0"/>
                  <a:alphaOff val="0"/>
                </a:prstClr>
              </a:solidFill>
              <a:latin typeface="Trebuchet MS"/>
              <a:ea typeface="+mn-ea"/>
              <a:cs typeface="+mn-cs"/>
            </a:rPr>
            <a:t>Middleware Support</a:t>
          </a:r>
        </a:p>
      </dsp:txBody>
      <dsp:txXfrm>
        <a:off x="1713872" y="1924827"/>
        <a:ext cx="2119692" cy="606883"/>
      </dsp:txXfrm>
    </dsp:sp>
    <dsp:sp modelId="{73926B9A-60CA-49FE-8B9E-8BB93AC7E4E1}">
      <dsp:nvSpPr>
        <dsp:cNvPr id="0" name=""/>
        <dsp:cNvSpPr/>
      </dsp:nvSpPr>
      <dsp:spPr>
        <a:xfrm>
          <a:off x="1681041" y="2648609"/>
          <a:ext cx="2185354" cy="672545"/>
        </a:xfrm>
        <a:prstGeom prst="roundRect">
          <a:avLst/>
        </a:prstGeom>
        <a:solidFill>
          <a:schemeClr val="accent1">
            <a:lumMod val="20000"/>
            <a:lumOff val="80000"/>
          </a:schemeClr>
        </a:solidFill>
        <a:ln w="63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a:solidFill>
                <a:prstClr val="black">
                  <a:hueOff val="0"/>
                  <a:satOff val="0"/>
                  <a:lumOff val="0"/>
                  <a:alphaOff val="0"/>
                </a:prstClr>
              </a:solidFill>
              <a:latin typeface="Trebuchet MS"/>
              <a:ea typeface="+mn-ea"/>
              <a:cs typeface="+mn-cs"/>
            </a:rPr>
            <a:t>DBA Support</a:t>
          </a:r>
        </a:p>
      </dsp:txBody>
      <dsp:txXfrm>
        <a:off x="1713872" y="2681440"/>
        <a:ext cx="2119692" cy="6068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FA232-C498-724B-BF8D-AE3E5F2D78B2}">
      <dsp:nvSpPr>
        <dsp:cNvPr id="0" name=""/>
        <dsp:cNvSpPr/>
      </dsp:nvSpPr>
      <dsp:spPr>
        <a:xfrm>
          <a:off x="734" y="44460"/>
          <a:ext cx="1237254" cy="742352"/>
        </a:xfrm>
        <a:prstGeom prst="roundRect">
          <a:avLst/>
        </a:prstGeom>
        <a:solidFill>
          <a:srgbClr val="376092">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ts val="0"/>
            </a:spcAft>
            <a:buNone/>
          </a:pPr>
          <a:r>
            <a:rPr lang="en-US" sz="1100" kern="1200">
              <a:solidFill>
                <a:srgbClr val="BED730"/>
              </a:solidFill>
            </a:rPr>
            <a:t>Future software-ready</a:t>
          </a:r>
          <a:endParaRPr lang="en-IN" sz="1100" kern="1200">
            <a:solidFill>
              <a:srgbClr val="BED730"/>
            </a:solidFill>
          </a:endParaRPr>
        </a:p>
      </dsp:txBody>
      <dsp:txXfrm>
        <a:off x="36973" y="80699"/>
        <a:ext cx="1164776" cy="669874"/>
      </dsp:txXfrm>
    </dsp:sp>
    <dsp:sp modelId="{CB6AE50D-9807-6C4B-A556-0903407F4C5A}">
      <dsp:nvSpPr>
        <dsp:cNvPr id="0" name=""/>
        <dsp:cNvSpPr/>
      </dsp:nvSpPr>
      <dsp:spPr>
        <a:xfrm>
          <a:off x="1361714" y="44460"/>
          <a:ext cx="912004" cy="742352"/>
        </a:xfrm>
        <a:prstGeom prst="roundRect">
          <a:avLst/>
        </a:prstGeom>
        <a:solidFill>
          <a:srgbClr val="376092">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ts val="0"/>
            </a:spcAft>
            <a:buNone/>
          </a:pPr>
          <a:r>
            <a:rPr lang="en-US" sz="1100" kern="1200">
              <a:solidFill>
                <a:srgbClr val="BED730"/>
              </a:solidFill>
            </a:rPr>
            <a:t>Latest </a:t>
          </a:r>
        </a:p>
        <a:p>
          <a:pPr marL="0" lvl="0" indent="0" algn="ctr" defTabSz="488950">
            <a:lnSpc>
              <a:spcPct val="100000"/>
            </a:lnSpc>
            <a:spcBef>
              <a:spcPct val="0"/>
            </a:spcBef>
            <a:spcAft>
              <a:spcPts val="0"/>
            </a:spcAft>
            <a:buNone/>
          </a:pPr>
          <a:r>
            <a:rPr lang="en-US" sz="1100" kern="1200">
              <a:solidFill>
                <a:srgbClr val="BED730"/>
              </a:solidFill>
            </a:rPr>
            <a:t>release</a:t>
          </a:r>
          <a:endParaRPr lang="en-IN" sz="1100" kern="1200">
            <a:solidFill>
              <a:srgbClr val="BED730"/>
            </a:solidFill>
          </a:endParaRPr>
        </a:p>
      </dsp:txBody>
      <dsp:txXfrm>
        <a:off x="1397953" y="80699"/>
        <a:ext cx="839526" cy="669874"/>
      </dsp:txXfrm>
    </dsp:sp>
    <dsp:sp modelId="{FFD9728E-4504-824C-976B-BC9ACA6AC949}">
      <dsp:nvSpPr>
        <dsp:cNvPr id="0" name=""/>
        <dsp:cNvSpPr/>
      </dsp:nvSpPr>
      <dsp:spPr>
        <a:xfrm>
          <a:off x="2397444" y="44460"/>
          <a:ext cx="1237254" cy="742352"/>
        </a:xfrm>
        <a:prstGeom prst="roundRect">
          <a:avLst/>
        </a:prstGeom>
        <a:solidFill>
          <a:srgbClr val="376092">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ts val="0"/>
            </a:spcAft>
            <a:buNone/>
          </a:pPr>
          <a:r>
            <a:rPr lang="en-US" sz="1100" kern="1200">
              <a:solidFill>
                <a:srgbClr val="BED730"/>
              </a:solidFill>
            </a:rPr>
            <a:t>Clean-core code line to get started</a:t>
          </a:r>
          <a:endParaRPr lang="en-IN" sz="1100" kern="1200">
            <a:solidFill>
              <a:srgbClr val="BED730"/>
            </a:solidFill>
          </a:endParaRPr>
        </a:p>
      </dsp:txBody>
      <dsp:txXfrm>
        <a:off x="2433683" y="80699"/>
        <a:ext cx="1164776" cy="669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4769B-1910-2549-B4B2-A71E77089B67}">
      <dsp:nvSpPr>
        <dsp:cNvPr id="0" name=""/>
        <dsp:cNvSpPr/>
      </dsp:nvSpPr>
      <dsp:spPr>
        <a:xfrm>
          <a:off x="0" y="627378"/>
          <a:ext cx="11328400" cy="1422225"/>
        </a:xfrm>
        <a:prstGeom prst="rect">
          <a:avLst/>
        </a:prstGeom>
        <a:no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879210" tIns="874776" rIns="879210" bIns="85344" numCol="1" spcCol="1270" anchor="t" anchorCtr="0">
          <a:noAutofit/>
        </a:bodyPr>
        <a:lstStyle/>
        <a:p>
          <a:pPr marL="180975" lvl="1" indent="-173038" algn="l" defTabSz="533400">
            <a:lnSpc>
              <a:spcPct val="100000"/>
            </a:lnSpc>
            <a:spcBef>
              <a:spcPct val="0"/>
            </a:spcBef>
            <a:spcAft>
              <a:spcPts val="600"/>
            </a:spcAft>
            <a:buChar char="•"/>
            <a:tabLst/>
          </a:pPr>
          <a:r>
            <a:rPr lang="en-US" sz="1200" kern="1200">
              <a:solidFill>
                <a:schemeClr val="bg1"/>
              </a:solidFill>
            </a:rPr>
            <a:t>Better decision-making and validation for several new system integrations</a:t>
          </a:r>
          <a:endParaRPr lang="en-IN" sz="1200" kern="1200">
            <a:solidFill>
              <a:schemeClr val="bg1"/>
            </a:solidFill>
          </a:endParaRPr>
        </a:p>
        <a:p>
          <a:pPr marL="180975" lvl="1" indent="-173038" algn="l" defTabSz="533400">
            <a:lnSpc>
              <a:spcPct val="100000"/>
            </a:lnSpc>
            <a:spcBef>
              <a:spcPct val="0"/>
            </a:spcBef>
            <a:spcAft>
              <a:spcPts val="600"/>
            </a:spcAft>
            <a:buChar char="•"/>
            <a:tabLst/>
          </a:pPr>
          <a:r>
            <a:rPr lang="en-US" sz="1200" kern="1200">
              <a:solidFill>
                <a:schemeClr val="bg1"/>
              </a:solidFill>
            </a:rPr>
            <a:t>Leverage embedded or bolt-on AI, depending on the context</a:t>
          </a:r>
          <a:endParaRPr lang="en-IN" sz="1200" kern="1200">
            <a:solidFill>
              <a:schemeClr val="bg1"/>
            </a:solidFill>
          </a:endParaRPr>
        </a:p>
      </dsp:txBody>
      <dsp:txXfrm>
        <a:off x="0" y="627378"/>
        <a:ext cx="11328400" cy="1422225"/>
      </dsp:txXfrm>
    </dsp:sp>
    <dsp:sp modelId="{CE0D1794-98D1-F049-B1BC-FD17846E1599}">
      <dsp:nvSpPr>
        <dsp:cNvPr id="0" name=""/>
        <dsp:cNvSpPr/>
      </dsp:nvSpPr>
      <dsp:spPr>
        <a:xfrm>
          <a:off x="566420" y="7458"/>
          <a:ext cx="7929880" cy="1239840"/>
        </a:xfrm>
        <a:prstGeom prst="roundRect">
          <a:avLst/>
        </a:prstGeom>
        <a:solidFill>
          <a:schemeClr val="tx2">
            <a:lumMod val="5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622300">
            <a:lnSpc>
              <a:spcPct val="100000"/>
            </a:lnSpc>
            <a:spcBef>
              <a:spcPct val="0"/>
            </a:spcBef>
            <a:spcAft>
              <a:spcPts val="0"/>
            </a:spcAft>
            <a:buNone/>
          </a:pPr>
          <a:r>
            <a:rPr lang="en-US" sz="1400" b="1" kern="1200" dirty="0">
              <a:solidFill>
                <a:schemeClr val="bg1"/>
              </a:solidFill>
            </a:rPr>
            <a:t>Digital Twins </a:t>
          </a:r>
          <a:r>
            <a:rPr lang="en-US" sz="1400" b="1" kern="1200" dirty="0">
              <a:solidFill>
                <a:srgbClr val="BED730"/>
              </a:solidFill>
            </a:rPr>
            <a:t>and Virtual Environments</a:t>
          </a:r>
          <a:endParaRPr lang="en-IN" sz="1400" b="1" kern="1200" dirty="0">
            <a:solidFill>
              <a:srgbClr val="BED730"/>
            </a:solidFill>
          </a:endParaRPr>
        </a:p>
      </dsp:txBody>
      <dsp:txXfrm>
        <a:off x="626944" y="67982"/>
        <a:ext cx="7808832" cy="1118792"/>
      </dsp:txXfrm>
    </dsp:sp>
    <dsp:sp modelId="{4AC2EE45-5D0F-764C-B68C-1B911D5FF262}">
      <dsp:nvSpPr>
        <dsp:cNvPr id="0" name=""/>
        <dsp:cNvSpPr/>
      </dsp:nvSpPr>
      <dsp:spPr>
        <a:xfrm>
          <a:off x="0" y="2163975"/>
          <a:ext cx="11328400" cy="1653750"/>
        </a:xfrm>
        <a:prstGeom prst="rect">
          <a:avLst/>
        </a:prstGeom>
        <a:no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879210" tIns="874776" rIns="879210" bIns="85344" numCol="1" spcCol="1270" anchor="t" anchorCtr="0">
          <a:noAutofit/>
        </a:bodyPr>
        <a:lstStyle/>
        <a:p>
          <a:pPr marL="180975" lvl="1" indent="-180975" algn="l" defTabSz="533400">
            <a:lnSpc>
              <a:spcPct val="100000"/>
            </a:lnSpc>
            <a:spcBef>
              <a:spcPct val="0"/>
            </a:spcBef>
            <a:spcAft>
              <a:spcPts val="600"/>
            </a:spcAft>
            <a:buChar char="•"/>
            <a:tabLst/>
          </a:pPr>
          <a:r>
            <a:rPr lang="en-US" sz="1200" kern="1200">
              <a:solidFill>
                <a:schemeClr val="bg1"/>
              </a:solidFill>
            </a:rPr>
            <a:t>Accelerate the modernization of SAP alongside migration to the cloud</a:t>
          </a:r>
          <a:endParaRPr lang="en-IN" sz="1200" kern="1200">
            <a:solidFill>
              <a:schemeClr val="bg1"/>
            </a:solidFill>
          </a:endParaRPr>
        </a:p>
        <a:p>
          <a:pPr marL="180975" lvl="1" indent="-180975" algn="l" defTabSz="533400">
            <a:lnSpc>
              <a:spcPct val="100000"/>
            </a:lnSpc>
            <a:spcBef>
              <a:spcPct val="0"/>
            </a:spcBef>
            <a:spcAft>
              <a:spcPts val="600"/>
            </a:spcAft>
            <a:buChar char="•"/>
            <a:tabLst/>
          </a:pPr>
          <a:r>
            <a:rPr lang="en-US" sz="1200" kern="1200">
              <a:solidFill>
                <a:schemeClr val="bg1"/>
              </a:solidFill>
            </a:rPr>
            <a:t>AI/ML powered side-by-side solutions to extend SAP via BTP</a:t>
          </a:r>
          <a:endParaRPr lang="en-IN" sz="1200" kern="1200">
            <a:solidFill>
              <a:schemeClr val="bg1"/>
            </a:solidFill>
          </a:endParaRPr>
        </a:p>
        <a:p>
          <a:pPr marL="180975" lvl="1" indent="-180975" algn="l" defTabSz="533400">
            <a:lnSpc>
              <a:spcPct val="100000"/>
            </a:lnSpc>
            <a:spcBef>
              <a:spcPct val="0"/>
            </a:spcBef>
            <a:spcAft>
              <a:spcPts val="600"/>
            </a:spcAft>
            <a:buChar char="•"/>
            <a:tabLst/>
          </a:pPr>
          <a:r>
            <a:rPr lang="en-US" sz="1200" kern="1200">
              <a:solidFill>
                <a:schemeClr val="bg1"/>
              </a:solidFill>
            </a:rPr>
            <a:t>Build intelligent ERP workflows with a single system of action with ServiceNow</a:t>
          </a:r>
          <a:endParaRPr lang="en-IN" sz="1200" kern="1200">
            <a:solidFill>
              <a:schemeClr val="bg1"/>
            </a:solidFill>
          </a:endParaRPr>
        </a:p>
      </dsp:txBody>
      <dsp:txXfrm>
        <a:off x="0" y="2163975"/>
        <a:ext cx="11328400" cy="1653750"/>
      </dsp:txXfrm>
    </dsp:sp>
    <dsp:sp modelId="{EF8A5364-B59D-2040-AFA0-99AB18C05CF6}">
      <dsp:nvSpPr>
        <dsp:cNvPr id="0" name=""/>
        <dsp:cNvSpPr/>
      </dsp:nvSpPr>
      <dsp:spPr>
        <a:xfrm>
          <a:off x="912785" y="2276403"/>
          <a:ext cx="7929880" cy="507491"/>
        </a:xfrm>
        <a:prstGeom prst="roundRect">
          <a:avLst/>
        </a:prstGeom>
        <a:solidFill>
          <a:schemeClr val="tx2">
            <a:lumMod val="75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622300">
            <a:lnSpc>
              <a:spcPct val="100000"/>
            </a:lnSpc>
            <a:spcBef>
              <a:spcPct val="0"/>
            </a:spcBef>
            <a:spcAft>
              <a:spcPts val="0"/>
            </a:spcAft>
            <a:buNone/>
          </a:pPr>
          <a:r>
            <a:rPr lang="en-US" sz="1400" b="1" kern="1200" dirty="0">
              <a:solidFill>
                <a:schemeClr val="bg1"/>
              </a:solidFill>
            </a:rPr>
            <a:t>Infinit SAP</a:t>
          </a:r>
          <a:r>
            <a:rPr lang="en-US" sz="1400" b="1" kern="1200" dirty="0">
              <a:solidFill>
                <a:srgbClr val="C00000"/>
              </a:solidFill>
            </a:rPr>
            <a:t> </a:t>
          </a:r>
          <a:r>
            <a:rPr lang="en-US" sz="1400" b="1" kern="1200" dirty="0">
              <a:solidFill>
                <a:srgbClr val="BED730"/>
              </a:solidFill>
            </a:rPr>
            <a:t>Innovation Lab</a:t>
          </a:r>
          <a:endParaRPr lang="en-IN" sz="1400" b="1" kern="1200" dirty="0">
            <a:solidFill>
              <a:srgbClr val="BED730"/>
            </a:solidFill>
          </a:endParaRPr>
        </a:p>
      </dsp:txBody>
      <dsp:txXfrm>
        <a:off x="937559" y="2301177"/>
        <a:ext cx="7880332" cy="457943"/>
      </dsp:txXfrm>
    </dsp:sp>
    <dsp:sp modelId="{C73D2282-F5A1-FD41-87DC-DE6DD294985D}">
      <dsp:nvSpPr>
        <dsp:cNvPr id="0" name=""/>
        <dsp:cNvSpPr/>
      </dsp:nvSpPr>
      <dsp:spPr>
        <a:xfrm>
          <a:off x="0" y="3927360"/>
          <a:ext cx="11328400" cy="1058400"/>
        </a:xfrm>
        <a:prstGeom prst="rect">
          <a:avLst/>
        </a:prstGeom>
        <a:no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dsp:style>
    </dsp:sp>
    <dsp:sp modelId="{F3D5A009-3A74-5F4F-8A8A-C64F84A5B646}">
      <dsp:nvSpPr>
        <dsp:cNvPr id="0" name=""/>
        <dsp:cNvSpPr/>
      </dsp:nvSpPr>
      <dsp:spPr>
        <a:xfrm>
          <a:off x="912785" y="4044525"/>
          <a:ext cx="7929880" cy="502755"/>
        </a:xfrm>
        <a:prstGeom prst="roundRect">
          <a:avLst/>
        </a:prstGeom>
        <a:solidFill>
          <a:schemeClr val="tx2">
            <a:lumMod val="75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622300">
            <a:lnSpc>
              <a:spcPct val="100000"/>
            </a:lnSpc>
            <a:spcBef>
              <a:spcPct val="0"/>
            </a:spcBef>
            <a:spcAft>
              <a:spcPts val="0"/>
            </a:spcAft>
            <a:buNone/>
          </a:pPr>
          <a:r>
            <a:rPr lang="en-US" sz="1400" b="1" kern="1200" dirty="0">
              <a:solidFill>
                <a:schemeClr val="bg1"/>
              </a:solidFill>
            </a:rPr>
            <a:t>Infinit AIML </a:t>
          </a:r>
          <a:r>
            <a:rPr lang="en-US" sz="1400" b="1" kern="1200" dirty="0">
              <a:solidFill>
                <a:srgbClr val="BED730"/>
              </a:solidFill>
            </a:rPr>
            <a:t>From SAP to Shop Floor</a:t>
          </a:r>
          <a:endParaRPr lang="en-IN" sz="1400" b="1" kern="1200" dirty="0">
            <a:solidFill>
              <a:srgbClr val="BED730"/>
            </a:solidFill>
          </a:endParaRPr>
        </a:p>
      </dsp:txBody>
      <dsp:txXfrm>
        <a:off x="937327" y="4069067"/>
        <a:ext cx="7880796" cy="4536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EACEA-4A2A-4EB5-B8B6-567E0951F5E5}"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BE598-7B81-4B8F-AD65-F01676F78ED0}" type="slidenum">
              <a:rPr lang="en-US" smtClean="0"/>
              <a:t>‹#›</a:t>
            </a:fld>
            <a:endParaRPr lang="en-US"/>
          </a:p>
        </p:txBody>
      </p:sp>
    </p:spTree>
    <p:extLst>
      <p:ext uri="{BB962C8B-B14F-4D97-AF65-F5344CB8AC3E}">
        <p14:creationId xmlns:p14="http://schemas.microsoft.com/office/powerpoint/2010/main" val="318214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723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57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06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white"/>
                </a:solidFill>
                <a:latin typeface="Trebuchet MS" panose="020B0703020202090204" pitchFamily="34" charset="0"/>
                <a:ea typeface="Verdana" charset="0"/>
              </a:rPr>
              <a:t>Our approach transforms your raw data into actionable features, allowing us to fine-tune prebuilt models or construct new ones from scratch. We specialize in serving predictions based on current data streams, ensuring a smooth integration into your applications for immediate impact and enhanced decision-making capabilities.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10BE0-C60A-47D8-86DA-69AD88497BA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506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BD7E7-4C1D-59F0-4D4F-B3BFE93A8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828E3-0AF4-595F-BBB2-6978832FF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EF382-DBBC-2CF5-444B-B948DDF074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Sify’s comprehensive AI/ML platform, designed to streamline the creation and deployment of AI models for enhanced business outcomes. It offers automated ML model deployment, rapid integration with various data sources, and cutting-edge generative AI capabilities. With prebuilt solutions and visual tooling, the platform empowers data-driven insights, real-time decision-making, and a seamless, flexible approach to AI adoption.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Double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err="1"/>
              <a:t>Infinit</a:t>
            </a:r>
            <a:r>
              <a:rPr lang="en-US" b="0"/>
              <a:t> </a:t>
            </a:r>
            <a:r>
              <a:rPr lang="en-US" b="0" err="1"/>
              <a:t>GenAI</a:t>
            </a:r>
            <a:r>
              <a:rPr lang="en-US" b="0"/>
              <a:t> Studio is a robust platform designed to enable businesses to easily build and deploy AI-driven applications. Whether you need a conversational chatbot, real-time speech-to-text functionality, or customized AI models for specific tasks, </a:t>
            </a:r>
            <a:r>
              <a:rPr lang="en-US" b="0" err="1"/>
              <a:t>GenAI</a:t>
            </a:r>
            <a:r>
              <a:rPr lang="en-US" b="0"/>
              <a:t> Studio provides the tools and infrastructure to bring your AI solutions to life. It allows you to leverage Large Language Models (LLMs), integrate open-source models like those from Hugging Face, or tap into pre-built models for immediate deployment.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r>
              <a:rPr lang="en-US" b="0"/>
              <a:t>Key Features of </a:t>
            </a:r>
            <a:r>
              <a:rPr lang="en-US" b="0" err="1"/>
              <a:t>GenAI</a:t>
            </a:r>
            <a:r>
              <a:rPr lang="en-US" b="0"/>
              <a:t> Studio:</a:t>
            </a:r>
          </a:p>
          <a:p>
            <a:pPr>
              <a:buFont typeface="+mj-lt"/>
              <a:buAutoNum type="arabicPeriod"/>
            </a:pPr>
            <a:r>
              <a:rPr lang="en-US" b="0"/>
              <a:t>Model Flexibility and Integration: </a:t>
            </a:r>
            <a:r>
              <a:rPr lang="en-US" b="0" err="1"/>
              <a:t>GenAI</a:t>
            </a:r>
            <a:r>
              <a:rPr lang="en-US" b="0"/>
              <a:t> Studio supports a variety of AI models, including public models from leading platforms like Hugging Face, and custom models tailored to your business needs. You can choose between using cloud-hosted models or those available on your local systems, ensuring flexibility in deployment and performance.</a:t>
            </a:r>
          </a:p>
          <a:p>
            <a:pPr>
              <a:buFont typeface="+mj-lt"/>
              <a:buAutoNum type="arabicPeriod"/>
            </a:pPr>
            <a:r>
              <a:rPr lang="en-US" b="0"/>
              <a:t>Conversational AI with LLMs: Build intelligent chatbots that understand and respond to user queries in real-time. Whether your use case involves customer support, lead generation, or virtual assistants, our platform integrates advanced LLMs to deliver human-like interaction with your users.</a:t>
            </a:r>
          </a:p>
          <a:p>
            <a:pPr>
              <a:buFont typeface="+mj-lt"/>
              <a:buAutoNum type="arabicPeriod"/>
            </a:pPr>
            <a:r>
              <a:rPr lang="en-US" b="0"/>
              <a:t>Speech-to-Text and Text-to-Speech Integration: </a:t>
            </a:r>
            <a:r>
              <a:rPr lang="en-US" b="0" err="1"/>
              <a:t>GenAI</a:t>
            </a:r>
            <a:r>
              <a:rPr lang="en-US" b="0"/>
              <a:t> Studio features powerful speech recognition capabilities with models like Whisper, allowing for real-time conversion of speech to text. This makes it easy to handle voice inputs from mobile or web apps, turning spoken words into actionable queries.</a:t>
            </a:r>
          </a:p>
          <a:p>
            <a:pPr>
              <a:buFont typeface="+mj-lt"/>
              <a:buAutoNum type="arabicPeriod"/>
            </a:pPr>
            <a:r>
              <a:rPr lang="en-US" b="0"/>
              <a:t>API Compatibility and Customization: Our platform is compatible with popular APIs such as OpenAI, making it easy to integrate foundational models into your workflow. Additionally, you can customize models with specific names and configurations to meet your unique requirements, ensuring a fully personalized AI experience.</a:t>
            </a:r>
          </a:p>
          <a:p>
            <a:pPr>
              <a:buFont typeface="+mj-lt"/>
              <a:buAutoNum type="arabicPeriod"/>
            </a:pPr>
            <a:r>
              <a:rPr lang="en-US" b="0"/>
              <a:t>Comprehensive Model Management: </a:t>
            </a:r>
            <a:r>
              <a:rPr lang="en-US" b="0" err="1"/>
              <a:t>GenAI</a:t>
            </a:r>
            <a:r>
              <a:rPr lang="en-US" b="0"/>
              <a:t> Studio provides a streamlined interface to manage all your AI models in one place. From foundational models to chatbot-specific options, you can easily switch between models, test configurations, and deploy the best solution for your project.</a:t>
            </a:r>
          </a:p>
          <a:p>
            <a:endParaRPr lang="en-IN" b="0"/>
          </a:p>
        </p:txBody>
      </p:sp>
      <p:sp>
        <p:nvSpPr>
          <p:cNvPr id="4" name="Slide Number Placeholder 3">
            <a:extLst>
              <a:ext uri="{FF2B5EF4-FFF2-40B4-BE49-F238E27FC236}">
                <a16:creationId xmlns:a16="http://schemas.microsoft.com/office/drawing/2014/main" id="{28179648-0DD2-5A1F-7AE3-90DC47BBDAEE}"/>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78815DD-3A5B-4B81-9067-49D38F5B0EAE}"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94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rPr>
              <a:t>Increasing quality automation efficiency (for 4</a:t>
            </a:r>
            <a:r>
              <a:rPr lang="en-US" sz="1200" baseline="30000">
                <a:solidFill>
                  <a:schemeClr val="bg1"/>
                </a:solidFill>
              </a:rPr>
              <a:t>th</a:t>
            </a:r>
            <a:r>
              <a:rPr lang="en-US" sz="1200">
                <a:solidFill>
                  <a:schemeClr val="bg1"/>
                </a:solidFill>
              </a:rPr>
              <a:t> column)</a:t>
            </a:r>
          </a:p>
          <a:p>
            <a:endParaRPr lang="en-US" sz="1200">
              <a:solidFill>
                <a:schemeClr val="bg1"/>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09206A7-7652-4272-A99E-ED9E62B2D2A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953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dac4d3397e_0_120: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dac4d3397e_0_120: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2dac4d3397e_0_120: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marR="0" lvl="0" indent="0" algn="r" defTabSz="6858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685800" rtl="0" eaLnBrk="1" fontAlgn="auto" latinLnBrk="0" hangingPunct="1">
                <a:lnSpc>
                  <a:spcPct val="100000"/>
                </a:lnSpc>
                <a:spcBef>
                  <a:spcPts val="0"/>
                </a:spcBef>
                <a:spcAft>
                  <a:spcPts val="0"/>
                </a:spcAft>
                <a:buClr>
                  <a:srgbClr val="000000"/>
                </a:buClr>
                <a:buSzPts val="1000"/>
                <a:buFont typeface="Arial"/>
                <a:buNone/>
                <a:tabLst/>
                <a:defRPr/>
              </a:pPr>
              <a:t>8</a:t>
            </a:fld>
            <a:endParaRPr kumimoji="0" sz="1000" b="0" i="0" u="none" strike="noStrike" kern="120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25E597-3BAA-4267-8E5F-96EE1B04E0C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32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1D651A-1DAD-486B-991F-3E705F503A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169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1D651A-1DAD-486B-991F-3E705F503A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668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4534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45472" y="1972408"/>
            <a:ext cx="7639749" cy="1710163"/>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45475" y="4255853"/>
            <a:ext cx="3356503"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58867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69B1578-6875-4FE4-99AE-450C6FFB4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EFE246B-E024-F02D-1A07-FD6218BDDC6B}"/>
              </a:ext>
            </a:extLst>
          </p:cNvPr>
          <p:cNvSpPr/>
          <p:nvPr userDrawn="1"/>
        </p:nvSpPr>
        <p:spPr>
          <a:xfrm>
            <a:off x="1" y="0"/>
            <a:ext cx="12192001"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28782" y="312667"/>
            <a:ext cx="1207143" cy="683955"/>
          </a:xfrm>
          <a:prstGeom prst="rect">
            <a:avLst/>
          </a:prstGeom>
          <a:extLst>
            <a:ext uri="{909E8E84-426E-40DD-AFC4-6F175D3DCCD1}">
              <a14:hiddenFill xmlns:a14="http://schemas.microsoft.com/office/drawing/2010/main">
                <a:solidFill>
                  <a:srgbClr val="FFFFFF"/>
                </a:solidFill>
              </a14:hiddenFill>
            </a:ext>
          </a:extLst>
        </p:spPr>
      </p:pic>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445465" y="1316568"/>
            <a:ext cx="5889719" cy="2088176"/>
          </a:xfrm>
        </p:spPr>
        <p:txBody>
          <a:bodyPr>
            <a:noAutofit/>
          </a:bodyPr>
          <a:lstStyle>
            <a:lvl1pPr marL="0" indent="0" algn="l">
              <a:lnSpc>
                <a:spcPts val="4533"/>
              </a:lnSpc>
              <a:spcBef>
                <a:spcPts val="0"/>
              </a:spcBef>
              <a:buNone/>
              <a:defRPr sz="4267" b="1" cap="all" baseline="0">
                <a:solidFill>
                  <a:schemeClr val="bg1"/>
                </a:solidFill>
              </a:defRPr>
            </a:lvl1pPr>
          </a:lstStyle>
          <a:p>
            <a:pPr lvl="0"/>
            <a:r>
              <a:rPr lang="en-US"/>
              <a:t>TITLE OF THE SLIDE - LINE ONE</a:t>
            </a:r>
            <a:endParaRPr lang="en-IN"/>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445466" y="3429000"/>
            <a:ext cx="9755085" cy="454763"/>
          </a:xfrm>
        </p:spPr>
        <p:txBody>
          <a:bodyPr>
            <a:noAutofit/>
          </a:bodyPr>
          <a:lstStyle>
            <a:lvl1pPr marL="0" indent="0">
              <a:lnSpc>
                <a:spcPts val="2667"/>
              </a:lnSpc>
              <a:spcBef>
                <a:spcPts val="0"/>
              </a:spcBef>
              <a:buNone/>
              <a:defRPr sz="2400" b="1" cap="none" baseline="0">
                <a:solidFill>
                  <a:srgbClr val="BED730"/>
                </a:solidFill>
              </a:defRPr>
            </a:lvl1pPr>
          </a:lstStyle>
          <a:p>
            <a:pPr lvl="0"/>
            <a:r>
              <a:rPr lang="en-US"/>
              <a:t>Sub Title </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445465" y="3995281"/>
            <a:ext cx="6816328" cy="369471"/>
          </a:xfrm>
        </p:spPr>
        <p:txBody>
          <a:bodyPr anchor="t">
            <a:noAutofit/>
          </a:bodyPr>
          <a:lstStyle>
            <a:lvl1pPr marL="0" indent="0">
              <a:lnSpc>
                <a:spcPts val="2400"/>
              </a:lnSpc>
              <a:buNone/>
              <a:defRPr sz="1600" b="0">
                <a:solidFill>
                  <a:schemeClr val="bg1">
                    <a:lumMod val="85000"/>
                  </a:schemeClr>
                </a:solidFill>
              </a:defRPr>
            </a:lvl1pPr>
          </a:lstStyle>
          <a:p>
            <a:pPr lvl="0"/>
            <a:r>
              <a:rPr lang="en-US"/>
              <a:t>Month 2023</a:t>
            </a:r>
          </a:p>
        </p:txBody>
      </p:sp>
    </p:spTree>
    <p:extLst>
      <p:ext uri="{BB962C8B-B14F-4D97-AF65-F5344CB8AC3E}">
        <p14:creationId xmlns:p14="http://schemas.microsoft.com/office/powerpoint/2010/main" val="118951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3350"/>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45471" y="1722187"/>
            <a:ext cx="7639749" cy="1395708"/>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45472" y="3119570"/>
            <a:ext cx="7639749" cy="655092"/>
          </a:xfrm>
        </p:spPr>
        <p:txBody>
          <a:bodyPr>
            <a:noAutofit/>
          </a:bodyPr>
          <a:lstStyle>
            <a:lvl1pPr marL="0" indent="0">
              <a:lnSpc>
                <a:spcPts val="2667"/>
              </a:lnSpc>
              <a:spcBef>
                <a:spcPts val="0"/>
              </a:spcBef>
              <a:buNone/>
              <a:defRPr sz="2400"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45474" y="4215363"/>
            <a:ext cx="3356503"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85013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2279375"/>
            <a:ext cx="7745549" cy="1149627"/>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2" y="3724911"/>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2" y="4441183"/>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143817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49394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4" name="TextBox 3">
            <a:extLst>
              <a:ext uri="{FF2B5EF4-FFF2-40B4-BE49-F238E27FC236}">
                <a16:creationId xmlns:a16="http://schemas.microsoft.com/office/drawing/2014/main" id="{0328EB6B-7FB8-BD58-0714-EC09A1C53C0D}"/>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5" name="Title 4">
            <a:extLst>
              <a:ext uri="{FF2B5EF4-FFF2-40B4-BE49-F238E27FC236}">
                <a16:creationId xmlns:a16="http://schemas.microsoft.com/office/drawing/2014/main" id="{81BC223F-92D1-9879-EA40-F0BC9FB3B36D}"/>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87827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205582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4" name="Rectangle 3">
            <a:extLst>
              <a:ext uri="{FF2B5EF4-FFF2-40B4-BE49-F238E27FC236}">
                <a16:creationId xmlns:a16="http://schemas.microsoft.com/office/drawing/2014/main" id="{7DB50C02-C64F-F570-5037-D890349727E4}"/>
              </a:ext>
            </a:extLst>
          </p:cNvPr>
          <p:cNvSpPr/>
          <p:nvPr userDrawn="1"/>
        </p:nvSpPr>
        <p:spPr>
          <a:xfrm>
            <a:off x="-48374" y="5146446"/>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Text Placeholder 3">
            <a:extLst>
              <a:ext uri="{FF2B5EF4-FFF2-40B4-BE49-F238E27FC236}">
                <a16:creationId xmlns:a16="http://schemas.microsoft.com/office/drawing/2014/main" id="{6BF72D8F-8E8B-A7FF-4F87-7F0905E03837}"/>
              </a:ext>
            </a:extLst>
          </p:cNvPr>
          <p:cNvSpPr>
            <a:spLocks noGrp="1"/>
          </p:cNvSpPr>
          <p:nvPr>
            <p:ph type="body" sz="quarter" idx="11" hasCustomPrompt="1"/>
          </p:nvPr>
        </p:nvSpPr>
        <p:spPr>
          <a:xfrm>
            <a:off x="431800" y="5239096"/>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spTree>
    <p:extLst>
      <p:ext uri="{BB962C8B-B14F-4D97-AF65-F5344CB8AC3E}">
        <p14:creationId xmlns:p14="http://schemas.microsoft.com/office/powerpoint/2010/main" val="2422517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154491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217C-3A06-4AF7-2DF3-0E24D64A7978}"/>
              </a:ext>
            </a:extLst>
          </p:cNvPr>
          <p:cNvSpPr>
            <a:spLocks noGrp="1"/>
          </p:cNvSpPr>
          <p:nvPr>
            <p:ph type="ctrTitle"/>
          </p:nvPr>
        </p:nvSpPr>
        <p:spPr>
          <a:xfrm>
            <a:off x="1524000" y="1540207"/>
            <a:ext cx="9144000" cy="1969756"/>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F236041-9888-3289-A353-FCC44B2F52B8}"/>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97D1521-C48D-29C1-6A59-58DDD23E6435}"/>
              </a:ext>
            </a:extLst>
          </p:cNvPr>
          <p:cNvSpPr>
            <a:spLocks noGrp="1"/>
          </p:cNvSpPr>
          <p:nvPr>
            <p:ph type="dt" sz="half" idx="10"/>
          </p:nvPr>
        </p:nvSpPr>
        <p:spPr/>
        <p:txBody>
          <a:bodyPr/>
          <a:lstStyle/>
          <a:p>
            <a:fld id="{7895335C-34CB-4AEE-B415-7886E05DF06B}" type="datetimeFigureOut">
              <a:rPr lang="en-IN" smtClean="0"/>
              <a:t>24-03-2025</a:t>
            </a:fld>
            <a:endParaRPr lang="en-IN"/>
          </a:p>
        </p:txBody>
      </p:sp>
      <p:sp>
        <p:nvSpPr>
          <p:cNvPr id="5" name="Footer Placeholder 4">
            <a:extLst>
              <a:ext uri="{FF2B5EF4-FFF2-40B4-BE49-F238E27FC236}">
                <a16:creationId xmlns:a16="http://schemas.microsoft.com/office/drawing/2014/main" id="{DD55B5F6-268F-BA35-2F5C-62FD2907E4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7AF45C-C14E-E8D4-84AE-9C28EEB6831E}"/>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294471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39B8-69D9-4BB4-AF8A-4E245E9B6BC8}"/>
              </a:ext>
            </a:extLst>
          </p:cNvPr>
          <p:cNvSpPr>
            <a:spLocks noGrp="1"/>
          </p:cNvSpPr>
          <p:nvPr>
            <p:ph type="dt" sz="half" idx="10"/>
          </p:nvPr>
        </p:nvSpPr>
        <p:spPr/>
        <p:txBody>
          <a:bodyPr/>
          <a:lstStyle/>
          <a:p>
            <a:fld id="{7895335C-34CB-4AEE-B415-7886E05DF06B}" type="datetimeFigureOut">
              <a:rPr lang="en-IN" smtClean="0"/>
              <a:t>24-03-2025</a:t>
            </a:fld>
            <a:endParaRPr lang="en-IN"/>
          </a:p>
        </p:txBody>
      </p:sp>
      <p:sp>
        <p:nvSpPr>
          <p:cNvPr id="3" name="Footer Placeholder 2">
            <a:extLst>
              <a:ext uri="{FF2B5EF4-FFF2-40B4-BE49-F238E27FC236}">
                <a16:creationId xmlns:a16="http://schemas.microsoft.com/office/drawing/2014/main" id="{1917B51D-5068-3DA4-F217-B512F18E51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471683-2662-97AA-04D5-04AAC92D7C93}"/>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139913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2279376"/>
            <a:ext cx="7745549" cy="1149627"/>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4" y="3724911"/>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3" y="4441185"/>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919963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2753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234016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5"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51324"/>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69"/>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3498299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A668B-2FCB-724B-B086-34F0E8CDD4E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9356-F3FE-2E45-8BE9-DE7E40F2F84F}" type="slidenum">
              <a:rPr lang="en-US" smtClean="0"/>
              <a:t>‹#›</a:t>
            </a:fld>
            <a:endParaRPr lang="en-US"/>
          </a:p>
        </p:txBody>
      </p:sp>
    </p:spTree>
    <p:extLst>
      <p:ext uri="{BB962C8B-B14F-4D97-AF65-F5344CB8AC3E}">
        <p14:creationId xmlns:p14="http://schemas.microsoft.com/office/powerpoint/2010/main" val="373966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nner 1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3"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3" y="2211"/>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2" name="Title 4">
            <a:extLst>
              <a:ext uri="{FF2B5EF4-FFF2-40B4-BE49-F238E27FC236}">
                <a16:creationId xmlns:a16="http://schemas.microsoft.com/office/drawing/2014/main" id="{84601352-D74E-D226-05C0-6BEB858CCFF4}"/>
              </a:ext>
            </a:extLst>
          </p:cNvPr>
          <p:cNvSpPr>
            <a:spLocks noGrp="1"/>
          </p:cNvSpPr>
          <p:nvPr>
            <p:ph type="title" hasCustomPrompt="1"/>
          </p:nvPr>
        </p:nvSpPr>
        <p:spPr>
          <a:xfrm>
            <a:off x="432000" y="251322"/>
            <a:ext cx="11328200" cy="584765"/>
          </a:xfrm>
        </p:spPr>
        <p:txBody>
          <a:bodyPr/>
          <a:lstStyle>
            <a:lvl1pPr>
              <a:defRPr sz="3200" baseline="0">
                <a:solidFill>
                  <a:srgbClr val="B9D30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944964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5" y="0"/>
            <a:ext cx="1219200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sp>
        <p:nvSpPr>
          <p:cNvPr id="26" name="Rectangle 25">
            <a:extLst>
              <a:ext uri="{FF2B5EF4-FFF2-40B4-BE49-F238E27FC236}">
                <a16:creationId xmlns:a16="http://schemas.microsoft.com/office/drawing/2014/main" id="{8AD19607-E94E-48EE-A274-950F2411742E}"/>
              </a:ext>
            </a:extLst>
          </p:cNvPr>
          <p:cNvSpPr/>
          <p:nvPr/>
        </p:nvSpPr>
        <p:spPr>
          <a:xfrm>
            <a:off x="-40567" y="4528458"/>
            <a:ext cx="12273133" cy="2329545"/>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4528458"/>
            <a:ext cx="11328400" cy="1781327"/>
          </a:xfrm>
        </p:spPr>
        <p:txBody>
          <a:bodyPr anchor="ctr">
            <a:normAutofit/>
          </a:bodyPr>
          <a:lstStyle>
            <a:lvl1pPr marL="0" indent="0" algn="ctr">
              <a:lnSpc>
                <a:spcPts val="4000"/>
              </a:lnSpc>
              <a:spcBef>
                <a:spcPts val="0"/>
              </a:spcBef>
              <a:buNone/>
              <a:defRPr sz="3200" b="1" cap="all" baseline="0">
                <a:solidFill>
                  <a:schemeClr val="bg1"/>
                </a:solidFill>
              </a:defRPr>
            </a:lvl1pPr>
          </a:lstStyle>
          <a:p>
            <a:pPr lvl="0"/>
            <a:r>
              <a:rPr lang="en-US"/>
              <a:t>SECTION DIVIDER</a:t>
            </a:r>
          </a:p>
        </p:txBody>
      </p:sp>
      <p:pic>
        <p:nvPicPr>
          <p:cNvPr id="3" name="Picture 2" descr="Image result for sify logo">
            <a:extLst>
              <a:ext uri="{FF2B5EF4-FFF2-40B4-BE49-F238E27FC236}">
                <a16:creationId xmlns:a16="http://schemas.microsoft.com/office/drawing/2014/main" id="{2CC4C690-9221-A66D-9637-BB32643B273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68000" y="412820"/>
            <a:ext cx="1170197" cy="6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36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a:solidFill>
                <a:schemeClr val="tx1">
                  <a:lumMod val="75000"/>
                  <a:lumOff val="25000"/>
                </a:schemeClr>
              </a:solidFill>
            </a:endParaRPr>
          </a:p>
        </p:txBody>
      </p:sp>
    </p:spTree>
    <p:extLst>
      <p:ext uri="{BB962C8B-B14F-4D97-AF65-F5344CB8AC3E}">
        <p14:creationId xmlns:p14="http://schemas.microsoft.com/office/powerpoint/2010/main" val="3510252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29C35-7975-15E8-D323-7DF8539843F3}"/>
              </a:ext>
            </a:extLst>
          </p:cNvPr>
          <p:cNvPicPr>
            <a:picLocks noChangeAspect="1"/>
          </p:cNvPicPr>
          <p:nvPr userDrawn="1"/>
        </p:nvPicPr>
        <p:blipFill>
          <a:blip r:embed="rId2"/>
          <a:srcRect t="7982" b="7982"/>
          <a:stretch/>
        </p:blipFill>
        <p:spPr>
          <a:xfrm>
            <a:off x="-24630" y="0"/>
            <a:ext cx="12241259" cy="6858000"/>
          </a:xfrm>
          <a:prstGeom prst="rect">
            <a:avLst/>
          </a:prstGeom>
        </p:spPr>
      </p:pic>
      <p:sp>
        <p:nvSpPr>
          <p:cNvPr id="6" name="Rectangle 5">
            <a:extLst>
              <a:ext uri="{FF2B5EF4-FFF2-40B4-BE49-F238E27FC236}">
                <a16:creationId xmlns:a16="http://schemas.microsoft.com/office/drawing/2014/main" id="{B7AAEB03-96EE-CBDE-8BD1-118B2B37055C}"/>
              </a:ext>
            </a:extLst>
          </p:cNvPr>
          <p:cNvSpPr/>
          <p:nvPr userDrawn="1"/>
        </p:nvSpPr>
        <p:spPr>
          <a:xfrm>
            <a:off x="0" y="0"/>
            <a:ext cx="12192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6814"/>
          <a:stretch/>
        </p:blipFill>
        <p:spPr bwMode="auto">
          <a:xfrm>
            <a:off x="10628789" y="312669"/>
            <a:ext cx="1207143" cy="683955"/>
          </a:xfrm>
          <a:prstGeom prst="rect">
            <a:avLst/>
          </a:prstGeom>
          <a:extLst>
            <a:ext uri="{909E8E84-426E-40DD-AFC4-6F175D3DCCD1}">
              <a14:hiddenFill xmlns:a14="http://schemas.microsoft.com/office/drawing/2010/main">
                <a:solidFill>
                  <a:srgbClr val="FFFFFF"/>
                </a:solidFill>
              </a14:hiddenFill>
            </a:ext>
          </a:extLst>
        </p:spPr>
      </p:pic>
      <p:sp>
        <p:nvSpPr>
          <p:cNvPr id="2" name="Text Placeholder 16">
            <a:extLst>
              <a:ext uri="{FF2B5EF4-FFF2-40B4-BE49-F238E27FC236}">
                <a16:creationId xmlns:a16="http://schemas.microsoft.com/office/drawing/2014/main" id="{36876629-C758-686E-1A89-9E2E73235CE5}"/>
              </a:ext>
            </a:extLst>
          </p:cNvPr>
          <p:cNvSpPr>
            <a:spLocks noGrp="1"/>
          </p:cNvSpPr>
          <p:nvPr>
            <p:ph type="body" sz="quarter" idx="13" hasCustomPrompt="1"/>
          </p:nvPr>
        </p:nvSpPr>
        <p:spPr>
          <a:xfrm>
            <a:off x="431799" y="2089085"/>
            <a:ext cx="5425017" cy="1196480"/>
          </a:xfrm>
        </p:spPr>
        <p:txBody>
          <a:bodyPr>
            <a:noAutofit/>
          </a:bodyPr>
          <a:lstStyle>
            <a:lvl1pPr marL="0" indent="0">
              <a:lnSpc>
                <a:spcPct val="100000"/>
              </a:lnSpc>
              <a:spcBef>
                <a:spcPts val="0"/>
              </a:spcBef>
              <a:buNone/>
              <a:defRPr sz="3733" b="1" cap="none" baseline="0">
                <a:solidFill>
                  <a:schemeClr val="bg1"/>
                </a:solidFill>
              </a:defRPr>
            </a:lvl1pPr>
          </a:lstStyle>
          <a:p>
            <a:pPr lvl="0"/>
            <a:r>
              <a:rPr lang="en-US"/>
              <a:t>TITLE OF THE SLIDE - LINE ONE</a:t>
            </a:r>
            <a:endParaRPr lang="en-IN"/>
          </a:p>
        </p:txBody>
      </p:sp>
      <p:sp>
        <p:nvSpPr>
          <p:cNvPr id="5" name="Text Placeholder 16">
            <a:extLst>
              <a:ext uri="{FF2B5EF4-FFF2-40B4-BE49-F238E27FC236}">
                <a16:creationId xmlns:a16="http://schemas.microsoft.com/office/drawing/2014/main" id="{08982AFA-66B7-DEDE-3320-A1231BB21826}"/>
              </a:ext>
            </a:extLst>
          </p:cNvPr>
          <p:cNvSpPr>
            <a:spLocks noGrp="1"/>
          </p:cNvSpPr>
          <p:nvPr>
            <p:ph type="body" sz="quarter" idx="15" hasCustomPrompt="1"/>
          </p:nvPr>
        </p:nvSpPr>
        <p:spPr>
          <a:xfrm>
            <a:off x="431801" y="4948210"/>
            <a:ext cx="4214451" cy="353327"/>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
        <p:nvSpPr>
          <p:cNvPr id="4" name="Text Placeholder 16">
            <a:extLst>
              <a:ext uri="{FF2B5EF4-FFF2-40B4-BE49-F238E27FC236}">
                <a16:creationId xmlns:a16="http://schemas.microsoft.com/office/drawing/2014/main" id="{592D86EA-298D-989C-37F2-7B16EBA48695}"/>
              </a:ext>
            </a:extLst>
          </p:cNvPr>
          <p:cNvSpPr>
            <a:spLocks noGrp="1"/>
          </p:cNvSpPr>
          <p:nvPr>
            <p:ph type="body" sz="quarter" idx="14" hasCustomPrompt="1"/>
          </p:nvPr>
        </p:nvSpPr>
        <p:spPr>
          <a:xfrm>
            <a:off x="431801" y="3293345"/>
            <a:ext cx="5425016"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Tree>
    <p:extLst>
      <p:ext uri="{BB962C8B-B14F-4D97-AF65-F5344CB8AC3E}">
        <p14:creationId xmlns:p14="http://schemas.microsoft.com/office/powerpoint/2010/main" val="3660472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2058559"/>
            <a:ext cx="7745549" cy="1664677"/>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1" y="3724910"/>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1" y="4315370"/>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305885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4" name="Title 4">
            <a:extLst>
              <a:ext uri="{FF2B5EF4-FFF2-40B4-BE49-F238E27FC236}">
                <a16:creationId xmlns:a16="http://schemas.microsoft.com/office/drawing/2014/main" id="{FB06C7C2-DA59-B6D2-9C83-474D0A448619}"/>
              </a:ext>
            </a:extLst>
          </p:cNvPr>
          <p:cNvSpPr>
            <a:spLocks noGrp="1"/>
          </p:cNvSpPr>
          <p:nvPr>
            <p:ph type="title" hasCustomPrompt="1"/>
          </p:nvPr>
        </p:nvSpPr>
        <p:spPr>
          <a:xfrm>
            <a:off x="432000" y="315391"/>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347801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64132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6"/>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9" y="6483571"/>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3777019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24257"/>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425066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7" y="0"/>
            <a:ext cx="12192001"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1" name="Rectangle 10">
            <a:extLst>
              <a:ext uri="{FF2B5EF4-FFF2-40B4-BE49-F238E27FC236}">
                <a16:creationId xmlns:a16="http://schemas.microsoft.com/office/drawing/2014/main" id="{99D3431D-4776-4E72-8183-E70F4FBB8B40}"/>
              </a:ext>
            </a:extLst>
          </p:cNvPr>
          <p:cNvSpPr/>
          <p:nvPr userDrawn="1"/>
        </p:nvSpPr>
        <p:spPr>
          <a:xfrm>
            <a:off x="-8673" y="5097110"/>
            <a:ext cx="12200673" cy="1760897"/>
          </a:xfrm>
          <a:prstGeom prst="rect">
            <a:avLst/>
          </a:prstGeom>
          <a:solidFill>
            <a:srgbClr val="000000">
              <a:alpha val="60000"/>
            </a:srgbClr>
          </a:solidFill>
          <a:ln w="6350">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38" rtl="0" eaLnBrk="1" fontAlgn="auto" latinLnBrk="0" hangingPunct="1">
              <a:lnSpc>
                <a:spcPct val="100000"/>
              </a:lnSpc>
              <a:spcBef>
                <a:spcPts val="0"/>
              </a:spcBef>
              <a:spcAft>
                <a:spcPts val="0"/>
              </a:spcAft>
              <a:buClrTx/>
              <a:buSzTx/>
              <a:buFontTx/>
              <a:buNone/>
              <a:tabLst/>
              <a:defRPr/>
            </a:pPr>
            <a:endParaRPr kumimoji="0" lang="en-IN" sz="1867" b="0" i="0" u="none" strike="noStrike" kern="0" cap="none" spc="0" normalizeH="0" baseline="0" noProof="0">
              <a:ln>
                <a:noFill/>
              </a:ln>
              <a:solidFill>
                <a:prstClr val="white"/>
              </a:solidFill>
              <a:effectLst/>
              <a:uLnTx/>
              <a:uFillTx/>
              <a:latin typeface="Trebuchet MS"/>
              <a:ea typeface="+mn-ea"/>
              <a:cs typeface="+mn-cs"/>
              <a:sym typeface="Arial"/>
              <a:rtl val="0"/>
            </a:endParaRPr>
          </a:p>
        </p:txBody>
      </p:sp>
      <p:pic>
        <p:nvPicPr>
          <p:cNvPr id="16" name="Picture 2" descr="Image result for sify logo">
            <a:extLst>
              <a:ext uri="{FF2B5EF4-FFF2-40B4-BE49-F238E27FC236}">
                <a16:creationId xmlns:a16="http://schemas.microsoft.com/office/drawing/2014/main" id="{1EE9F260-C274-4C84-B741-C5A278EF8BB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28789" y="312669"/>
            <a:ext cx="1207143" cy="683955"/>
          </a:xfrm>
          <a:prstGeom prst="rect">
            <a:avLst/>
          </a:prstGeom>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F20C6DDB-ECD9-4134-AD1E-3F734F694472}"/>
              </a:ext>
            </a:extLst>
          </p:cNvPr>
          <p:cNvSpPr>
            <a:spLocks noGrp="1"/>
          </p:cNvSpPr>
          <p:nvPr>
            <p:ph type="body" sz="quarter" idx="11" hasCustomPrompt="1"/>
          </p:nvPr>
        </p:nvSpPr>
        <p:spPr>
          <a:xfrm>
            <a:off x="427469" y="5097103"/>
            <a:ext cx="11332737" cy="1668244"/>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separator</a:t>
            </a:r>
          </a:p>
        </p:txBody>
      </p:sp>
    </p:spTree>
    <p:extLst>
      <p:ext uri="{BB962C8B-B14F-4D97-AF65-F5344CB8AC3E}">
        <p14:creationId xmlns:p14="http://schemas.microsoft.com/office/powerpoint/2010/main" val="3299650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F07F-8927-0807-63A5-3AA203DDB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BB01D-8DF5-C466-CD54-24B40DF4E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B9E21-264A-26AE-1391-5B641B0498DE}"/>
              </a:ext>
            </a:extLst>
          </p:cNvPr>
          <p:cNvSpPr>
            <a:spLocks noGrp="1"/>
          </p:cNvSpPr>
          <p:nvPr>
            <p:ph type="dt" sz="half" idx="10"/>
          </p:nvPr>
        </p:nvSpPr>
        <p:spPr/>
        <p:txBody>
          <a:bodyPr/>
          <a:lstStyle/>
          <a:p>
            <a:fld id="{4B18486B-676C-4795-BD85-24CC043E6856}" type="datetimeFigureOut">
              <a:rPr lang="en-US" smtClean="0"/>
              <a:t>3/24/2025</a:t>
            </a:fld>
            <a:endParaRPr lang="en-US"/>
          </a:p>
        </p:txBody>
      </p:sp>
      <p:sp>
        <p:nvSpPr>
          <p:cNvPr id="5" name="Footer Placeholder 4">
            <a:extLst>
              <a:ext uri="{FF2B5EF4-FFF2-40B4-BE49-F238E27FC236}">
                <a16:creationId xmlns:a16="http://schemas.microsoft.com/office/drawing/2014/main" id="{EEDCBF64-4268-7D76-0292-F720788F5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2BD9E-0A6F-F01C-4E5E-D78239DDE79D}"/>
              </a:ext>
            </a:extLst>
          </p:cNvPr>
          <p:cNvSpPr>
            <a:spLocks noGrp="1"/>
          </p:cNvSpPr>
          <p:nvPr>
            <p:ph type="sldNum" sz="quarter" idx="12"/>
          </p:nvPr>
        </p:nvSpPr>
        <p:spPr/>
        <p:txBody>
          <a:bodyPr/>
          <a:lstStyle/>
          <a:p>
            <a:fld id="{142F0DB1-EBAB-4B83-9989-B540D30F91E9}" type="slidenum">
              <a:rPr lang="en-US" smtClean="0"/>
              <a:t>‹#›</a:t>
            </a:fld>
            <a:endParaRPr lang="en-US"/>
          </a:p>
        </p:txBody>
      </p:sp>
    </p:spTree>
    <p:extLst>
      <p:ext uri="{BB962C8B-B14F-4D97-AF65-F5344CB8AC3E}">
        <p14:creationId xmlns:p14="http://schemas.microsoft.com/office/powerpoint/2010/main" val="3236221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6" name="Title 4">
            <a:extLst>
              <a:ext uri="{FF2B5EF4-FFF2-40B4-BE49-F238E27FC236}">
                <a16:creationId xmlns:a16="http://schemas.microsoft.com/office/drawing/2014/main" id="{83C70F92-3C4B-4B24-CCE6-BF1C41505EB1}"/>
              </a:ext>
            </a:extLst>
          </p:cNvPr>
          <p:cNvSpPr>
            <a:spLocks noGrp="1"/>
          </p:cNvSpPr>
          <p:nvPr>
            <p:ph type="title" hasCustomPrompt="1"/>
          </p:nvPr>
        </p:nvSpPr>
        <p:spPr>
          <a:xfrm>
            <a:off x="432000" y="315391"/>
            <a:ext cx="1011408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pic>
        <p:nvPicPr>
          <p:cNvPr id="7" name="Picture 6" descr="Logo&#10;&#10;Description automatically generated">
            <a:extLst>
              <a:ext uri="{FF2B5EF4-FFF2-40B4-BE49-F238E27FC236}">
                <a16:creationId xmlns:a16="http://schemas.microsoft.com/office/drawing/2014/main" id="{2FCDDD9B-434C-594D-CD1F-2F2786BA8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2643" y="216539"/>
            <a:ext cx="861752" cy="574501"/>
          </a:xfrm>
          <a:prstGeom prst="rect">
            <a:avLst/>
          </a:prstGeom>
        </p:spPr>
      </p:pic>
    </p:spTree>
    <p:extLst>
      <p:ext uri="{BB962C8B-B14F-4D97-AF65-F5344CB8AC3E}">
        <p14:creationId xmlns:p14="http://schemas.microsoft.com/office/powerpoint/2010/main" val="3138024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5" name="Title 4">
            <a:extLst>
              <a:ext uri="{FF2B5EF4-FFF2-40B4-BE49-F238E27FC236}">
                <a16:creationId xmlns:a16="http://schemas.microsoft.com/office/drawing/2014/main" id="{47AF7F60-DF6F-592D-FE09-A0E0E9B433DC}"/>
              </a:ext>
            </a:extLst>
          </p:cNvPr>
          <p:cNvSpPr>
            <a:spLocks noGrp="1"/>
          </p:cNvSpPr>
          <p:nvPr>
            <p:ph type="title" hasCustomPrompt="1"/>
          </p:nvPr>
        </p:nvSpPr>
        <p:spPr>
          <a:xfrm>
            <a:off x="432000" y="315391"/>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488740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266712"/>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665309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Full Blank with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TheSansOffice" panose="020B0503040302060204" pitchFamily="34" charset="0"/>
            </a:endParaRPr>
          </a:p>
        </p:txBody>
      </p:sp>
      <p:sp>
        <p:nvSpPr>
          <p:cNvPr id="4" name="Title 4">
            <a:extLst>
              <a:ext uri="{FF2B5EF4-FFF2-40B4-BE49-F238E27FC236}">
                <a16:creationId xmlns:a16="http://schemas.microsoft.com/office/drawing/2014/main" id="{8DA7558F-236F-DEF8-2615-BCEB15C37F68}"/>
              </a:ext>
            </a:extLst>
          </p:cNvPr>
          <p:cNvSpPr>
            <a:spLocks noGrp="1"/>
          </p:cNvSpPr>
          <p:nvPr>
            <p:ph type="title" hasCustomPrompt="1"/>
          </p:nvPr>
        </p:nvSpPr>
        <p:spPr>
          <a:xfrm>
            <a:off x="431900" y="40529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322201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
            <a:ext cx="12191999" cy="6857999"/>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2"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2" name="Title 4">
            <a:extLst>
              <a:ext uri="{FF2B5EF4-FFF2-40B4-BE49-F238E27FC236}">
                <a16:creationId xmlns:a16="http://schemas.microsoft.com/office/drawing/2014/main" id="{84601352-D74E-D226-05C0-6BEB858CCFF4}"/>
              </a:ext>
            </a:extLst>
          </p:cNvPr>
          <p:cNvSpPr>
            <a:spLocks noGrp="1"/>
          </p:cNvSpPr>
          <p:nvPr>
            <p:ph type="title" hasCustomPrompt="1"/>
          </p:nvPr>
        </p:nvSpPr>
        <p:spPr>
          <a:xfrm>
            <a:off x="432000" y="251320"/>
            <a:ext cx="11328200" cy="584765"/>
          </a:xfrm>
        </p:spPr>
        <p:txBody>
          <a:bodyPr/>
          <a:lstStyle>
            <a:lvl1pPr>
              <a:defRPr sz="3200" baseline="0">
                <a:solidFill>
                  <a:schemeClr val="bg1"/>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43FC792D-F1C8-BE83-A663-AB1F4EA63EA3}"/>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381889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a:solidFill>
                <a:schemeClr val="tx1">
                  <a:lumMod val="75000"/>
                  <a:lumOff val="25000"/>
                </a:schemeClr>
              </a:solidFill>
            </a:endParaRPr>
          </a:p>
        </p:txBody>
      </p:sp>
    </p:spTree>
    <p:extLst>
      <p:ext uri="{BB962C8B-B14F-4D97-AF65-F5344CB8AC3E}">
        <p14:creationId xmlns:p14="http://schemas.microsoft.com/office/powerpoint/2010/main" val="3799878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DD6C9F0A-EE65-56E2-5D6B-516FA757FB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5"/>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D5BB7FC-46A2-DF93-1B83-435422E047DF}"/>
              </a:ext>
            </a:extLst>
          </p:cNvPr>
          <p:cNvSpPr/>
          <p:nvPr userDrawn="1"/>
        </p:nvSpPr>
        <p:spPr>
          <a:xfrm>
            <a:off x="0" y="-6895"/>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defRPr/>
            </a:pPr>
            <a:endParaRPr lang="en-IN" sz="2400">
              <a:solidFill>
                <a:prstClr val="white"/>
              </a:solidFill>
              <a:latin typeface="Trebuchet MS"/>
            </a:endParaRPr>
          </a:p>
        </p:txBody>
      </p:sp>
    </p:spTree>
    <p:extLst>
      <p:ext uri="{BB962C8B-B14F-4D97-AF65-F5344CB8AC3E}">
        <p14:creationId xmlns:p14="http://schemas.microsoft.com/office/powerpoint/2010/main" val="384514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4" name="TextBox 3">
            <a:extLst>
              <a:ext uri="{FF2B5EF4-FFF2-40B4-BE49-F238E27FC236}">
                <a16:creationId xmlns:a16="http://schemas.microsoft.com/office/drawing/2014/main" id="{0328EB6B-7FB8-BD58-0714-EC09A1C53C0D}"/>
              </a:ext>
            </a:extLst>
          </p:cNvPr>
          <p:cNvSpPr txBox="1"/>
          <p:nvPr userDrawn="1"/>
        </p:nvSpPr>
        <p:spPr>
          <a:xfrm>
            <a:off x="325629" y="6483571"/>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5" name="Title 4">
            <a:extLst>
              <a:ext uri="{FF2B5EF4-FFF2-40B4-BE49-F238E27FC236}">
                <a16:creationId xmlns:a16="http://schemas.microsoft.com/office/drawing/2014/main" id="{81BC223F-92D1-9879-EA40-F0BC9FB3B36D}"/>
              </a:ext>
            </a:extLst>
          </p:cNvPr>
          <p:cNvSpPr>
            <a:spLocks noGrp="1"/>
          </p:cNvSpPr>
          <p:nvPr>
            <p:ph type="title" hasCustomPrompt="1"/>
          </p:nvPr>
        </p:nvSpPr>
        <p:spPr>
          <a:xfrm>
            <a:off x="432000" y="307716"/>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69406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353575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6"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4" name="Rectangle 3">
            <a:extLst>
              <a:ext uri="{FF2B5EF4-FFF2-40B4-BE49-F238E27FC236}">
                <a16:creationId xmlns:a16="http://schemas.microsoft.com/office/drawing/2014/main" id="{7DB50C02-C64F-F570-5037-D890349727E4}"/>
              </a:ext>
            </a:extLst>
          </p:cNvPr>
          <p:cNvSpPr/>
          <p:nvPr userDrawn="1"/>
        </p:nvSpPr>
        <p:spPr>
          <a:xfrm>
            <a:off x="-48373" y="5146447"/>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Text Placeholder 3">
            <a:extLst>
              <a:ext uri="{FF2B5EF4-FFF2-40B4-BE49-F238E27FC236}">
                <a16:creationId xmlns:a16="http://schemas.microsoft.com/office/drawing/2014/main" id="{6BF72D8F-8E8B-A7FF-4F87-7F0905E03837}"/>
              </a:ext>
            </a:extLst>
          </p:cNvPr>
          <p:cNvSpPr>
            <a:spLocks noGrp="1"/>
          </p:cNvSpPr>
          <p:nvPr>
            <p:ph type="body" sz="quarter" idx="11" hasCustomPrompt="1"/>
          </p:nvPr>
        </p:nvSpPr>
        <p:spPr>
          <a:xfrm>
            <a:off x="431800" y="5239096"/>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spTree>
    <p:extLst>
      <p:ext uri="{BB962C8B-B14F-4D97-AF65-F5344CB8AC3E}">
        <p14:creationId xmlns:p14="http://schemas.microsoft.com/office/powerpoint/2010/main" val="64355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6"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295798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27534"/>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71"/>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86962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51325"/>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71"/>
            <a:ext cx="1783155" cy="235898"/>
          </a:xfrm>
          <a:prstGeom prst="rect">
            <a:avLst/>
          </a:prstGeom>
          <a:noFill/>
        </p:spPr>
        <p:txBody>
          <a:bodyPr wrap="square" rtlCol="0">
            <a:spAutoFit/>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63817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800" y="1316569"/>
            <a:ext cx="11328400" cy="4993219"/>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9"/>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1800" y="420599"/>
            <a:ext cx="11328400" cy="400099"/>
          </a:xfrm>
          <a:prstGeom prst="rect">
            <a:avLst/>
          </a:prstGeom>
        </p:spPr>
        <p:txBody>
          <a:bodyPr vert="horz" wrap="square" lIns="0" tIns="45715" rIns="91428" bIns="45715" rtlCol="0" anchor="ctr">
            <a:spAutoFit/>
          </a:bodyPr>
          <a:lstStyle/>
          <a:p>
            <a:pPr marL="0" marR="0" lvl="0" indent="0" algn="l" defTabSz="1218868"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2" name="TextBox 1">
            <a:extLst>
              <a:ext uri="{FF2B5EF4-FFF2-40B4-BE49-F238E27FC236}">
                <a16:creationId xmlns:a16="http://schemas.microsoft.com/office/drawing/2014/main" id="{C4063274-8EF9-DCCD-29A5-EF766D83A230}"/>
              </a:ext>
            </a:extLst>
          </p:cNvPr>
          <p:cNvSpPr txBox="1"/>
          <p:nvPr userDrawn="1"/>
        </p:nvSpPr>
        <p:spPr>
          <a:xfrm>
            <a:off x="325629" y="6483571"/>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127536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86" r:id="rId10"/>
  </p:sldLayoutIdLst>
  <p:txStyles>
    <p:titleStyle>
      <a:lvl1pPr algn="l" defTabSz="914173" rtl="0" eaLnBrk="1" latinLnBrk="0" hangingPunct="1">
        <a:spcBef>
          <a:spcPct val="0"/>
        </a:spcBef>
        <a:buNone/>
        <a:defRPr kumimoji="0" lang="en-US" sz="20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226742" indent="-226742" algn="l" defTabSz="914173"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659" indent="-285680" algn="l" defTabSz="914173"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714" indent="-228542" algn="l" defTabSz="914173"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800" indent="-228542" algn="l" defTabSz="914173"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6887" indent="-228542" algn="l" defTabSz="914173"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3972" indent="-228542"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9" indent="-228542"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4" indent="-228542"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30" indent="-228542"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73" rtl="0" eaLnBrk="1" latinLnBrk="0" hangingPunct="1">
        <a:defRPr sz="1800" kern="1200">
          <a:solidFill>
            <a:schemeClr val="tx1"/>
          </a:solidFill>
          <a:latin typeface="+mn-lt"/>
          <a:ea typeface="+mn-ea"/>
          <a:cs typeface="+mn-cs"/>
        </a:defRPr>
      </a:lvl1pPr>
      <a:lvl2pPr marL="457086" algn="l" defTabSz="914173" rtl="0" eaLnBrk="1" latinLnBrk="0" hangingPunct="1">
        <a:defRPr sz="1800" kern="1200">
          <a:solidFill>
            <a:schemeClr val="tx1"/>
          </a:solidFill>
          <a:latin typeface="+mn-lt"/>
          <a:ea typeface="+mn-ea"/>
          <a:cs typeface="+mn-cs"/>
        </a:defRPr>
      </a:lvl2pPr>
      <a:lvl3pPr marL="914173" algn="l" defTabSz="914173" rtl="0" eaLnBrk="1" latinLnBrk="0" hangingPunct="1">
        <a:defRPr sz="1800" kern="1200">
          <a:solidFill>
            <a:schemeClr val="tx1"/>
          </a:solidFill>
          <a:latin typeface="+mn-lt"/>
          <a:ea typeface="+mn-ea"/>
          <a:cs typeface="+mn-cs"/>
        </a:defRPr>
      </a:lvl3pPr>
      <a:lvl4pPr marL="1371259" algn="l" defTabSz="914173" rtl="0" eaLnBrk="1" latinLnBrk="0" hangingPunct="1">
        <a:defRPr sz="1800" kern="1200">
          <a:solidFill>
            <a:schemeClr val="tx1"/>
          </a:solidFill>
          <a:latin typeface="+mn-lt"/>
          <a:ea typeface="+mn-ea"/>
          <a:cs typeface="+mn-cs"/>
        </a:defRPr>
      </a:lvl4pPr>
      <a:lvl5pPr marL="1828345" algn="l" defTabSz="914173" rtl="0" eaLnBrk="1" latinLnBrk="0" hangingPunct="1">
        <a:defRPr sz="1800" kern="1200">
          <a:solidFill>
            <a:schemeClr val="tx1"/>
          </a:solidFill>
          <a:latin typeface="+mn-lt"/>
          <a:ea typeface="+mn-ea"/>
          <a:cs typeface="+mn-cs"/>
        </a:defRPr>
      </a:lvl5pPr>
      <a:lvl6pPr marL="2285430" algn="l" defTabSz="914173" rtl="0" eaLnBrk="1" latinLnBrk="0" hangingPunct="1">
        <a:defRPr sz="1800" kern="1200">
          <a:solidFill>
            <a:schemeClr val="tx1"/>
          </a:solidFill>
          <a:latin typeface="+mn-lt"/>
          <a:ea typeface="+mn-ea"/>
          <a:cs typeface="+mn-cs"/>
        </a:defRPr>
      </a:lvl6pPr>
      <a:lvl7pPr marL="2742513" algn="l" defTabSz="914173" rtl="0" eaLnBrk="1" latinLnBrk="0" hangingPunct="1">
        <a:defRPr sz="1800" kern="1200">
          <a:solidFill>
            <a:schemeClr val="tx1"/>
          </a:solidFill>
          <a:latin typeface="+mn-lt"/>
          <a:ea typeface="+mn-ea"/>
          <a:cs typeface="+mn-cs"/>
        </a:defRPr>
      </a:lvl7pPr>
      <a:lvl8pPr marL="3199601" algn="l" defTabSz="914173" rtl="0" eaLnBrk="1" latinLnBrk="0" hangingPunct="1">
        <a:defRPr sz="1800" kern="1200">
          <a:solidFill>
            <a:schemeClr val="tx1"/>
          </a:solidFill>
          <a:latin typeface="+mn-lt"/>
          <a:ea typeface="+mn-ea"/>
          <a:cs typeface="+mn-cs"/>
        </a:defRPr>
      </a:lvl8pPr>
      <a:lvl9pPr marL="3656686" algn="l" defTabSz="91417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67">
          <p15:clr>
            <a:srgbClr val="F26B43"/>
          </p15:clr>
        </p15:guide>
        <p15:guide id="2" orient="horz" pos="1620">
          <p15:clr>
            <a:srgbClr val="F26B43"/>
          </p15:clr>
        </p15:guide>
        <p15:guide id="3" pos="2993">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800" y="1316568"/>
            <a:ext cx="11328400" cy="4993219"/>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8"/>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1800" y="328235"/>
            <a:ext cx="11328400" cy="502756"/>
          </a:xfrm>
          <a:prstGeom prst="rect">
            <a:avLst/>
          </a:prstGeom>
        </p:spPr>
        <p:txBody>
          <a:bodyPr vert="horz" wrap="square" lIns="0" tIns="45715" rIns="91428" bIns="45715" rtlCol="0" anchor="ctr">
            <a:spAutoFit/>
          </a:bodyPr>
          <a:lstStyle/>
          <a:p>
            <a:pPr marL="0" marR="0" lvl="0" indent="0" algn="l" defTabSz="1218898"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2" name="TextBox 1">
            <a:extLst>
              <a:ext uri="{FF2B5EF4-FFF2-40B4-BE49-F238E27FC236}">
                <a16:creationId xmlns:a16="http://schemas.microsoft.com/office/drawing/2014/main" id="{C4063274-8EF9-DCCD-29A5-EF766D83A230}"/>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51347856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702" r:id="rId15"/>
  </p:sldLayoutIdLst>
  <p:txStyles>
    <p:titleStyle>
      <a:lvl1pPr algn="l" defTabSz="121889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23" indent="-302323" algn="l" defTabSz="121889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212" indent="-380905" algn="l" defTabSz="121889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619" indent="-304723" algn="l" defTabSz="121889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067" indent="-304723" algn="l" defTabSz="121889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517" indent="-304723" algn="l" defTabSz="121889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1963"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412"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58"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306"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98" rtl="0" eaLnBrk="1" latinLnBrk="0" hangingPunct="1">
        <a:defRPr sz="2400" kern="1200">
          <a:solidFill>
            <a:schemeClr val="tx1"/>
          </a:solidFill>
          <a:latin typeface="+mn-lt"/>
          <a:ea typeface="+mn-ea"/>
          <a:cs typeface="+mn-cs"/>
        </a:defRPr>
      </a:lvl1pPr>
      <a:lvl2pPr marL="609447" algn="l" defTabSz="1218898" rtl="0" eaLnBrk="1" latinLnBrk="0" hangingPunct="1">
        <a:defRPr sz="2400" kern="1200">
          <a:solidFill>
            <a:schemeClr val="tx1"/>
          </a:solidFill>
          <a:latin typeface="+mn-lt"/>
          <a:ea typeface="+mn-ea"/>
          <a:cs typeface="+mn-cs"/>
        </a:defRPr>
      </a:lvl2pPr>
      <a:lvl3pPr marL="1218898" algn="l" defTabSz="1218898" rtl="0" eaLnBrk="1" latinLnBrk="0" hangingPunct="1">
        <a:defRPr sz="2400" kern="1200">
          <a:solidFill>
            <a:schemeClr val="tx1"/>
          </a:solidFill>
          <a:latin typeface="+mn-lt"/>
          <a:ea typeface="+mn-ea"/>
          <a:cs typeface="+mn-cs"/>
        </a:defRPr>
      </a:lvl3pPr>
      <a:lvl4pPr marL="1828345" algn="l" defTabSz="1218898" rtl="0" eaLnBrk="1" latinLnBrk="0" hangingPunct="1">
        <a:defRPr sz="2400" kern="1200">
          <a:solidFill>
            <a:schemeClr val="tx1"/>
          </a:solidFill>
          <a:latin typeface="+mn-lt"/>
          <a:ea typeface="+mn-ea"/>
          <a:cs typeface="+mn-cs"/>
        </a:defRPr>
      </a:lvl4pPr>
      <a:lvl5pPr marL="2437794" algn="l" defTabSz="1218898" rtl="0" eaLnBrk="1" latinLnBrk="0" hangingPunct="1">
        <a:defRPr sz="2400" kern="1200">
          <a:solidFill>
            <a:schemeClr val="tx1"/>
          </a:solidFill>
          <a:latin typeface="+mn-lt"/>
          <a:ea typeface="+mn-ea"/>
          <a:cs typeface="+mn-cs"/>
        </a:defRPr>
      </a:lvl5pPr>
      <a:lvl6pPr marL="3047240" algn="l" defTabSz="1218898" rtl="0" eaLnBrk="1" latinLnBrk="0" hangingPunct="1">
        <a:defRPr sz="2400" kern="1200">
          <a:solidFill>
            <a:schemeClr val="tx1"/>
          </a:solidFill>
          <a:latin typeface="+mn-lt"/>
          <a:ea typeface="+mn-ea"/>
          <a:cs typeface="+mn-cs"/>
        </a:defRPr>
      </a:lvl6pPr>
      <a:lvl7pPr marL="3656683" algn="l" defTabSz="1218898" rtl="0" eaLnBrk="1" latinLnBrk="0" hangingPunct="1">
        <a:defRPr sz="2400" kern="1200">
          <a:solidFill>
            <a:schemeClr val="tx1"/>
          </a:solidFill>
          <a:latin typeface="+mn-lt"/>
          <a:ea typeface="+mn-ea"/>
          <a:cs typeface="+mn-cs"/>
        </a:defRPr>
      </a:lvl7pPr>
      <a:lvl8pPr marL="4266135" algn="l" defTabSz="1218898" rtl="0" eaLnBrk="1" latinLnBrk="0" hangingPunct="1">
        <a:defRPr sz="2400" kern="1200">
          <a:solidFill>
            <a:schemeClr val="tx1"/>
          </a:solidFill>
          <a:latin typeface="+mn-lt"/>
          <a:ea typeface="+mn-ea"/>
          <a:cs typeface="+mn-cs"/>
        </a:defRPr>
      </a:lvl8pPr>
      <a:lvl9pPr marL="4875581" algn="l" defTabSz="121889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p15:clr>
            <a:srgbClr val="F26B43"/>
          </p15:clr>
        </p15:guide>
        <p15:guide id="2" orient="horz" pos="1620">
          <p15:clr>
            <a:srgbClr val="F26B43"/>
          </p15:clr>
        </p15:guide>
        <p15:guide id="3" pos="2767">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68"/>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7"/>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2000" y="338490"/>
            <a:ext cx="11328200" cy="502756"/>
          </a:xfrm>
          <a:prstGeom prst="rect">
            <a:avLst/>
          </a:prstGeom>
        </p:spPr>
        <p:txBody>
          <a:bodyPr vert="horz" wrap="square" lIns="0" tIns="45715" rIns="91428" bIns="45715" rtlCol="0" anchor="ctr">
            <a:spAutoFit/>
          </a:bodyPr>
          <a:lstStyle/>
          <a:p>
            <a:pPr marL="0" marR="0" lvl="0" indent="0" algn="l" defTabSz="1218928"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8805408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121892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31" indent="-302331" algn="l" defTabSz="121892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230" indent="-380914" algn="l" defTabSz="121892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657" indent="-304731" algn="l" defTabSz="121892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120" indent="-304731" algn="l" defTabSz="121892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585" indent="-304731" algn="l" defTabSz="121892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047"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510"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972"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436"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928" rtl="0" eaLnBrk="1" latinLnBrk="0" hangingPunct="1">
        <a:defRPr sz="2400" kern="1200">
          <a:solidFill>
            <a:schemeClr val="tx1"/>
          </a:solidFill>
          <a:latin typeface="+mn-lt"/>
          <a:ea typeface="+mn-ea"/>
          <a:cs typeface="+mn-cs"/>
        </a:defRPr>
      </a:lvl1pPr>
      <a:lvl2pPr marL="609463" algn="l" defTabSz="1218928" rtl="0" eaLnBrk="1" latinLnBrk="0" hangingPunct="1">
        <a:defRPr sz="2400" kern="1200">
          <a:solidFill>
            <a:schemeClr val="tx1"/>
          </a:solidFill>
          <a:latin typeface="+mn-lt"/>
          <a:ea typeface="+mn-ea"/>
          <a:cs typeface="+mn-cs"/>
        </a:defRPr>
      </a:lvl2pPr>
      <a:lvl3pPr marL="1218928" algn="l" defTabSz="1218928" rtl="0" eaLnBrk="1" latinLnBrk="0" hangingPunct="1">
        <a:defRPr sz="2400" kern="1200">
          <a:solidFill>
            <a:schemeClr val="tx1"/>
          </a:solidFill>
          <a:latin typeface="+mn-lt"/>
          <a:ea typeface="+mn-ea"/>
          <a:cs typeface="+mn-cs"/>
        </a:defRPr>
      </a:lvl3pPr>
      <a:lvl4pPr marL="1828390" algn="l" defTabSz="1218928" rtl="0" eaLnBrk="1" latinLnBrk="0" hangingPunct="1">
        <a:defRPr sz="2400" kern="1200">
          <a:solidFill>
            <a:schemeClr val="tx1"/>
          </a:solidFill>
          <a:latin typeface="+mn-lt"/>
          <a:ea typeface="+mn-ea"/>
          <a:cs typeface="+mn-cs"/>
        </a:defRPr>
      </a:lvl4pPr>
      <a:lvl5pPr marL="2437854" algn="l" defTabSz="1218928" rtl="0" eaLnBrk="1" latinLnBrk="0" hangingPunct="1">
        <a:defRPr sz="2400" kern="1200">
          <a:solidFill>
            <a:schemeClr val="tx1"/>
          </a:solidFill>
          <a:latin typeface="+mn-lt"/>
          <a:ea typeface="+mn-ea"/>
          <a:cs typeface="+mn-cs"/>
        </a:defRPr>
      </a:lvl5pPr>
      <a:lvl6pPr marL="3047316" algn="l" defTabSz="1218928" rtl="0" eaLnBrk="1" latinLnBrk="0" hangingPunct="1">
        <a:defRPr sz="2400" kern="1200">
          <a:solidFill>
            <a:schemeClr val="tx1"/>
          </a:solidFill>
          <a:latin typeface="+mn-lt"/>
          <a:ea typeface="+mn-ea"/>
          <a:cs typeface="+mn-cs"/>
        </a:defRPr>
      </a:lvl6pPr>
      <a:lvl7pPr marL="3656775" algn="l" defTabSz="1218928" rtl="0" eaLnBrk="1" latinLnBrk="0" hangingPunct="1">
        <a:defRPr sz="2400" kern="1200">
          <a:solidFill>
            <a:schemeClr val="tx1"/>
          </a:solidFill>
          <a:latin typeface="+mn-lt"/>
          <a:ea typeface="+mn-ea"/>
          <a:cs typeface="+mn-cs"/>
        </a:defRPr>
      </a:lvl7pPr>
      <a:lvl8pPr marL="4266241" algn="l" defTabSz="1218928" rtl="0" eaLnBrk="1" latinLnBrk="0" hangingPunct="1">
        <a:defRPr sz="2400" kern="1200">
          <a:solidFill>
            <a:schemeClr val="tx1"/>
          </a:solidFill>
          <a:latin typeface="+mn-lt"/>
          <a:ea typeface="+mn-ea"/>
          <a:cs typeface="+mn-cs"/>
        </a:defRPr>
      </a:lvl8pPr>
      <a:lvl9pPr marL="4875703" algn="l" defTabSz="121892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p15:clr>
            <a:srgbClr val="F26B43"/>
          </p15:clr>
        </p15:guide>
        <p15:guide id="2" orient="horz" pos="1215">
          <p15:clr>
            <a:srgbClr val="F26B43"/>
          </p15:clr>
        </p15:guide>
        <p15:guide id="3" pos="2767">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0.png"/><Relationship Id="rId3" Type="http://schemas.openxmlformats.org/officeDocument/2006/relationships/image" Target="../media/image7.png"/><Relationship Id="rId21" Type="http://schemas.openxmlformats.org/officeDocument/2006/relationships/image" Target="../media/image76.png"/><Relationship Id="rId7" Type="http://schemas.openxmlformats.org/officeDocument/2006/relationships/image" Target="../media/image64.svg"/><Relationship Id="rId12" Type="http://schemas.microsoft.com/office/2007/relationships/hdphoto" Target="../media/hdphoto2.wdp"/><Relationship Id="rId17" Type="http://schemas.openxmlformats.org/officeDocument/2006/relationships/image" Target="../media/image73.jpeg"/><Relationship Id="rId25" Type="http://schemas.openxmlformats.org/officeDocument/2006/relationships/image" Target="../media/image79.jpeg"/><Relationship Id="rId2" Type="http://schemas.openxmlformats.org/officeDocument/2006/relationships/notesSlide" Target="../notesSlides/notesSlide9.xml"/><Relationship Id="rId16" Type="http://schemas.openxmlformats.org/officeDocument/2006/relationships/image" Target="../media/image72.svg"/><Relationship Id="rId20" Type="http://schemas.openxmlformats.org/officeDocument/2006/relationships/image" Target="../media/image75.png"/><Relationship Id="rId1" Type="http://schemas.openxmlformats.org/officeDocument/2006/relationships/slideLayout" Target="../slideLayouts/slideLayout39.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78.jpeg"/><Relationship Id="rId5" Type="http://schemas.openxmlformats.org/officeDocument/2006/relationships/image" Target="../media/image62.svg"/><Relationship Id="rId15" Type="http://schemas.openxmlformats.org/officeDocument/2006/relationships/image" Target="../media/image71.png"/><Relationship Id="rId23" Type="http://schemas.openxmlformats.org/officeDocument/2006/relationships/image" Target="../media/image77.png"/><Relationship Id="rId10" Type="http://schemas.openxmlformats.org/officeDocument/2006/relationships/image" Target="../media/image67.png"/><Relationship Id="rId19" Type="http://schemas.microsoft.com/office/2007/relationships/hdphoto" Target="../media/hdphoto3.wdp"/><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0.svg"/><Relationship Id="rId22"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hyperlink" Target="https://coe-demos.sifylivewire.com/vr-haptics" TargetMode="External"/><Relationship Id="rId3" Type="http://schemas.openxmlformats.org/officeDocument/2006/relationships/image" Target="../media/image81.png"/><Relationship Id="rId7" Type="http://schemas.openxmlformats.org/officeDocument/2006/relationships/hyperlink" Target="https://coe-demos.sifylivewire.com/leap-motion"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coe-demos.sifylivewire.com/assess" TargetMode="External"/><Relationship Id="rId5" Type="http://schemas.openxmlformats.org/officeDocument/2006/relationships/hyperlink" Target="https://coe-demos.sifylivewire.com/toolingu-web" TargetMode="External"/><Relationship Id="rId10" Type="http://schemas.openxmlformats.org/officeDocument/2006/relationships/hyperlink" Target="https://coe-demos.sifylivewire.com/hololens" TargetMode="External"/><Relationship Id="rId4" Type="http://schemas.openxmlformats.org/officeDocument/2006/relationships/image" Target="../media/image82.svg"/><Relationship Id="rId9" Type="http://schemas.openxmlformats.org/officeDocument/2006/relationships/hyperlink" Target="https://coe-demos.sifylivewire.com/ar-based-workinstruc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82.svg"/></Relationships>
</file>

<file path=ppt/slides/_rels/slide16.xml.rels><?xml version="1.0" encoding="UTF-8" standalone="yes"?>
<Relationships xmlns="http://schemas.openxmlformats.org/package/2006/relationships"><Relationship Id="rId13" Type="http://schemas.openxmlformats.org/officeDocument/2006/relationships/image" Target="../media/image94.svg"/><Relationship Id="rId18" Type="http://schemas.openxmlformats.org/officeDocument/2006/relationships/image" Target="../media/image99.png"/><Relationship Id="rId26" Type="http://schemas.openxmlformats.org/officeDocument/2006/relationships/image" Target="../media/image107.png"/><Relationship Id="rId39" Type="http://schemas.openxmlformats.org/officeDocument/2006/relationships/image" Target="../media/image120.svg"/><Relationship Id="rId21" Type="http://schemas.openxmlformats.org/officeDocument/2006/relationships/image" Target="../media/image102.svg"/><Relationship Id="rId34" Type="http://schemas.openxmlformats.org/officeDocument/2006/relationships/image" Target="../media/image115.png"/><Relationship Id="rId42" Type="http://schemas.openxmlformats.org/officeDocument/2006/relationships/image" Target="../media/image123.png"/><Relationship Id="rId47" Type="http://schemas.openxmlformats.org/officeDocument/2006/relationships/image" Target="../media/image128.svg"/><Relationship Id="rId50" Type="http://schemas.openxmlformats.org/officeDocument/2006/relationships/image" Target="../media/image131.png"/><Relationship Id="rId55" Type="http://schemas.openxmlformats.org/officeDocument/2006/relationships/image" Target="../media/image136.svg"/><Relationship Id="rId7" Type="http://schemas.openxmlformats.org/officeDocument/2006/relationships/image" Target="../media/image88.svg"/><Relationship Id="rId2" Type="http://schemas.openxmlformats.org/officeDocument/2006/relationships/image" Target="../media/image83.png"/><Relationship Id="rId16" Type="http://schemas.openxmlformats.org/officeDocument/2006/relationships/image" Target="../media/image97.png"/><Relationship Id="rId29" Type="http://schemas.openxmlformats.org/officeDocument/2006/relationships/image" Target="../media/image110.svg"/><Relationship Id="rId11" Type="http://schemas.openxmlformats.org/officeDocument/2006/relationships/image" Target="../media/image92.svg"/><Relationship Id="rId24" Type="http://schemas.openxmlformats.org/officeDocument/2006/relationships/image" Target="../media/image105.png"/><Relationship Id="rId32" Type="http://schemas.openxmlformats.org/officeDocument/2006/relationships/image" Target="../media/image113.png"/><Relationship Id="rId37" Type="http://schemas.openxmlformats.org/officeDocument/2006/relationships/image" Target="../media/image118.svg"/><Relationship Id="rId40" Type="http://schemas.openxmlformats.org/officeDocument/2006/relationships/image" Target="../media/image121.png"/><Relationship Id="rId45" Type="http://schemas.openxmlformats.org/officeDocument/2006/relationships/image" Target="../media/image126.svg"/><Relationship Id="rId53" Type="http://schemas.openxmlformats.org/officeDocument/2006/relationships/image" Target="../media/image134.svg"/><Relationship Id="rId5" Type="http://schemas.openxmlformats.org/officeDocument/2006/relationships/image" Target="../media/image86.svg"/><Relationship Id="rId19" Type="http://schemas.openxmlformats.org/officeDocument/2006/relationships/image" Target="../media/image100.sv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svg"/><Relationship Id="rId30" Type="http://schemas.openxmlformats.org/officeDocument/2006/relationships/image" Target="../media/image111.png"/><Relationship Id="rId35" Type="http://schemas.openxmlformats.org/officeDocument/2006/relationships/image" Target="../media/image116.svg"/><Relationship Id="rId43" Type="http://schemas.openxmlformats.org/officeDocument/2006/relationships/image" Target="../media/image124.svg"/><Relationship Id="rId48" Type="http://schemas.openxmlformats.org/officeDocument/2006/relationships/image" Target="../media/image129.png"/><Relationship Id="rId56" Type="http://schemas.openxmlformats.org/officeDocument/2006/relationships/image" Target="../media/image137.png"/><Relationship Id="rId8" Type="http://schemas.openxmlformats.org/officeDocument/2006/relationships/image" Target="../media/image89.png"/><Relationship Id="rId51" Type="http://schemas.openxmlformats.org/officeDocument/2006/relationships/image" Target="../media/image132.svg"/><Relationship Id="rId3" Type="http://schemas.openxmlformats.org/officeDocument/2006/relationships/image" Target="../media/image84.svg"/><Relationship Id="rId12" Type="http://schemas.openxmlformats.org/officeDocument/2006/relationships/image" Target="../media/image93.png"/><Relationship Id="rId17" Type="http://schemas.openxmlformats.org/officeDocument/2006/relationships/image" Target="../media/image98.svg"/><Relationship Id="rId25" Type="http://schemas.openxmlformats.org/officeDocument/2006/relationships/image" Target="../media/image106.svg"/><Relationship Id="rId33" Type="http://schemas.openxmlformats.org/officeDocument/2006/relationships/image" Target="../media/image114.svg"/><Relationship Id="rId38" Type="http://schemas.openxmlformats.org/officeDocument/2006/relationships/image" Target="../media/image119.png"/><Relationship Id="rId46" Type="http://schemas.openxmlformats.org/officeDocument/2006/relationships/image" Target="../media/image127.png"/><Relationship Id="rId20" Type="http://schemas.openxmlformats.org/officeDocument/2006/relationships/image" Target="../media/image101.png"/><Relationship Id="rId41" Type="http://schemas.openxmlformats.org/officeDocument/2006/relationships/image" Target="../media/image122.svg"/><Relationship Id="rId54" Type="http://schemas.openxmlformats.org/officeDocument/2006/relationships/image" Target="../media/image135.png"/><Relationship Id="rId1" Type="http://schemas.openxmlformats.org/officeDocument/2006/relationships/slideLayout" Target="../slideLayouts/slideLayout20.xml"/><Relationship Id="rId6" Type="http://schemas.openxmlformats.org/officeDocument/2006/relationships/image" Target="../media/image87.png"/><Relationship Id="rId15" Type="http://schemas.openxmlformats.org/officeDocument/2006/relationships/image" Target="../media/image96.svg"/><Relationship Id="rId23" Type="http://schemas.openxmlformats.org/officeDocument/2006/relationships/image" Target="../media/image104.svg"/><Relationship Id="rId28" Type="http://schemas.openxmlformats.org/officeDocument/2006/relationships/image" Target="../media/image109.png"/><Relationship Id="rId36" Type="http://schemas.openxmlformats.org/officeDocument/2006/relationships/image" Target="../media/image117.png"/><Relationship Id="rId49" Type="http://schemas.openxmlformats.org/officeDocument/2006/relationships/image" Target="../media/image130.svg"/><Relationship Id="rId57" Type="http://schemas.openxmlformats.org/officeDocument/2006/relationships/image" Target="../media/image138.svg"/><Relationship Id="rId10" Type="http://schemas.openxmlformats.org/officeDocument/2006/relationships/image" Target="../media/image91.png"/><Relationship Id="rId31" Type="http://schemas.openxmlformats.org/officeDocument/2006/relationships/image" Target="../media/image112.svg"/><Relationship Id="rId44" Type="http://schemas.openxmlformats.org/officeDocument/2006/relationships/image" Target="../media/image125.png"/><Relationship Id="rId52" Type="http://schemas.openxmlformats.org/officeDocument/2006/relationships/image" Target="../media/image13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16.png"/><Relationship Id="rId9" Type="http://schemas.microsoft.com/office/2007/relationships/diagramDrawing" Target="../diagrams/drawing2.xml"/><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jpe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6.xml"/><Relationship Id="rId16" Type="http://schemas.openxmlformats.org/officeDocument/2006/relationships/diagramColors" Target="../diagrams/colors7.xml"/><Relationship Id="rId1" Type="http://schemas.openxmlformats.org/officeDocument/2006/relationships/slideLayout" Target="../slideLayouts/slideLayout20.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77BCCEA-D5D2-480E-9EF6-5C421A4C57C4}"/>
              </a:ext>
            </a:extLst>
          </p:cNvPr>
          <p:cNvSpPr>
            <a:spLocks noGrp="1"/>
          </p:cNvSpPr>
          <p:nvPr>
            <p:ph type="body" sz="quarter" idx="13"/>
          </p:nvPr>
        </p:nvSpPr>
        <p:spPr>
          <a:xfrm>
            <a:off x="445466" y="2079890"/>
            <a:ext cx="5889719" cy="1218084"/>
          </a:xfrm>
        </p:spPr>
        <p:txBody>
          <a:bodyPr/>
          <a:lstStyle/>
          <a:p>
            <a:r>
              <a:rPr lang="en-IN" dirty="0"/>
              <a:t>EMPOWERING </a:t>
            </a:r>
          </a:p>
          <a:p>
            <a:r>
              <a:rPr lang="en-IN" dirty="0"/>
              <a:t>INDIA’S AI AMBITION </a:t>
            </a:r>
          </a:p>
        </p:txBody>
      </p:sp>
      <p:sp>
        <p:nvSpPr>
          <p:cNvPr id="13" name="Text Placeholder 12">
            <a:extLst>
              <a:ext uri="{FF2B5EF4-FFF2-40B4-BE49-F238E27FC236}">
                <a16:creationId xmlns:a16="http://schemas.microsoft.com/office/drawing/2014/main" id="{DC062683-999C-4FB2-9C42-29C1BFDE76EB}"/>
              </a:ext>
            </a:extLst>
          </p:cNvPr>
          <p:cNvSpPr>
            <a:spLocks noGrp="1"/>
          </p:cNvSpPr>
          <p:nvPr>
            <p:ph type="body" sz="quarter" idx="14"/>
          </p:nvPr>
        </p:nvSpPr>
        <p:spPr/>
        <p:txBody>
          <a:bodyPr vert="horz" lIns="0" tIns="0" rIns="121904" bIns="60953" rtlCol="0" anchor="t">
            <a:noAutofit/>
          </a:bodyPr>
          <a:lstStyle/>
          <a:p>
            <a:r>
              <a:rPr lang="en-IN" dirty="0">
                <a:latin typeface="TheSansOffice"/>
              </a:rPr>
              <a:t>Sify Digital Services Overview </a:t>
            </a:r>
          </a:p>
        </p:txBody>
      </p:sp>
      <p:sp>
        <p:nvSpPr>
          <p:cNvPr id="14" name="Text Placeholder 13">
            <a:extLst>
              <a:ext uri="{FF2B5EF4-FFF2-40B4-BE49-F238E27FC236}">
                <a16:creationId xmlns:a16="http://schemas.microsoft.com/office/drawing/2014/main" id="{F7EA265C-0286-4CA7-9A77-50FD0974F5D0}"/>
              </a:ext>
            </a:extLst>
          </p:cNvPr>
          <p:cNvSpPr>
            <a:spLocks noGrp="1"/>
          </p:cNvSpPr>
          <p:nvPr>
            <p:ph type="body" sz="quarter" idx="15"/>
          </p:nvPr>
        </p:nvSpPr>
        <p:spPr>
          <a:xfrm>
            <a:off x="445466" y="5224992"/>
            <a:ext cx="6816328" cy="369471"/>
          </a:xfrm>
        </p:spPr>
        <p:txBody>
          <a:bodyPr/>
          <a:lstStyle/>
          <a:p>
            <a:r>
              <a:rPr lang="en-IN" dirty="0">
                <a:latin typeface="TheSansOffice"/>
              </a:rPr>
              <a:t>FEB 2025</a:t>
            </a:r>
            <a:endParaRPr lang="en-US" dirty="0"/>
          </a:p>
        </p:txBody>
      </p:sp>
    </p:spTree>
    <p:extLst>
      <p:ext uri="{BB962C8B-B14F-4D97-AF65-F5344CB8AC3E}">
        <p14:creationId xmlns:p14="http://schemas.microsoft.com/office/powerpoint/2010/main" val="16721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E72C50-2019-2010-7E50-9D3828EA6883}"/>
              </a:ext>
            </a:extLst>
          </p:cNvPr>
          <p:cNvSpPr/>
          <p:nvPr/>
        </p:nvSpPr>
        <p:spPr>
          <a:xfrm>
            <a:off x="0" y="836085"/>
            <a:ext cx="12192000" cy="2644719"/>
          </a:xfrm>
          <a:prstGeom prst="rect">
            <a:avLst/>
          </a:prstGeom>
          <a:solidFill>
            <a:srgbClr val="10253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3" name="TextBox 2">
            <a:extLst>
              <a:ext uri="{FF2B5EF4-FFF2-40B4-BE49-F238E27FC236}">
                <a16:creationId xmlns:a16="http://schemas.microsoft.com/office/drawing/2014/main" id="{46EAB300-E926-2C49-CFDA-C4FF51F7DDAE}"/>
              </a:ext>
            </a:extLst>
          </p:cNvPr>
          <p:cNvSpPr txBox="1"/>
          <p:nvPr/>
        </p:nvSpPr>
        <p:spPr>
          <a:xfrm>
            <a:off x="332048" y="1569128"/>
            <a:ext cx="11328400" cy="1200329"/>
          </a:xfrm>
          <a:prstGeom prst="rect">
            <a:avLst/>
          </a:prstGeom>
          <a:noFill/>
        </p:spPr>
        <p:txBody>
          <a:bodyPr wrap="square" rtlCol="0">
            <a:spAutoFit/>
          </a:bodyPr>
          <a:lstStyle/>
          <a:p>
            <a:pPr algn="ctr" defTabSz="914377"/>
            <a:r>
              <a:rPr lang="en-US" sz="3600" b="1" dirty="0">
                <a:solidFill>
                  <a:srgbClr val="BED730"/>
                </a:solidFill>
                <a:latin typeface="Trebuchet MS" panose="020B0703020202090204" pitchFamily="34" charset="0"/>
              </a:rPr>
              <a:t>Sify </a:t>
            </a:r>
            <a:r>
              <a:rPr lang="en-US" sz="3600" b="1" dirty="0" err="1">
                <a:solidFill>
                  <a:srgbClr val="BED730"/>
                </a:solidFill>
                <a:latin typeface="Trebuchet MS" panose="020B0703020202090204" pitchFamily="34" charset="0"/>
              </a:rPr>
              <a:t>Infinit</a:t>
            </a:r>
            <a:r>
              <a:rPr lang="en-US" sz="3600" b="1" dirty="0">
                <a:solidFill>
                  <a:srgbClr val="BED730"/>
                </a:solidFill>
                <a:latin typeface="Trebuchet MS" panose="020B0703020202090204" pitchFamily="34" charset="0"/>
              </a:rPr>
              <a:t> SAP Innovation Lab </a:t>
            </a:r>
            <a:br>
              <a:rPr lang="en-US" sz="3600" b="1" dirty="0">
                <a:solidFill>
                  <a:srgbClr val="BED730"/>
                </a:solidFill>
                <a:latin typeface="Trebuchet MS" panose="020B0703020202090204" pitchFamily="34" charset="0"/>
              </a:rPr>
            </a:br>
            <a:r>
              <a:rPr lang="en-US" sz="3600" b="1" dirty="0">
                <a:solidFill>
                  <a:srgbClr val="BED730"/>
                </a:solidFill>
                <a:latin typeface="Trebuchet MS" panose="020B0703020202090204" pitchFamily="34" charset="0"/>
              </a:rPr>
              <a:t>Business Value for S/4</a:t>
            </a:r>
            <a:endParaRPr lang="en-US" sz="3600" b="1" dirty="0">
              <a:solidFill>
                <a:srgbClr val="BED730"/>
              </a:solidFill>
              <a:latin typeface="Trebuchet MS"/>
            </a:endParaRPr>
          </a:p>
        </p:txBody>
      </p:sp>
      <p:sp>
        <p:nvSpPr>
          <p:cNvPr id="4" name="Pentagon 3">
            <a:extLst>
              <a:ext uri="{FF2B5EF4-FFF2-40B4-BE49-F238E27FC236}">
                <a16:creationId xmlns:a16="http://schemas.microsoft.com/office/drawing/2014/main" id="{3263046B-4BB8-02C2-4FF2-656223F6F529}"/>
              </a:ext>
            </a:extLst>
          </p:cNvPr>
          <p:cNvSpPr/>
          <p:nvPr/>
        </p:nvSpPr>
        <p:spPr>
          <a:xfrm rot="16200000" flipV="1">
            <a:off x="102850" y="3686056"/>
            <a:ext cx="3307812" cy="1939637"/>
          </a:xfrm>
          <a:prstGeom prst="homePlate">
            <a:avLst>
              <a:gd name="adj" fmla="val 24436"/>
            </a:avLst>
          </a:prstGeom>
          <a:solidFill>
            <a:srgbClr val="10253F">
              <a:alpha val="2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5" name="TextBox 4">
            <a:extLst>
              <a:ext uri="{FF2B5EF4-FFF2-40B4-BE49-F238E27FC236}">
                <a16:creationId xmlns:a16="http://schemas.microsoft.com/office/drawing/2014/main" id="{86048EBE-88C0-97D8-19F0-5E2ECE77F80E}"/>
              </a:ext>
            </a:extLst>
          </p:cNvPr>
          <p:cNvSpPr txBox="1"/>
          <p:nvPr/>
        </p:nvSpPr>
        <p:spPr>
          <a:xfrm>
            <a:off x="919941" y="3713312"/>
            <a:ext cx="1640379" cy="1221168"/>
          </a:xfrm>
          <a:prstGeom prst="rect">
            <a:avLst/>
          </a:prstGeom>
          <a:noFill/>
        </p:spPr>
        <p:txBody>
          <a:bodyPr wrap="square" rtlCol="0">
            <a:spAutoFit/>
          </a:bodyPr>
          <a:lstStyle/>
          <a:p>
            <a:pPr defTabSz="914377"/>
            <a:r>
              <a:rPr lang="en-US" sz="1467">
                <a:solidFill>
                  <a:prstClr val="white"/>
                </a:solidFill>
                <a:latin typeface="Trebuchet MS"/>
              </a:rPr>
              <a:t>Customers  have the opportunity to bring their challenge into a Lab</a:t>
            </a:r>
            <a:endParaRPr lang="en-IN" sz="1467">
              <a:solidFill>
                <a:prstClr val="white"/>
              </a:solidFill>
              <a:latin typeface="Trebuchet MS"/>
            </a:endParaRPr>
          </a:p>
        </p:txBody>
      </p:sp>
      <p:sp>
        <p:nvSpPr>
          <p:cNvPr id="6" name="Pentagon 5">
            <a:extLst>
              <a:ext uri="{FF2B5EF4-FFF2-40B4-BE49-F238E27FC236}">
                <a16:creationId xmlns:a16="http://schemas.microsoft.com/office/drawing/2014/main" id="{694D09AF-D194-C9AD-79F0-8124E3A644DB}"/>
              </a:ext>
            </a:extLst>
          </p:cNvPr>
          <p:cNvSpPr/>
          <p:nvPr/>
        </p:nvSpPr>
        <p:spPr>
          <a:xfrm rot="16200000" flipV="1">
            <a:off x="2241993" y="3686060"/>
            <a:ext cx="3307812" cy="1939637"/>
          </a:xfrm>
          <a:prstGeom prst="homePlate">
            <a:avLst>
              <a:gd name="adj" fmla="val 24436"/>
            </a:avLst>
          </a:prstGeom>
          <a:solidFill>
            <a:srgbClr val="10253F">
              <a:alpha val="2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7" name="TextBox 6">
            <a:extLst>
              <a:ext uri="{FF2B5EF4-FFF2-40B4-BE49-F238E27FC236}">
                <a16:creationId xmlns:a16="http://schemas.microsoft.com/office/drawing/2014/main" id="{00637567-A3FA-6D4A-1672-21B19B9EBC1E}"/>
              </a:ext>
            </a:extLst>
          </p:cNvPr>
          <p:cNvSpPr txBox="1"/>
          <p:nvPr/>
        </p:nvSpPr>
        <p:spPr>
          <a:xfrm>
            <a:off x="3059084" y="3713314"/>
            <a:ext cx="1640379" cy="1446935"/>
          </a:xfrm>
          <a:prstGeom prst="rect">
            <a:avLst/>
          </a:prstGeom>
          <a:noFill/>
        </p:spPr>
        <p:txBody>
          <a:bodyPr wrap="square" rtlCol="0">
            <a:spAutoFit/>
          </a:bodyPr>
          <a:lstStyle/>
          <a:p>
            <a:pPr defTabSz="914377"/>
            <a:r>
              <a:rPr lang="en-US" sz="1467">
                <a:solidFill>
                  <a:prstClr val="white"/>
                </a:solidFill>
                <a:latin typeface="Trebuchet MS"/>
              </a:rPr>
              <a:t>Sify offers customers a test-drive in the Lab of a productive state as a digital twin</a:t>
            </a:r>
            <a:endParaRPr lang="en-IN" sz="1467">
              <a:solidFill>
                <a:prstClr val="white"/>
              </a:solidFill>
              <a:latin typeface="Trebuchet MS"/>
            </a:endParaRPr>
          </a:p>
        </p:txBody>
      </p:sp>
      <p:sp>
        <p:nvSpPr>
          <p:cNvPr id="8" name="Pentagon 7">
            <a:extLst>
              <a:ext uri="{FF2B5EF4-FFF2-40B4-BE49-F238E27FC236}">
                <a16:creationId xmlns:a16="http://schemas.microsoft.com/office/drawing/2014/main" id="{71CCD5D7-CE5B-7D78-30D3-34A66B1E181E}"/>
              </a:ext>
            </a:extLst>
          </p:cNvPr>
          <p:cNvSpPr/>
          <p:nvPr/>
        </p:nvSpPr>
        <p:spPr>
          <a:xfrm rot="16200000" flipV="1">
            <a:off x="4358967" y="3686059"/>
            <a:ext cx="3307812" cy="1939637"/>
          </a:xfrm>
          <a:prstGeom prst="homePlate">
            <a:avLst>
              <a:gd name="adj" fmla="val 24436"/>
            </a:avLst>
          </a:prstGeom>
          <a:solidFill>
            <a:srgbClr val="10253F">
              <a:alpha val="2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9" name="TextBox 8">
            <a:extLst>
              <a:ext uri="{FF2B5EF4-FFF2-40B4-BE49-F238E27FC236}">
                <a16:creationId xmlns:a16="http://schemas.microsoft.com/office/drawing/2014/main" id="{4F2CD8B3-A744-9104-7D9C-C5DD8279CEEB}"/>
              </a:ext>
            </a:extLst>
          </p:cNvPr>
          <p:cNvSpPr txBox="1"/>
          <p:nvPr/>
        </p:nvSpPr>
        <p:spPr>
          <a:xfrm>
            <a:off x="5176059" y="3713315"/>
            <a:ext cx="1640379" cy="1446935"/>
          </a:xfrm>
          <a:prstGeom prst="rect">
            <a:avLst/>
          </a:prstGeom>
          <a:noFill/>
        </p:spPr>
        <p:txBody>
          <a:bodyPr wrap="square" rtlCol="0">
            <a:spAutoFit/>
          </a:bodyPr>
          <a:lstStyle/>
          <a:p>
            <a:pPr defTabSz="914377"/>
            <a:r>
              <a:rPr lang="en-US" sz="1467">
                <a:solidFill>
                  <a:prstClr val="white"/>
                </a:solidFill>
                <a:latin typeface="Trebuchet MS"/>
              </a:rPr>
              <a:t>SAP Cloud Digital Core and AI to proof point process transformation from ECC to S/4</a:t>
            </a:r>
            <a:endParaRPr lang="en-IN" sz="1467">
              <a:solidFill>
                <a:prstClr val="white"/>
              </a:solidFill>
              <a:latin typeface="Trebuchet MS"/>
            </a:endParaRPr>
          </a:p>
        </p:txBody>
      </p:sp>
      <p:sp>
        <p:nvSpPr>
          <p:cNvPr id="10" name="Pentagon 9">
            <a:extLst>
              <a:ext uri="{FF2B5EF4-FFF2-40B4-BE49-F238E27FC236}">
                <a16:creationId xmlns:a16="http://schemas.microsoft.com/office/drawing/2014/main" id="{E9942BE5-2C02-2EAF-3C63-DE7AA4E08A2D}"/>
              </a:ext>
            </a:extLst>
          </p:cNvPr>
          <p:cNvSpPr/>
          <p:nvPr/>
        </p:nvSpPr>
        <p:spPr>
          <a:xfrm rot="16200000" flipV="1">
            <a:off x="7545510" y="2583238"/>
            <a:ext cx="3307815" cy="4145281"/>
          </a:xfrm>
          <a:prstGeom prst="homePlate">
            <a:avLst>
              <a:gd name="adj" fmla="val 14454"/>
            </a:avLst>
          </a:prstGeom>
          <a:solidFill>
            <a:srgbClr val="10253F">
              <a:alpha val="2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12" name="TextBox 11">
            <a:extLst>
              <a:ext uri="{FF2B5EF4-FFF2-40B4-BE49-F238E27FC236}">
                <a16:creationId xmlns:a16="http://schemas.microsoft.com/office/drawing/2014/main" id="{20B323C2-A081-9659-9A01-910CC5653A81}"/>
              </a:ext>
            </a:extLst>
          </p:cNvPr>
          <p:cNvSpPr txBox="1"/>
          <p:nvPr/>
        </p:nvSpPr>
        <p:spPr>
          <a:xfrm>
            <a:off x="7326284" y="3713315"/>
            <a:ext cx="3746269" cy="1221168"/>
          </a:xfrm>
          <a:prstGeom prst="rect">
            <a:avLst/>
          </a:prstGeom>
          <a:noFill/>
        </p:spPr>
        <p:txBody>
          <a:bodyPr wrap="square" rtlCol="0">
            <a:spAutoFit/>
          </a:bodyPr>
          <a:lstStyle/>
          <a:p>
            <a:pPr defTabSz="914377"/>
            <a:r>
              <a:rPr lang="en-US" sz="1467">
                <a:solidFill>
                  <a:prstClr val="white"/>
                </a:solidFill>
                <a:latin typeface="Trebuchet MS"/>
              </a:rPr>
              <a:t>Iterative phase approach enables organizations to maximize the value of their SAP investment using test-run migration of certain processes from ECC to S/4 in a fully automated experience</a:t>
            </a:r>
            <a:endParaRPr lang="en-IN" sz="1467">
              <a:solidFill>
                <a:prstClr val="white"/>
              </a:solidFill>
              <a:latin typeface="Trebuchet MS"/>
            </a:endParaRPr>
          </a:p>
        </p:txBody>
      </p:sp>
      <p:graphicFrame>
        <p:nvGraphicFramePr>
          <p:cNvPr id="14" name="Diagram 13">
            <a:extLst>
              <a:ext uri="{FF2B5EF4-FFF2-40B4-BE49-F238E27FC236}">
                <a16:creationId xmlns:a16="http://schemas.microsoft.com/office/drawing/2014/main" id="{3DE1DA2A-814B-7D09-E0F0-2082E00469D0}"/>
              </a:ext>
            </a:extLst>
          </p:cNvPr>
          <p:cNvGraphicFramePr/>
          <p:nvPr>
            <p:extLst>
              <p:ext uri="{D42A27DB-BD31-4B8C-83A1-F6EECF244321}">
                <p14:modId xmlns:p14="http://schemas.microsoft.com/office/powerpoint/2010/main" val="279512228"/>
              </p:ext>
            </p:extLst>
          </p:nvPr>
        </p:nvGraphicFramePr>
        <p:xfrm>
          <a:off x="7437120" y="5296954"/>
          <a:ext cx="3635433" cy="831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48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11B428-D58D-E67A-099D-FBDE23DC808C}"/>
              </a:ext>
            </a:extLst>
          </p:cNvPr>
          <p:cNvSpPr>
            <a:spLocks noGrp="1"/>
          </p:cNvSpPr>
          <p:nvPr>
            <p:ph type="title"/>
          </p:nvPr>
        </p:nvSpPr>
        <p:spPr>
          <a:xfrm>
            <a:off x="432000" y="315391"/>
            <a:ext cx="11328200" cy="502756"/>
          </a:xfrm>
        </p:spPr>
        <p:txBody>
          <a:bodyPr/>
          <a:lstStyle/>
          <a:p>
            <a:r>
              <a:rPr lang="en-US"/>
              <a:t>a platform centric approach</a:t>
            </a:r>
          </a:p>
        </p:txBody>
      </p:sp>
      <p:graphicFrame>
        <p:nvGraphicFramePr>
          <p:cNvPr id="7" name="Diagram 6">
            <a:extLst>
              <a:ext uri="{FF2B5EF4-FFF2-40B4-BE49-F238E27FC236}">
                <a16:creationId xmlns:a16="http://schemas.microsoft.com/office/drawing/2014/main" id="{227D0B3D-F5AD-7BE3-3F51-E4D40CBC68F1}"/>
              </a:ext>
            </a:extLst>
          </p:cNvPr>
          <p:cNvGraphicFramePr/>
          <p:nvPr/>
        </p:nvGraphicFramePr>
        <p:xfrm>
          <a:off x="431800" y="1316565"/>
          <a:ext cx="11328400" cy="4993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8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32C9A-3950-1E5A-5BBD-4D42C3F39A21}"/>
              </a:ext>
            </a:extLst>
          </p:cNvPr>
          <p:cNvSpPr txBox="1"/>
          <p:nvPr/>
        </p:nvSpPr>
        <p:spPr>
          <a:xfrm>
            <a:off x="2356159" y="5458405"/>
            <a:ext cx="7600028" cy="66678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spcAft>
                <a:spcPts val="800"/>
              </a:spcAft>
              <a:defRPr/>
            </a:pPr>
            <a:r>
              <a:rPr lang="en-IN" sz="3733" dirty="0">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2274198" y="2462766"/>
            <a:ext cx="7643607" cy="1234149"/>
            <a:chOff x="323850" y="2753261"/>
            <a:chExt cx="8496300" cy="1371828"/>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1486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5333" b="1" dirty="0">
                  <a:solidFill>
                    <a:srgbClr val="BED730"/>
                  </a:solidFill>
                  <a:latin typeface="Trebuchet MS"/>
                </a:rPr>
                <a:t>Tried  Tested  Trusted</a:t>
              </a:r>
              <a:endParaRPr lang="en-IN" sz="5333" b="1" dirty="0">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46748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2133" b="1" dirty="0">
                  <a:solidFill>
                    <a:prstClr val="white"/>
                  </a:solidFill>
                  <a:latin typeface="Trebuchet MS"/>
                </a:rPr>
                <a:t>Your digital infrastructure partner for over 25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10628791" y="312669"/>
            <a:ext cx="1207143" cy="683955"/>
          </a:xfrm>
          <a:prstGeom prst="rect">
            <a:avLst/>
          </a:prstGeom>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81D39C2-E8D4-0F3B-DB14-03D006D78D5F}"/>
              </a:ext>
            </a:extLst>
          </p:cNvPr>
          <p:cNvGrpSpPr/>
          <p:nvPr/>
        </p:nvGrpSpPr>
        <p:grpSpPr>
          <a:xfrm>
            <a:off x="638003" y="3974990"/>
            <a:ext cx="10915995" cy="1189816"/>
            <a:chOff x="483929" y="2565721"/>
            <a:chExt cx="8186996" cy="892362"/>
          </a:xfrm>
        </p:grpSpPr>
        <p:grpSp>
          <p:nvGrpSpPr>
            <p:cNvPr id="42" name="Group 41">
              <a:extLst>
                <a:ext uri="{FF2B5EF4-FFF2-40B4-BE49-F238E27FC236}">
                  <a16:creationId xmlns:a16="http://schemas.microsoft.com/office/drawing/2014/main" id="{2172AB10-2064-77EC-B5AD-6A162D606387}"/>
                </a:ext>
              </a:extLst>
            </p:cNvPr>
            <p:cNvGrpSpPr/>
            <p:nvPr/>
          </p:nvGrpSpPr>
          <p:grpSpPr>
            <a:xfrm>
              <a:off x="483929" y="2565721"/>
              <a:ext cx="945000" cy="871203"/>
              <a:chOff x="444173" y="2556318"/>
              <a:chExt cx="945000" cy="871203"/>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Network</a:t>
                </a:r>
              </a:p>
              <a:p>
                <a:pPr algn="ctr" defTabSz="914309">
                  <a:defRPr/>
                </a:pPr>
                <a:r>
                  <a:rPr lang="en-IN" sz="1000" dirty="0">
                    <a:solidFill>
                      <a:prstClr val="white"/>
                    </a:solidFill>
                    <a:latin typeface="TheSansOffice" panose="020B0503040302060204"/>
                  </a:rPr>
                  <a:t>Infra Services</a:t>
                </a:r>
                <a:endParaRPr lang="en-US" sz="1000" dirty="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1"/>
              <a:ext cx="945000" cy="863750"/>
              <a:chOff x="5726469" y="2563772"/>
              <a:chExt cx="945000" cy="863749"/>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Digital Apps</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7"/>
              <a:ext cx="945000" cy="863750"/>
              <a:chOff x="6784264" y="2563771"/>
              <a:chExt cx="945000" cy="863750"/>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Industry Apps</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1"/>
              <a:ext cx="945000" cy="869277"/>
              <a:chOff x="4675343" y="2558244"/>
              <a:chExt cx="945000" cy="869277"/>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Cloud &amp; IT</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7"/>
              <a:ext cx="945000" cy="856295"/>
              <a:chOff x="2568712" y="2571226"/>
              <a:chExt cx="945000" cy="856295"/>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pt-BR" sz="1000">
                    <a:solidFill>
                      <a:prstClr val="white"/>
                    </a:solidFill>
                    <a:latin typeface="TheSansOffice" panose="020B0503040302060204"/>
                  </a:rPr>
                  <a:t>Data Center</a:t>
                </a:r>
              </a:p>
              <a:p>
                <a:pPr algn="ctr" defTabSz="914309">
                  <a:defRPr/>
                </a:pPr>
                <a:r>
                  <a:rPr lang="pt-BR" sz="1000">
                    <a:solidFill>
                      <a:prstClr val="white"/>
                    </a:solidFill>
                    <a:latin typeface="TheSansOffice" panose="020B0503040302060204"/>
                  </a:rPr>
                  <a:t>Colo Services</a:t>
                </a:r>
                <a:endParaRPr lang="en-US" sz="1000" dirty="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2"/>
              <a:ext cx="945000" cy="892361"/>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lIns="121920" tIns="60960" rIns="121920" bIns="6096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CloudInfinit</a:t>
                </a:r>
                <a:r>
                  <a:rPr lang="en-IN" sz="1000" baseline="30000" dirty="0">
                    <a:solidFill>
                      <a:srgbClr val="BBD42F"/>
                    </a:solidFill>
                    <a:latin typeface="TheSansOffice" panose="020B0503040302060204"/>
                  </a:rPr>
                  <a:t>+AI</a:t>
                </a:r>
                <a:r>
                  <a:rPr lang="en-IN" sz="1000" dirty="0">
                    <a:solidFill>
                      <a:prstClr val="white"/>
                    </a:solidFill>
                    <a:latin typeface="TheSansOffice" panose="020B0503040302060204"/>
                  </a:rPr>
                  <a:t> </a:t>
                </a:r>
              </a:p>
              <a:p>
                <a:pPr algn="ctr" defTabSz="914309">
                  <a:defRPr/>
                </a:pPr>
                <a:r>
                  <a:rPr lang="en-IN" sz="1000" dirty="0">
                    <a:solidFill>
                      <a:prstClr val="white"/>
                    </a:solidFill>
                    <a:latin typeface="TheSansOffice" panose="020B0503040302060204"/>
                  </a:rPr>
                  <a:t>GPU Cloud</a:t>
                </a:r>
                <a:endParaRPr lang="en-US" sz="1000" dirty="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1"/>
              <a:ext cx="945000" cy="846531"/>
              <a:chOff x="1508631" y="2580990"/>
              <a:chExt cx="945000" cy="846531"/>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Network Digital </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1"/>
              <a:ext cx="945000" cy="839079"/>
              <a:chOff x="7837240" y="2588442"/>
              <a:chExt cx="945000" cy="839079"/>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Security </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grpSp>
      <p:grpSp>
        <p:nvGrpSpPr>
          <p:cNvPr id="62" name="Group 61">
            <a:extLst>
              <a:ext uri="{FF2B5EF4-FFF2-40B4-BE49-F238E27FC236}">
                <a16:creationId xmlns:a16="http://schemas.microsoft.com/office/drawing/2014/main" id="{218A14E9-02DC-0BB4-CE7B-3934368656E2}"/>
              </a:ext>
            </a:extLst>
          </p:cNvPr>
          <p:cNvGrpSpPr/>
          <p:nvPr/>
        </p:nvGrpSpPr>
        <p:grpSpPr>
          <a:xfrm>
            <a:off x="984422" y="992825"/>
            <a:ext cx="10223159" cy="1170308"/>
            <a:chOff x="405362" y="318692"/>
            <a:chExt cx="7667369" cy="877731"/>
          </a:xfrm>
        </p:grpSpPr>
        <p:sp>
          <p:nvSpPr>
            <p:cNvPr id="21" name="TextBox 20">
              <a:extLst>
                <a:ext uri="{FF2B5EF4-FFF2-40B4-BE49-F238E27FC236}">
                  <a16:creationId xmlns:a16="http://schemas.microsoft.com/office/drawing/2014/main" id="{C40C3085-C98C-4490-F3E1-60989DBD82C8}"/>
                </a:ext>
              </a:extLst>
            </p:cNvPr>
            <p:cNvSpPr txBox="1"/>
            <p:nvPr/>
          </p:nvSpPr>
          <p:spPr>
            <a:xfrm>
              <a:off x="2515669" y="759250"/>
              <a:ext cx="981029"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Award for Sustainability</a:t>
              </a:r>
            </a:p>
          </p:txBody>
        </p:sp>
        <p:sp>
          <p:nvSpPr>
            <p:cNvPr id="22" name="TextBox 21">
              <a:extLst>
                <a:ext uri="{FF2B5EF4-FFF2-40B4-BE49-F238E27FC236}">
                  <a16:creationId xmlns:a16="http://schemas.microsoft.com/office/drawing/2014/main" id="{4BDC3DD2-F5C8-7CC2-B40E-5AB7B192C698}"/>
                </a:ext>
              </a:extLst>
            </p:cNvPr>
            <p:cNvSpPr txBox="1"/>
            <p:nvPr/>
          </p:nvSpPr>
          <p:spPr>
            <a:xfrm>
              <a:off x="3327106" y="746406"/>
              <a:ext cx="867840"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Innovation in Data Center</a:t>
              </a:r>
            </a:p>
          </p:txBody>
        </p:sp>
        <p:sp>
          <p:nvSpPr>
            <p:cNvPr id="44" name="TextBox 43">
              <a:extLst>
                <a:ext uri="{FF2B5EF4-FFF2-40B4-BE49-F238E27FC236}">
                  <a16:creationId xmlns:a16="http://schemas.microsoft.com/office/drawing/2014/main" id="{8FA783B9-1ABB-2365-8B9D-CC85D219BAD5}"/>
                </a:ext>
              </a:extLst>
            </p:cNvPr>
            <p:cNvSpPr txBox="1"/>
            <p:nvPr/>
          </p:nvSpPr>
          <p:spPr>
            <a:xfrm>
              <a:off x="5081696" y="729759"/>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Best in </a:t>
              </a:r>
            </a:p>
            <a:p>
              <a:pPr algn="ctr" defTabSz="609539">
                <a:defRPr/>
              </a:pPr>
              <a:r>
                <a:rPr lang="en-US" sz="1067" dirty="0">
                  <a:solidFill>
                    <a:prstClr val="white"/>
                  </a:solidFill>
                  <a:latin typeface="Trebuchet MS"/>
                </a:rPr>
                <a:t>Services Industry</a:t>
              </a:r>
            </a:p>
          </p:txBody>
        </p:sp>
        <p:pic>
          <p:nvPicPr>
            <p:cNvPr id="45" name="Picture 44" descr="A logo with a sun&#10;&#10;Description automatically generated">
              <a:extLst>
                <a:ext uri="{FF2B5EF4-FFF2-40B4-BE49-F238E27FC236}">
                  <a16:creationId xmlns:a16="http://schemas.microsoft.com/office/drawing/2014/main" id="{E0ACB252-53EC-8845-34D4-BCC3DFD2026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12027" y="488244"/>
              <a:ext cx="496691" cy="233600"/>
            </a:xfrm>
            <a:prstGeom prst="rect">
              <a:avLst/>
            </a:prstGeom>
          </p:spPr>
        </p:pic>
        <p:pic>
          <p:nvPicPr>
            <p:cNvPr id="52" name="Picture 51" descr="A blue and black logo&#10;&#10;Description automatically generated">
              <a:extLst>
                <a:ext uri="{FF2B5EF4-FFF2-40B4-BE49-F238E27FC236}">
                  <a16:creationId xmlns:a16="http://schemas.microsoft.com/office/drawing/2014/main" id="{61F6B167-7B12-75BE-BFAB-BE496966FB73}"/>
                </a:ext>
              </a:extLst>
            </p:cNvPr>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392609" y="401068"/>
              <a:ext cx="434385" cy="320776"/>
            </a:xfrm>
            <a:prstGeom prst="rect">
              <a:avLst/>
            </a:prstGeom>
          </p:spPr>
        </p:pic>
        <p:pic>
          <p:nvPicPr>
            <p:cNvPr id="53" name="Picture 52" descr="A red white and blue sign&#10;&#10;Description automatically generated">
              <a:extLst>
                <a:ext uri="{FF2B5EF4-FFF2-40B4-BE49-F238E27FC236}">
                  <a16:creationId xmlns:a16="http://schemas.microsoft.com/office/drawing/2014/main" id="{83ADAD85-30A6-A069-EE36-B942D0D2C82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756133" y="488245"/>
              <a:ext cx="500100" cy="233599"/>
            </a:xfrm>
            <a:prstGeom prst="rect">
              <a:avLst/>
            </a:prstGeom>
          </p:spPr>
        </p:pic>
        <p:sp>
          <p:nvSpPr>
            <p:cNvPr id="54" name="TextBox 53">
              <a:extLst>
                <a:ext uri="{FF2B5EF4-FFF2-40B4-BE49-F238E27FC236}">
                  <a16:creationId xmlns:a16="http://schemas.microsoft.com/office/drawing/2014/main" id="{F71B3BFE-084C-A81C-8440-2AA63E6F5A54}"/>
                </a:ext>
              </a:extLst>
            </p:cNvPr>
            <p:cNvSpPr txBox="1"/>
            <p:nvPr/>
          </p:nvSpPr>
          <p:spPr>
            <a:xfrm>
              <a:off x="7010837" y="716213"/>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Managed Network Services - MQ</a:t>
              </a:r>
            </a:p>
          </p:txBody>
        </p:sp>
        <p:pic>
          <p:nvPicPr>
            <p:cNvPr id="55" name="Picture 54">
              <a:extLst>
                <a:ext uri="{FF2B5EF4-FFF2-40B4-BE49-F238E27FC236}">
                  <a16:creationId xmlns:a16="http://schemas.microsoft.com/office/drawing/2014/main" id="{A6D6C1DA-D90E-C2D5-29E2-FB4E59917089}"/>
                </a:ext>
              </a:extLst>
            </p:cNvPr>
            <p:cNvPicPr>
              <a:picLocks noChangeAspect="1"/>
            </p:cNvPicPr>
            <p:nvPr/>
          </p:nvPicPr>
          <p:blipFill>
            <a:blip r:embed="rId21" cstate="email">
              <a:biLevel thresh="25000"/>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7178663" y="570272"/>
              <a:ext cx="659013" cy="151572"/>
            </a:xfrm>
            <a:prstGeom prst="rect">
              <a:avLst/>
            </a:prstGeom>
          </p:spPr>
        </p:pic>
        <p:pic>
          <p:nvPicPr>
            <p:cNvPr id="15" name="Picture 14" descr="Logos &amp; Brand Guidelines | NVIDIA">
              <a:extLst>
                <a:ext uri="{FF2B5EF4-FFF2-40B4-BE49-F238E27FC236}">
                  <a16:creationId xmlns:a16="http://schemas.microsoft.com/office/drawing/2014/main" id="{D157B8E9-CCE0-490A-5626-628235B6DC36}"/>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346846" y="385452"/>
              <a:ext cx="600700" cy="3363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DD66AFA-648F-DD04-552E-23BEE82611AD}"/>
                </a:ext>
              </a:extLst>
            </p:cNvPr>
            <p:cNvSpPr txBox="1"/>
            <p:nvPr/>
          </p:nvSpPr>
          <p:spPr>
            <a:xfrm>
              <a:off x="3965209" y="757697"/>
              <a:ext cx="1393480"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812740">
                <a:defRPr/>
              </a:pPr>
              <a:r>
                <a:rPr lang="en-US" sz="1067" dirty="0">
                  <a:solidFill>
                    <a:prstClr val="white"/>
                  </a:solidFill>
                  <a:latin typeface="Trebuchet MS"/>
                </a:rPr>
                <a:t>India’s 1</a:t>
              </a:r>
              <a:r>
                <a:rPr lang="en-US" sz="1067" baseline="30000" dirty="0">
                  <a:solidFill>
                    <a:prstClr val="white"/>
                  </a:solidFill>
                  <a:latin typeface="Trebuchet MS"/>
                </a:rPr>
                <a:t>st</a:t>
              </a:r>
              <a:r>
                <a:rPr lang="en-US" sz="1067" dirty="0">
                  <a:solidFill>
                    <a:prstClr val="white"/>
                  </a:solidFill>
                  <a:latin typeface="Trebuchet MS"/>
                </a:rPr>
                <a:t> Nvidia </a:t>
              </a:r>
            </a:p>
            <a:p>
              <a:pPr algn="ctr" defTabSz="812740">
                <a:defRPr/>
              </a:pPr>
              <a:r>
                <a:rPr lang="en-US" sz="1067" dirty="0">
                  <a:solidFill>
                    <a:prstClr val="white"/>
                  </a:solidFill>
                  <a:latin typeface="Trebuchet MS"/>
                </a:rPr>
                <a:t>DGX Ready Liquid &amp; </a:t>
              </a:r>
            </a:p>
            <a:p>
              <a:pPr algn="ctr" defTabSz="812740">
                <a:defRPr/>
              </a:pPr>
              <a:r>
                <a:rPr lang="en-US" sz="1067" dirty="0">
                  <a:solidFill>
                    <a:prstClr val="white"/>
                  </a:solidFill>
                  <a:latin typeface="Trebuchet MS"/>
                </a:rPr>
                <a:t>Air Cooled DCs</a:t>
              </a:r>
              <a:endParaRPr lang="en-IN" sz="1067" dirty="0">
                <a:solidFill>
                  <a:prstClr val="white"/>
                </a:solidFill>
                <a:latin typeface="Trebuchet MS"/>
              </a:endParaRPr>
            </a:p>
          </p:txBody>
        </p:sp>
        <p:pic>
          <p:nvPicPr>
            <p:cNvPr id="57" name="Picture 2" descr="India Primetime', ET BrandEquity">
              <a:extLst>
                <a:ext uri="{FF2B5EF4-FFF2-40B4-BE49-F238E27FC236}">
                  <a16:creationId xmlns:a16="http://schemas.microsoft.com/office/drawing/2014/main" id="{CBA89BB5-AAD4-0319-D207-73301072D64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81493" y="406031"/>
              <a:ext cx="294965" cy="31581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094B7F-354B-9797-57BB-487DEF5B7A0B}"/>
                </a:ext>
              </a:extLst>
            </p:cNvPr>
            <p:cNvSpPr txBox="1"/>
            <p:nvPr/>
          </p:nvSpPr>
          <p:spPr>
            <a:xfrm>
              <a:off x="1518500" y="758907"/>
              <a:ext cx="1208155" cy="315567"/>
            </a:xfrm>
            <a:prstGeom prst="rect">
              <a:avLst/>
            </a:prstGeom>
            <a:noFill/>
          </p:spPr>
          <p:txBody>
            <a:bodyPr wrap="square" rtlCol="0">
              <a:spAutoFit/>
            </a:bodyPr>
            <a:lstStyle/>
            <a:p>
              <a:pPr algn="ctr" defTabSz="914354">
                <a:defRPr/>
              </a:pPr>
              <a:r>
                <a:rPr lang="en-US" sz="1067" dirty="0">
                  <a:solidFill>
                    <a:prstClr val="white"/>
                  </a:solidFill>
                  <a:latin typeface="Trebuchet MS"/>
                </a:rPr>
                <a:t>Best Future-Proof Data Center Project</a:t>
              </a:r>
            </a:p>
          </p:txBody>
        </p:sp>
        <p:pic>
          <p:nvPicPr>
            <p:cNvPr id="1026" name="Picture 2" descr="Partner Content - IDC European Utilities Summit 2021">
              <a:extLst>
                <a:ext uri="{FF2B5EF4-FFF2-40B4-BE49-F238E27FC236}">
                  <a16:creationId xmlns:a16="http://schemas.microsoft.com/office/drawing/2014/main" id="{AD547B04-6A11-39CC-1536-07CD234589A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156577" y="475514"/>
              <a:ext cx="847482" cy="25424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0FC0E6F-7A9A-595A-6FE1-139D0FDABC1F}"/>
                </a:ext>
              </a:extLst>
            </p:cNvPr>
            <p:cNvSpPr txBox="1"/>
            <p:nvPr/>
          </p:nvSpPr>
          <p:spPr>
            <a:xfrm>
              <a:off x="6030245" y="727327"/>
              <a:ext cx="1061894"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DC Services India &amp; ​Managed Cloud Services APAC ​</a:t>
              </a:r>
            </a:p>
          </p:txBody>
        </p:sp>
        <p:sp>
          <p:nvSpPr>
            <p:cNvPr id="56" name="TextBox 55">
              <a:extLst>
                <a:ext uri="{FF2B5EF4-FFF2-40B4-BE49-F238E27FC236}">
                  <a16:creationId xmlns:a16="http://schemas.microsoft.com/office/drawing/2014/main" id="{B8A6BE3A-717D-A366-D5A6-1A6DE8427D4B}"/>
                </a:ext>
              </a:extLst>
            </p:cNvPr>
            <p:cNvSpPr txBox="1"/>
            <p:nvPr/>
          </p:nvSpPr>
          <p:spPr>
            <a:xfrm>
              <a:off x="405362" y="758907"/>
              <a:ext cx="1208155" cy="315567"/>
            </a:xfrm>
            <a:prstGeom prst="rect">
              <a:avLst/>
            </a:prstGeom>
            <a:noFill/>
          </p:spPr>
          <p:txBody>
            <a:bodyPr wrap="square" rtlCol="0">
              <a:spAutoFit/>
            </a:bodyPr>
            <a:lstStyle>
              <a:defPPr>
                <a:defRPr lang="en-US"/>
              </a:defPPr>
              <a:lvl1pPr algn="ctr" defTabSz="685783">
                <a:defRPr sz="800">
                  <a:solidFill>
                    <a:prstClr val="white"/>
                  </a:solidFill>
                  <a:latin typeface="Trebuchet MS"/>
                </a:defRPr>
              </a:lvl1pPr>
            </a:lstStyle>
            <a:p>
              <a:pPr defTabSz="914354">
                <a:defRPr/>
              </a:pPr>
              <a:r>
                <a:rPr lang="en-US" sz="1067" dirty="0"/>
                <a:t>CIO Choice 2025 for </a:t>
              </a:r>
            </a:p>
            <a:p>
              <a:pPr defTabSz="914354">
                <a:defRPr/>
              </a:pPr>
              <a:r>
                <a:rPr lang="en-US" sz="1067" dirty="0"/>
                <a:t>AI Ready Data Centers</a:t>
              </a:r>
            </a:p>
          </p:txBody>
        </p:sp>
        <p:pic>
          <p:nvPicPr>
            <p:cNvPr id="61" name="Picture 60" descr="A gold medal with a red strap&#10;&#10;AI-generated content may be incorrect.">
              <a:extLst>
                <a:ext uri="{FF2B5EF4-FFF2-40B4-BE49-F238E27FC236}">
                  <a16:creationId xmlns:a16="http://schemas.microsoft.com/office/drawing/2014/main" id="{C4A7F1F2-A196-B9D2-A0ED-69D34B53579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51527" y="318692"/>
              <a:ext cx="403152" cy="403152"/>
            </a:xfrm>
            <a:prstGeom prst="rect">
              <a:avLst/>
            </a:prstGeom>
          </p:spPr>
        </p:pic>
      </p:grpSp>
    </p:spTree>
    <p:extLst>
      <p:ext uri="{BB962C8B-B14F-4D97-AF65-F5344CB8AC3E}">
        <p14:creationId xmlns:p14="http://schemas.microsoft.com/office/powerpoint/2010/main" val="2348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9ED78B9-E8C2-434C-A518-4379F54E050F}"/>
              </a:ext>
            </a:extLst>
          </p:cNvPr>
          <p:cNvSpPr/>
          <p:nvPr/>
        </p:nvSpPr>
        <p:spPr>
          <a:xfrm>
            <a:off x="4555307" y="2004278"/>
            <a:ext cx="3072000" cy="3073481"/>
          </a:xfrm>
          <a:prstGeom prst="ellipse">
            <a:avLst/>
          </a:prstGeom>
          <a:solidFill>
            <a:schemeClr val="bg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52" name="Oval 51">
            <a:extLst>
              <a:ext uri="{FF2B5EF4-FFF2-40B4-BE49-F238E27FC236}">
                <a16:creationId xmlns:a16="http://schemas.microsoft.com/office/drawing/2014/main" id="{49E41777-5C64-43E9-BD3E-15F1513A5A81}"/>
              </a:ext>
            </a:extLst>
          </p:cNvPr>
          <p:cNvSpPr/>
          <p:nvPr/>
        </p:nvSpPr>
        <p:spPr>
          <a:xfrm>
            <a:off x="4754507" y="2204036"/>
            <a:ext cx="2673600" cy="2673963"/>
          </a:xfrm>
          <a:prstGeom prst="ellipse">
            <a:avLst/>
          </a:prstGeom>
          <a:solidFill>
            <a:schemeClr val="accent3">
              <a:lumMod val="20000"/>
              <a:lumOff val="80000"/>
            </a:schemeClr>
          </a:solid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8" name="TextBox 7">
            <a:extLst>
              <a:ext uri="{FF2B5EF4-FFF2-40B4-BE49-F238E27FC236}">
                <a16:creationId xmlns:a16="http://schemas.microsoft.com/office/drawing/2014/main" id="{B26A8E6B-1FBA-47F4-8A53-74856B78E994}"/>
              </a:ext>
            </a:extLst>
          </p:cNvPr>
          <p:cNvSpPr txBox="1"/>
          <p:nvPr/>
        </p:nvSpPr>
        <p:spPr>
          <a:xfrm>
            <a:off x="4894618" y="2778780"/>
            <a:ext cx="2455521" cy="420564"/>
          </a:xfrm>
          <a:prstGeom prst="rect">
            <a:avLst/>
          </a:prstGeom>
          <a:noFill/>
        </p:spPr>
        <p:txBody>
          <a:bodyPr wrap="square" rtlCol="0">
            <a:spAutoFit/>
          </a:bodyPr>
          <a:lstStyle/>
          <a:p>
            <a:pPr algn="ctr" defTabSz="1218958">
              <a:defRPr/>
            </a:pPr>
            <a:r>
              <a:rPr lang="en-US" sz="2133" b="1">
                <a:solidFill>
                  <a:prstClr val="black"/>
                </a:solidFill>
                <a:latin typeface="Trebuchet MS"/>
              </a:rPr>
              <a:t>Digital Learning </a:t>
            </a:r>
          </a:p>
        </p:txBody>
      </p:sp>
      <p:grpSp>
        <p:nvGrpSpPr>
          <p:cNvPr id="19" name="Group 18">
            <a:extLst>
              <a:ext uri="{FF2B5EF4-FFF2-40B4-BE49-F238E27FC236}">
                <a16:creationId xmlns:a16="http://schemas.microsoft.com/office/drawing/2014/main" id="{0FF807C1-81B0-0DED-066D-EC0DA4B71626}"/>
              </a:ext>
            </a:extLst>
          </p:cNvPr>
          <p:cNvGrpSpPr/>
          <p:nvPr/>
        </p:nvGrpSpPr>
        <p:grpSpPr>
          <a:xfrm>
            <a:off x="4465113" y="2428505"/>
            <a:ext cx="644448" cy="2382008"/>
            <a:chOff x="3348835" y="1679593"/>
            <a:chExt cx="483336" cy="1786506"/>
          </a:xfrm>
        </p:grpSpPr>
        <p:sp>
          <p:nvSpPr>
            <p:cNvPr id="61" name="Oval 60">
              <a:extLst>
                <a:ext uri="{FF2B5EF4-FFF2-40B4-BE49-F238E27FC236}">
                  <a16:creationId xmlns:a16="http://schemas.microsoft.com/office/drawing/2014/main" id="{C718E132-BC27-4546-97F3-7A50DFCB11FE}"/>
                </a:ext>
              </a:extLst>
            </p:cNvPr>
            <p:cNvSpPr/>
            <p:nvPr/>
          </p:nvSpPr>
          <p:spPr>
            <a:xfrm>
              <a:off x="3582257" y="1679593"/>
              <a:ext cx="129600" cy="127625"/>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63" name="Oval 62">
              <a:extLst>
                <a:ext uri="{FF2B5EF4-FFF2-40B4-BE49-F238E27FC236}">
                  <a16:creationId xmlns:a16="http://schemas.microsoft.com/office/drawing/2014/main" id="{D73AAB49-D09F-4EF6-8CD6-6AC94179E054}"/>
                </a:ext>
              </a:extLst>
            </p:cNvPr>
            <p:cNvSpPr/>
            <p:nvPr/>
          </p:nvSpPr>
          <p:spPr>
            <a:xfrm>
              <a:off x="3348835" y="2232553"/>
              <a:ext cx="129600" cy="127625"/>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65" name="Oval 64">
              <a:extLst>
                <a:ext uri="{FF2B5EF4-FFF2-40B4-BE49-F238E27FC236}">
                  <a16:creationId xmlns:a16="http://schemas.microsoft.com/office/drawing/2014/main" id="{3198CCFA-0023-4211-8C25-7541CA3C673B}"/>
                </a:ext>
              </a:extLst>
            </p:cNvPr>
            <p:cNvSpPr/>
            <p:nvPr/>
          </p:nvSpPr>
          <p:spPr>
            <a:xfrm>
              <a:off x="3378411" y="2785513"/>
              <a:ext cx="129600" cy="127625"/>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66" name="Oval 65">
              <a:extLst>
                <a:ext uri="{FF2B5EF4-FFF2-40B4-BE49-F238E27FC236}">
                  <a16:creationId xmlns:a16="http://schemas.microsoft.com/office/drawing/2014/main" id="{EDCD5331-244A-41F9-960E-5DCBE8787BF8}"/>
                </a:ext>
              </a:extLst>
            </p:cNvPr>
            <p:cNvSpPr/>
            <p:nvPr/>
          </p:nvSpPr>
          <p:spPr>
            <a:xfrm>
              <a:off x="3702571" y="3338474"/>
              <a:ext cx="129600" cy="127625"/>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grpSp>
      <p:sp>
        <p:nvSpPr>
          <p:cNvPr id="82" name="TextBox 81">
            <a:extLst>
              <a:ext uri="{FF2B5EF4-FFF2-40B4-BE49-F238E27FC236}">
                <a16:creationId xmlns:a16="http://schemas.microsoft.com/office/drawing/2014/main" id="{6A884304-86C9-4D4D-9F39-875AF9940BD9}"/>
              </a:ext>
            </a:extLst>
          </p:cNvPr>
          <p:cNvSpPr txBox="1"/>
          <p:nvPr/>
        </p:nvSpPr>
        <p:spPr>
          <a:xfrm>
            <a:off x="7391258" y="2344604"/>
            <a:ext cx="3908225" cy="328231"/>
          </a:xfrm>
          <a:prstGeom prst="rect">
            <a:avLst/>
          </a:prstGeom>
          <a:noFill/>
        </p:spPr>
        <p:txBody>
          <a:bodyPr wrap="square" lIns="121920" tIns="60960" rIns="121920" bIns="60960" rtlCol="0" anchor="t">
            <a:spAutoFit/>
          </a:bodyPr>
          <a:lstStyle/>
          <a:p>
            <a:pPr defTabSz="1218988">
              <a:defRPr/>
            </a:pPr>
            <a:r>
              <a:rPr lang="en-US" sz="1333">
                <a:solidFill>
                  <a:prstClr val="white">
                    <a:lumMod val="85000"/>
                  </a:prstClr>
                </a:solidFill>
                <a:latin typeface="Trebuchet MS"/>
              </a:rPr>
              <a:t>Interactive 3D simulations</a:t>
            </a:r>
          </a:p>
        </p:txBody>
      </p:sp>
      <p:sp>
        <p:nvSpPr>
          <p:cNvPr id="89" name="TextBox 88">
            <a:extLst>
              <a:ext uri="{FF2B5EF4-FFF2-40B4-BE49-F238E27FC236}">
                <a16:creationId xmlns:a16="http://schemas.microsoft.com/office/drawing/2014/main" id="{025312D7-511A-4D47-AD08-9CE7A8DAEA9F}"/>
              </a:ext>
            </a:extLst>
          </p:cNvPr>
          <p:cNvSpPr txBox="1"/>
          <p:nvPr/>
        </p:nvSpPr>
        <p:spPr>
          <a:xfrm>
            <a:off x="2478849" y="2247615"/>
            <a:ext cx="2290040" cy="502573"/>
          </a:xfrm>
          <a:prstGeom prst="rect">
            <a:avLst/>
          </a:prstGeom>
          <a:noFill/>
        </p:spPr>
        <p:txBody>
          <a:bodyPr wrap="square" rtlCol="0">
            <a:spAutoFit/>
          </a:bodyPr>
          <a:lstStyle/>
          <a:p>
            <a:pPr algn="r" defTabSz="1218988">
              <a:defRPr/>
            </a:pPr>
            <a:r>
              <a:rPr lang="en-US" sz="1333">
                <a:solidFill>
                  <a:prstClr val="white">
                    <a:lumMod val="85000"/>
                  </a:prstClr>
                </a:solidFill>
                <a:latin typeface="Trebuchet MS"/>
              </a:rPr>
              <a:t>Learning Platforms and </a:t>
            </a:r>
            <a:r>
              <a:rPr lang="en-IN" sz="1333">
                <a:solidFill>
                  <a:prstClr val="white">
                    <a:lumMod val="85000"/>
                  </a:prstClr>
                </a:solidFill>
                <a:latin typeface="Trebuchet MS"/>
              </a:rPr>
              <a:t>Implementation Services   </a:t>
            </a:r>
            <a:endParaRPr lang="en-US" sz="1333">
              <a:solidFill>
                <a:prstClr val="white">
                  <a:lumMod val="85000"/>
                </a:prstClr>
              </a:solidFill>
              <a:latin typeface="Trebuchet MS"/>
            </a:endParaRPr>
          </a:p>
        </p:txBody>
      </p:sp>
      <p:sp>
        <p:nvSpPr>
          <p:cNvPr id="91" name="TextBox 90">
            <a:extLst>
              <a:ext uri="{FF2B5EF4-FFF2-40B4-BE49-F238E27FC236}">
                <a16:creationId xmlns:a16="http://schemas.microsoft.com/office/drawing/2014/main" id="{F121A6D7-B057-4974-B49C-DE2B02AD207A}"/>
              </a:ext>
            </a:extLst>
          </p:cNvPr>
          <p:cNvSpPr txBox="1"/>
          <p:nvPr/>
        </p:nvSpPr>
        <p:spPr>
          <a:xfrm>
            <a:off x="1004946" y="2897672"/>
            <a:ext cx="3443593" cy="297454"/>
          </a:xfrm>
          <a:prstGeom prst="rect">
            <a:avLst/>
          </a:prstGeom>
          <a:noFill/>
        </p:spPr>
        <p:txBody>
          <a:bodyPr wrap="square" rtlCol="0">
            <a:spAutoFit/>
          </a:bodyPr>
          <a:lstStyle/>
          <a:p>
            <a:pPr marL="0" lvl="1" algn="r" defTabSz="1218988">
              <a:defRPr/>
            </a:pPr>
            <a:r>
              <a:rPr lang="en-IN" sz="1333">
                <a:solidFill>
                  <a:prstClr val="white">
                    <a:lumMod val="85000"/>
                  </a:prstClr>
                </a:solidFill>
                <a:latin typeface="Trebuchet MS"/>
              </a:rPr>
              <a:t>Legacy Content Transformation</a:t>
            </a:r>
          </a:p>
        </p:txBody>
      </p:sp>
      <p:sp>
        <p:nvSpPr>
          <p:cNvPr id="92" name="TextBox 91">
            <a:extLst>
              <a:ext uri="{FF2B5EF4-FFF2-40B4-BE49-F238E27FC236}">
                <a16:creationId xmlns:a16="http://schemas.microsoft.com/office/drawing/2014/main" id="{B1AA668C-DD26-4BA4-853A-4AA2830E37E0}"/>
              </a:ext>
            </a:extLst>
          </p:cNvPr>
          <p:cNvSpPr txBox="1"/>
          <p:nvPr/>
        </p:nvSpPr>
        <p:spPr>
          <a:xfrm>
            <a:off x="1302176" y="3844354"/>
            <a:ext cx="3202373" cy="297454"/>
          </a:xfrm>
          <a:prstGeom prst="rect">
            <a:avLst/>
          </a:prstGeom>
          <a:noFill/>
        </p:spPr>
        <p:txBody>
          <a:bodyPr wrap="square" rtlCol="0">
            <a:spAutoFit/>
          </a:bodyPr>
          <a:lstStyle/>
          <a:p>
            <a:pPr marL="0" lvl="1" algn="r" defTabSz="1218988">
              <a:defRPr/>
            </a:pPr>
            <a:r>
              <a:rPr lang="en-US" sz="1333">
                <a:solidFill>
                  <a:prstClr val="white">
                    <a:lumMod val="85000"/>
                  </a:prstClr>
                </a:solidFill>
                <a:latin typeface="Trebuchet MS"/>
              </a:rPr>
              <a:t>Consulting &amp; Advisory Services</a:t>
            </a:r>
          </a:p>
        </p:txBody>
      </p:sp>
      <p:sp>
        <p:nvSpPr>
          <p:cNvPr id="93" name="TextBox 92">
            <a:extLst>
              <a:ext uri="{FF2B5EF4-FFF2-40B4-BE49-F238E27FC236}">
                <a16:creationId xmlns:a16="http://schemas.microsoft.com/office/drawing/2014/main" id="{36109DC3-EB6C-444D-9149-4AD15BA35569}"/>
              </a:ext>
            </a:extLst>
          </p:cNvPr>
          <p:cNvSpPr txBox="1"/>
          <p:nvPr/>
        </p:nvSpPr>
        <p:spPr>
          <a:xfrm>
            <a:off x="1839847" y="4598976"/>
            <a:ext cx="3109296" cy="297454"/>
          </a:xfrm>
          <a:prstGeom prst="rect">
            <a:avLst/>
          </a:prstGeom>
          <a:noFill/>
        </p:spPr>
        <p:txBody>
          <a:bodyPr wrap="square" rtlCol="0">
            <a:spAutoFit/>
          </a:bodyPr>
          <a:lstStyle/>
          <a:p>
            <a:pPr marL="0" lvl="1" algn="r" defTabSz="1218988">
              <a:defRPr/>
            </a:pPr>
            <a:r>
              <a:rPr lang="en-US" sz="1333">
                <a:solidFill>
                  <a:prstClr val="white">
                    <a:lumMod val="85000"/>
                  </a:prstClr>
                </a:solidFill>
                <a:latin typeface="Trebuchet MS"/>
              </a:rPr>
              <a:t>Globalization Services</a:t>
            </a:r>
          </a:p>
        </p:txBody>
      </p:sp>
      <p:sp>
        <p:nvSpPr>
          <p:cNvPr id="78" name="Flowchart: Off-page Connector 77">
            <a:extLst>
              <a:ext uri="{FF2B5EF4-FFF2-40B4-BE49-F238E27FC236}">
                <a16:creationId xmlns:a16="http://schemas.microsoft.com/office/drawing/2014/main" id="{82613331-0D3E-4E3F-89AD-854E79F91F61}"/>
              </a:ext>
            </a:extLst>
          </p:cNvPr>
          <p:cNvSpPr/>
          <p:nvPr/>
        </p:nvSpPr>
        <p:spPr>
          <a:xfrm>
            <a:off x="434897" y="1934435"/>
            <a:ext cx="1680000" cy="745360"/>
          </a:xfrm>
          <a:prstGeom prst="flowChartOffpageConnector">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4" name="TextBox 3">
            <a:extLst>
              <a:ext uri="{FF2B5EF4-FFF2-40B4-BE49-F238E27FC236}">
                <a16:creationId xmlns:a16="http://schemas.microsoft.com/office/drawing/2014/main" id="{9C631548-D98D-4A4D-A81A-A5E7933BE6DE}"/>
              </a:ext>
            </a:extLst>
          </p:cNvPr>
          <p:cNvSpPr txBox="1"/>
          <p:nvPr/>
        </p:nvSpPr>
        <p:spPr>
          <a:xfrm>
            <a:off x="422931" y="2019857"/>
            <a:ext cx="1699512" cy="543867"/>
          </a:xfrm>
          <a:prstGeom prst="rect">
            <a:avLst/>
          </a:prstGeom>
          <a:noFill/>
        </p:spPr>
        <p:txBody>
          <a:bodyPr wrap="square" rtlCol="0">
            <a:spAutoFit/>
          </a:bodyPr>
          <a:lstStyle/>
          <a:p>
            <a:pPr algn="ctr" defTabSz="1218988">
              <a:defRPr/>
            </a:pPr>
            <a:r>
              <a:rPr lang="en-US" sz="1467" b="1">
                <a:solidFill>
                  <a:prstClr val="black"/>
                </a:solidFill>
                <a:latin typeface="Trebuchet MS"/>
              </a:rPr>
              <a:t>LMS &amp; Custom Content</a:t>
            </a:r>
          </a:p>
        </p:txBody>
      </p:sp>
      <p:sp>
        <p:nvSpPr>
          <p:cNvPr id="97" name="Flowchart: Off-page Connector 96">
            <a:extLst>
              <a:ext uri="{FF2B5EF4-FFF2-40B4-BE49-F238E27FC236}">
                <a16:creationId xmlns:a16="http://schemas.microsoft.com/office/drawing/2014/main" id="{EC29598A-60DB-4955-A0BF-C6AF8A6C4721}"/>
              </a:ext>
            </a:extLst>
          </p:cNvPr>
          <p:cNvSpPr/>
          <p:nvPr/>
        </p:nvSpPr>
        <p:spPr>
          <a:xfrm>
            <a:off x="10072137" y="1934435"/>
            <a:ext cx="1680000" cy="745360"/>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98" name="TextBox 97">
            <a:extLst>
              <a:ext uri="{FF2B5EF4-FFF2-40B4-BE49-F238E27FC236}">
                <a16:creationId xmlns:a16="http://schemas.microsoft.com/office/drawing/2014/main" id="{88D26203-BF92-4EFA-A66F-06C5FA62EC55}"/>
              </a:ext>
            </a:extLst>
          </p:cNvPr>
          <p:cNvSpPr txBox="1"/>
          <p:nvPr/>
        </p:nvSpPr>
        <p:spPr>
          <a:xfrm>
            <a:off x="10060171" y="2019857"/>
            <a:ext cx="1696931" cy="543867"/>
          </a:xfrm>
          <a:prstGeom prst="rect">
            <a:avLst/>
          </a:prstGeom>
          <a:noFill/>
        </p:spPr>
        <p:txBody>
          <a:bodyPr wrap="square" rtlCol="0">
            <a:spAutoFit/>
          </a:bodyPr>
          <a:lstStyle/>
          <a:p>
            <a:pPr algn="ctr" defTabSz="1218988">
              <a:defRPr/>
            </a:pPr>
            <a:r>
              <a:rPr lang="en-US" sz="1467" b="1">
                <a:solidFill>
                  <a:prstClr val="white"/>
                </a:solidFill>
                <a:latin typeface="Trebuchet MS"/>
              </a:rPr>
              <a:t>New Age Digital Solutions</a:t>
            </a:r>
          </a:p>
        </p:txBody>
      </p:sp>
      <p:pic>
        <p:nvPicPr>
          <p:cNvPr id="10" name="Graphic 9" descr="Circles with arrows with solid fill">
            <a:extLst>
              <a:ext uri="{FF2B5EF4-FFF2-40B4-BE49-F238E27FC236}">
                <a16:creationId xmlns:a16="http://schemas.microsoft.com/office/drawing/2014/main" id="{4AB8F0C4-F2DD-46DE-B387-22AF7F4C6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6634" y="3204622"/>
            <a:ext cx="1294229" cy="1294229"/>
          </a:xfrm>
          <a:prstGeom prst="rect">
            <a:avLst/>
          </a:prstGeom>
        </p:spPr>
      </p:pic>
      <p:sp>
        <p:nvSpPr>
          <p:cNvPr id="7" name="Title 1">
            <a:extLst>
              <a:ext uri="{FF2B5EF4-FFF2-40B4-BE49-F238E27FC236}">
                <a16:creationId xmlns:a16="http://schemas.microsoft.com/office/drawing/2014/main" id="{3CA7A926-0A61-4A23-A236-6AFA0ABF5BDC}"/>
              </a:ext>
            </a:extLst>
          </p:cNvPr>
          <p:cNvSpPr>
            <a:spLocks noGrp="1"/>
          </p:cNvSpPr>
          <p:nvPr>
            <p:ph type="title"/>
          </p:nvPr>
        </p:nvSpPr>
        <p:spPr>
          <a:xfrm>
            <a:off x="432000" y="312145"/>
            <a:ext cx="11328200" cy="533530"/>
          </a:xfrm>
        </p:spPr>
        <p:txBody>
          <a:bodyPr vert="horz" wrap="square" lIns="0" tIns="60953" rIns="121904" bIns="60953" rtlCol="0" anchor="ctr">
            <a:spAutoFit/>
          </a:bodyPr>
          <a:lstStyle/>
          <a:p>
            <a:r>
              <a:rPr lang="fr-FR"/>
              <a:t>Digital augmentation - </a:t>
            </a:r>
            <a:r>
              <a:rPr lang="fr-FR" err="1"/>
              <a:t>ar</a:t>
            </a:r>
            <a:r>
              <a:rPr lang="fr-FR"/>
              <a:t>/</a:t>
            </a:r>
            <a:r>
              <a:rPr lang="fr-FR" err="1"/>
              <a:t>vr</a:t>
            </a:r>
            <a:r>
              <a:rPr lang="fr-FR"/>
              <a:t>/MR services</a:t>
            </a:r>
          </a:p>
        </p:txBody>
      </p:sp>
      <p:sp>
        <p:nvSpPr>
          <p:cNvPr id="18" name="TextBox 17">
            <a:extLst>
              <a:ext uri="{FF2B5EF4-FFF2-40B4-BE49-F238E27FC236}">
                <a16:creationId xmlns:a16="http://schemas.microsoft.com/office/drawing/2014/main" id="{BEFB3727-6202-1024-04FA-FEF9F492EA5C}"/>
              </a:ext>
            </a:extLst>
          </p:cNvPr>
          <p:cNvSpPr txBox="1"/>
          <p:nvPr/>
        </p:nvSpPr>
        <p:spPr>
          <a:xfrm>
            <a:off x="4894618" y="3621129"/>
            <a:ext cx="2455521" cy="379656"/>
          </a:xfrm>
          <a:prstGeom prst="rect">
            <a:avLst/>
          </a:prstGeom>
          <a:noFill/>
        </p:spPr>
        <p:txBody>
          <a:bodyPr wrap="square" rtlCol="0">
            <a:spAutoFit/>
          </a:bodyPr>
          <a:lstStyle/>
          <a:p>
            <a:pPr algn="ctr" defTabSz="1218988">
              <a:defRPr/>
            </a:pPr>
            <a:r>
              <a:rPr lang="en-US" sz="1867" b="1">
                <a:solidFill>
                  <a:prstClr val="black"/>
                </a:solidFill>
                <a:latin typeface="Trebuchet MS"/>
              </a:rPr>
              <a:t>360</a:t>
            </a:r>
          </a:p>
        </p:txBody>
      </p:sp>
      <p:sp>
        <p:nvSpPr>
          <p:cNvPr id="21" name="Oval 20">
            <a:extLst>
              <a:ext uri="{FF2B5EF4-FFF2-40B4-BE49-F238E27FC236}">
                <a16:creationId xmlns:a16="http://schemas.microsoft.com/office/drawing/2014/main" id="{2A115026-745A-4BCB-5CAB-9F78BC77A757}"/>
              </a:ext>
            </a:extLst>
          </p:cNvPr>
          <p:cNvSpPr/>
          <p:nvPr/>
        </p:nvSpPr>
        <p:spPr>
          <a:xfrm flipH="1">
            <a:off x="7218457" y="2428506"/>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2" name="Oval 21">
            <a:extLst>
              <a:ext uri="{FF2B5EF4-FFF2-40B4-BE49-F238E27FC236}">
                <a16:creationId xmlns:a16="http://schemas.microsoft.com/office/drawing/2014/main" id="{5BB59D8E-1575-CA00-42CE-6F8F3484480F}"/>
              </a:ext>
            </a:extLst>
          </p:cNvPr>
          <p:cNvSpPr/>
          <p:nvPr/>
        </p:nvSpPr>
        <p:spPr>
          <a:xfrm flipH="1">
            <a:off x="7529687" y="3165786"/>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3" name="Oval 22">
            <a:extLst>
              <a:ext uri="{FF2B5EF4-FFF2-40B4-BE49-F238E27FC236}">
                <a16:creationId xmlns:a16="http://schemas.microsoft.com/office/drawing/2014/main" id="{35F30395-C504-2D64-711C-E8C9055F6B4D}"/>
              </a:ext>
            </a:extLst>
          </p:cNvPr>
          <p:cNvSpPr/>
          <p:nvPr/>
        </p:nvSpPr>
        <p:spPr>
          <a:xfrm flipH="1">
            <a:off x="7490252" y="3903066"/>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4" name="Oval 23">
            <a:extLst>
              <a:ext uri="{FF2B5EF4-FFF2-40B4-BE49-F238E27FC236}">
                <a16:creationId xmlns:a16="http://schemas.microsoft.com/office/drawing/2014/main" id="{C6E331F3-F79D-0DB2-3516-E3BFD774A230}"/>
              </a:ext>
            </a:extLst>
          </p:cNvPr>
          <p:cNvSpPr/>
          <p:nvPr/>
        </p:nvSpPr>
        <p:spPr>
          <a:xfrm flipH="1">
            <a:off x="7058039" y="4640347"/>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5" name="TextBox 24">
            <a:extLst>
              <a:ext uri="{FF2B5EF4-FFF2-40B4-BE49-F238E27FC236}">
                <a16:creationId xmlns:a16="http://schemas.microsoft.com/office/drawing/2014/main" id="{F27DEFD4-FC05-8404-67FD-854D3ED894A9}"/>
              </a:ext>
            </a:extLst>
          </p:cNvPr>
          <p:cNvSpPr txBox="1"/>
          <p:nvPr/>
        </p:nvSpPr>
        <p:spPr>
          <a:xfrm>
            <a:off x="7717501" y="3073987"/>
            <a:ext cx="3581983" cy="328231"/>
          </a:xfrm>
          <a:prstGeom prst="rect">
            <a:avLst/>
          </a:prstGeom>
          <a:noFill/>
        </p:spPr>
        <p:txBody>
          <a:bodyPr wrap="square" lIns="121920" tIns="60960" rIns="121920" bIns="60960" rtlCol="0" anchor="t">
            <a:spAutoFit/>
          </a:bodyPr>
          <a:lstStyle/>
          <a:p>
            <a:pPr marL="0" lvl="1" defTabSz="1218988">
              <a:defRPr/>
            </a:pPr>
            <a:r>
              <a:rPr lang="en-US" sz="1333">
                <a:solidFill>
                  <a:prstClr val="white">
                    <a:lumMod val="85000"/>
                  </a:prstClr>
                </a:solidFill>
                <a:latin typeface="Trebuchet MS"/>
              </a:rPr>
              <a:t>Virtual Reality (VR) solutions </a:t>
            </a:r>
          </a:p>
        </p:txBody>
      </p:sp>
      <p:sp>
        <p:nvSpPr>
          <p:cNvPr id="26" name="TextBox 25">
            <a:extLst>
              <a:ext uri="{FF2B5EF4-FFF2-40B4-BE49-F238E27FC236}">
                <a16:creationId xmlns:a16="http://schemas.microsoft.com/office/drawing/2014/main" id="{C7BFE370-1C72-A261-BBD7-B3BA5E0DC479}"/>
              </a:ext>
            </a:extLst>
          </p:cNvPr>
          <p:cNvSpPr txBox="1"/>
          <p:nvPr/>
        </p:nvSpPr>
        <p:spPr>
          <a:xfrm>
            <a:off x="7663053" y="3832146"/>
            <a:ext cx="3636431" cy="328231"/>
          </a:xfrm>
          <a:prstGeom prst="rect">
            <a:avLst/>
          </a:prstGeom>
          <a:noFill/>
        </p:spPr>
        <p:txBody>
          <a:bodyPr wrap="square" lIns="121920" tIns="60960" rIns="121920" bIns="60960" rtlCol="0" anchor="t">
            <a:spAutoFit/>
          </a:bodyPr>
          <a:lstStyle/>
          <a:p>
            <a:pPr marL="0" lvl="1" defTabSz="1218988">
              <a:defRPr/>
            </a:pPr>
            <a:r>
              <a:rPr lang="en-US" sz="1333">
                <a:solidFill>
                  <a:prstClr val="white">
                    <a:lumMod val="85000"/>
                  </a:prstClr>
                </a:solidFill>
                <a:latin typeface="Trebuchet MS"/>
              </a:rPr>
              <a:t>Augmented Reality (AR) Solutions</a:t>
            </a:r>
          </a:p>
        </p:txBody>
      </p:sp>
      <p:sp>
        <p:nvSpPr>
          <p:cNvPr id="27" name="TextBox 26">
            <a:extLst>
              <a:ext uri="{FF2B5EF4-FFF2-40B4-BE49-F238E27FC236}">
                <a16:creationId xmlns:a16="http://schemas.microsoft.com/office/drawing/2014/main" id="{1939DD8D-284A-A099-4337-6657872BBDC8}"/>
              </a:ext>
            </a:extLst>
          </p:cNvPr>
          <p:cNvSpPr txBox="1"/>
          <p:nvPr/>
        </p:nvSpPr>
        <p:spPr>
          <a:xfrm>
            <a:off x="7230839" y="4571139"/>
            <a:ext cx="4068644" cy="328231"/>
          </a:xfrm>
          <a:prstGeom prst="rect">
            <a:avLst/>
          </a:prstGeom>
          <a:noFill/>
        </p:spPr>
        <p:txBody>
          <a:bodyPr wrap="square" lIns="121920" tIns="60960" rIns="121920" bIns="60960" rtlCol="0" anchor="t">
            <a:spAutoFit/>
          </a:bodyPr>
          <a:lstStyle/>
          <a:p>
            <a:pPr marL="0" lvl="1" defTabSz="1218988">
              <a:defRPr/>
            </a:pPr>
            <a:r>
              <a:rPr lang="en-US" sz="1333">
                <a:solidFill>
                  <a:prstClr val="white">
                    <a:lumMod val="85000"/>
                  </a:prstClr>
                </a:solidFill>
                <a:latin typeface="Trebuchet MS"/>
              </a:rPr>
              <a:t>MR/AR/AI </a:t>
            </a:r>
          </a:p>
        </p:txBody>
      </p:sp>
      <p:sp>
        <p:nvSpPr>
          <p:cNvPr id="5" name="TextBox 4">
            <a:extLst>
              <a:ext uri="{FF2B5EF4-FFF2-40B4-BE49-F238E27FC236}">
                <a16:creationId xmlns:a16="http://schemas.microsoft.com/office/drawing/2014/main" id="{61FE0A4B-02BB-999B-5577-0698786BA72F}"/>
              </a:ext>
            </a:extLst>
          </p:cNvPr>
          <p:cNvSpPr txBox="1"/>
          <p:nvPr/>
        </p:nvSpPr>
        <p:spPr>
          <a:xfrm>
            <a:off x="431800" y="1064656"/>
            <a:ext cx="11328400" cy="502573"/>
          </a:xfrm>
          <a:prstGeom prst="rect">
            <a:avLst/>
          </a:prstGeom>
          <a:noFill/>
        </p:spPr>
        <p:txBody>
          <a:bodyPr wrap="square" rtlCol="0">
            <a:spAutoFit/>
          </a:bodyPr>
          <a:lstStyle/>
          <a:p>
            <a:pPr defTabSz="609585">
              <a:defRPr/>
            </a:pPr>
            <a:r>
              <a:rPr lang="en-US" sz="1333" err="1">
                <a:solidFill>
                  <a:prstClr val="white"/>
                </a:solidFill>
                <a:latin typeface="TheSansOffice" panose="020B0503040302060204" pitchFamily="34" charset="0"/>
              </a:rPr>
              <a:t>Sify</a:t>
            </a:r>
            <a:r>
              <a:rPr lang="en-US" sz="1333">
                <a:solidFill>
                  <a:prstClr val="white"/>
                </a:solidFill>
                <a:latin typeface="TheSansOffice" panose="020B0503040302060204" pitchFamily="34" charset="0"/>
              </a:rPr>
              <a:t> Digital Learning solutions help organizations empower their employees to </a:t>
            </a:r>
            <a:r>
              <a:rPr lang="en-US" sz="1333" b="1">
                <a:solidFill>
                  <a:prstClr val="white"/>
                </a:solidFill>
                <a:latin typeface="TheSansOffice" panose="020B0503040302060204" pitchFamily="34" charset="0"/>
              </a:rPr>
              <a:t>acquire critical knowledge and new skill sets</a:t>
            </a:r>
            <a:r>
              <a:rPr lang="en-US" sz="1333">
                <a:solidFill>
                  <a:prstClr val="white"/>
                </a:solidFill>
                <a:latin typeface="TheSansOffice" panose="020B0503040302060204" pitchFamily="34" charset="0"/>
              </a:rPr>
              <a:t>, extend their existing skills, and build core competencies to meet the operational requirements of the digital savvy work environment.</a:t>
            </a:r>
            <a:endParaRPr lang="en-IN" sz="1333">
              <a:solidFill>
                <a:prstClr val="white"/>
              </a:solidFill>
              <a:latin typeface="TheSansOffice" panose="020B0503040302060204" pitchFamily="34" charset="0"/>
            </a:endParaRPr>
          </a:p>
        </p:txBody>
      </p:sp>
      <p:sp>
        <p:nvSpPr>
          <p:cNvPr id="2" name="Speech Bubble: Rectangle 14">
            <a:extLst>
              <a:ext uri="{FF2B5EF4-FFF2-40B4-BE49-F238E27FC236}">
                <a16:creationId xmlns:a16="http://schemas.microsoft.com/office/drawing/2014/main" id="{4D6F2100-C5E2-CA3C-2ADF-1CB4A90407E8}"/>
              </a:ext>
            </a:extLst>
          </p:cNvPr>
          <p:cNvSpPr/>
          <p:nvPr/>
        </p:nvSpPr>
        <p:spPr>
          <a:xfrm>
            <a:off x="432007"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3" name="TextBox 2">
            <a:extLst>
              <a:ext uri="{FF2B5EF4-FFF2-40B4-BE49-F238E27FC236}">
                <a16:creationId xmlns:a16="http://schemas.microsoft.com/office/drawing/2014/main" id="{46A2170E-ECD3-C475-35C8-7A4636CE1F54}"/>
              </a:ext>
            </a:extLst>
          </p:cNvPr>
          <p:cNvSpPr txBox="1"/>
          <p:nvPr/>
        </p:nvSpPr>
        <p:spPr>
          <a:xfrm>
            <a:off x="568660" y="5670634"/>
            <a:ext cx="1646200" cy="461665"/>
          </a:xfrm>
          <a:prstGeom prst="rect">
            <a:avLst/>
          </a:prstGeom>
          <a:noFill/>
        </p:spPr>
        <p:txBody>
          <a:bodyPr wrap="square" rtlCol="0">
            <a:spAutoFit/>
          </a:bodyPr>
          <a:lstStyle/>
          <a:p>
            <a:pPr algn="ctr" defTabSz="1218958">
              <a:defRPr/>
            </a:pPr>
            <a:r>
              <a:rPr lang="en-IN" sz="1200" b="1">
                <a:solidFill>
                  <a:prstClr val="black"/>
                </a:solidFill>
                <a:latin typeface="Trebuchet MS"/>
              </a:rPr>
              <a:t>Interactive 3D </a:t>
            </a:r>
            <a:r>
              <a:rPr lang="en-IN" sz="1200" b="1">
                <a:solidFill>
                  <a:prstClr val="black"/>
                </a:solidFill>
                <a:latin typeface="Trebuchet MS"/>
                <a:hlinkClick r:id="rId5"/>
              </a:rPr>
              <a:t>Factory Scenario</a:t>
            </a:r>
            <a:endParaRPr lang="en-IN" sz="1200" b="1">
              <a:solidFill>
                <a:prstClr val="black"/>
              </a:solidFill>
              <a:latin typeface="Trebuchet MS"/>
            </a:endParaRPr>
          </a:p>
        </p:txBody>
      </p:sp>
      <p:sp>
        <p:nvSpPr>
          <p:cNvPr id="6" name="Speech Bubble: Rectangle 33">
            <a:extLst>
              <a:ext uri="{FF2B5EF4-FFF2-40B4-BE49-F238E27FC236}">
                <a16:creationId xmlns:a16="http://schemas.microsoft.com/office/drawing/2014/main" id="{8D3C53A2-BDE5-EB1D-DC85-A06E6889AC3A}"/>
              </a:ext>
            </a:extLst>
          </p:cNvPr>
          <p:cNvSpPr/>
          <p:nvPr/>
        </p:nvSpPr>
        <p:spPr>
          <a:xfrm>
            <a:off x="2313123"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11" name="TextBox 10">
            <a:extLst>
              <a:ext uri="{FF2B5EF4-FFF2-40B4-BE49-F238E27FC236}">
                <a16:creationId xmlns:a16="http://schemas.microsoft.com/office/drawing/2014/main" id="{EBBBF359-D9D1-55A2-3E51-2C130A202500}"/>
              </a:ext>
            </a:extLst>
          </p:cNvPr>
          <p:cNvSpPr txBox="1"/>
          <p:nvPr/>
        </p:nvSpPr>
        <p:spPr>
          <a:xfrm>
            <a:off x="2406213" y="5578302"/>
            <a:ext cx="1749639" cy="646331"/>
          </a:xfrm>
          <a:prstGeom prst="rect">
            <a:avLst/>
          </a:prstGeom>
          <a:noFill/>
        </p:spPr>
        <p:txBody>
          <a:bodyPr wrap="square" rtlCol="0">
            <a:spAutoFit/>
          </a:bodyPr>
          <a:lstStyle/>
          <a:p>
            <a:pPr algn="ctr" defTabSz="1218958">
              <a:defRPr/>
            </a:pPr>
            <a:r>
              <a:rPr lang="en-US" sz="1200" b="1">
                <a:solidFill>
                  <a:prstClr val="black"/>
                </a:solidFill>
                <a:latin typeface="Trebuchet MS"/>
              </a:rPr>
              <a:t>Interactive 3D </a:t>
            </a:r>
          </a:p>
          <a:p>
            <a:pPr algn="ctr" defTabSz="1218958">
              <a:defRPr/>
            </a:pPr>
            <a:r>
              <a:rPr lang="en-US" sz="1200" b="1">
                <a:solidFill>
                  <a:prstClr val="black"/>
                </a:solidFill>
                <a:latin typeface="Trebuchet MS"/>
                <a:hlinkClick r:id="rId6"/>
              </a:rPr>
              <a:t>Data Center Hardware Simulator</a:t>
            </a:r>
            <a:endParaRPr lang="en-IN" sz="1200" b="1">
              <a:solidFill>
                <a:prstClr val="black"/>
              </a:solidFill>
              <a:latin typeface="Trebuchet MS"/>
            </a:endParaRPr>
          </a:p>
        </p:txBody>
      </p:sp>
      <p:sp>
        <p:nvSpPr>
          <p:cNvPr id="12" name="Speech Bubble: Rectangle 35">
            <a:extLst>
              <a:ext uri="{FF2B5EF4-FFF2-40B4-BE49-F238E27FC236}">
                <a16:creationId xmlns:a16="http://schemas.microsoft.com/office/drawing/2014/main" id="{F2C9B210-DC26-E8A7-CFB8-F7311E16FB22}"/>
              </a:ext>
            </a:extLst>
          </p:cNvPr>
          <p:cNvSpPr/>
          <p:nvPr/>
        </p:nvSpPr>
        <p:spPr>
          <a:xfrm>
            <a:off x="4194242"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13" name="TextBox 12">
            <a:extLst>
              <a:ext uri="{FF2B5EF4-FFF2-40B4-BE49-F238E27FC236}">
                <a16:creationId xmlns:a16="http://schemas.microsoft.com/office/drawing/2014/main" id="{12A4DD8B-0943-0CFB-EB16-806889E1DC62}"/>
              </a:ext>
            </a:extLst>
          </p:cNvPr>
          <p:cNvSpPr txBox="1"/>
          <p:nvPr/>
        </p:nvSpPr>
        <p:spPr>
          <a:xfrm>
            <a:off x="3980751" y="5670634"/>
            <a:ext cx="2261776" cy="646331"/>
          </a:xfrm>
          <a:prstGeom prst="rect">
            <a:avLst/>
          </a:prstGeom>
          <a:noFill/>
        </p:spPr>
        <p:txBody>
          <a:bodyPr wrap="square" rtlCol="0">
            <a:spAutoFit/>
          </a:bodyPr>
          <a:lstStyle/>
          <a:p>
            <a:pPr algn="ctr" defTabSz="1218958">
              <a:defRPr/>
            </a:pPr>
            <a:r>
              <a:rPr lang="en-US" sz="1200" b="1">
                <a:solidFill>
                  <a:prstClr val="black"/>
                </a:solidFill>
                <a:latin typeface="Trebuchet MS"/>
              </a:rPr>
              <a:t>Virtual Reality </a:t>
            </a:r>
          </a:p>
          <a:p>
            <a:pPr algn="ctr" defTabSz="1218958">
              <a:defRPr/>
            </a:pPr>
            <a:r>
              <a:rPr lang="en-US" sz="1200" b="1">
                <a:solidFill>
                  <a:prstClr val="black"/>
                </a:solidFill>
                <a:latin typeface="Trebuchet MS"/>
                <a:hlinkClick r:id="rId7"/>
              </a:rPr>
              <a:t>VR Turbine for Training Engineers</a:t>
            </a:r>
            <a:endParaRPr lang="en-IN" sz="1200" b="1">
              <a:solidFill>
                <a:prstClr val="black"/>
              </a:solidFill>
              <a:latin typeface="Trebuchet MS"/>
            </a:endParaRPr>
          </a:p>
        </p:txBody>
      </p:sp>
      <p:sp>
        <p:nvSpPr>
          <p:cNvPr id="14" name="Speech Bubble: Rectangle 37">
            <a:extLst>
              <a:ext uri="{FF2B5EF4-FFF2-40B4-BE49-F238E27FC236}">
                <a16:creationId xmlns:a16="http://schemas.microsoft.com/office/drawing/2014/main" id="{DD5ADFB4-6B9E-5699-7995-841501C3CE45}"/>
              </a:ext>
            </a:extLst>
          </p:cNvPr>
          <p:cNvSpPr/>
          <p:nvPr/>
        </p:nvSpPr>
        <p:spPr>
          <a:xfrm>
            <a:off x="6075359"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16" name="TextBox 15">
            <a:extLst>
              <a:ext uri="{FF2B5EF4-FFF2-40B4-BE49-F238E27FC236}">
                <a16:creationId xmlns:a16="http://schemas.microsoft.com/office/drawing/2014/main" id="{13E84C44-5B5A-6D8D-3673-46D8D4F0458A}"/>
              </a:ext>
            </a:extLst>
          </p:cNvPr>
          <p:cNvSpPr txBox="1"/>
          <p:nvPr/>
        </p:nvSpPr>
        <p:spPr>
          <a:xfrm>
            <a:off x="6173621" y="5578302"/>
            <a:ext cx="1768835" cy="646331"/>
          </a:xfrm>
          <a:prstGeom prst="rect">
            <a:avLst/>
          </a:prstGeom>
          <a:noFill/>
        </p:spPr>
        <p:txBody>
          <a:bodyPr wrap="square" rtlCol="0">
            <a:spAutoFit/>
          </a:bodyPr>
          <a:lstStyle/>
          <a:p>
            <a:pPr algn="ctr" defTabSz="1218958">
              <a:defRPr/>
            </a:pPr>
            <a:r>
              <a:rPr lang="en-US" sz="1200" b="1">
                <a:solidFill>
                  <a:prstClr val="black"/>
                </a:solidFill>
                <a:latin typeface="Trebuchet MS"/>
              </a:rPr>
              <a:t>Virtual Reality </a:t>
            </a:r>
          </a:p>
          <a:p>
            <a:pPr algn="ctr" defTabSz="1218958">
              <a:defRPr/>
            </a:pPr>
            <a:r>
              <a:rPr lang="en-US" sz="1200" b="1">
                <a:solidFill>
                  <a:prstClr val="black"/>
                </a:solidFill>
                <a:latin typeface="Trebuchet MS"/>
                <a:hlinkClick r:id="rId8"/>
              </a:rPr>
              <a:t>VR with Haptics- LAB SOPS Training</a:t>
            </a:r>
            <a:endParaRPr lang="en-IN" sz="1200" b="1">
              <a:solidFill>
                <a:prstClr val="black"/>
              </a:solidFill>
              <a:latin typeface="Trebuchet MS"/>
            </a:endParaRPr>
          </a:p>
        </p:txBody>
      </p:sp>
      <p:sp>
        <p:nvSpPr>
          <p:cNvPr id="17" name="Speech Bubble: Rectangle 39">
            <a:extLst>
              <a:ext uri="{FF2B5EF4-FFF2-40B4-BE49-F238E27FC236}">
                <a16:creationId xmlns:a16="http://schemas.microsoft.com/office/drawing/2014/main" id="{44496C1B-2AD7-E0F1-0220-420F2C9BA885}"/>
              </a:ext>
            </a:extLst>
          </p:cNvPr>
          <p:cNvSpPr/>
          <p:nvPr/>
        </p:nvSpPr>
        <p:spPr>
          <a:xfrm>
            <a:off x="7956478"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20" name="TextBox 19">
            <a:extLst>
              <a:ext uri="{FF2B5EF4-FFF2-40B4-BE49-F238E27FC236}">
                <a16:creationId xmlns:a16="http://schemas.microsoft.com/office/drawing/2014/main" id="{4D8045D4-29CD-BBB3-FF1F-1AA8F7699CB8}"/>
              </a:ext>
            </a:extLst>
          </p:cNvPr>
          <p:cNvSpPr txBox="1"/>
          <p:nvPr/>
        </p:nvSpPr>
        <p:spPr>
          <a:xfrm>
            <a:off x="7817065" y="5607890"/>
            <a:ext cx="2058920" cy="646331"/>
          </a:xfrm>
          <a:prstGeom prst="rect">
            <a:avLst/>
          </a:prstGeom>
          <a:noFill/>
        </p:spPr>
        <p:txBody>
          <a:bodyPr wrap="square" rtlCol="0">
            <a:spAutoFit/>
          </a:bodyPr>
          <a:lstStyle/>
          <a:p>
            <a:pPr algn="ctr" defTabSz="1218958">
              <a:defRPr/>
            </a:pPr>
            <a:r>
              <a:rPr lang="en-US" sz="1200" b="1">
                <a:solidFill>
                  <a:prstClr val="black"/>
                </a:solidFill>
                <a:latin typeface="Trebuchet MS"/>
              </a:rPr>
              <a:t>Augmented Reality </a:t>
            </a:r>
          </a:p>
          <a:p>
            <a:pPr algn="ctr" defTabSz="1218958">
              <a:defRPr/>
            </a:pPr>
            <a:r>
              <a:rPr lang="en-US" sz="1200" b="1">
                <a:solidFill>
                  <a:prstClr val="black"/>
                </a:solidFill>
                <a:latin typeface="Trebuchet MS"/>
                <a:hlinkClick r:id="rId9"/>
              </a:rPr>
              <a:t>AR Based work Instructions for Training</a:t>
            </a:r>
            <a:endParaRPr lang="en-IN" sz="1200" b="1">
              <a:solidFill>
                <a:prstClr val="black"/>
              </a:solidFill>
              <a:latin typeface="Trebuchet MS"/>
            </a:endParaRPr>
          </a:p>
        </p:txBody>
      </p:sp>
      <p:sp>
        <p:nvSpPr>
          <p:cNvPr id="28" name="Speech Bubble: Rectangle 41">
            <a:extLst>
              <a:ext uri="{FF2B5EF4-FFF2-40B4-BE49-F238E27FC236}">
                <a16:creationId xmlns:a16="http://schemas.microsoft.com/office/drawing/2014/main" id="{051F9F9D-4875-D326-B75E-0D3EF9263E64}"/>
              </a:ext>
            </a:extLst>
          </p:cNvPr>
          <p:cNvSpPr/>
          <p:nvPr/>
        </p:nvSpPr>
        <p:spPr>
          <a:xfrm>
            <a:off x="9837595"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29" name="TextBox 28">
            <a:extLst>
              <a:ext uri="{FF2B5EF4-FFF2-40B4-BE49-F238E27FC236}">
                <a16:creationId xmlns:a16="http://schemas.microsoft.com/office/drawing/2014/main" id="{1C28B08E-EB92-70BC-4D64-5C413665686E}"/>
              </a:ext>
            </a:extLst>
          </p:cNvPr>
          <p:cNvSpPr txBox="1"/>
          <p:nvPr/>
        </p:nvSpPr>
        <p:spPr>
          <a:xfrm>
            <a:off x="9853550" y="5578302"/>
            <a:ext cx="1810820" cy="646331"/>
          </a:xfrm>
          <a:prstGeom prst="rect">
            <a:avLst/>
          </a:prstGeom>
          <a:noFill/>
        </p:spPr>
        <p:txBody>
          <a:bodyPr wrap="square" rtlCol="0">
            <a:spAutoFit/>
          </a:bodyPr>
          <a:lstStyle/>
          <a:p>
            <a:pPr algn="ctr" defTabSz="1218958">
              <a:defRPr/>
            </a:pPr>
            <a:r>
              <a:rPr lang="en-US" sz="1200" b="1">
                <a:solidFill>
                  <a:prstClr val="black"/>
                </a:solidFill>
                <a:latin typeface="Trebuchet MS"/>
              </a:rPr>
              <a:t>Mixed Reality </a:t>
            </a:r>
            <a:r>
              <a:rPr lang="en-US" sz="1200" b="1">
                <a:solidFill>
                  <a:prstClr val="black"/>
                </a:solidFill>
                <a:latin typeface="Trebuchet MS"/>
                <a:hlinkClick r:id="rId10"/>
              </a:rPr>
              <a:t>HoloLens Based Mixed Reality Soln </a:t>
            </a:r>
            <a:endParaRPr lang="en-IN" sz="1200" b="1">
              <a:solidFill>
                <a:prstClr val="black"/>
              </a:solidFill>
              <a:latin typeface="Trebuchet MS"/>
            </a:endParaRPr>
          </a:p>
        </p:txBody>
      </p:sp>
      <p:sp>
        <p:nvSpPr>
          <p:cNvPr id="9" name="TextBox 8">
            <a:extLst>
              <a:ext uri="{FF2B5EF4-FFF2-40B4-BE49-F238E27FC236}">
                <a16:creationId xmlns:a16="http://schemas.microsoft.com/office/drawing/2014/main" id="{1F1CB767-F5DF-E09F-1756-E84D81D70166}"/>
              </a:ext>
            </a:extLst>
          </p:cNvPr>
          <p:cNvSpPr txBox="1"/>
          <p:nvPr/>
        </p:nvSpPr>
        <p:spPr>
          <a:xfrm>
            <a:off x="10546108" y="6501711"/>
            <a:ext cx="1936304" cy="276999"/>
          </a:xfrm>
          <a:prstGeom prst="rect">
            <a:avLst/>
          </a:prstGeom>
          <a:noFill/>
        </p:spPr>
        <p:txBody>
          <a:bodyPr wrap="square" rtlCol="0">
            <a:spAutoFit/>
          </a:bodyPr>
          <a:lstStyle/>
          <a:p>
            <a:pPr defTabSz="812760"/>
            <a:r>
              <a:rPr lang="en-US" sz="1200" i="1">
                <a:solidFill>
                  <a:prstClr val="white">
                    <a:lumMod val="85000"/>
                  </a:prstClr>
                </a:solidFill>
                <a:latin typeface="Trebuchet MS"/>
              </a:rPr>
              <a:t>Sify Confidential </a:t>
            </a:r>
            <a:endParaRPr lang="en-IN" sz="1200" i="1">
              <a:solidFill>
                <a:prstClr val="white">
                  <a:lumMod val="85000"/>
                </a:prstClr>
              </a:solidFill>
              <a:latin typeface="Trebuchet MS"/>
            </a:endParaRPr>
          </a:p>
        </p:txBody>
      </p:sp>
    </p:spTree>
    <p:extLst>
      <p:ext uri="{BB962C8B-B14F-4D97-AF65-F5344CB8AC3E}">
        <p14:creationId xmlns:p14="http://schemas.microsoft.com/office/powerpoint/2010/main" val="192745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3CC83A-F04E-25B8-2612-5129798FD2A4}"/>
              </a:ext>
            </a:extLst>
          </p:cNvPr>
          <p:cNvSpPr txBox="1"/>
          <p:nvPr/>
        </p:nvSpPr>
        <p:spPr>
          <a:xfrm>
            <a:off x="464565" y="1316567"/>
            <a:ext cx="11295636" cy="584775"/>
          </a:xfrm>
          <a:prstGeom prst="rect">
            <a:avLst/>
          </a:prstGeom>
          <a:noFill/>
        </p:spPr>
        <p:txBody>
          <a:bodyPr wrap="square">
            <a:sp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defTabSz="1625317"/>
            <a:r>
              <a:rPr lang="en-US" sz="1600" kern="100">
                <a:solidFill>
                  <a:prstClr val="white"/>
                </a:solidFill>
                <a:latin typeface="Trebuchet MS"/>
                <a:ea typeface="Aptos" panose="020B0004020202020204" pitchFamily="34" charset="0"/>
                <a:cs typeface="Times New Roman" panose="02020603050405020304" pitchFamily="18" charset="0"/>
              </a:rPr>
              <a:t>OneSify.AI is a comprehensive destination that provides the required infrastructure, technology, and services to build AI applications ground-up, and provides training on AI Mastery skills.</a:t>
            </a:r>
          </a:p>
        </p:txBody>
      </p:sp>
      <p:sp>
        <p:nvSpPr>
          <p:cNvPr id="12" name="TextBox 11">
            <a:extLst>
              <a:ext uri="{FF2B5EF4-FFF2-40B4-BE49-F238E27FC236}">
                <a16:creationId xmlns:a16="http://schemas.microsoft.com/office/drawing/2014/main" id="{29FA5F9E-2F9E-0BEA-A704-742FE9A480FF}"/>
              </a:ext>
            </a:extLst>
          </p:cNvPr>
          <p:cNvSpPr txBox="1"/>
          <p:nvPr/>
        </p:nvSpPr>
        <p:spPr>
          <a:xfrm>
            <a:off x="698270" y="2423188"/>
            <a:ext cx="4998721" cy="3126497"/>
          </a:xfrm>
          <a:prstGeom prst="rect">
            <a:avLst/>
          </a:prstGeom>
          <a:noFill/>
        </p:spPr>
        <p:txBody>
          <a:bodyPr wrap="square">
            <a:sp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Interactive chatbot copilot drives the discovery process to discern project goals. </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Personalized and differentiated learning paths based on your project requirements.</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Hands-on projects using real-world datasets, AI tools, and frameworks to help you become AI-ready. </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Real-world examples of AI applications in various industries.</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Discussions on ethical implications of AI, such as bias, privacy, and transparency.</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Explores best practices for AI application design, development, and deployment.</a:t>
            </a:r>
          </a:p>
        </p:txBody>
      </p:sp>
      <p:sp>
        <p:nvSpPr>
          <p:cNvPr id="20" name="TextBox 19">
            <a:extLst>
              <a:ext uri="{FF2B5EF4-FFF2-40B4-BE49-F238E27FC236}">
                <a16:creationId xmlns:a16="http://schemas.microsoft.com/office/drawing/2014/main" id="{90BC057F-69AD-9DD4-693D-55EDA338F215}"/>
              </a:ext>
            </a:extLst>
          </p:cNvPr>
          <p:cNvSpPr txBox="1"/>
          <p:nvPr/>
        </p:nvSpPr>
        <p:spPr>
          <a:xfrm>
            <a:off x="6517180" y="2423188"/>
            <a:ext cx="4887881" cy="1654299"/>
          </a:xfrm>
          <a:prstGeom prst="rect">
            <a:avLst/>
          </a:prstGeom>
          <a:noFill/>
        </p:spPr>
        <p:txBody>
          <a:bodyPr wrap="square">
            <a:sp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Self-paced and bite-sized learning on-the-go.</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Engaging content using text and graphics, videos, animations, and infographics</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Interactive content with quizzes, simulations, and case studies.</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Uses principles of adult learning and neuroscience. </a:t>
            </a:r>
          </a:p>
        </p:txBody>
      </p:sp>
      <p:grpSp>
        <p:nvGrpSpPr>
          <p:cNvPr id="9" name="Group 8">
            <a:extLst>
              <a:ext uri="{FF2B5EF4-FFF2-40B4-BE49-F238E27FC236}">
                <a16:creationId xmlns:a16="http://schemas.microsoft.com/office/drawing/2014/main" id="{4786B4BE-B93D-DDB3-680A-71498D55D5CC}"/>
              </a:ext>
            </a:extLst>
          </p:cNvPr>
          <p:cNvGrpSpPr/>
          <p:nvPr/>
        </p:nvGrpSpPr>
        <p:grpSpPr>
          <a:xfrm>
            <a:off x="2" y="2153992"/>
            <a:ext cx="5867397" cy="3505229"/>
            <a:chOff x="6557" y="1723560"/>
            <a:chExt cx="4489243" cy="3016080"/>
          </a:xfrm>
        </p:grpSpPr>
        <p:sp>
          <p:nvSpPr>
            <p:cNvPr id="6" name="Freeform: Shape 5">
              <a:extLst>
                <a:ext uri="{FF2B5EF4-FFF2-40B4-BE49-F238E27FC236}">
                  <a16:creationId xmlns:a16="http://schemas.microsoft.com/office/drawing/2014/main" id="{4C675116-CC6B-B6F8-6F6C-1F8FE191C686}"/>
                </a:ext>
              </a:extLst>
            </p:cNvPr>
            <p:cNvSpPr/>
            <p:nvPr/>
          </p:nvSpPr>
          <p:spPr>
            <a:xfrm>
              <a:off x="419100" y="1723560"/>
              <a:ext cx="4076700" cy="3016080"/>
            </a:xfrm>
            <a:custGeom>
              <a:avLst/>
              <a:gdLst>
                <a:gd name="connsiteX0" fmla="*/ 392430 w 4076700"/>
                <a:gd name="connsiteY0" fmla="*/ 0 h 3016080"/>
                <a:gd name="connsiteX1" fmla="*/ 3871184 w 4076700"/>
                <a:gd name="connsiteY1" fmla="*/ 0 h 3016080"/>
                <a:gd name="connsiteX2" fmla="*/ 4076700 w 4076700"/>
                <a:gd name="connsiteY2" fmla="*/ 205516 h 3016080"/>
                <a:gd name="connsiteX3" fmla="*/ 4076700 w 4076700"/>
                <a:gd name="connsiteY3" fmla="*/ 2810564 h 3016080"/>
                <a:gd name="connsiteX4" fmla="*/ 3871184 w 4076700"/>
                <a:gd name="connsiteY4" fmla="*/ 3016080 h 3016080"/>
                <a:gd name="connsiteX5" fmla="*/ 205516 w 4076700"/>
                <a:gd name="connsiteY5" fmla="*/ 3016080 h 3016080"/>
                <a:gd name="connsiteX6" fmla="*/ 0 w 4076700"/>
                <a:gd name="connsiteY6" fmla="*/ 2810564 h 3016080"/>
                <a:gd name="connsiteX7" fmla="*/ 0 w 4076700"/>
                <a:gd name="connsiteY7" fmla="*/ 459570 h 3016080"/>
                <a:gd name="connsiteX8" fmla="*/ 392430 w 4076700"/>
                <a:gd name="connsiteY8" fmla="*/ 459570 h 3016080"/>
                <a:gd name="connsiteX0" fmla="*/ 392430 w 4076700"/>
                <a:gd name="connsiteY0" fmla="*/ 459570 h 3016080"/>
                <a:gd name="connsiteX1" fmla="*/ 392430 w 4076700"/>
                <a:gd name="connsiteY1" fmla="*/ 0 h 3016080"/>
                <a:gd name="connsiteX2" fmla="*/ 3871184 w 4076700"/>
                <a:gd name="connsiteY2" fmla="*/ 0 h 3016080"/>
                <a:gd name="connsiteX3" fmla="*/ 4076700 w 4076700"/>
                <a:gd name="connsiteY3" fmla="*/ 205516 h 3016080"/>
                <a:gd name="connsiteX4" fmla="*/ 4076700 w 4076700"/>
                <a:gd name="connsiteY4" fmla="*/ 2810564 h 3016080"/>
                <a:gd name="connsiteX5" fmla="*/ 3871184 w 4076700"/>
                <a:gd name="connsiteY5" fmla="*/ 3016080 h 3016080"/>
                <a:gd name="connsiteX6" fmla="*/ 205516 w 4076700"/>
                <a:gd name="connsiteY6" fmla="*/ 3016080 h 3016080"/>
                <a:gd name="connsiteX7" fmla="*/ 0 w 4076700"/>
                <a:gd name="connsiteY7" fmla="*/ 2810564 h 3016080"/>
                <a:gd name="connsiteX8" fmla="*/ 0 w 4076700"/>
                <a:gd name="connsiteY8" fmla="*/ 459570 h 3016080"/>
                <a:gd name="connsiteX9" fmla="*/ 483870 w 4076700"/>
                <a:gd name="connsiteY9" fmla="*/ 551010 h 3016080"/>
                <a:gd name="connsiteX0" fmla="*/ 392430 w 4076700"/>
                <a:gd name="connsiteY0" fmla="*/ 459570 h 3016080"/>
                <a:gd name="connsiteX1" fmla="*/ 392430 w 4076700"/>
                <a:gd name="connsiteY1" fmla="*/ 0 h 3016080"/>
                <a:gd name="connsiteX2" fmla="*/ 3871184 w 4076700"/>
                <a:gd name="connsiteY2" fmla="*/ 0 h 3016080"/>
                <a:gd name="connsiteX3" fmla="*/ 4076700 w 4076700"/>
                <a:gd name="connsiteY3" fmla="*/ 205516 h 3016080"/>
                <a:gd name="connsiteX4" fmla="*/ 4076700 w 4076700"/>
                <a:gd name="connsiteY4" fmla="*/ 2810564 h 3016080"/>
                <a:gd name="connsiteX5" fmla="*/ 3871184 w 4076700"/>
                <a:gd name="connsiteY5" fmla="*/ 3016080 h 3016080"/>
                <a:gd name="connsiteX6" fmla="*/ 205516 w 4076700"/>
                <a:gd name="connsiteY6" fmla="*/ 3016080 h 3016080"/>
                <a:gd name="connsiteX7" fmla="*/ 0 w 4076700"/>
                <a:gd name="connsiteY7" fmla="*/ 2810564 h 3016080"/>
                <a:gd name="connsiteX8" fmla="*/ 0 w 4076700"/>
                <a:gd name="connsiteY8" fmla="*/ 459570 h 3016080"/>
                <a:gd name="connsiteX0" fmla="*/ 392430 w 4076700"/>
                <a:gd name="connsiteY0" fmla="*/ 0 h 3016080"/>
                <a:gd name="connsiteX1" fmla="*/ 3871184 w 4076700"/>
                <a:gd name="connsiteY1" fmla="*/ 0 h 3016080"/>
                <a:gd name="connsiteX2" fmla="*/ 4076700 w 4076700"/>
                <a:gd name="connsiteY2" fmla="*/ 205516 h 3016080"/>
                <a:gd name="connsiteX3" fmla="*/ 4076700 w 4076700"/>
                <a:gd name="connsiteY3" fmla="*/ 2810564 h 3016080"/>
                <a:gd name="connsiteX4" fmla="*/ 3871184 w 4076700"/>
                <a:gd name="connsiteY4" fmla="*/ 3016080 h 3016080"/>
                <a:gd name="connsiteX5" fmla="*/ 205516 w 4076700"/>
                <a:gd name="connsiteY5" fmla="*/ 3016080 h 3016080"/>
                <a:gd name="connsiteX6" fmla="*/ 0 w 4076700"/>
                <a:gd name="connsiteY6" fmla="*/ 2810564 h 3016080"/>
                <a:gd name="connsiteX7" fmla="*/ 0 w 4076700"/>
                <a:gd name="connsiteY7" fmla="*/ 459570 h 301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6700" h="3016080">
                  <a:moveTo>
                    <a:pt x="392430" y="0"/>
                  </a:moveTo>
                  <a:lnTo>
                    <a:pt x="3871184" y="0"/>
                  </a:lnTo>
                  <a:cubicBezTo>
                    <a:pt x="3984687" y="0"/>
                    <a:pt x="4076700" y="92013"/>
                    <a:pt x="4076700" y="205516"/>
                  </a:cubicBezTo>
                  <a:lnTo>
                    <a:pt x="4076700" y="2810564"/>
                  </a:lnTo>
                  <a:cubicBezTo>
                    <a:pt x="4076700" y="2924067"/>
                    <a:pt x="3984687" y="3016080"/>
                    <a:pt x="3871184" y="3016080"/>
                  </a:cubicBezTo>
                  <a:lnTo>
                    <a:pt x="205516" y="3016080"/>
                  </a:lnTo>
                  <a:cubicBezTo>
                    <a:pt x="92013" y="3016080"/>
                    <a:pt x="0" y="2924067"/>
                    <a:pt x="0" y="2810564"/>
                  </a:cubicBezTo>
                  <a:lnTo>
                    <a:pt x="0" y="459570"/>
                  </a:lnTo>
                </a:path>
              </a:pathLst>
            </a:custGeom>
            <a:noFill/>
            <a:ln>
              <a:solidFill>
                <a:schemeClr val="accent1"/>
              </a:solidFill>
              <a:tailEnd type="ova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algn="ctr" defTabSz="1625317"/>
              <a:endParaRPr lang="en-IN" sz="3200">
                <a:solidFill>
                  <a:prstClr val="black"/>
                </a:solidFill>
                <a:latin typeface="Trebuchet MS"/>
              </a:endParaRPr>
            </a:p>
          </p:txBody>
        </p:sp>
        <p:cxnSp>
          <p:nvCxnSpPr>
            <p:cNvPr id="8" name="Straight Connector 7">
              <a:extLst>
                <a:ext uri="{FF2B5EF4-FFF2-40B4-BE49-F238E27FC236}">
                  <a16:creationId xmlns:a16="http://schemas.microsoft.com/office/drawing/2014/main" id="{AC13288D-0697-3A06-1843-A7C3A9D551BE}"/>
                </a:ext>
              </a:extLst>
            </p:cNvPr>
            <p:cNvCxnSpPr>
              <a:stCxn id="6" idx="0"/>
            </p:cNvCxnSpPr>
            <p:nvPr/>
          </p:nvCxnSpPr>
          <p:spPr>
            <a:xfrm flipH="1">
              <a:off x="6557" y="1723560"/>
              <a:ext cx="804973" cy="0"/>
            </a:xfrm>
            <a:prstGeom prst="lin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cxnSp>
      </p:grpSp>
      <p:grpSp>
        <p:nvGrpSpPr>
          <p:cNvPr id="10" name="Group 9">
            <a:extLst>
              <a:ext uri="{FF2B5EF4-FFF2-40B4-BE49-F238E27FC236}">
                <a16:creationId xmlns:a16="http://schemas.microsoft.com/office/drawing/2014/main" id="{7D7B9211-A613-53CA-2480-F2230387FEAF}"/>
              </a:ext>
            </a:extLst>
          </p:cNvPr>
          <p:cNvGrpSpPr/>
          <p:nvPr/>
        </p:nvGrpSpPr>
        <p:grpSpPr>
          <a:xfrm flipH="1">
            <a:off x="6335181" y="2153989"/>
            <a:ext cx="5856819" cy="3505233"/>
            <a:chOff x="6557" y="1723560"/>
            <a:chExt cx="4489243" cy="3016080"/>
          </a:xfrm>
        </p:grpSpPr>
        <p:sp>
          <p:nvSpPr>
            <p:cNvPr id="11" name="Freeform: Shape 10">
              <a:extLst>
                <a:ext uri="{FF2B5EF4-FFF2-40B4-BE49-F238E27FC236}">
                  <a16:creationId xmlns:a16="http://schemas.microsoft.com/office/drawing/2014/main" id="{5B0F7653-A7D8-EFE3-AA54-1D3A788BEDB8}"/>
                </a:ext>
              </a:extLst>
            </p:cNvPr>
            <p:cNvSpPr/>
            <p:nvPr/>
          </p:nvSpPr>
          <p:spPr>
            <a:xfrm>
              <a:off x="419100" y="1723560"/>
              <a:ext cx="4076700" cy="3016080"/>
            </a:xfrm>
            <a:custGeom>
              <a:avLst/>
              <a:gdLst>
                <a:gd name="connsiteX0" fmla="*/ 392430 w 4076700"/>
                <a:gd name="connsiteY0" fmla="*/ 0 h 3016080"/>
                <a:gd name="connsiteX1" fmla="*/ 3871184 w 4076700"/>
                <a:gd name="connsiteY1" fmla="*/ 0 h 3016080"/>
                <a:gd name="connsiteX2" fmla="*/ 4076700 w 4076700"/>
                <a:gd name="connsiteY2" fmla="*/ 205516 h 3016080"/>
                <a:gd name="connsiteX3" fmla="*/ 4076700 w 4076700"/>
                <a:gd name="connsiteY3" fmla="*/ 2810564 h 3016080"/>
                <a:gd name="connsiteX4" fmla="*/ 3871184 w 4076700"/>
                <a:gd name="connsiteY4" fmla="*/ 3016080 h 3016080"/>
                <a:gd name="connsiteX5" fmla="*/ 205516 w 4076700"/>
                <a:gd name="connsiteY5" fmla="*/ 3016080 h 3016080"/>
                <a:gd name="connsiteX6" fmla="*/ 0 w 4076700"/>
                <a:gd name="connsiteY6" fmla="*/ 2810564 h 3016080"/>
                <a:gd name="connsiteX7" fmla="*/ 0 w 4076700"/>
                <a:gd name="connsiteY7" fmla="*/ 459570 h 3016080"/>
                <a:gd name="connsiteX8" fmla="*/ 392430 w 4076700"/>
                <a:gd name="connsiteY8" fmla="*/ 459570 h 3016080"/>
                <a:gd name="connsiteX0" fmla="*/ 392430 w 4076700"/>
                <a:gd name="connsiteY0" fmla="*/ 459570 h 3016080"/>
                <a:gd name="connsiteX1" fmla="*/ 392430 w 4076700"/>
                <a:gd name="connsiteY1" fmla="*/ 0 h 3016080"/>
                <a:gd name="connsiteX2" fmla="*/ 3871184 w 4076700"/>
                <a:gd name="connsiteY2" fmla="*/ 0 h 3016080"/>
                <a:gd name="connsiteX3" fmla="*/ 4076700 w 4076700"/>
                <a:gd name="connsiteY3" fmla="*/ 205516 h 3016080"/>
                <a:gd name="connsiteX4" fmla="*/ 4076700 w 4076700"/>
                <a:gd name="connsiteY4" fmla="*/ 2810564 h 3016080"/>
                <a:gd name="connsiteX5" fmla="*/ 3871184 w 4076700"/>
                <a:gd name="connsiteY5" fmla="*/ 3016080 h 3016080"/>
                <a:gd name="connsiteX6" fmla="*/ 205516 w 4076700"/>
                <a:gd name="connsiteY6" fmla="*/ 3016080 h 3016080"/>
                <a:gd name="connsiteX7" fmla="*/ 0 w 4076700"/>
                <a:gd name="connsiteY7" fmla="*/ 2810564 h 3016080"/>
                <a:gd name="connsiteX8" fmla="*/ 0 w 4076700"/>
                <a:gd name="connsiteY8" fmla="*/ 459570 h 3016080"/>
                <a:gd name="connsiteX9" fmla="*/ 483870 w 4076700"/>
                <a:gd name="connsiteY9" fmla="*/ 551010 h 3016080"/>
                <a:gd name="connsiteX0" fmla="*/ 392430 w 4076700"/>
                <a:gd name="connsiteY0" fmla="*/ 459570 h 3016080"/>
                <a:gd name="connsiteX1" fmla="*/ 392430 w 4076700"/>
                <a:gd name="connsiteY1" fmla="*/ 0 h 3016080"/>
                <a:gd name="connsiteX2" fmla="*/ 3871184 w 4076700"/>
                <a:gd name="connsiteY2" fmla="*/ 0 h 3016080"/>
                <a:gd name="connsiteX3" fmla="*/ 4076700 w 4076700"/>
                <a:gd name="connsiteY3" fmla="*/ 205516 h 3016080"/>
                <a:gd name="connsiteX4" fmla="*/ 4076700 w 4076700"/>
                <a:gd name="connsiteY4" fmla="*/ 2810564 h 3016080"/>
                <a:gd name="connsiteX5" fmla="*/ 3871184 w 4076700"/>
                <a:gd name="connsiteY5" fmla="*/ 3016080 h 3016080"/>
                <a:gd name="connsiteX6" fmla="*/ 205516 w 4076700"/>
                <a:gd name="connsiteY6" fmla="*/ 3016080 h 3016080"/>
                <a:gd name="connsiteX7" fmla="*/ 0 w 4076700"/>
                <a:gd name="connsiteY7" fmla="*/ 2810564 h 3016080"/>
                <a:gd name="connsiteX8" fmla="*/ 0 w 4076700"/>
                <a:gd name="connsiteY8" fmla="*/ 459570 h 3016080"/>
                <a:gd name="connsiteX0" fmla="*/ 392430 w 4076700"/>
                <a:gd name="connsiteY0" fmla="*/ 0 h 3016080"/>
                <a:gd name="connsiteX1" fmla="*/ 3871184 w 4076700"/>
                <a:gd name="connsiteY1" fmla="*/ 0 h 3016080"/>
                <a:gd name="connsiteX2" fmla="*/ 4076700 w 4076700"/>
                <a:gd name="connsiteY2" fmla="*/ 205516 h 3016080"/>
                <a:gd name="connsiteX3" fmla="*/ 4076700 w 4076700"/>
                <a:gd name="connsiteY3" fmla="*/ 2810564 h 3016080"/>
                <a:gd name="connsiteX4" fmla="*/ 3871184 w 4076700"/>
                <a:gd name="connsiteY4" fmla="*/ 3016080 h 3016080"/>
                <a:gd name="connsiteX5" fmla="*/ 205516 w 4076700"/>
                <a:gd name="connsiteY5" fmla="*/ 3016080 h 3016080"/>
                <a:gd name="connsiteX6" fmla="*/ 0 w 4076700"/>
                <a:gd name="connsiteY6" fmla="*/ 2810564 h 3016080"/>
                <a:gd name="connsiteX7" fmla="*/ 0 w 4076700"/>
                <a:gd name="connsiteY7" fmla="*/ 459570 h 301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6700" h="3016080">
                  <a:moveTo>
                    <a:pt x="392430" y="0"/>
                  </a:moveTo>
                  <a:lnTo>
                    <a:pt x="3871184" y="0"/>
                  </a:lnTo>
                  <a:cubicBezTo>
                    <a:pt x="3984687" y="0"/>
                    <a:pt x="4076700" y="92013"/>
                    <a:pt x="4076700" y="205516"/>
                  </a:cubicBezTo>
                  <a:lnTo>
                    <a:pt x="4076700" y="2810564"/>
                  </a:lnTo>
                  <a:cubicBezTo>
                    <a:pt x="4076700" y="2924067"/>
                    <a:pt x="3984687" y="3016080"/>
                    <a:pt x="3871184" y="3016080"/>
                  </a:cubicBezTo>
                  <a:lnTo>
                    <a:pt x="205516" y="3016080"/>
                  </a:lnTo>
                  <a:cubicBezTo>
                    <a:pt x="92013" y="3016080"/>
                    <a:pt x="0" y="2924067"/>
                    <a:pt x="0" y="2810564"/>
                  </a:cubicBezTo>
                  <a:lnTo>
                    <a:pt x="0" y="459570"/>
                  </a:lnTo>
                </a:path>
              </a:pathLst>
            </a:custGeom>
            <a:noFill/>
            <a:ln>
              <a:solidFill>
                <a:srgbClr val="FF9900"/>
              </a:solidFill>
              <a:tailEnd type="ova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algn="ctr" defTabSz="1625317"/>
              <a:endParaRPr lang="en-IN" sz="3200">
                <a:solidFill>
                  <a:prstClr val="black"/>
                </a:solidFill>
                <a:latin typeface="Trebuchet MS"/>
              </a:endParaRPr>
            </a:p>
          </p:txBody>
        </p:sp>
        <p:cxnSp>
          <p:nvCxnSpPr>
            <p:cNvPr id="13" name="Straight Connector 12">
              <a:extLst>
                <a:ext uri="{FF2B5EF4-FFF2-40B4-BE49-F238E27FC236}">
                  <a16:creationId xmlns:a16="http://schemas.microsoft.com/office/drawing/2014/main" id="{52EFDCDA-ACC3-3887-29F5-E81B47E2EA8E}"/>
                </a:ext>
              </a:extLst>
            </p:cNvPr>
            <p:cNvCxnSpPr>
              <a:stCxn id="11" idx="0"/>
            </p:cNvCxnSpPr>
            <p:nvPr/>
          </p:nvCxnSpPr>
          <p:spPr>
            <a:xfrm flipH="1">
              <a:off x="6557" y="1723560"/>
              <a:ext cx="804973" cy="0"/>
            </a:xfrm>
            <a:prstGeom prst="line">
              <a:avLst/>
            </a:prstGeom>
            <a:no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cxnSp>
      </p:grpSp>
      <p:sp>
        <p:nvSpPr>
          <p:cNvPr id="5" name="Title 1">
            <a:extLst>
              <a:ext uri="{FF2B5EF4-FFF2-40B4-BE49-F238E27FC236}">
                <a16:creationId xmlns:a16="http://schemas.microsoft.com/office/drawing/2014/main" id="{BCFF5062-4CE0-EDA8-F23C-F059D873B771}"/>
              </a:ext>
            </a:extLst>
          </p:cNvPr>
          <p:cNvSpPr>
            <a:spLocks noGrp="1"/>
          </p:cNvSpPr>
          <p:nvPr>
            <p:ph type="title"/>
          </p:nvPr>
        </p:nvSpPr>
        <p:spPr>
          <a:xfrm>
            <a:off x="432000" y="307715"/>
            <a:ext cx="11328200" cy="502756"/>
          </a:xfrm>
        </p:spPr>
        <p:txBody>
          <a:bodyPr/>
          <a:lstStyle/>
          <a:p>
            <a:r>
              <a:rPr lang="en-US"/>
              <a:t>AI LEARNING Highlights</a:t>
            </a:r>
          </a:p>
        </p:txBody>
      </p:sp>
      <p:sp>
        <p:nvSpPr>
          <p:cNvPr id="3" name="Rectangle: Rounded Corners 2">
            <a:extLst>
              <a:ext uri="{FF2B5EF4-FFF2-40B4-BE49-F238E27FC236}">
                <a16:creationId xmlns:a16="http://schemas.microsoft.com/office/drawing/2014/main" id="{23F49345-AB00-FFC3-7F15-00B201D108A4}"/>
              </a:ext>
            </a:extLst>
          </p:cNvPr>
          <p:cNvSpPr/>
          <p:nvPr/>
        </p:nvSpPr>
        <p:spPr>
          <a:xfrm>
            <a:off x="0" y="5839521"/>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algn="ctr" defTabSz="609555">
              <a:defRPr/>
            </a:pPr>
            <a:r>
              <a:rPr lang="en-US" sz="1467" b="1" i="1">
                <a:solidFill>
                  <a:prstClr val="black"/>
                </a:solidFill>
                <a:latin typeface="Trebuchet MS"/>
              </a:rPr>
              <a:t>Ethical AI discussions to foster AI mastery</a:t>
            </a:r>
            <a:endParaRPr lang="en-US" sz="1467" b="1">
              <a:solidFill>
                <a:prstClr val="black"/>
              </a:solidFill>
              <a:latin typeface="Trebuchet MS"/>
            </a:endParaRPr>
          </a:p>
        </p:txBody>
      </p:sp>
    </p:spTree>
    <p:extLst>
      <p:ext uri="{BB962C8B-B14F-4D97-AF65-F5344CB8AC3E}">
        <p14:creationId xmlns:p14="http://schemas.microsoft.com/office/powerpoint/2010/main" val="40559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9ED78B9-E8C2-434C-A518-4379F54E050F}"/>
              </a:ext>
            </a:extLst>
          </p:cNvPr>
          <p:cNvSpPr/>
          <p:nvPr/>
        </p:nvSpPr>
        <p:spPr>
          <a:xfrm>
            <a:off x="4555307" y="1991194"/>
            <a:ext cx="3072000" cy="3073481"/>
          </a:xfrm>
          <a:prstGeom prst="ellipse">
            <a:avLst/>
          </a:prstGeom>
          <a:solidFill>
            <a:schemeClr val="bg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52" name="Oval 51">
            <a:extLst>
              <a:ext uri="{FF2B5EF4-FFF2-40B4-BE49-F238E27FC236}">
                <a16:creationId xmlns:a16="http://schemas.microsoft.com/office/drawing/2014/main" id="{49E41777-5C64-43E9-BD3E-15F1513A5A81}"/>
              </a:ext>
            </a:extLst>
          </p:cNvPr>
          <p:cNvSpPr/>
          <p:nvPr/>
        </p:nvSpPr>
        <p:spPr>
          <a:xfrm>
            <a:off x="4754507" y="2190952"/>
            <a:ext cx="2673600" cy="2673963"/>
          </a:xfrm>
          <a:prstGeom prst="ellipse">
            <a:avLst/>
          </a:prstGeom>
          <a:solidFill>
            <a:schemeClr val="accent3">
              <a:lumMod val="20000"/>
              <a:lumOff val="80000"/>
            </a:schemeClr>
          </a:solid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8" name="TextBox 7">
            <a:extLst>
              <a:ext uri="{FF2B5EF4-FFF2-40B4-BE49-F238E27FC236}">
                <a16:creationId xmlns:a16="http://schemas.microsoft.com/office/drawing/2014/main" id="{B26A8E6B-1FBA-47F4-8A53-74856B78E994}"/>
              </a:ext>
            </a:extLst>
          </p:cNvPr>
          <p:cNvSpPr txBox="1"/>
          <p:nvPr/>
        </p:nvSpPr>
        <p:spPr>
          <a:xfrm>
            <a:off x="4894620" y="2874881"/>
            <a:ext cx="2455521" cy="502766"/>
          </a:xfrm>
          <a:prstGeom prst="rect">
            <a:avLst/>
          </a:prstGeom>
          <a:noFill/>
        </p:spPr>
        <p:txBody>
          <a:bodyPr wrap="square" rtlCol="0">
            <a:spAutoFit/>
          </a:bodyPr>
          <a:lstStyle/>
          <a:p>
            <a:pPr algn="ctr" defTabSz="1218958">
              <a:defRPr/>
            </a:pPr>
            <a:r>
              <a:rPr lang="en-US" sz="2667" b="1">
                <a:solidFill>
                  <a:prstClr val="black"/>
                </a:solidFill>
                <a:latin typeface="Trebuchet MS"/>
              </a:rPr>
              <a:t>iTest</a:t>
            </a:r>
          </a:p>
        </p:txBody>
      </p:sp>
      <p:grpSp>
        <p:nvGrpSpPr>
          <p:cNvPr id="3" name="Group 2">
            <a:extLst>
              <a:ext uri="{FF2B5EF4-FFF2-40B4-BE49-F238E27FC236}">
                <a16:creationId xmlns:a16="http://schemas.microsoft.com/office/drawing/2014/main" id="{F73B2C09-B4B2-4D02-9A7E-5FF8CBCD9F45}"/>
              </a:ext>
            </a:extLst>
          </p:cNvPr>
          <p:cNvGrpSpPr/>
          <p:nvPr/>
        </p:nvGrpSpPr>
        <p:grpSpPr>
          <a:xfrm>
            <a:off x="432005" y="5505567"/>
            <a:ext cx="11325096" cy="776036"/>
            <a:chOff x="324003" y="3624954"/>
            <a:chExt cx="8659070" cy="582027"/>
          </a:xfrm>
          <a:solidFill>
            <a:srgbClr val="BED730"/>
          </a:solidFill>
        </p:grpSpPr>
        <p:sp>
          <p:nvSpPr>
            <p:cNvPr id="15" name="Speech Bubble: Rectangle 14">
              <a:extLst>
                <a:ext uri="{FF2B5EF4-FFF2-40B4-BE49-F238E27FC236}">
                  <a16:creationId xmlns:a16="http://schemas.microsoft.com/office/drawing/2014/main" id="{600DEFA4-E61B-4BA0-B9CC-76CF3643D358}"/>
                </a:ext>
              </a:extLst>
            </p:cNvPr>
            <p:cNvSpPr/>
            <p:nvPr/>
          </p:nvSpPr>
          <p:spPr>
            <a:xfrm>
              <a:off x="324003"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9" name="TextBox 8">
              <a:extLst>
                <a:ext uri="{FF2B5EF4-FFF2-40B4-BE49-F238E27FC236}">
                  <a16:creationId xmlns:a16="http://schemas.microsoft.com/office/drawing/2014/main" id="{909B6E94-48AD-4455-8013-EE1AA9B0DC4E}"/>
                </a:ext>
              </a:extLst>
            </p:cNvPr>
            <p:cNvSpPr txBox="1"/>
            <p:nvPr/>
          </p:nvSpPr>
          <p:spPr>
            <a:xfrm>
              <a:off x="428488" y="3733439"/>
              <a:ext cx="1258670" cy="392415"/>
            </a:xfrm>
            <a:prstGeom prst="rect">
              <a:avLst/>
            </a:prstGeom>
            <a:noFill/>
          </p:spPr>
          <p:txBody>
            <a:bodyPr wrap="square" rtlCol="0">
              <a:spAutoFit/>
            </a:bodyPr>
            <a:lstStyle/>
            <a:p>
              <a:pPr algn="ctr" defTabSz="1218958">
                <a:defRPr/>
              </a:pPr>
              <a:r>
                <a:rPr lang="en-IN" sz="1400" b="1">
                  <a:solidFill>
                    <a:prstClr val="black"/>
                  </a:solidFill>
                  <a:latin typeface="Trebuchet MS"/>
                </a:rPr>
                <a:t>Cert-In Certified Test Engine</a:t>
              </a:r>
            </a:p>
          </p:txBody>
        </p:sp>
        <p:sp>
          <p:nvSpPr>
            <p:cNvPr id="34" name="Speech Bubble: Rectangle 33">
              <a:extLst>
                <a:ext uri="{FF2B5EF4-FFF2-40B4-BE49-F238E27FC236}">
                  <a16:creationId xmlns:a16="http://schemas.microsoft.com/office/drawing/2014/main" id="{37D92204-574A-4C2F-8C0B-65F0F4D5C4C9}"/>
                </a:ext>
              </a:extLst>
            </p:cNvPr>
            <p:cNvSpPr/>
            <p:nvPr/>
          </p:nvSpPr>
          <p:spPr>
            <a:xfrm>
              <a:off x="1762289"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35" name="TextBox 34">
              <a:extLst>
                <a:ext uri="{FF2B5EF4-FFF2-40B4-BE49-F238E27FC236}">
                  <a16:creationId xmlns:a16="http://schemas.microsoft.com/office/drawing/2014/main" id="{A07FF027-22BC-4735-9C3B-F0309BE7CDD7}"/>
                </a:ext>
              </a:extLst>
            </p:cNvPr>
            <p:cNvSpPr txBox="1"/>
            <p:nvPr/>
          </p:nvSpPr>
          <p:spPr>
            <a:xfrm>
              <a:off x="1833463" y="3707473"/>
              <a:ext cx="1337759" cy="392415"/>
            </a:xfrm>
            <a:prstGeom prst="rect">
              <a:avLst/>
            </a:prstGeom>
            <a:noFill/>
          </p:spPr>
          <p:txBody>
            <a:bodyPr wrap="square" rtlCol="0">
              <a:spAutoFit/>
            </a:bodyPr>
            <a:lstStyle/>
            <a:p>
              <a:pPr algn="ctr" defTabSz="1218958">
                <a:defRPr/>
              </a:pPr>
              <a:r>
                <a:rPr lang="en-US" sz="1400" b="1">
                  <a:solidFill>
                    <a:prstClr val="black"/>
                  </a:solidFill>
                  <a:latin typeface="Trebuchet MS"/>
                </a:rPr>
                <a:t>Multiple Question Formats</a:t>
              </a:r>
              <a:endParaRPr lang="en-IN" sz="1400" b="1">
                <a:solidFill>
                  <a:prstClr val="black"/>
                </a:solidFill>
                <a:latin typeface="Trebuchet MS"/>
              </a:endParaRPr>
            </a:p>
          </p:txBody>
        </p:sp>
        <p:sp>
          <p:nvSpPr>
            <p:cNvPr id="36" name="Speech Bubble: Rectangle 35">
              <a:extLst>
                <a:ext uri="{FF2B5EF4-FFF2-40B4-BE49-F238E27FC236}">
                  <a16:creationId xmlns:a16="http://schemas.microsoft.com/office/drawing/2014/main" id="{12F49023-61CE-41BF-A9C8-E09CF7DCDB2F}"/>
                </a:ext>
              </a:extLst>
            </p:cNvPr>
            <p:cNvSpPr/>
            <p:nvPr/>
          </p:nvSpPr>
          <p:spPr>
            <a:xfrm>
              <a:off x="3200575"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37" name="TextBox 36">
              <a:extLst>
                <a:ext uri="{FF2B5EF4-FFF2-40B4-BE49-F238E27FC236}">
                  <a16:creationId xmlns:a16="http://schemas.microsoft.com/office/drawing/2014/main" id="{8B1F2FAE-7097-45BD-B02C-FE8D2C6E2188}"/>
                </a:ext>
              </a:extLst>
            </p:cNvPr>
            <p:cNvSpPr txBox="1"/>
            <p:nvPr/>
          </p:nvSpPr>
          <p:spPr>
            <a:xfrm>
              <a:off x="3037343" y="3696677"/>
              <a:ext cx="1729334" cy="392415"/>
            </a:xfrm>
            <a:prstGeom prst="rect">
              <a:avLst/>
            </a:prstGeom>
            <a:noFill/>
          </p:spPr>
          <p:txBody>
            <a:bodyPr wrap="square" rtlCol="0">
              <a:spAutoFit/>
            </a:bodyPr>
            <a:lstStyle/>
            <a:p>
              <a:pPr algn="ctr" defTabSz="1218958">
                <a:defRPr/>
              </a:pPr>
              <a:r>
                <a:rPr lang="en-US" sz="1400" b="1">
                  <a:solidFill>
                    <a:prstClr val="black"/>
                  </a:solidFill>
                  <a:latin typeface="Trebuchet MS"/>
                </a:rPr>
                <a:t>Multi-lingual Display </a:t>
              </a:r>
              <a:br>
                <a:rPr lang="en-US" sz="1400" b="1">
                  <a:solidFill>
                    <a:prstClr val="black"/>
                  </a:solidFill>
                  <a:latin typeface="Trebuchet MS"/>
                </a:rPr>
              </a:br>
              <a:r>
                <a:rPr lang="en-US" sz="1400" b="1">
                  <a:solidFill>
                    <a:prstClr val="black"/>
                  </a:solidFill>
                  <a:latin typeface="Trebuchet MS"/>
                </a:rPr>
                <a:t>of Questions</a:t>
              </a:r>
              <a:endParaRPr lang="en-IN" sz="1400" b="1">
                <a:solidFill>
                  <a:prstClr val="black"/>
                </a:solidFill>
                <a:latin typeface="Trebuchet MS"/>
              </a:endParaRPr>
            </a:p>
          </p:txBody>
        </p:sp>
        <p:sp>
          <p:nvSpPr>
            <p:cNvPr id="38" name="Speech Bubble: Rectangle 37">
              <a:extLst>
                <a:ext uri="{FF2B5EF4-FFF2-40B4-BE49-F238E27FC236}">
                  <a16:creationId xmlns:a16="http://schemas.microsoft.com/office/drawing/2014/main" id="{DF409DDD-E4E9-4301-A11B-5E5737F99009}"/>
                </a:ext>
              </a:extLst>
            </p:cNvPr>
            <p:cNvSpPr/>
            <p:nvPr/>
          </p:nvSpPr>
          <p:spPr>
            <a:xfrm>
              <a:off x="4638862"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39" name="TextBox 38">
              <a:extLst>
                <a:ext uri="{FF2B5EF4-FFF2-40B4-BE49-F238E27FC236}">
                  <a16:creationId xmlns:a16="http://schemas.microsoft.com/office/drawing/2014/main" id="{7DE1D75F-9E05-4E50-85E3-4B554D1BC4BD}"/>
                </a:ext>
              </a:extLst>
            </p:cNvPr>
            <p:cNvSpPr txBox="1"/>
            <p:nvPr/>
          </p:nvSpPr>
          <p:spPr>
            <a:xfrm>
              <a:off x="4713993" y="3718919"/>
              <a:ext cx="1352436" cy="392415"/>
            </a:xfrm>
            <a:prstGeom prst="rect">
              <a:avLst/>
            </a:prstGeom>
            <a:noFill/>
          </p:spPr>
          <p:txBody>
            <a:bodyPr wrap="square" rtlCol="0">
              <a:spAutoFit/>
            </a:bodyPr>
            <a:lstStyle/>
            <a:p>
              <a:pPr algn="ctr" defTabSz="1218958">
                <a:defRPr/>
              </a:pPr>
              <a:r>
                <a:rPr lang="en-IN" sz="1400" b="1">
                  <a:solidFill>
                    <a:prstClr val="black"/>
                  </a:solidFill>
                  <a:latin typeface="Trebuchet MS"/>
                </a:rPr>
                <a:t>AI/ML based Facial Recognition</a:t>
              </a:r>
            </a:p>
          </p:txBody>
        </p:sp>
        <p:sp>
          <p:nvSpPr>
            <p:cNvPr id="40" name="Speech Bubble: Rectangle 39">
              <a:extLst>
                <a:ext uri="{FF2B5EF4-FFF2-40B4-BE49-F238E27FC236}">
                  <a16:creationId xmlns:a16="http://schemas.microsoft.com/office/drawing/2014/main" id="{BFECEAEF-44DB-43A7-95A5-7754F2C9C71D}"/>
                </a:ext>
              </a:extLst>
            </p:cNvPr>
            <p:cNvSpPr/>
            <p:nvPr/>
          </p:nvSpPr>
          <p:spPr>
            <a:xfrm>
              <a:off x="6077148"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41" name="TextBox 40">
              <a:extLst>
                <a:ext uri="{FF2B5EF4-FFF2-40B4-BE49-F238E27FC236}">
                  <a16:creationId xmlns:a16="http://schemas.microsoft.com/office/drawing/2014/main" id="{21C18DC3-3FCE-45FB-AB9D-B4B426A9BC00}"/>
                </a:ext>
              </a:extLst>
            </p:cNvPr>
            <p:cNvSpPr txBox="1"/>
            <p:nvPr/>
          </p:nvSpPr>
          <p:spPr>
            <a:xfrm>
              <a:off x="6047795" y="3733439"/>
              <a:ext cx="1467639" cy="392415"/>
            </a:xfrm>
            <a:prstGeom prst="rect">
              <a:avLst/>
            </a:prstGeom>
            <a:noFill/>
          </p:spPr>
          <p:txBody>
            <a:bodyPr wrap="square" rtlCol="0">
              <a:spAutoFit/>
            </a:bodyPr>
            <a:lstStyle/>
            <a:p>
              <a:pPr algn="ctr" defTabSz="1218958">
                <a:defRPr/>
              </a:pPr>
              <a:r>
                <a:rPr lang="en-IN" sz="1400" b="1">
                  <a:solidFill>
                    <a:prstClr val="black"/>
                  </a:solidFill>
                  <a:latin typeface="Trebuchet MS"/>
                </a:rPr>
                <a:t>Trained &amp; Certified Manpower</a:t>
              </a:r>
            </a:p>
          </p:txBody>
        </p:sp>
        <p:sp>
          <p:nvSpPr>
            <p:cNvPr id="42" name="Speech Bubble: Rectangle 41">
              <a:extLst>
                <a:ext uri="{FF2B5EF4-FFF2-40B4-BE49-F238E27FC236}">
                  <a16:creationId xmlns:a16="http://schemas.microsoft.com/office/drawing/2014/main" id="{A4F98B79-5449-4B01-840D-B92DFFC50875}"/>
                </a:ext>
              </a:extLst>
            </p:cNvPr>
            <p:cNvSpPr/>
            <p:nvPr/>
          </p:nvSpPr>
          <p:spPr>
            <a:xfrm>
              <a:off x="7515434"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43" name="TextBox 42">
              <a:extLst>
                <a:ext uri="{FF2B5EF4-FFF2-40B4-BE49-F238E27FC236}">
                  <a16:creationId xmlns:a16="http://schemas.microsoft.com/office/drawing/2014/main" id="{814C3002-28D7-4C44-95A1-A4EBED9989C8}"/>
                </a:ext>
              </a:extLst>
            </p:cNvPr>
            <p:cNvSpPr txBox="1"/>
            <p:nvPr/>
          </p:nvSpPr>
          <p:spPr>
            <a:xfrm>
              <a:off x="7527633" y="3738260"/>
              <a:ext cx="1384537" cy="230833"/>
            </a:xfrm>
            <a:prstGeom prst="rect">
              <a:avLst/>
            </a:prstGeom>
            <a:noFill/>
          </p:spPr>
          <p:txBody>
            <a:bodyPr wrap="square" rtlCol="0">
              <a:spAutoFit/>
            </a:bodyPr>
            <a:lstStyle/>
            <a:p>
              <a:pPr algn="ctr" defTabSz="1218958">
                <a:defRPr/>
              </a:pPr>
              <a:r>
                <a:rPr lang="en-IN" sz="1400" b="1">
                  <a:solidFill>
                    <a:prstClr val="black"/>
                  </a:solidFill>
                  <a:latin typeface="Trebuchet MS"/>
                </a:rPr>
                <a:t>Help Desk Support</a:t>
              </a:r>
            </a:p>
          </p:txBody>
        </p:sp>
      </p:grpSp>
      <p:sp>
        <p:nvSpPr>
          <p:cNvPr id="51" name="Oval 50">
            <a:extLst>
              <a:ext uri="{FF2B5EF4-FFF2-40B4-BE49-F238E27FC236}">
                <a16:creationId xmlns:a16="http://schemas.microsoft.com/office/drawing/2014/main" id="{7F10601F-E20D-480C-86D8-8E517EEFF9AA}"/>
              </a:ext>
            </a:extLst>
          </p:cNvPr>
          <p:cNvSpPr/>
          <p:nvPr/>
        </p:nvSpPr>
        <p:spPr>
          <a:xfrm>
            <a:off x="5287160" y="2054030"/>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1" name="Oval 60">
            <a:extLst>
              <a:ext uri="{FF2B5EF4-FFF2-40B4-BE49-F238E27FC236}">
                <a16:creationId xmlns:a16="http://schemas.microsoft.com/office/drawing/2014/main" id="{C718E132-BC27-4546-97F3-7A50DFCB11FE}"/>
              </a:ext>
            </a:extLst>
          </p:cNvPr>
          <p:cNvSpPr/>
          <p:nvPr/>
        </p:nvSpPr>
        <p:spPr>
          <a:xfrm>
            <a:off x="4815015" y="2415422"/>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2" name="Oval 61">
            <a:extLst>
              <a:ext uri="{FF2B5EF4-FFF2-40B4-BE49-F238E27FC236}">
                <a16:creationId xmlns:a16="http://schemas.microsoft.com/office/drawing/2014/main" id="{697808AD-6AF9-4425-B780-CF94C63A1018}"/>
              </a:ext>
            </a:extLst>
          </p:cNvPr>
          <p:cNvSpPr/>
          <p:nvPr/>
        </p:nvSpPr>
        <p:spPr>
          <a:xfrm>
            <a:off x="4538757" y="2858593"/>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3" name="Oval 62">
            <a:extLst>
              <a:ext uri="{FF2B5EF4-FFF2-40B4-BE49-F238E27FC236}">
                <a16:creationId xmlns:a16="http://schemas.microsoft.com/office/drawing/2014/main" id="{D73AAB49-D09F-4EF6-8CD6-6AC94179E054}"/>
              </a:ext>
            </a:extLst>
          </p:cNvPr>
          <p:cNvSpPr/>
          <p:nvPr/>
        </p:nvSpPr>
        <p:spPr>
          <a:xfrm>
            <a:off x="4436336" y="3249989"/>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4" name="Oval 63">
            <a:extLst>
              <a:ext uri="{FF2B5EF4-FFF2-40B4-BE49-F238E27FC236}">
                <a16:creationId xmlns:a16="http://schemas.microsoft.com/office/drawing/2014/main" id="{C5B1E842-3F60-4C14-90BF-1B63204B2B36}"/>
              </a:ext>
            </a:extLst>
          </p:cNvPr>
          <p:cNvSpPr/>
          <p:nvPr/>
        </p:nvSpPr>
        <p:spPr>
          <a:xfrm>
            <a:off x="4436336" y="3736757"/>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5" name="Oval 64">
            <a:extLst>
              <a:ext uri="{FF2B5EF4-FFF2-40B4-BE49-F238E27FC236}">
                <a16:creationId xmlns:a16="http://schemas.microsoft.com/office/drawing/2014/main" id="{3198CCFA-0023-4211-8C25-7541CA3C673B}"/>
              </a:ext>
            </a:extLst>
          </p:cNvPr>
          <p:cNvSpPr/>
          <p:nvPr/>
        </p:nvSpPr>
        <p:spPr>
          <a:xfrm>
            <a:off x="4609136" y="4179215"/>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6" name="Oval 65">
            <a:extLst>
              <a:ext uri="{FF2B5EF4-FFF2-40B4-BE49-F238E27FC236}">
                <a16:creationId xmlns:a16="http://schemas.microsoft.com/office/drawing/2014/main" id="{EDCD5331-244A-41F9-960E-5DCBE8787BF8}"/>
              </a:ext>
            </a:extLst>
          </p:cNvPr>
          <p:cNvSpPr/>
          <p:nvPr/>
        </p:nvSpPr>
        <p:spPr>
          <a:xfrm>
            <a:off x="4910361" y="4627263"/>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53" name="TextBox 52">
            <a:extLst>
              <a:ext uri="{FF2B5EF4-FFF2-40B4-BE49-F238E27FC236}">
                <a16:creationId xmlns:a16="http://schemas.microsoft.com/office/drawing/2014/main" id="{EA04898E-9BA2-443B-A83F-8467C4FE00F7}"/>
              </a:ext>
            </a:extLst>
          </p:cNvPr>
          <p:cNvSpPr txBox="1"/>
          <p:nvPr/>
        </p:nvSpPr>
        <p:spPr>
          <a:xfrm>
            <a:off x="7341781" y="2288599"/>
            <a:ext cx="2633225" cy="297454"/>
          </a:xfrm>
          <a:prstGeom prst="rect">
            <a:avLst/>
          </a:prstGeom>
          <a:noFill/>
        </p:spPr>
        <p:txBody>
          <a:bodyPr wrap="square" rtlCol="0">
            <a:spAutoFit/>
          </a:bodyPr>
          <a:lstStyle/>
          <a:p>
            <a:pPr defTabSz="1218958">
              <a:defRPr/>
            </a:pPr>
            <a:r>
              <a:rPr lang="en-US" sz="1333">
                <a:solidFill>
                  <a:prstClr val="white">
                    <a:lumMod val="85000"/>
                  </a:prstClr>
                </a:solidFill>
                <a:latin typeface="Trebuchet MS"/>
              </a:rPr>
              <a:t>Student Management</a:t>
            </a:r>
          </a:p>
        </p:txBody>
      </p:sp>
      <p:sp>
        <p:nvSpPr>
          <p:cNvPr id="79" name="TextBox 78">
            <a:extLst>
              <a:ext uri="{FF2B5EF4-FFF2-40B4-BE49-F238E27FC236}">
                <a16:creationId xmlns:a16="http://schemas.microsoft.com/office/drawing/2014/main" id="{0420C38B-11F5-4091-A4BC-6F64EDBF9818}"/>
              </a:ext>
            </a:extLst>
          </p:cNvPr>
          <p:cNvSpPr txBox="1"/>
          <p:nvPr/>
        </p:nvSpPr>
        <p:spPr>
          <a:xfrm>
            <a:off x="7639662" y="2718186"/>
            <a:ext cx="3079679" cy="297454"/>
          </a:xfrm>
          <a:prstGeom prst="rect">
            <a:avLst/>
          </a:prstGeom>
          <a:noFill/>
        </p:spPr>
        <p:txBody>
          <a:bodyPr wrap="square" rtlCol="0">
            <a:spAutoFit/>
          </a:bodyPr>
          <a:lstStyle/>
          <a:p>
            <a:pPr marL="0" lvl="1" defTabSz="1218958">
              <a:defRPr/>
            </a:pPr>
            <a:r>
              <a:rPr lang="en-US" sz="1333">
                <a:solidFill>
                  <a:prstClr val="white">
                    <a:lumMod val="85000"/>
                  </a:prstClr>
                </a:solidFill>
                <a:latin typeface="Trebuchet MS"/>
              </a:rPr>
              <a:t>Question Authoring Management</a:t>
            </a:r>
          </a:p>
        </p:txBody>
      </p:sp>
      <p:sp>
        <p:nvSpPr>
          <p:cNvPr id="80" name="TextBox 79">
            <a:extLst>
              <a:ext uri="{FF2B5EF4-FFF2-40B4-BE49-F238E27FC236}">
                <a16:creationId xmlns:a16="http://schemas.microsoft.com/office/drawing/2014/main" id="{52CFCC52-EF45-465D-B677-8ED7214EA77B}"/>
              </a:ext>
            </a:extLst>
          </p:cNvPr>
          <p:cNvSpPr txBox="1"/>
          <p:nvPr/>
        </p:nvSpPr>
        <p:spPr>
          <a:xfrm>
            <a:off x="7752462" y="3145002"/>
            <a:ext cx="2703764" cy="297454"/>
          </a:xfrm>
          <a:prstGeom prst="rect">
            <a:avLst/>
          </a:prstGeom>
          <a:noFill/>
        </p:spPr>
        <p:txBody>
          <a:bodyPr wrap="square" rtlCol="0">
            <a:spAutoFit/>
          </a:bodyPr>
          <a:lstStyle/>
          <a:p>
            <a:pPr marL="0" lvl="1" defTabSz="1218958">
              <a:defRPr/>
            </a:pPr>
            <a:r>
              <a:rPr lang="en-US" sz="1333">
                <a:solidFill>
                  <a:prstClr val="white">
                    <a:lumMod val="85000"/>
                  </a:prstClr>
                </a:solidFill>
                <a:latin typeface="Trebuchet MS"/>
              </a:rPr>
              <a:t>Exam Delivery Management</a:t>
            </a:r>
          </a:p>
        </p:txBody>
      </p:sp>
      <p:sp>
        <p:nvSpPr>
          <p:cNvPr id="81" name="TextBox 80">
            <a:extLst>
              <a:ext uri="{FF2B5EF4-FFF2-40B4-BE49-F238E27FC236}">
                <a16:creationId xmlns:a16="http://schemas.microsoft.com/office/drawing/2014/main" id="{948CE197-75DB-40AC-B7A8-CAF60741F8E6}"/>
              </a:ext>
            </a:extLst>
          </p:cNvPr>
          <p:cNvSpPr txBox="1"/>
          <p:nvPr/>
        </p:nvSpPr>
        <p:spPr>
          <a:xfrm>
            <a:off x="7729726" y="3578629"/>
            <a:ext cx="2983111" cy="297454"/>
          </a:xfrm>
          <a:prstGeom prst="rect">
            <a:avLst/>
          </a:prstGeom>
          <a:noFill/>
        </p:spPr>
        <p:txBody>
          <a:bodyPr wrap="square" rtlCol="0">
            <a:spAutoFit/>
          </a:bodyPr>
          <a:lstStyle/>
          <a:p>
            <a:pPr marL="0" lvl="1" defTabSz="1218958">
              <a:defRPr/>
            </a:pPr>
            <a:r>
              <a:rPr lang="en-US" sz="1333">
                <a:solidFill>
                  <a:prstClr val="white">
                    <a:lumMod val="85000"/>
                  </a:prstClr>
                </a:solidFill>
                <a:latin typeface="Trebuchet MS"/>
              </a:rPr>
              <a:t>AI/ML Based Auto Proctoring Tools</a:t>
            </a:r>
          </a:p>
        </p:txBody>
      </p:sp>
      <p:sp>
        <p:nvSpPr>
          <p:cNvPr id="82" name="TextBox 81">
            <a:extLst>
              <a:ext uri="{FF2B5EF4-FFF2-40B4-BE49-F238E27FC236}">
                <a16:creationId xmlns:a16="http://schemas.microsoft.com/office/drawing/2014/main" id="{6A884304-86C9-4D4D-9F39-875AF9940BD9}"/>
              </a:ext>
            </a:extLst>
          </p:cNvPr>
          <p:cNvSpPr txBox="1"/>
          <p:nvPr/>
        </p:nvSpPr>
        <p:spPr>
          <a:xfrm>
            <a:off x="7643831" y="4004185"/>
            <a:ext cx="3532292" cy="328231"/>
          </a:xfrm>
          <a:prstGeom prst="rect">
            <a:avLst/>
          </a:prstGeom>
          <a:noFill/>
        </p:spPr>
        <p:txBody>
          <a:bodyPr wrap="square" lIns="121920" tIns="60960" rIns="121920" bIns="60960" rtlCol="0" anchor="t">
            <a:spAutoFit/>
          </a:bodyPr>
          <a:lstStyle/>
          <a:p>
            <a:pPr marL="0" lvl="1" defTabSz="1218958">
              <a:defRPr/>
            </a:pPr>
            <a:r>
              <a:rPr lang="en-US" sz="1333">
                <a:solidFill>
                  <a:prstClr val="white">
                    <a:lumMod val="85000"/>
                  </a:prstClr>
                </a:solidFill>
                <a:latin typeface="Trebuchet MS"/>
              </a:rPr>
              <a:t> Remote Proctored Exam Delivery</a:t>
            </a:r>
          </a:p>
        </p:txBody>
      </p:sp>
      <p:sp>
        <p:nvSpPr>
          <p:cNvPr id="83" name="TextBox 82">
            <a:extLst>
              <a:ext uri="{FF2B5EF4-FFF2-40B4-BE49-F238E27FC236}">
                <a16:creationId xmlns:a16="http://schemas.microsoft.com/office/drawing/2014/main" id="{6CF16711-08EB-4326-99B4-F7B1F68C9993}"/>
              </a:ext>
            </a:extLst>
          </p:cNvPr>
          <p:cNvSpPr txBox="1"/>
          <p:nvPr/>
        </p:nvSpPr>
        <p:spPr>
          <a:xfrm>
            <a:off x="7343225" y="4429219"/>
            <a:ext cx="2290040" cy="297454"/>
          </a:xfrm>
          <a:prstGeom prst="rect">
            <a:avLst/>
          </a:prstGeom>
          <a:noFill/>
        </p:spPr>
        <p:txBody>
          <a:bodyPr wrap="square" rtlCol="0">
            <a:spAutoFit/>
          </a:bodyPr>
          <a:lstStyle/>
          <a:p>
            <a:pPr marL="0" lvl="1" defTabSz="1218958">
              <a:defRPr/>
            </a:pPr>
            <a:r>
              <a:rPr lang="en-US" sz="1333">
                <a:solidFill>
                  <a:prstClr val="white">
                    <a:lumMod val="85000"/>
                  </a:prstClr>
                </a:solidFill>
                <a:latin typeface="Trebuchet MS"/>
              </a:rPr>
              <a:t>Post Exam Analytics</a:t>
            </a:r>
          </a:p>
        </p:txBody>
      </p:sp>
      <p:sp>
        <p:nvSpPr>
          <p:cNvPr id="88" name="TextBox 87">
            <a:extLst>
              <a:ext uri="{FF2B5EF4-FFF2-40B4-BE49-F238E27FC236}">
                <a16:creationId xmlns:a16="http://schemas.microsoft.com/office/drawing/2014/main" id="{87730FC8-C3D3-4AD8-95C8-34A8B81E319D}"/>
              </a:ext>
            </a:extLst>
          </p:cNvPr>
          <p:cNvSpPr txBox="1"/>
          <p:nvPr/>
        </p:nvSpPr>
        <p:spPr>
          <a:xfrm>
            <a:off x="1916185" y="1943361"/>
            <a:ext cx="3359595" cy="297454"/>
          </a:xfrm>
          <a:prstGeom prst="rect">
            <a:avLst/>
          </a:prstGeom>
          <a:noFill/>
        </p:spPr>
        <p:txBody>
          <a:bodyPr wrap="square" rtlCol="0">
            <a:spAutoFit/>
          </a:bodyPr>
          <a:lstStyle/>
          <a:p>
            <a:pPr algn="r" defTabSz="1218958">
              <a:defRPr/>
            </a:pPr>
            <a:r>
              <a:rPr lang="en-IN" sz="1333">
                <a:solidFill>
                  <a:prstClr val="white">
                    <a:lumMod val="85000"/>
                  </a:prstClr>
                </a:solidFill>
                <a:latin typeface="Trebuchet MS"/>
              </a:rPr>
              <a:t>Online Application Management  </a:t>
            </a:r>
            <a:endParaRPr lang="en-US" sz="1333">
              <a:solidFill>
                <a:prstClr val="white">
                  <a:lumMod val="85000"/>
                </a:prstClr>
              </a:solidFill>
              <a:latin typeface="Trebuchet MS"/>
            </a:endParaRPr>
          </a:p>
        </p:txBody>
      </p:sp>
      <p:sp>
        <p:nvSpPr>
          <p:cNvPr id="89" name="TextBox 88">
            <a:extLst>
              <a:ext uri="{FF2B5EF4-FFF2-40B4-BE49-F238E27FC236}">
                <a16:creationId xmlns:a16="http://schemas.microsoft.com/office/drawing/2014/main" id="{025312D7-511A-4D47-AD08-9CE7A8DAEA9F}"/>
              </a:ext>
            </a:extLst>
          </p:cNvPr>
          <p:cNvSpPr txBox="1"/>
          <p:nvPr/>
        </p:nvSpPr>
        <p:spPr>
          <a:xfrm>
            <a:off x="2059692" y="2320012"/>
            <a:ext cx="2749625" cy="297454"/>
          </a:xfrm>
          <a:prstGeom prst="rect">
            <a:avLst/>
          </a:prstGeom>
          <a:noFill/>
        </p:spPr>
        <p:txBody>
          <a:bodyPr wrap="square" rtlCol="0">
            <a:spAutoFit/>
          </a:bodyPr>
          <a:lstStyle/>
          <a:p>
            <a:pPr algn="r" defTabSz="1218958">
              <a:defRPr/>
            </a:pPr>
            <a:r>
              <a:rPr lang="en-IN" sz="1333">
                <a:solidFill>
                  <a:prstClr val="white">
                    <a:lumMod val="85000"/>
                  </a:prstClr>
                </a:solidFill>
                <a:latin typeface="Trebuchet MS"/>
              </a:rPr>
              <a:t>Question Paper Management  </a:t>
            </a:r>
            <a:endParaRPr lang="en-US" sz="1333">
              <a:solidFill>
                <a:prstClr val="white">
                  <a:lumMod val="85000"/>
                </a:prstClr>
              </a:solidFill>
              <a:latin typeface="Trebuchet MS"/>
            </a:endParaRPr>
          </a:p>
        </p:txBody>
      </p:sp>
      <p:sp>
        <p:nvSpPr>
          <p:cNvPr id="90" name="TextBox 89">
            <a:extLst>
              <a:ext uri="{FF2B5EF4-FFF2-40B4-BE49-F238E27FC236}">
                <a16:creationId xmlns:a16="http://schemas.microsoft.com/office/drawing/2014/main" id="{ECA2AC5D-3B03-4E98-82E3-A5F4AD941233}"/>
              </a:ext>
            </a:extLst>
          </p:cNvPr>
          <p:cNvSpPr txBox="1"/>
          <p:nvPr/>
        </p:nvSpPr>
        <p:spPr>
          <a:xfrm>
            <a:off x="919240" y="2782698"/>
            <a:ext cx="3618563" cy="297454"/>
          </a:xfrm>
          <a:prstGeom prst="rect">
            <a:avLst/>
          </a:prstGeom>
          <a:noFill/>
        </p:spPr>
        <p:txBody>
          <a:bodyPr wrap="square" rtlCol="0">
            <a:spAutoFit/>
          </a:bodyPr>
          <a:lstStyle/>
          <a:p>
            <a:pPr marL="0" lvl="1" algn="r" defTabSz="1218958">
              <a:defRPr/>
            </a:pPr>
            <a:r>
              <a:rPr lang="en-IN" sz="1333">
                <a:solidFill>
                  <a:prstClr val="white">
                    <a:lumMod val="85000"/>
                  </a:prstClr>
                </a:solidFill>
                <a:latin typeface="Trebuchet MS"/>
              </a:rPr>
              <a:t>Question Paper Development Support</a:t>
            </a:r>
          </a:p>
        </p:txBody>
      </p:sp>
      <p:sp>
        <p:nvSpPr>
          <p:cNvPr id="91" name="TextBox 90">
            <a:extLst>
              <a:ext uri="{FF2B5EF4-FFF2-40B4-BE49-F238E27FC236}">
                <a16:creationId xmlns:a16="http://schemas.microsoft.com/office/drawing/2014/main" id="{F121A6D7-B057-4974-B49C-DE2B02AD207A}"/>
              </a:ext>
            </a:extLst>
          </p:cNvPr>
          <p:cNvSpPr txBox="1"/>
          <p:nvPr/>
        </p:nvSpPr>
        <p:spPr>
          <a:xfrm>
            <a:off x="1615926" y="3156202"/>
            <a:ext cx="2825607" cy="297454"/>
          </a:xfrm>
          <a:prstGeom prst="rect">
            <a:avLst/>
          </a:prstGeom>
          <a:noFill/>
        </p:spPr>
        <p:txBody>
          <a:bodyPr wrap="square" rtlCol="0">
            <a:spAutoFit/>
          </a:bodyPr>
          <a:lstStyle/>
          <a:p>
            <a:pPr marL="0" lvl="1" algn="r" defTabSz="1218958">
              <a:defRPr/>
            </a:pPr>
            <a:r>
              <a:rPr lang="en-US" sz="1333">
                <a:solidFill>
                  <a:prstClr val="white">
                    <a:lumMod val="85000"/>
                  </a:prstClr>
                </a:solidFill>
                <a:latin typeface="Trebuchet MS"/>
              </a:rPr>
              <a:t>Exam Delivery Management</a:t>
            </a:r>
          </a:p>
        </p:txBody>
      </p:sp>
      <p:sp>
        <p:nvSpPr>
          <p:cNvPr id="92" name="TextBox 91">
            <a:extLst>
              <a:ext uri="{FF2B5EF4-FFF2-40B4-BE49-F238E27FC236}">
                <a16:creationId xmlns:a16="http://schemas.microsoft.com/office/drawing/2014/main" id="{B1AA668C-DD26-4BA4-853A-4AA2830E37E0}"/>
              </a:ext>
            </a:extLst>
          </p:cNvPr>
          <p:cNvSpPr txBox="1"/>
          <p:nvPr/>
        </p:nvSpPr>
        <p:spPr>
          <a:xfrm>
            <a:off x="1302177" y="4115942"/>
            <a:ext cx="3303441" cy="297454"/>
          </a:xfrm>
          <a:prstGeom prst="rect">
            <a:avLst/>
          </a:prstGeom>
          <a:noFill/>
        </p:spPr>
        <p:txBody>
          <a:bodyPr wrap="square" rtlCol="0">
            <a:spAutoFit/>
          </a:bodyPr>
          <a:lstStyle/>
          <a:p>
            <a:pPr marL="0" lvl="1" algn="r" defTabSz="1218958">
              <a:defRPr/>
            </a:pPr>
            <a:r>
              <a:rPr lang="en-US" sz="1333">
                <a:solidFill>
                  <a:prstClr val="white">
                    <a:lumMod val="85000"/>
                  </a:prstClr>
                </a:solidFill>
                <a:latin typeface="Trebuchet MS"/>
              </a:rPr>
              <a:t>Challenge Window/Result Management</a:t>
            </a:r>
          </a:p>
        </p:txBody>
      </p:sp>
      <p:sp>
        <p:nvSpPr>
          <p:cNvPr id="93" name="TextBox 92">
            <a:extLst>
              <a:ext uri="{FF2B5EF4-FFF2-40B4-BE49-F238E27FC236}">
                <a16:creationId xmlns:a16="http://schemas.microsoft.com/office/drawing/2014/main" id="{36109DC3-EB6C-444D-9149-4AD15BA35569}"/>
              </a:ext>
            </a:extLst>
          </p:cNvPr>
          <p:cNvSpPr txBox="1"/>
          <p:nvPr/>
        </p:nvSpPr>
        <p:spPr>
          <a:xfrm>
            <a:off x="1839848" y="4556418"/>
            <a:ext cx="3070515" cy="297454"/>
          </a:xfrm>
          <a:prstGeom prst="rect">
            <a:avLst/>
          </a:prstGeom>
          <a:noFill/>
        </p:spPr>
        <p:txBody>
          <a:bodyPr wrap="square" rtlCol="0">
            <a:spAutoFit/>
          </a:bodyPr>
          <a:lstStyle/>
          <a:p>
            <a:pPr marL="0" lvl="1" algn="r" defTabSz="1218958">
              <a:defRPr/>
            </a:pPr>
            <a:r>
              <a:rPr lang="en-US" sz="1333">
                <a:solidFill>
                  <a:prstClr val="white">
                    <a:lumMod val="85000"/>
                  </a:prstClr>
                </a:solidFill>
                <a:latin typeface="Trebuchet MS"/>
              </a:rPr>
              <a:t>Post Exam Analytics</a:t>
            </a:r>
          </a:p>
        </p:txBody>
      </p:sp>
      <p:pic>
        <p:nvPicPr>
          <p:cNvPr id="10" name="Graphic 9" descr="Circles with arrows with solid fill">
            <a:extLst>
              <a:ext uri="{FF2B5EF4-FFF2-40B4-BE49-F238E27FC236}">
                <a16:creationId xmlns:a16="http://schemas.microsoft.com/office/drawing/2014/main" id="{4AB8F0C4-F2DD-46DE-B387-22AF7F4C6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0173" y="3355049"/>
            <a:ext cx="1024415" cy="1024415"/>
          </a:xfrm>
          <a:prstGeom prst="rect">
            <a:avLst/>
          </a:prstGeom>
        </p:spPr>
      </p:pic>
      <p:sp>
        <p:nvSpPr>
          <p:cNvPr id="58" name="TextBox 57">
            <a:extLst>
              <a:ext uri="{FF2B5EF4-FFF2-40B4-BE49-F238E27FC236}">
                <a16:creationId xmlns:a16="http://schemas.microsoft.com/office/drawing/2014/main" id="{0D2C9330-4909-4C0B-999F-C0A777B09F96}"/>
              </a:ext>
            </a:extLst>
          </p:cNvPr>
          <p:cNvSpPr txBox="1"/>
          <p:nvPr/>
        </p:nvSpPr>
        <p:spPr>
          <a:xfrm>
            <a:off x="1526699" y="3652606"/>
            <a:ext cx="2902719" cy="297454"/>
          </a:xfrm>
          <a:prstGeom prst="rect">
            <a:avLst/>
          </a:prstGeom>
          <a:noFill/>
        </p:spPr>
        <p:txBody>
          <a:bodyPr wrap="square" rtlCol="0">
            <a:spAutoFit/>
          </a:bodyPr>
          <a:lstStyle/>
          <a:p>
            <a:pPr marL="0" lvl="1" algn="r" defTabSz="1218958">
              <a:defRPr/>
            </a:pPr>
            <a:r>
              <a:rPr lang="en-US" sz="1333">
                <a:solidFill>
                  <a:prstClr val="white">
                    <a:lumMod val="85000"/>
                  </a:prstClr>
                </a:solidFill>
                <a:latin typeface="Trebuchet MS"/>
              </a:rPr>
              <a:t>Exam Security Management</a:t>
            </a:r>
          </a:p>
        </p:txBody>
      </p:sp>
      <p:sp>
        <p:nvSpPr>
          <p:cNvPr id="7" name="Title 1">
            <a:extLst>
              <a:ext uri="{FF2B5EF4-FFF2-40B4-BE49-F238E27FC236}">
                <a16:creationId xmlns:a16="http://schemas.microsoft.com/office/drawing/2014/main" id="{3CA7A926-0A61-4A23-A236-6AFA0ABF5BDC}"/>
              </a:ext>
            </a:extLst>
          </p:cNvPr>
          <p:cNvSpPr>
            <a:spLocks noGrp="1"/>
          </p:cNvSpPr>
          <p:nvPr>
            <p:ph type="title"/>
          </p:nvPr>
        </p:nvSpPr>
        <p:spPr/>
        <p:txBody>
          <a:bodyPr/>
          <a:lstStyle/>
          <a:p>
            <a:r>
              <a:rPr lang="en-US"/>
              <a:t>Digital Assessment</a:t>
            </a:r>
          </a:p>
        </p:txBody>
      </p:sp>
      <p:sp>
        <p:nvSpPr>
          <p:cNvPr id="5" name="Oval 4">
            <a:extLst>
              <a:ext uri="{FF2B5EF4-FFF2-40B4-BE49-F238E27FC236}">
                <a16:creationId xmlns:a16="http://schemas.microsoft.com/office/drawing/2014/main" id="{9C0A1104-6F82-15E4-1AE3-1FF291ABD48C}"/>
              </a:ext>
            </a:extLst>
          </p:cNvPr>
          <p:cNvSpPr/>
          <p:nvPr/>
        </p:nvSpPr>
        <p:spPr>
          <a:xfrm flipH="1">
            <a:off x="7157012" y="2388223"/>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 name="Oval 5">
            <a:extLst>
              <a:ext uri="{FF2B5EF4-FFF2-40B4-BE49-F238E27FC236}">
                <a16:creationId xmlns:a16="http://schemas.microsoft.com/office/drawing/2014/main" id="{DC5A9C0B-228B-DEE3-0757-7CA8442CF289}"/>
              </a:ext>
            </a:extLst>
          </p:cNvPr>
          <p:cNvSpPr/>
          <p:nvPr/>
        </p:nvSpPr>
        <p:spPr>
          <a:xfrm flipH="1">
            <a:off x="7461069" y="2813261"/>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1" name="Oval 10">
            <a:extLst>
              <a:ext uri="{FF2B5EF4-FFF2-40B4-BE49-F238E27FC236}">
                <a16:creationId xmlns:a16="http://schemas.microsoft.com/office/drawing/2014/main" id="{95027554-F730-3CFD-DC86-6D0887CC4B87}"/>
              </a:ext>
            </a:extLst>
          </p:cNvPr>
          <p:cNvSpPr/>
          <p:nvPr/>
        </p:nvSpPr>
        <p:spPr>
          <a:xfrm flipH="1">
            <a:off x="7553260" y="3238298"/>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2" name="Oval 11">
            <a:extLst>
              <a:ext uri="{FF2B5EF4-FFF2-40B4-BE49-F238E27FC236}">
                <a16:creationId xmlns:a16="http://schemas.microsoft.com/office/drawing/2014/main" id="{9DB1985A-E74E-377D-3F35-3D3105052EB1}"/>
              </a:ext>
            </a:extLst>
          </p:cNvPr>
          <p:cNvSpPr/>
          <p:nvPr/>
        </p:nvSpPr>
        <p:spPr>
          <a:xfrm flipH="1">
            <a:off x="7553260" y="3663335"/>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3" name="Oval 12">
            <a:extLst>
              <a:ext uri="{FF2B5EF4-FFF2-40B4-BE49-F238E27FC236}">
                <a16:creationId xmlns:a16="http://schemas.microsoft.com/office/drawing/2014/main" id="{522F51A9-D30B-5F8C-B47E-62B1D6633422}"/>
              </a:ext>
            </a:extLst>
          </p:cNvPr>
          <p:cNvSpPr/>
          <p:nvPr/>
        </p:nvSpPr>
        <p:spPr>
          <a:xfrm flipH="1">
            <a:off x="7461069" y="4088373"/>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4" name="Oval 13">
            <a:extLst>
              <a:ext uri="{FF2B5EF4-FFF2-40B4-BE49-F238E27FC236}">
                <a16:creationId xmlns:a16="http://schemas.microsoft.com/office/drawing/2014/main" id="{89DAE6F9-448D-9311-F1B9-56F2A5C0BE44}"/>
              </a:ext>
            </a:extLst>
          </p:cNvPr>
          <p:cNvSpPr/>
          <p:nvPr/>
        </p:nvSpPr>
        <p:spPr>
          <a:xfrm flipH="1">
            <a:off x="7157012" y="4513409"/>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6" name="TextBox 15">
            <a:extLst>
              <a:ext uri="{FF2B5EF4-FFF2-40B4-BE49-F238E27FC236}">
                <a16:creationId xmlns:a16="http://schemas.microsoft.com/office/drawing/2014/main" id="{DB2E16C8-6275-517E-C112-C3EE7288C5EC}"/>
              </a:ext>
            </a:extLst>
          </p:cNvPr>
          <p:cNvSpPr txBox="1"/>
          <p:nvPr/>
        </p:nvSpPr>
        <p:spPr>
          <a:xfrm>
            <a:off x="5787004" y="3637517"/>
            <a:ext cx="6096000" cy="379656"/>
          </a:xfrm>
          <a:prstGeom prst="rect">
            <a:avLst/>
          </a:prstGeom>
          <a:noFill/>
        </p:spPr>
        <p:txBody>
          <a:bodyPr wrap="square">
            <a:spAutoFit/>
          </a:bodyPr>
          <a:lstStyle/>
          <a:p>
            <a:pPr defTabSz="609585">
              <a:defRPr/>
            </a:pPr>
            <a:r>
              <a:rPr lang="en-US" sz="1867" b="1">
                <a:solidFill>
                  <a:prstClr val="black"/>
                </a:solidFill>
                <a:latin typeface="Trebuchet MS"/>
              </a:rPr>
              <a:t>360</a:t>
            </a:r>
            <a:endParaRPr lang="en-IN" sz="1867">
              <a:solidFill>
                <a:prstClr val="black"/>
              </a:solidFill>
              <a:latin typeface="Trebuchet MS"/>
            </a:endParaRPr>
          </a:p>
        </p:txBody>
      </p:sp>
      <p:sp>
        <p:nvSpPr>
          <p:cNvPr id="2" name="Flowchart: Off-page Connector 77">
            <a:extLst>
              <a:ext uri="{FF2B5EF4-FFF2-40B4-BE49-F238E27FC236}">
                <a16:creationId xmlns:a16="http://schemas.microsoft.com/office/drawing/2014/main" id="{C2DD91BA-706E-51AD-6112-C6F48064BF8A}"/>
              </a:ext>
            </a:extLst>
          </p:cNvPr>
          <p:cNvSpPr/>
          <p:nvPr/>
        </p:nvSpPr>
        <p:spPr>
          <a:xfrm>
            <a:off x="434897" y="1934435"/>
            <a:ext cx="1680000" cy="745360"/>
          </a:xfrm>
          <a:prstGeom prst="flowChartOffpageConnector">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18" name="TextBox 17">
            <a:extLst>
              <a:ext uri="{FF2B5EF4-FFF2-40B4-BE49-F238E27FC236}">
                <a16:creationId xmlns:a16="http://schemas.microsoft.com/office/drawing/2014/main" id="{537E35F9-4EA7-FC65-DF0E-AA6053C7FDE4}"/>
              </a:ext>
            </a:extLst>
          </p:cNvPr>
          <p:cNvSpPr txBox="1"/>
          <p:nvPr/>
        </p:nvSpPr>
        <p:spPr>
          <a:xfrm>
            <a:off x="422931" y="2102887"/>
            <a:ext cx="1699512" cy="318100"/>
          </a:xfrm>
          <a:prstGeom prst="rect">
            <a:avLst/>
          </a:prstGeom>
          <a:noFill/>
        </p:spPr>
        <p:txBody>
          <a:bodyPr wrap="square" rtlCol="0">
            <a:spAutoFit/>
          </a:bodyPr>
          <a:lstStyle/>
          <a:p>
            <a:pPr algn="ctr" defTabSz="1218988">
              <a:defRPr/>
            </a:pPr>
            <a:r>
              <a:rPr lang="en-US" sz="1467" b="1">
                <a:solidFill>
                  <a:prstClr val="black"/>
                </a:solidFill>
                <a:latin typeface="Trebuchet MS"/>
              </a:rPr>
              <a:t>CBT</a:t>
            </a:r>
          </a:p>
        </p:txBody>
      </p:sp>
      <p:sp>
        <p:nvSpPr>
          <p:cNvPr id="19" name="Flowchart: Off-page Connector 96">
            <a:extLst>
              <a:ext uri="{FF2B5EF4-FFF2-40B4-BE49-F238E27FC236}">
                <a16:creationId xmlns:a16="http://schemas.microsoft.com/office/drawing/2014/main" id="{65747F0E-D7C5-93AB-141D-305AB94185C8}"/>
              </a:ext>
            </a:extLst>
          </p:cNvPr>
          <p:cNvSpPr/>
          <p:nvPr/>
        </p:nvSpPr>
        <p:spPr>
          <a:xfrm>
            <a:off x="10072137" y="1934435"/>
            <a:ext cx="1680000" cy="745360"/>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0" name="TextBox 19">
            <a:extLst>
              <a:ext uri="{FF2B5EF4-FFF2-40B4-BE49-F238E27FC236}">
                <a16:creationId xmlns:a16="http://schemas.microsoft.com/office/drawing/2014/main" id="{8045E8AD-9A8C-116F-B1EA-AC59329717DB}"/>
              </a:ext>
            </a:extLst>
          </p:cNvPr>
          <p:cNvSpPr txBox="1"/>
          <p:nvPr/>
        </p:nvSpPr>
        <p:spPr>
          <a:xfrm>
            <a:off x="10060171" y="2102887"/>
            <a:ext cx="1696931" cy="318100"/>
          </a:xfrm>
          <a:prstGeom prst="rect">
            <a:avLst/>
          </a:prstGeom>
          <a:noFill/>
        </p:spPr>
        <p:txBody>
          <a:bodyPr wrap="square" rtlCol="0">
            <a:spAutoFit/>
          </a:bodyPr>
          <a:lstStyle/>
          <a:p>
            <a:pPr algn="ctr" defTabSz="1218988">
              <a:defRPr/>
            </a:pPr>
            <a:r>
              <a:rPr lang="en-US" sz="1467" b="1">
                <a:solidFill>
                  <a:prstClr val="white"/>
                </a:solidFill>
                <a:latin typeface="Trebuchet MS"/>
              </a:rPr>
              <a:t>SAAS</a:t>
            </a:r>
          </a:p>
        </p:txBody>
      </p:sp>
      <p:sp>
        <p:nvSpPr>
          <p:cNvPr id="21" name="TextBox 20">
            <a:extLst>
              <a:ext uri="{FF2B5EF4-FFF2-40B4-BE49-F238E27FC236}">
                <a16:creationId xmlns:a16="http://schemas.microsoft.com/office/drawing/2014/main" id="{54D3E661-21A6-0A16-F7E6-D62782656BAC}"/>
              </a:ext>
            </a:extLst>
          </p:cNvPr>
          <p:cNvSpPr txBox="1"/>
          <p:nvPr/>
        </p:nvSpPr>
        <p:spPr>
          <a:xfrm>
            <a:off x="431800" y="1064657"/>
            <a:ext cx="11328400" cy="502573"/>
          </a:xfrm>
          <a:prstGeom prst="rect">
            <a:avLst/>
          </a:prstGeom>
          <a:noFill/>
        </p:spPr>
        <p:txBody>
          <a:bodyPr wrap="square" rtlCol="0">
            <a:spAutoFit/>
          </a:bodyPr>
          <a:lstStyle/>
          <a:p>
            <a:pPr defTabSz="1219018">
              <a:defRPr/>
            </a:pPr>
            <a:r>
              <a:rPr lang="en-US" sz="1333">
                <a:solidFill>
                  <a:prstClr val="white"/>
                </a:solidFill>
                <a:latin typeface="TheSansOffice" panose="020B0503040302060204" pitchFamily="34" charset="0"/>
              </a:rPr>
              <a:t>Sify Digital Assessment solutions modernize talent assessment and recruitment processes for organizations to conduct high volume exams in a secure and scalable environment.</a:t>
            </a:r>
            <a:endParaRPr lang="en-IN" sz="1333">
              <a:solidFill>
                <a:prstClr val="white"/>
              </a:solidFill>
              <a:latin typeface="TheSansOffice" panose="020B0503040302060204" pitchFamily="34" charset="0"/>
            </a:endParaRPr>
          </a:p>
        </p:txBody>
      </p:sp>
    </p:spTree>
    <p:extLst>
      <p:ext uri="{BB962C8B-B14F-4D97-AF65-F5344CB8AC3E}">
        <p14:creationId xmlns:p14="http://schemas.microsoft.com/office/powerpoint/2010/main" val="11824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9829-BBE7-4D6E-AF1B-3946A7FFAC22}"/>
              </a:ext>
            </a:extLst>
          </p:cNvPr>
          <p:cNvSpPr>
            <a:spLocks noGrp="1"/>
          </p:cNvSpPr>
          <p:nvPr>
            <p:ph type="title"/>
          </p:nvPr>
        </p:nvSpPr>
        <p:spPr/>
        <p:txBody>
          <a:bodyPr/>
          <a:lstStyle/>
          <a:p>
            <a:r>
              <a:rPr lang="en-US" dirty="0"/>
              <a:t>Forum digital- forward supply chain management </a:t>
            </a:r>
            <a:endParaRPr lang="en-IN" dirty="0"/>
          </a:p>
        </p:txBody>
      </p:sp>
      <p:sp>
        <p:nvSpPr>
          <p:cNvPr id="15" name="TextBox 14">
            <a:extLst>
              <a:ext uri="{FF2B5EF4-FFF2-40B4-BE49-F238E27FC236}">
                <a16:creationId xmlns:a16="http://schemas.microsoft.com/office/drawing/2014/main" id="{80CB17A1-284E-428E-9EE0-E0DB34FE3725}"/>
              </a:ext>
            </a:extLst>
          </p:cNvPr>
          <p:cNvSpPr txBox="1"/>
          <p:nvPr/>
        </p:nvSpPr>
        <p:spPr>
          <a:xfrm>
            <a:off x="1494000" y="5831441"/>
            <a:ext cx="1104443" cy="258982"/>
          </a:xfrm>
          <a:prstGeom prst="rect">
            <a:avLst/>
          </a:prstGeom>
          <a:noFill/>
        </p:spPr>
        <p:txBody>
          <a:bodyPr wrap="square" rtlCol="0">
            <a:spAutoFit/>
          </a:bodyPr>
          <a:lstStyle/>
          <a:p>
            <a:r>
              <a:rPr lang="en-US" sz="1083" dirty="0">
                <a:solidFill>
                  <a:schemeClr val="bg1"/>
                </a:solidFill>
              </a:rPr>
              <a:t>Gamification</a:t>
            </a:r>
            <a:endParaRPr lang="en-IN" sz="1083" dirty="0">
              <a:solidFill>
                <a:schemeClr val="bg1"/>
              </a:solidFill>
            </a:endParaRPr>
          </a:p>
        </p:txBody>
      </p:sp>
      <p:sp>
        <p:nvSpPr>
          <p:cNvPr id="16" name="TextBox 15">
            <a:extLst>
              <a:ext uri="{FF2B5EF4-FFF2-40B4-BE49-F238E27FC236}">
                <a16:creationId xmlns:a16="http://schemas.microsoft.com/office/drawing/2014/main" id="{C2A6C914-329F-4AC8-A731-0ACCE2178B36}"/>
              </a:ext>
            </a:extLst>
          </p:cNvPr>
          <p:cNvSpPr txBox="1"/>
          <p:nvPr/>
        </p:nvSpPr>
        <p:spPr>
          <a:xfrm>
            <a:off x="2939143" y="5837374"/>
            <a:ext cx="1104443" cy="258982"/>
          </a:xfrm>
          <a:prstGeom prst="rect">
            <a:avLst/>
          </a:prstGeom>
          <a:noFill/>
        </p:spPr>
        <p:txBody>
          <a:bodyPr wrap="square" rtlCol="0">
            <a:spAutoFit/>
          </a:bodyPr>
          <a:lstStyle/>
          <a:p>
            <a:r>
              <a:rPr lang="en-US" sz="1083" dirty="0">
                <a:solidFill>
                  <a:schemeClr val="bg1"/>
                </a:solidFill>
              </a:rPr>
              <a:t>Sales Analysis</a:t>
            </a:r>
            <a:endParaRPr lang="en-IN" sz="1083" dirty="0">
              <a:solidFill>
                <a:schemeClr val="bg1"/>
              </a:solidFill>
            </a:endParaRPr>
          </a:p>
        </p:txBody>
      </p:sp>
      <p:sp>
        <p:nvSpPr>
          <p:cNvPr id="17" name="TextBox 16">
            <a:extLst>
              <a:ext uri="{FF2B5EF4-FFF2-40B4-BE49-F238E27FC236}">
                <a16:creationId xmlns:a16="http://schemas.microsoft.com/office/drawing/2014/main" id="{415CE04D-CA23-4D3F-9653-0016E3D5E07C}"/>
              </a:ext>
            </a:extLst>
          </p:cNvPr>
          <p:cNvSpPr txBox="1"/>
          <p:nvPr/>
        </p:nvSpPr>
        <p:spPr>
          <a:xfrm>
            <a:off x="4211464" y="5757021"/>
            <a:ext cx="1104443" cy="425629"/>
          </a:xfrm>
          <a:prstGeom prst="rect">
            <a:avLst/>
          </a:prstGeom>
          <a:noFill/>
        </p:spPr>
        <p:txBody>
          <a:bodyPr wrap="square" rtlCol="0">
            <a:spAutoFit/>
          </a:bodyPr>
          <a:lstStyle/>
          <a:p>
            <a:r>
              <a:rPr lang="en-US" sz="1083" dirty="0">
                <a:solidFill>
                  <a:schemeClr val="bg1"/>
                </a:solidFill>
              </a:rPr>
              <a:t>Content Analysis</a:t>
            </a:r>
            <a:endParaRPr lang="en-IN" sz="1083" dirty="0">
              <a:solidFill>
                <a:schemeClr val="bg1"/>
              </a:solidFill>
            </a:endParaRPr>
          </a:p>
        </p:txBody>
      </p:sp>
      <p:sp>
        <p:nvSpPr>
          <p:cNvPr id="18" name="TextBox 17">
            <a:extLst>
              <a:ext uri="{FF2B5EF4-FFF2-40B4-BE49-F238E27FC236}">
                <a16:creationId xmlns:a16="http://schemas.microsoft.com/office/drawing/2014/main" id="{9419B99F-9BA8-4307-B4FA-0D5353341E0F}"/>
              </a:ext>
            </a:extLst>
          </p:cNvPr>
          <p:cNvSpPr txBox="1"/>
          <p:nvPr/>
        </p:nvSpPr>
        <p:spPr>
          <a:xfrm>
            <a:off x="5293369" y="5845436"/>
            <a:ext cx="1104443" cy="258982"/>
          </a:xfrm>
          <a:prstGeom prst="rect">
            <a:avLst/>
          </a:prstGeom>
          <a:noFill/>
        </p:spPr>
        <p:txBody>
          <a:bodyPr wrap="square" rtlCol="0">
            <a:spAutoFit/>
          </a:bodyPr>
          <a:lstStyle/>
          <a:p>
            <a:r>
              <a:rPr lang="en-US" sz="1083" dirty="0">
                <a:solidFill>
                  <a:schemeClr val="bg1"/>
                </a:solidFill>
              </a:rPr>
              <a:t>Tracking</a:t>
            </a:r>
            <a:endParaRPr lang="en-IN" sz="1083" dirty="0">
              <a:solidFill>
                <a:schemeClr val="bg1"/>
              </a:solidFill>
            </a:endParaRPr>
          </a:p>
        </p:txBody>
      </p:sp>
      <p:sp>
        <p:nvSpPr>
          <p:cNvPr id="19" name="TextBox 18">
            <a:extLst>
              <a:ext uri="{FF2B5EF4-FFF2-40B4-BE49-F238E27FC236}">
                <a16:creationId xmlns:a16="http://schemas.microsoft.com/office/drawing/2014/main" id="{AD27E0C5-D0D7-4FA2-BDC0-9E97B7B145C7}"/>
              </a:ext>
            </a:extLst>
          </p:cNvPr>
          <p:cNvSpPr txBox="1"/>
          <p:nvPr/>
        </p:nvSpPr>
        <p:spPr>
          <a:xfrm>
            <a:off x="6401375" y="5831440"/>
            <a:ext cx="1104443" cy="258982"/>
          </a:xfrm>
          <a:prstGeom prst="rect">
            <a:avLst/>
          </a:prstGeom>
          <a:noFill/>
        </p:spPr>
        <p:txBody>
          <a:bodyPr wrap="square" rtlCol="0">
            <a:spAutoFit/>
          </a:bodyPr>
          <a:lstStyle/>
          <a:p>
            <a:r>
              <a:rPr lang="en-US" sz="1083" dirty="0">
                <a:solidFill>
                  <a:schemeClr val="bg1"/>
                </a:solidFill>
              </a:rPr>
              <a:t>Reporting</a:t>
            </a:r>
            <a:endParaRPr lang="en-IN" sz="1083" dirty="0">
              <a:solidFill>
                <a:schemeClr val="bg1"/>
              </a:solidFill>
            </a:endParaRPr>
          </a:p>
        </p:txBody>
      </p:sp>
      <p:sp>
        <p:nvSpPr>
          <p:cNvPr id="20" name="TextBox 19">
            <a:extLst>
              <a:ext uri="{FF2B5EF4-FFF2-40B4-BE49-F238E27FC236}">
                <a16:creationId xmlns:a16="http://schemas.microsoft.com/office/drawing/2014/main" id="{EC2383C4-5DF0-42D2-B073-5380B9E863CD}"/>
              </a:ext>
            </a:extLst>
          </p:cNvPr>
          <p:cNvSpPr txBox="1"/>
          <p:nvPr/>
        </p:nvSpPr>
        <p:spPr>
          <a:xfrm>
            <a:off x="7349472" y="5849241"/>
            <a:ext cx="1004640" cy="258982"/>
          </a:xfrm>
          <a:prstGeom prst="rect">
            <a:avLst/>
          </a:prstGeom>
          <a:noFill/>
        </p:spPr>
        <p:txBody>
          <a:bodyPr wrap="square" rtlCol="0">
            <a:spAutoFit/>
          </a:bodyPr>
          <a:lstStyle/>
          <a:p>
            <a:r>
              <a:rPr lang="en-US" sz="1083" dirty="0">
                <a:solidFill>
                  <a:schemeClr val="bg1"/>
                </a:solidFill>
              </a:rPr>
              <a:t>Automation</a:t>
            </a:r>
            <a:endParaRPr lang="en-IN" sz="1083" dirty="0">
              <a:solidFill>
                <a:schemeClr val="bg1"/>
              </a:solidFill>
            </a:endParaRPr>
          </a:p>
        </p:txBody>
      </p:sp>
      <p:sp>
        <p:nvSpPr>
          <p:cNvPr id="21" name="TextBox 20">
            <a:extLst>
              <a:ext uri="{FF2B5EF4-FFF2-40B4-BE49-F238E27FC236}">
                <a16:creationId xmlns:a16="http://schemas.microsoft.com/office/drawing/2014/main" id="{878145C8-7267-4F2D-8467-EACA3DA21A7A}"/>
              </a:ext>
            </a:extLst>
          </p:cNvPr>
          <p:cNvSpPr txBox="1"/>
          <p:nvPr/>
        </p:nvSpPr>
        <p:spPr>
          <a:xfrm>
            <a:off x="9544943" y="5789540"/>
            <a:ext cx="1543115" cy="425629"/>
          </a:xfrm>
          <a:prstGeom prst="rect">
            <a:avLst/>
          </a:prstGeom>
          <a:noFill/>
        </p:spPr>
        <p:txBody>
          <a:bodyPr wrap="square" rtlCol="0">
            <a:spAutoFit/>
          </a:bodyPr>
          <a:lstStyle/>
          <a:p>
            <a:r>
              <a:rPr lang="en-US" sz="1083" dirty="0">
                <a:solidFill>
                  <a:schemeClr val="bg1"/>
                </a:solidFill>
              </a:rPr>
              <a:t>Intelligent Recommendations</a:t>
            </a:r>
            <a:endParaRPr lang="en-IN" sz="1083" dirty="0">
              <a:solidFill>
                <a:schemeClr val="bg1"/>
              </a:solidFill>
            </a:endParaRPr>
          </a:p>
        </p:txBody>
      </p:sp>
      <p:grpSp>
        <p:nvGrpSpPr>
          <p:cNvPr id="42" name="Group 41">
            <a:extLst>
              <a:ext uri="{FF2B5EF4-FFF2-40B4-BE49-F238E27FC236}">
                <a16:creationId xmlns:a16="http://schemas.microsoft.com/office/drawing/2014/main" id="{06E65C50-17AF-4241-B4DA-AA2C229BFBA2}"/>
              </a:ext>
            </a:extLst>
          </p:cNvPr>
          <p:cNvGrpSpPr/>
          <p:nvPr/>
        </p:nvGrpSpPr>
        <p:grpSpPr>
          <a:xfrm>
            <a:off x="2701547" y="1595658"/>
            <a:ext cx="6754516" cy="3372806"/>
            <a:chOff x="1455175" y="1184723"/>
            <a:chExt cx="6234938" cy="3113360"/>
          </a:xfrm>
        </p:grpSpPr>
        <p:sp>
          <p:nvSpPr>
            <p:cNvPr id="3" name="Rectangle: Rounded Corners 2">
              <a:extLst>
                <a:ext uri="{FF2B5EF4-FFF2-40B4-BE49-F238E27FC236}">
                  <a16:creationId xmlns:a16="http://schemas.microsoft.com/office/drawing/2014/main" id="{D2853F69-D497-41E3-AC66-3F8BC0B6C8CA}"/>
                </a:ext>
              </a:extLst>
            </p:cNvPr>
            <p:cNvSpPr/>
            <p:nvPr/>
          </p:nvSpPr>
          <p:spPr>
            <a:xfrm>
              <a:off x="1455175" y="1184723"/>
              <a:ext cx="6234938" cy="3084513"/>
            </a:xfrm>
            <a:prstGeom prst="round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TextBox 3">
              <a:extLst>
                <a:ext uri="{FF2B5EF4-FFF2-40B4-BE49-F238E27FC236}">
                  <a16:creationId xmlns:a16="http://schemas.microsoft.com/office/drawing/2014/main" id="{59091D12-4EB5-4F39-9E33-60DABFD857D1}"/>
                </a:ext>
              </a:extLst>
            </p:cNvPr>
            <p:cNvSpPr txBox="1"/>
            <p:nvPr/>
          </p:nvSpPr>
          <p:spPr>
            <a:xfrm>
              <a:off x="1623648" y="1722141"/>
              <a:ext cx="1500247" cy="423903"/>
            </a:xfrm>
            <a:prstGeom prst="rect">
              <a:avLst/>
            </a:prstGeom>
            <a:noFill/>
          </p:spPr>
          <p:txBody>
            <a:bodyPr wrap="square" rtlCol="0">
              <a:spAutoFit/>
            </a:bodyPr>
            <a:lstStyle/>
            <a:p>
              <a:r>
                <a:rPr lang="en-US" sz="1192" dirty="0"/>
                <a:t>Purchase Management</a:t>
              </a:r>
              <a:endParaRPr lang="en-IN" sz="1192" dirty="0"/>
            </a:p>
          </p:txBody>
        </p:sp>
        <p:sp>
          <p:nvSpPr>
            <p:cNvPr id="5" name="TextBox 4">
              <a:extLst>
                <a:ext uri="{FF2B5EF4-FFF2-40B4-BE49-F238E27FC236}">
                  <a16:creationId xmlns:a16="http://schemas.microsoft.com/office/drawing/2014/main" id="{8F42DD79-AE93-4934-AF12-B5E114F47065}"/>
                </a:ext>
              </a:extLst>
            </p:cNvPr>
            <p:cNvSpPr txBox="1"/>
            <p:nvPr/>
          </p:nvSpPr>
          <p:spPr>
            <a:xfrm>
              <a:off x="1623648" y="2677302"/>
              <a:ext cx="1215850" cy="423903"/>
            </a:xfrm>
            <a:prstGeom prst="rect">
              <a:avLst/>
            </a:prstGeom>
            <a:noFill/>
          </p:spPr>
          <p:txBody>
            <a:bodyPr wrap="square" rtlCol="0">
              <a:spAutoFit/>
            </a:bodyPr>
            <a:lstStyle/>
            <a:p>
              <a:r>
                <a:rPr lang="en-US" sz="1192" dirty="0"/>
                <a:t>Sales Management</a:t>
              </a:r>
              <a:endParaRPr lang="en-IN" sz="1192" dirty="0"/>
            </a:p>
          </p:txBody>
        </p:sp>
        <p:sp>
          <p:nvSpPr>
            <p:cNvPr id="7" name="TextBox 6">
              <a:extLst>
                <a:ext uri="{FF2B5EF4-FFF2-40B4-BE49-F238E27FC236}">
                  <a16:creationId xmlns:a16="http://schemas.microsoft.com/office/drawing/2014/main" id="{D7C2F350-89F3-4B9D-86D0-479F2BD11A5F}"/>
                </a:ext>
              </a:extLst>
            </p:cNvPr>
            <p:cNvSpPr txBox="1"/>
            <p:nvPr/>
          </p:nvSpPr>
          <p:spPr>
            <a:xfrm>
              <a:off x="3370442" y="3874180"/>
              <a:ext cx="1292661" cy="423903"/>
            </a:xfrm>
            <a:prstGeom prst="rect">
              <a:avLst/>
            </a:prstGeom>
            <a:noFill/>
          </p:spPr>
          <p:txBody>
            <a:bodyPr wrap="square" rtlCol="0">
              <a:spAutoFit/>
            </a:bodyPr>
            <a:lstStyle/>
            <a:p>
              <a:r>
                <a:rPr lang="en-US" sz="1192" dirty="0"/>
                <a:t>Schemes &amp; Claims</a:t>
              </a:r>
              <a:endParaRPr lang="en-IN" sz="1192" dirty="0"/>
            </a:p>
          </p:txBody>
        </p:sp>
        <p:sp>
          <p:nvSpPr>
            <p:cNvPr id="9" name="TextBox 8">
              <a:extLst>
                <a:ext uri="{FF2B5EF4-FFF2-40B4-BE49-F238E27FC236}">
                  <a16:creationId xmlns:a16="http://schemas.microsoft.com/office/drawing/2014/main" id="{CD55F444-26C4-410F-BB9A-0099F8B17E1A}"/>
                </a:ext>
              </a:extLst>
            </p:cNvPr>
            <p:cNvSpPr txBox="1"/>
            <p:nvPr/>
          </p:nvSpPr>
          <p:spPr>
            <a:xfrm>
              <a:off x="1594503" y="3695786"/>
              <a:ext cx="1728316" cy="423903"/>
            </a:xfrm>
            <a:prstGeom prst="rect">
              <a:avLst/>
            </a:prstGeom>
            <a:noFill/>
          </p:spPr>
          <p:txBody>
            <a:bodyPr wrap="square" rtlCol="0">
              <a:spAutoFit/>
            </a:bodyPr>
            <a:lstStyle/>
            <a:p>
              <a:r>
                <a:rPr lang="en-US" sz="1192" dirty="0"/>
                <a:t>Digital Product Catalogue</a:t>
              </a:r>
              <a:endParaRPr lang="en-IN" sz="1192" dirty="0"/>
            </a:p>
          </p:txBody>
        </p:sp>
        <p:sp>
          <p:nvSpPr>
            <p:cNvPr id="10" name="TextBox 9">
              <a:extLst>
                <a:ext uri="{FF2B5EF4-FFF2-40B4-BE49-F238E27FC236}">
                  <a16:creationId xmlns:a16="http://schemas.microsoft.com/office/drawing/2014/main" id="{FB41504E-D6DA-4C03-A775-B3293D8EEB16}"/>
                </a:ext>
              </a:extLst>
            </p:cNvPr>
            <p:cNvSpPr txBox="1"/>
            <p:nvPr/>
          </p:nvSpPr>
          <p:spPr>
            <a:xfrm>
              <a:off x="4887459" y="3864789"/>
              <a:ext cx="1155271" cy="254567"/>
            </a:xfrm>
            <a:prstGeom prst="rect">
              <a:avLst/>
            </a:prstGeom>
            <a:noFill/>
          </p:spPr>
          <p:txBody>
            <a:bodyPr wrap="square" rtlCol="0">
              <a:spAutoFit/>
            </a:bodyPr>
            <a:lstStyle/>
            <a:p>
              <a:r>
                <a:rPr lang="en-US" sz="1192" dirty="0"/>
                <a:t>Help &amp; Support</a:t>
              </a:r>
              <a:endParaRPr lang="en-IN" sz="1192" dirty="0"/>
            </a:p>
          </p:txBody>
        </p:sp>
        <p:sp>
          <p:nvSpPr>
            <p:cNvPr id="11" name="TextBox 10">
              <a:extLst>
                <a:ext uri="{FF2B5EF4-FFF2-40B4-BE49-F238E27FC236}">
                  <a16:creationId xmlns:a16="http://schemas.microsoft.com/office/drawing/2014/main" id="{7797BF86-84D0-4EE1-A7F3-44F0FF3112A4}"/>
                </a:ext>
              </a:extLst>
            </p:cNvPr>
            <p:cNvSpPr txBox="1"/>
            <p:nvPr/>
          </p:nvSpPr>
          <p:spPr>
            <a:xfrm>
              <a:off x="3304871" y="2669431"/>
              <a:ext cx="1061962" cy="593240"/>
            </a:xfrm>
            <a:prstGeom prst="rect">
              <a:avLst/>
            </a:prstGeom>
            <a:noFill/>
          </p:spPr>
          <p:txBody>
            <a:bodyPr wrap="square" rtlCol="0">
              <a:spAutoFit/>
            </a:bodyPr>
            <a:lstStyle/>
            <a:p>
              <a:r>
                <a:rPr lang="en-US" sz="1192" dirty="0"/>
                <a:t>Points &amp; Redemption Management</a:t>
              </a:r>
              <a:endParaRPr lang="en-IN" sz="1192" dirty="0"/>
            </a:p>
          </p:txBody>
        </p:sp>
        <p:sp>
          <p:nvSpPr>
            <p:cNvPr id="12" name="TextBox 11">
              <a:extLst>
                <a:ext uri="{FF2B5EF4-FFF2-40B4-BE49-F238E27FC236}">
                  <a16:creationId xmlns:a16="http://schemas.microsoft.com/office/drawing/2014/main" id="{4907CD71-2B48-41B6-9796-10212B22FBAE}"/>
                </a:ext>
              </a:extLst>
            </p:cNvPr>
            <p:cNvSpPr txBox="1"/>
            <p:nvPr/>
          </p:nvSpPr>
          <p:spPr>
            <a:xfrm>
              <a:off x="3301718" y="1708950"/>
              <a:ext cx="1234044" cy="423903"/>
            </a:xfrm>
            <a:prstGeom prst="rect">
              <a:avLst/>
            </a:prstGeom>
            <a:noFill/>
          </p:spPr>
          <p:txBody>
            <a:bodyPr wrap="square" rtlCol="0">
              <a:spAutoFit/>
            </a:bodyPr>
            <a:lstStyle/>
            <a:p>
              <a:r>
                <a:rPr lang="en-US" sz="1192" dirty="0"/>
                <a:t>Content Management</a:t>
              </a:r>
              <a:endParaRPr lang="en-IN" sz="1192" dirty="0"/>
            </a:p>
          </p:txBody>
        </p:sp>
        <p:sp>
          <p:nvSpPr>
            <p:cNvPr id="13" name="TextBox 12">
              <a:extLst>
                <a:ext uri="{FF2B5EF4-FFF2-40B4-BE49-F238E27FC236}">
                  <a16:creationId xmlns:a16="http://schemas.microsoft.com/office/drawing/2014/main" id="{D52CC7FA-5756-4AD0-8972-AA27FA696D3D}"/>
                </a:ext>
              </a:extLst>
            </p:cNvPr>
            <p:cNvSpPr txBox="1"/>
            <p:nvPr/>
          </p:nvSpPr>
          <p:spPr>
            <a:xfrm>
              <a:off x="4808085" y="1740823"/>
              <a:ext cx="1728316" cy="423903"/>
            </a:xfrm>
            <a:prstGeom prst="rect">
              <a:avLst/>
            </a:prstGeom>
            <a:noFill/>
          </p:spPr>
          <p:txBody>
            <a:bodyPr wrap="square" rtlCol="0">
              <a:spAutoFit/>
            </a:bodyPr>
            <a:lstStyle/>
            <a:p>
              <a:r>
                <a:rPr lang="en-US" sz="1192" dirty="0"/>
                <a:t>After Sales/ Warranty/ Service Management</a:t>
              </a:r>
              <a:endParaRPr lang="en-IN" sz="1192" dirty="0"/>
            </a:p>
          </p:txBody>
        </p:sp>
        <p:sp>
          <p:nvSpPr>
            <p:cNvPr id="14" name="TextBox 13">
              <a:extLst>
                <a:ext uri="{FF2B5EF4-FFF2-40B4-BE49-F238E27FC236}">
                  <a16:creationId xmlns:a16="http://schemas.microsoft.com/office/drawing/2014/main" id="{D53BFEEF-C0B9-45CB-A613-871178CFCFEB}"/>
                </a:ext>
              </a:extLst>
            </p:cNvPr>
            <p:cNvSpPr txBox="1"/>
            <p:nvPr/>
          </p:nvSpPr>
          <p:spPr>
            <a:xfrm>
              <a:off x="4900551" y="2803298"/>
              <a:ext cx="1061962" cy="423903"/>
            </a:xfrm>
            <a:prstGeom prst="rect">
              <a:avLst/>
            </a:prstGeom>
            <a:noFill/>
          </p:spPr>
          <p:txBody>
            <a:bodyPr wrap="square" rtlCol="0">
              <a:spAutoFit/>
            </a:bodyPr>
            <a:lstStyle/>
            <a:p>
              <a:r>
                <a:rPr lang="en-US" sz="1192" dirty="0"/>
                <a:t>Return Management</a:t>
              </a:r>
              <a:endParaRPr lang="en-IN" sz="1192" dirty="0"/>
            </a:p>
          </p:txBody>
        </p:sp>
        <p:pic>
          <p:nvPicPr>
            <p:cNvPr id="25" name="Graphic 24" descr="Soccer Goal with solid fill">
              <a:extLst>
                <a:ext uri="{FF2B5EF4-FFF2-40B4-BE49-F238E27FC236}">
                  <a16:creationId xmlns:a16="http://schemas.microsoft.com/office/drawing/2014/main" id="{5C2F3C1E-32B0-4656-8DD3-DFF608787B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2408" y="2181581"/>
              <a:ext cx="557888" cy="557888"/>
            </a:xfrm>
            <a:prstGeom prst="rect">
              <a:avLst/>
            </a:prstGeom>
          </p:spPr>
        </p:pic>
        <p:pic>
          <p:nvPicPr>
            <p:cNvPr id="27" name="Graphic 26" descr="Acorn with solid fill">
              <a:extLst>
                <a:ext uri="{FF2B5EF4-FFF2-40B4-BE49-F238E27FC236}">
                  <a16:creationId xmlns:a16="http://schemas.microsoft.com/office/drawing/2014/main" id="{97B45B1C-1721-4ADA-A31F-D46E807825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75765" y="1286490"/>
              <a:ext cx="510017" cy="510017"/>
            </a:xfrm>
            <a:prstGeom prst="rect">
              <a:avLst/>
            </a:prstGeom>
          </p:spPr>
        </p:pic>
        <p:pic>
          <p:nvPicPr>
            <p:cNvPr id="29" name="Graphic 28" descr="Aspiration with solid fill">
              <a:extLst>
                <a:ext uri="{FF2B5EF4-FFF2-40B4-BE49-F238E27FC236}">
                  <a16:creationId xmlns:a16="http://schemas.microsoft.com/office/drawing/2014/main" id="{55948CA4-9DEC-409E-90C3-7094C580C2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1092" y="2208208"/>
              <a:ext cx="504634" cy="504634"/>
            </a:xfrm>
            <a:prstGeom prst="rect">
              <a:avLst/>
            </a:prstGeom>
          </p:spPr>
        </p:pic>
        <p:pic>
          <p:nvPicPr>
            <p:cNvPr id="31" name="Graphic 30" descr="Beginning with solid fill">
              <a:extLst>
                <a:ext uri="{FF2B5EF4-FFF2-40B4-BE49-F238E27FC236}">
                  <a16:creationId xmlns:a16="http://schemas.microsoft.com/office/drawing/2014/main" id="{2FD67D90-AF38-440D-9A73-1E05A324DF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95243" y="1257666"/>
              <a:ext cx="551781" cy="551781"/>
            </a:xfrm>
            <a:prstGeom prst="rect">
              <a:avLst/>
            </a:prstGeom>
          </p:spPr>
        </p:pic>
        <p:pic>
          <p:nvPicPr>
            <p:cNvPr id="33" name="Graphic 32" descr="Return with solid fill">
              <a:extLst>
                <a:ext uri="{FF2B5EF4-FFF2-40B4-BE49-F238E27FC236}">
                  <a16:creationId xmlns:a16="http://schemas.microsoft.com/office/drawing/2014/main" id="{4DF6158C-BC86-4C89-B883-DFA7A5DF2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23189" y="2283197"/>
              <a:ext cx="557889" cy="557889"/>
            </a:xfrm>
            <a:prstGeom prst="rect">
              <a:avLst/>
            </a:prstGeom>
          </p:spPr>
        </p:pic>
        <p:pic>
          <p:nvPicPr>
            <p:cNvPr id="35" name="Graphic 34" descr="Tic Tac Toe with solid fill">
              <a:extLst>
                <a:ext uri="{FF2B5EF4-FFF2-40B4-BE49-F238E27FC236}">
                  <a16:creationId xmlns:a16="http://schemas.microsoft.com/office/drawing/2014/main" id="{49037C6E-19F5-4F4B-8A26-E085214C52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22408" y="3375258"/>
              <a:ext cx="546653" cy="546653"/>
            </a:xfrm>
            <a:prstGeom prst="rect">
              <a:avLst/>
            </a:prstGeom>
          </p:spPr>
        </p:pic>
        <p:pic>
          <p:nvPicPr>
            <p:cNvPr id="37" name="Graphic 36" descr="Potion with solid fill">
              <a:extLst>
                <a:ext uri="{FF2B5EF4-FFF2-40B4-BE49-F238E27FC236}">
                  <a16:creationId xmlns:a16="http://schemas.microsoft.com/office/drawing/2014/main" id="{30FF42F9-B569-4F32-B18F-3CFA66AA1B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84104" y="3316085"/>
              <a:ext cx="573303" cy="573303"/>
            </a:xfrm>
            <a:prstGeom prst="rect">
              <a:avLst/>
            </a:prstGeom>
          </p:spPr>
        </p:pic>
        <p:pic>
          <p:nvPicPr>
            <p:cNvPr id="39" name="Graphic 38" descr="Shopping basket outline">
              <a:extLst>
                <a:ext uri="{FF2B5EF4-FFF2-40B4-BE49-F238E27FC236}">
                  <a16:creationId xmlns:a16="http://schemas.microsoft.com/office/drawing/2014/main" id="{0D780D7E-5213-49EB-972A-ED2ED0AAF8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23622" y="3220825"/>
              <a:ext cx="573302" cy="573302"/>
            </a:xfrm>
            <a:prstGeom prst="rect">
              <a:avLst/>
            </a:prstGeom>
          </p:spPr>
        </p:pic>
        <p:pic>
          <p:nvPicPr>
            <p:cNvPr id="41" name="Graphic 40" descr="Search Inventory outline">
              <a:extLst>
                <a:ext uri="{FF2B5EF4-FFF2-40B4-BE49-F238E27FC236}">
                  <a16:creationId xmlns:a16="http://schemas.microsoft.com/office/drawing/2014/main" id="{365C7EB3-3E84-4178-89E1-F0011ACF7BE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61092" y="1279303"/>
              <a:ext cx="498363" cy="498363"/>
            </a:xfrm>
            <a:prstGeom prst="rect">
              <a:avLst/>
            </a:prstGeom>
          </p:spPr>
        </p:pic>
      </p:grpSp>
      <p:pic>
        <p:nvPicPr>
          <p:cNvPr id="43" name="Graphic 42" descr="Crawl outline">
            <a:extLst>
              <a:ext uri="{FF2B5EF4-FFF2-40B4-BE49-F238E27FC236}">
                <a16:creationId xmlns:a16="http://schemas.microsoft.com/office/drawing/2014/main" id="{EDAAE522-8718-422E-8853-8B8AD2C371C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19507" y="4231618"/>
            <a:ext cx="623061" cy="623061"/>
          </a:xfrm>
          <a:prstGeom prst="rect">
            <a:avLst/>
          </a:prstGeom>
        </p:spPr>
      </p:pic>
      <p:pic>
        <p:nvPicPr>
          <p:cNvPr id="44" name="Graphic 43" descr="Lecturer outline">
            <a:extLst>
              <a:ext uri="{FF2B5EF4-FFF2-40B4-BE49-F238E27FC236}">
                <a16:creationId xmlns:a16="http://schemas.microsoft.com/office/drawing/2014/main" id="{C6BAC0A9-69F8-4F41-99D0-88E69E520CE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486288" y="2300067"/>
            <a:ext cx="623061" cy="623061"/>
          </a:xfrm>
          <a:prstGeom prst="rect">
            <a:avLst/>
          </a:prstGeom>
        </p:spPr>
      </p:pic>
      <p:pic>
        <p:nvPicPr>
          <p:cNvPr id="45" name="Graphic 44" descr="Male profile outline">
            <a:extLst>
              <a:ext uri="{FF2B5EF4-FFF2-40B4-BE49-F238E27FC236}">
                <a16:creationId xmlns:a16="http://schemas.microsoft.com/office/drawing/2014/main" id="{BBEEBFAF-2EC4-4B40-85DC-0FD62085ED8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111502" y="1350500"/>
            <a:ext cx="623061" cy="623061"/>
          </a:xfrm>
          <a:prstGeom prst="rect">
            <a:avLst/>
          </a:prstGeom>
        </p:spPr>
      </p:pic>
      <p:pic>
        <p:nvPicPr>
          <p:cNvPr id="46" name="Graphic 45" descr="Man outline">
            <a:extLst>
              <a:ext uri="{FF2B5EF4-FFF2-40B4-BE49-F238E27FC236}">
                <a16:creationId xmlns:a16="http://schemas.microsoft.com/office/drawing/2014/main" id="{CEBC2471-5C6D-40F3-84F7-FB2AC6066BA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452627" y="3324927"/>
            <a:ext cx="623061" cy="623061"/>
          </a:xfrm>
          <a:prstGeom prst="rect">
            <a:avLst/>
          </a:prstGeom>
        </p:spPr>
      </p:pic>
      <p:sp>
        <p:nvSpPr>
          <p:cNvPr id="47" name="TextBox 46">
            <a:extLst>
              <a:ext uri="{FF2B5EF4-FFF2-40B4-BE49-F238E27FC236}">
                <a16:creationId xmlns:a16="http://schemas.microsoft.com/office/drawing/2014/main" id="{37353FF2-844D-4624-9ED4-18C495FBC119}"/>
              </a:ext>
            </a:extLst>
          </p:cNvPr>
          <p:cNvSpPr txBox="1"/>
          <p:nvPr/>
        </p:nvSpPr>
        <p:spPr>
          <a:xfrm>
            <a:off x="1173859" y="1949129"/>
            <a:ext cx="1340779" cy="275781"/>
          </a:xfrm>
          <a:prstGeom prst="rect">
            <a:avLst/>
          </a:prstGeom>
          <a:noFill/>
        </p:spPr>
        <p:txBody>
          <a:bodyPr wrap="square" rtlCol="0">
            <a:spAutoFit/>
          </a:bodyPr>
          <a:lstStyle/>
          <a:p>
            <a:r>
              <a:rPr lang="en-US" sz="1192" dirty="0">
                <a:solidFill>
                  <a:schemeClr val="bg1"/>
                </a:solidFill>
              </a:rPr>
              <a:t>Marketing Team</a:t>
            </a:r>
            <a:endParaRPr lang="en-IN" sz="1192" dirty="0">
              <a:solidFill>
                <a:schemeClr val="bg1"/>
              </a:solidFill>
            </a:endParaRPr>
          </a:p>
        </p:txBody>
      </p:sp>
      <p:sp>
        <p:nvSpPr>
          <p:cNvPr id="48" name="TextBox 47">
            <a:extLst>
              <a:ext uri="{FF2B5EF4-FFF2-40B4-BE49-F238E27FC236}">
                <a16:creationId xmlns:a16="http://schemas.microsoft.com/office/drawing/2014/main" id="{ADCC5CAC-BA3F-4A57-8938-2D659373FE41}"/>
              </a:ext>
            </a:extLst>
          </p:cNvPr>
          <p:cNvSpPr txBox="1"/>
          <p:nvPr/>
        </p:nvSpPr>
        <p:spPr>
          <a:xfrm>
            <a:off x="1367792" y="4721939"/>
            <a:ext cx="879491" cy="275781"/>
          </a:xfrm>
          <a:prstGeom prst="rect">
            <a:avLst/>
          </a:prstGeom>
          <a:noFill/>
        </p:spPr>
        <p:txBody>
          <a:bodyPr wrap="square" rtlCol="0">
            <a:spAutoFit/>
          </a:bodyPr>
          <a:lstStyle/>
          <a:p>
            <a:r>
              <a:rPr lang="en-US" sz="1192" dirty="0">
                <a:solidFill>
                  <a:schemeClr val="bg1"/>
                </a:solidFill>
              </a:rPr>
              <a:t>Salesmen</a:t>
            </a:r>
            <a:endParaRPr lang="en-IN" sz="1192" dirty="0">
              <a:solidFill>
                <a:schemeClr val="bg1"/>
              </a:solidFill>
            </a:endParaRPr>
          </a:p>
        </p:txBody>
      </p:sp>
      <p:sp>
        <p:nvSpPr>
          <p:cNvPr id="49" name="TextBox 48">
            <a:extLst>
              <a:ext uri="{FF2B5EF4-FFF2-40B4-BE49-F238E27FC236}">
                <a16:creationId xmlns:a16="http://schemas.microsoft.com/office/drawing/2014/main" id="{7372C737-74FB-4EFD-8172-75564D1AF2A5}"/>
              </a:ext>
            </a:extLst>
          </p:cNvPr>
          <p:cNvSpPr txBox="1"/>
          <p:nvPr/>
        </p:nvSpPr>
        <p:spPr>
          <a:xfrm>
            <a:off x="1367793" y="2975127"/>
            <a:ext cx="1019091" cy="275781"/>
          </a:xfrm>
          <a:prstGeom prst="rect">
            <a:avLst/>
          </a:prstGeom>
          <a:noFill/>
        </p:spPr>
        <p:txBody>
          <a:bodyPr wrap="square" rtlCol="0">
            <a:spAutoFit/>
          </a:bodyPr>
          <a:lstStyle/>
          <a:p>
            <a:r>
              <a:rPr lang="en-US" sz="1192" dirty="0">
                <a:solidFill>
                  <a:schemeClr val="bg1"/>
                </a:solidFill>
              </a:rPr>
              <a:t>Influencer</a:t>
            </a:r>
            <a:endParaRPr lang="en-IN" sz="1192" dirty="0">
              <a:solidFill>
                <a:schemeClr val="bg1"/>
              </a:solidFill>
            </a:endParaRPr>
          </a:p>
        </p:txBody>
      </p:sp>
      <p:sp>
        <p:nvSpPr>
          <p:cNvPr id="50" name="TextBox 49">
            <a:extLst>
              <a:ext uri="{FF2B5EF4-FFF2-40B4-BE49-F238E27FC236}">
                <a16:creationId xmlns:a16="http://schemas.microsoft.com/office/drawing/2014/main" id="{466C9B50-F12E-4CDF-97D6-84ACDA85CCB7}"/>
              </a:ext>
            </a:extLst>
          </p:cNvPr>
          <p:cNvSpPr txBox="1"/>
          <p:nvPr/>
        </p:nvSpPr>
        <p:spPr>
          <a:xfrm>
            <a:off x="10006479" y="1910997"/>
            <a:ext cx="1019091" cy="275781"/>
          </a:xfrm>
          <a:prstGeom prst="rect">
            <a:avLst/>
          </a:prstGeom>
          <a:noFill/>
        </p:spPr>
        <p:txBody>
          <a:bodyPr wrap="square" rtlCol="0">
            <a:spAutoFit/>
          </a:bodyPr>
          <a:lstStyle/>
          <a:p>
            <a:r>
              <a:rPr lang="en-US" sz="1192">
                <a:solidFill>
                  <a:schemeClr val="bg1"/>
                </a:solidFill>
              </a:rPr>
              <a:t>Consumer</a:t>
            </a:r>
            <a:endParaRPr lang="en-IN" sz="1192" dirty="0">
              <a:solidFill>
                <a:schemeClr val="bg1"/>
              </a:solidFill>
            </a:endParaRPr>
          </a:p>
        </p:txBody>
      </p:sp>
      <p:sp>
        <p:nvSpPr>
          <p:cNvPr id="51" name="TextBox 50">
            <a:extLst>
              <a:ext uri="{FF2B5EF4-FFF2-40B4-BE49-F238E27FC236}">
                <a16:creationId xmlns:a16="http://schemas.microsoft.com/office/drawing/2014/main" id="{C0B2E829-E410-404E-8AD1-747A9FF1BF6E}"/>
              </a:ext>
            </a:extLst>
          </p:cNvPr>
          <p:cNvSpPr txBox="1"/>
          <p:nvPr/>
        </p:nvSpPr>
        <p:spPr>
          <a:xfrm>
            <a:off x="1402111" y="3909194"/>
            <a:ext cx="1019091" cy="275781"/>
          </a:xfrm>
          <a:prstGeom prst="rect">
            <a:avLst/>
          </a:prstGeom>
          <a:noFill/>
        </p:spPr>
        <p:txBody>
          <a:bodyPr wrap="square" rtlCol="0">
            <a:spAutoFit/>
          </a:bodyPr>
          <a:lstStyle/>
          <a:p>
            <a:r>
              <a:rPr lang="en-US" sz="1192" dirty="0">
                <a:solidFill>
                  <a:schemeClr val="bg1"/>
                </a:solidFill>
              </a:rPr>
              <a:t>Retailer</a:t>
            </a:r>
            <a:endParaRPr lang="en-IN" sz="1192" dirty="0">
              <a:solidFill>
                <a:schemeClr val="bg1"/>
              </a:solidFill>
            </a:endParaRPr>
          </a:p>
        </p:txBody>
      </p:sp>
      <p:pic>
        <p:nvPicPr>
          <p:cNvPr id="52" name="Graphic 51" descr="Hero Male outline">
            <a:extLst>
              <a:ext uri="{FF2B5EF4-FFF2-40B4-BE49-F238E27FC236}">
                <a16:creationId xmlns:a16="http://schemas.microsoft.com/office/drawing/2014/main" id="{EC76D3DB-6819-45C2-8371-48D279A9872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07927" y="1394551"/>
            <a:ext cx="657800" cy="657800"/>
          </a:xfrm>
          <a:prstGeom prst="rect">
            <a:avLst/>
          </a:prstGeom>
        </p:spPr>
      </p:pic>
      <p:pic>
        <p:nvPicPr>
          <p:cNvPr id="53" name="Graphic 52" descr="User outline">
            <a:extLst>
              <a:ext uri="{FF2B5EF4-FFF2-40B4-BE49-F238E27FC236}">
                <a16:creationId xmlns:a16="http://schemas.microsoft.com/office/drawing/2014/main" id="{1D13CBF1-8F6E-4BB8-946D-5770F12F05F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111501" y="3149437"/>
            <a:ext cx="657800" cy="657800"/>
          </a:xfrm>
          <a:prstGeom prst="rect">
            <a:avLst/>
          </a:prstGeom>
        </p:spPr>
      </p:pic>
      <p:sp>
        <p:nvSpPr>
          <p:cNvPr id="54" name="TextBox 53">
            <a:extLst>
              <a:ext uri="{FF2B5EF4-FFF2-40B4-BE49-F238E27FC236}">
                <a16:creationId xmlns:a16="http://schemas.microsoft.com/office/drawing/2014/main" id="{46EEEB00-1A98-41D8-9A2E-24EC9BF03F73}"/>
              </a:ext>
            </a:extLst>
          </p:cNvPr>
          <p:cNvSpPr txBox="1"/>
          <p:nvPr/>
        </p:nvSpPr>
        <p:spPr>
          <a:xfrm>
            <a:off x="10200617" y="3785617"/>
            <a:ext cx="613831" cy="275781"/>
          </a:xfrm>
          <a:prstGeom prst="rect">
            <a:avLst/>
          </a:prstGeom>
          <a:noFill/>
        </p:spPr>
        <p:txBody>
          <a:bodyPr wrap="square" rtlCol="0">
            <a:spAutoFit/>
          </a:bodyPr>
          <a:lstStyle/>
          <a:p>
            <a:r>
              <a:rPr lang="en-US" sz="1192" dirty="0">
                <a:solidFill>
                  <a:schemeClr val="bg1"/>
                </a:solidFill>
              </a:rPr>
              <a:t>CXOs</a:t>
            </a:r>
            <a:endParaRPr lang="en-IN" sz="1192" dirty="0">
              <a:solidFill>
                <a:schemeClr val="bg1"/>
              </a:solidFill>
            </a:endParaRPr>
          </a:p>
        </p:txBody>
      </p:sp>
      <p:pic>
        <p:nvPicPr>
          <p:cNvPr id="55" name="Graphic 54" descr="Office worker male outline">
            <a:extLst>
              <a:ext uri="{FF2B5EF4-FFF2-40B4-BE49-F238E27FC236}">
                <a16:creationId xmlns:a16="http://schemas.microsoft.com/office/drawing/2014/main" id="{F818E9CB-5BA0-4B3C-8F17-2C8483E1CF4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103432" y="4081452"/>
            <a:ext cx="623755" cy="623755"/>
          </a:xfrm>
          <a:prstGeom prst="rect">
            <a:avLst/>
          </a:prstGeom>
        </p:spPr>
      </p:pic>
      <p:sp>
        <p:nvSpPr>
          <p:cNvPr id="56" name="TextBox 55">
            <a:extLst>
              <a:ext uri="{FF2B5EF4-FFF2-40B4-BE49-F238E27FC236}">
                <a16:creationId xmlns:a16="http://schemas.microsoft.com/office/drawing/2014/main" id="{CC0ED7EB-7DDE-4F8B-9A18-3E4CB2421159}"/>
              </a:ext>
            </a:extLst>
          </p:cNvPr>
          <p:cNvSpPr txBox="1"/>
          <p:nvPr/>
        </p:nvSpPr>
        <p:spPr>
          <a:xfrm>
            <a:off x="9977401" y="4740820"/>
            <a:ext cx="1048168" cy="275781"/>
          </a:xfrm>
          <a:prstGeom prst="rect">
            <a:avLst/>
          </a:prstGeom>
          <a:noFill/>
        </p:spPr>
        <p:txBody>
          <a:bodyPr wrap="square" rtlCol="0">
            <a:spAutoFit/>
          </a:bodyPr>
          <a:lstStyle/>
          <a:p>
            <a:r>
              <a:rPr lang="en-US" sz="1192" dirty="0">
                <a:solidFill>
                  <a:schemeClr val="bg1"/>
                </a:solidFill>
              </a:rPr>
              <a:t>Distributor</a:t>
            </a:r>
            <a:endParaRPr lang="en-IN" sz="1192" dirty="0">
              <a:solidFill>
                <a:schemeClr val="bg1"/>
              </a:solidFill>
            </a:endParaRPr>
          </a:p>
        </p:txBody>
      </p:sp>
      <p:pic>
        <p:nvPicPr>
          <p:cNvPr id="57" name="Graphic 56" descr="School boy outline">
            <a:extLst>
              <a:ext uri="{FF2B5EF4-FFF2-40B4-BE49-F238E27FC236}">
                <a16:creationId xmlns:a16="http://schemas.microsoft.com/office/drawing/2014/main" id="{EB09B21A-7E5E-4A28-AC14-51ECEBBE31F3}"/>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103431" y="2194409"/>
            <a:ext cx="669772" cy="669772"/>
          </a:xfrm>
          <a:prstGeom prst="rect">
            <a:avLst/>
          </a:prstGeom>
        </p:spPr>
      </p:pic>
      <p:sp>
        <p:nvSpPr>
          <p:cNvPr id="58" name="TextBox 57">
            <a:extLst>
              <a:ext uri="{FF2B5EF4-FFF2-40B4-BE49-F238E27FC236}">
                <a16:creationId xmlns:a16="http://schemas.microsoft.com/office/drawing/2014/main" id="{758122FB-9146-460A-A06C-8AD137B39EE1}"/>
              </a:ext>
            </a:extLst>
          </p:cNvPr>
          <p:cNvSpPr txBox="1"/>
          <p:nvPr/>
        </p:nvSpPr>
        <p:spPr>
          <a:xfrm>
            <a:off x="9794745" y="2808567"/>
            <a:ext cx="1397107" cy="275781"/>
          </a:xfrm>
          <a:prstGeom prst="rect">
            <a:avLst/>
          </a:prstGeom>
          <a:noFill/>
        </p:spPr>
        <p:txBody>
          <a:bodyPr wrap="square" rtlCol="0">
            <a:spAutoFit/>
          </a:bodyPr>
          <a:lstStyle/>
          <a:p>
            <a:r>
              <a:rPr lang="en-US" sz="1192" dirty="0">
                <a:solidFill>
                  <a:schemeClr val="bg1"/>
                </a:solidFill>
              </a:rPr>
              <a:t>Rural Distributor</a:t>
            </a:r>
            <a:endParaRPr lang="en-IN" sz="1192" dirty="0">
              <a:solidFill>
                <a:schemeClr val="bg1"/>
              </a:solidFill>
            </a:endParaRPr>
          </a:p>
        </p:txBody>
      </p:sp>
      <p:sp>
        <p:nvSpPr>
          <p:cNvPr id="6" name="TextBox 5">
            <a:extLst>
              <a:ext uri="{FF2B5EF4-FFF2-40B4-BE49-F238E27FC236}">
                <a16:creationId xmlns:a16="http://schemas.microsoft.com/office/drawing/2014/main" id="{08B8525F-4774-4085-BFA4-B77DCE21782C}"/>
              </a:ext>
            </a:extLst>
          </p:cNvPr>
          <p:cNvSpPr txBox="1"/>
          <p:nvPr/>
        </p:nvSpPr>
        <p:spPr>
          <a:xfrm>
            <a:off x="8278251" y="2163569"/>
            <a:ext cx="1414152" cy="459228"/>
          </a:xfrm>
          <a:prstGeom prst="rect">
            <a:avLst/>
          </a:prstGeom>
          <a:noFill/>
        </p:spPr>
        <p:txBody>
          <a:bodyPr wrap="square" rtlCol="0">
            <a:spAutoFit/>
          </a:bodyPr>
          <a:lstStyle/>
          <a:p>
            <a:r>
              <a:rPr lang="en-US" sz="1192" dirty="0"/>
              <a:t>Inventory Management</a:t>
            </a:r>
            <a:endParaRPr lang="en-IN" sz="1192" dirty="0"/>
          </a:p>
        </p:txBody>
      </p:sp>
      <p:sp>
        <p:nvSpPr>
          <p:cNvPr id="59" name="TextBox 58">
            <a:extLst>
              <a:ext uri="{FF2B5EF4-FFF2-40B4-BE49-F238E27FC236}">
                <a16:creationId xmlns:a16="http://schemas.microsoft.com/office/drawing/2014/main" id="{A125E136-3A91-4EBA-853F-C735F4CA1EEA}"/>
              </a:ext>
            </a:extLst>
          </p:cNvPr>
          <p:cNvSpPr txBox="1"/>
          <p:nvPr/>
        </p:nvSpPr>
        <p:spPr>
          <a:xfrm>
            <a:off x="8334342" y="5832512"/>
            <a:ext cx="918517" cy="258982"/>
          </a:xfrm>
          <a:prstGeom prst="rect">
            <a:avLst/>
          </a:prstGeom>
          <a:noFill/>
        </p:spPr>
        <p:txBody>
          <a:bodyPr wrap="square" rtlCol="0">
            <a:spAutoFit/>
          </a:bodyPr>
          <a:lstStyle/>
          <a:p>
            <a:r>
              <a:rPr lang="en-US" sz="1083" dirty="0">
                <a:solidFill>
                  <a:schemeClr val="bg1"/>
                </a:solidFill>
              </a:rPr>
              <a:t>Approvals</a:t>
            </a:r>
            <a:endParaRPr lang="en-IN" sz="1083" dirty="0">
              <a:solidFill>
                <a:schemeClr val="bg1"/>
              </a:solidFill>
            </a:endParaRPr>
          </a:p>
        </p:txBody>
      </p:sp>
      <p:sp>
        <p:nvSpPr>
          <p:cNvPr id="60" name="TextBox 59">
            <a:extLst>
              <a:ext uri="{FF2B5EF4-FFF2-40B4-BE49-F238E27FC236}">
                <a16:creationId xmlns:a16="http://schemas.microsoft.com/office/drawing/2014/main" id="{F9EEE5C7-9FF7-480B-B523-F26A12157C7E}"/>
              </a:ext>
            </a:extLst>
          </p:cNvPr>
          <p:cNvSpPr txBox="1"/>
          <p:nvPr/>
        </p:nvSpPr>
        <p:spPr>
          <a:xfrm>
            <a:off x="8220027" y="3374574"/>
            <a:ext cx="1315296" cy="459228"/>
          </a:xfrm>
          <a:prstGeom prst="rect">
            <a:avLst/>
          </a:prstGeom>
          <a:noFill/>
        </p:spPr>
        <p:txBody>
          <a:bodyPr wrap="square" rtlCol="0">
            <a:spAutoFit/>
          </a:bodyPr>
          <a:lstStyle/>
          <a:p>
            <a:r>
              <a:rPr lang="en-US" sz="1192" dirty="0"/>
              <a:t>Broadcast Management</a:t>
            </a:r>
            <a:endParaRPr lang="en-IN" sz="1192" dirty="0"/>
          </a:p>
        </p:txBody>
      </p:sp>
      <p:pic>
        <p:nvPicPr>
          <p:cNvPr id="62" name="Graphic 61" descr="Podcast with solid fill">
            <a:extLst>
              <a:ext uri="{FF2B5EF4-FFF2-40B4-BE49-F238E27FC236}">
                <a16:creationId xmlns:a16="http://schemas.microsoft.com/office/drawing/2014/main" id="{00872F9A-F6E0-4719-9C86-43D79C7AB28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390492" y="2631984"/>
            <a:ext cx="688051" cy="688051"/>
          </a:xfrm>
          <a:prstGeom prst="rect">
            <a:avLst/>
          </a:prstGeom>
        </p:spPr>
      </p:pic>
      <p:pic>
        <p:nvPicPr>
          <p:cNvPr id="64" name="Graphic 63" descr="Clipboard Partially Crossed with solid fill">
            <a:extLst>
              <a:ext uri="{FF2B5EF4-FFF2-40B4-BE49-F238E27FC236}">
                <a16:creationId xmlns:a16="http://schemas.microsoft.com/office/drawing/2014/main" id="{40DD09EC-01E0-45C6-B35E-E3C502BC3906}"/>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404414" y="1630419"/>
            <a:ext cx="602076" cy="602076"/>
          </a:xfrm>
          <a:prstGeom prst="rect">
            <a:avLst/>
          </a:prstGeom>
        </p:spPr>
      </p:pic>
      <p:pic>
        <p:nvPicPr>
          <p:cNvPr id="66" name="Graphic 65" descr="Gauge outline">
            <a:extLst>
              <a:ext uri="{FF2B5EF4-FFF2-40B4-BE49-F238E27FC236}">
                <a16:creationId xmlns:a16="http://schemas.microsoft.com/office/drawing/2014/main" id="{FD0043D0-693B-48A7-A90D-6B92E5B28A4D}"/>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397109" y="3877765"/>
            <a:ext cx="674816" cy="674816"/>
          </a:xfrm>
          <a:prstGeom prst="rect">
            <a:avLst/>
          </a:prstGeom>
        </p:spPr>
      </p:pic>
      <p:sp>
        <p:nvSpPr>
          <p:cNvPr id="68" name="TextBox 67">
            <a:extLst>
              <a:ext uri="{FF2B5EF4-FFF2-40B4-BE49-F238E27FC236}">
                <a16:creationId xmlns:a16="http://schemas.microsoft.com/office/drawing/2014/main" id="{A124F906-2FAD-4A00-ADE1-71B1F015FD0E}"/>
              </a:ext>
            </a:extLst>
          </p:cNvPr>
          <p:cNvSpPr txBox="1"/>
          <p:nvPr/>
        </p:nvSpPr>
        <p:spPr>
          <a:xfrm>
            <a:off x="8269773" y="4483830"/>
            <a:ext cx="1251544" cy="275781"/>
          </a:xfrm>
          <a:prstGeom prst="rect">
            <a:avLst/>
          </a:prstGeom>
          <a:noFill/>
        </p:spPr>
        <p:txBody>
          <a:bodyPr wrap="square" rtlCol="0">
            <a:spAutoFit/>
          </a:bodyPr>
          <a:lstStyle/>
          <a:p>
            <a:r>
              <a:rPr lang="en-US" sz="1192" dirty="0"/>
              <a:t>Dashboard</a:t>
            </a:r>
            <a:endParaRPr lang="en-IN" sz="1192" dirty="0"/>
          </a:p>
        </p:txBody>
      </p:sp>
      <p:pic>
        <p:nvPicPr>
          <p:cNvPr id="70" name="Graphic 69" descr="Brain outline">
            <a:extLst>
              <a:ext uri="{FF2B5EF4-FFF2-40B4-BE49-F238E27FC236}">
                <a16:creationId xmlns:a16="http://schemas.microsoft.com/office/drawing/2014/main" id="{49DFE747-3C7C-4AD0-B9CC-B5497247DC46}"/>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687047" y="5412447"/>
            <a:ext cx="480320" cy="480320"/>
          </a:xfrm>
          <a:prstGeom prst="rect">
            <a:avLst/>
          </a:prstGeom>
        </p:spPr>
      </p:pic>
      <p:pic>
        <p:nvPicPr>
          <p:cNvPr id="72" name="Graphic 71" descr="Anchor with solid fill">
            <a:extLst>
              <a:ext uri="{FF2B5EF4-FFF2-40B4-BE49-F238E27FC236}">
                <a16:creationId xmlns:a16="http://schemas.microsoft.com/office/drawing/2014/main" id="{1634B54B-C2AB-4A34-A1AE-1A2D0ACF3448}"/>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590101" y="5408081"/>
            <a:ext cx="492195" cy="374121"/>
          </a:xfrm>
          <a:prstGeom prst="rect">
            <a:avLst/>
          </a:prstGeom>
        </p:spPr>
      </p:pic>
      <p:pic>
        <p:nvPicPr>
          <p:cNvPr id="74" name="Graphic 73" descr="Chess pieces outline">
            <a:extLst>
              <a:ext uri="{FF2B5EF4-FFF2-40B4-BE49-F238E27FC236}">
                <a16:creationId xmlns:a16="http://schemas.microsoft.com/office/drawing/2014/main" id="{073FF995-B610-4AA7-8829-9AE5F0E48D89}"/>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746163" y="5369115"/>
            <a:ext cx="586967" cy="446157"/>
          </a:xfrm>
          <a:prstGeom prst="rect">
            <a:avLst/>
          </a:prstGeom>
        </p:spPr>
      </p:pic>
      <p:pic>
        <p:nvPicPr>
          <p:cNvPr id="76" name="Graphic 75" descr="Robot outline">
            <a:extLst>
              <a:ext uri="{FF2B5EF4-FFF2-40B4-BE49-F238E27FC236}">
                <a16:creationId xmlns:a16="http://schemas.microsoft.com/office/drawing/2014/main" id="{705B23CB-2FCD-4EEF-9F0B-42890BA5F477}"/>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7577034" y="5387067"/>
            <a:ext cx="615204" cy="467620"/>
          </a:xfrm>
          <a:prstGeom prst="rect">
            <a:avLst/>
          </a:prstGeom>
        </p:spPr>
      </p:pic>
      <p:pic>
        <p:nvPicPr>
          <p:cNvPr id="78" name="Graphic 77" descr="Document with solid fill">
            <a:extLst>
              <a:ext uri="{FF2B5EF4-FFF2-40B4-BE49-F238E27FC236}">
                <a16:creationId xmlns:a16="http://schemas.microsoft.com/office/drawing/2014/main" id="{1D0B2DFC-56FC-4484-B5D5-277F96AB3889}"/>
              </a:ext>
            </a:extLst>
          </p:cNvPr>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6510356" y="5399865"/>
            <a:ext cx="479616" cy="364559"/>
          </a:xfrm>
          <a:prstGeom prst="rect">
            <a:avLst/>
          </a:prstGeom>
        </p:spPr>
      </p:pic>
      <p:pic>
        <p:nvPicPr>
          <p:cNvPr id="80" name="Graphic 79" descr="Paw prints with solid fill">
            <a:extLst>
              <a:ext uri="{FF2B5EF4-FFF2-40B4-BE49-F238E27FC236}">
                <a16:creationId xmlns:a16="http://schemas.microsoft.com/office/drawing/2014/main" id="{A974AD92-F5C3-4ACE-9994-E4EC0E8D5F7A}"/>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5366777" y="5416661"/>
            <a:ext cx="571009" cy="434027"/>
          </a:xfrm>
          <a:prstGeom prst="rect">
            <a:avLst/>
          </a:prstGeom>
        </p:spPr>
      </p:pic>
      <p:pic>
        <p:nvPicPr>
          <p:cNvPr id="82" name="Graphic 81" descr="Text outline">
            <a:extLst>
              <a:ext uri="{FF2B5EF4-FFF2-40B4-BE49-F238E27FC236}">
                <a16:creationId xmlns:a16="http://schemas.microsoft.com/office/drawing/2014/main" id="{98D75300-B58C-45C6-90A4-3A816EA3DEF3}"/>
              </a:ext>
            </a:extLst>
          </p:cNvPr>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4362439" y="5370229"/>
            <a:ext cx="452479" cy="343931"/>
          </a:xfrm>
          <a:prstGeom prst="rect">
            <a:avLst/>
          </a:prstGeom>
        </p:spPr>
      </p:pic>
      <p:pic>
        <p:nvPicPr>
          <p:cNvPr id="84" name="Graphic 83" descr="Network diagram outline">
            <a:extLst>
              <a:ext uri="{FF2B5EF4-FFF2-40B4-BE49-F238E27FC236}">
                <a16:creationId xmlns:a16="http://schemas.microsoft.com/office/drawing/2014/main" id="{835558A5-424A-40A6-B451-F0DADB7F1B42}"/>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3288620" y="5409467"/>
            <a:ext cx="469587" cy="356936"/>
          </a:xfrm>
          <a:prstGeom prst="rect">
            <a:avLst/>
          </a:prstGeom>
        </p:spPr>
      </p:pic>
      <p:cxnSp>
        <p:nvCxnSpPr>
          <p:cNvPr id="86" name="Straight Connector 85">
            <a:extLst>
              <a:ext uri="{FF2B5EF4-FFF2-40B4-BE49-F238E27FC236}">
                <a16:creationId xmlns:a16="http://schemas.microsoft.com/office/drawing/2014/main" id="{6E2A2030-A2EF-4C6C-B4DE-37CB821429F8}"/>
              </a:ext>
            </a:extLst>
          </p:cNvPr>
          <p:cNvCxnSpPr/>
          <p:nvPr/>
        </p:nvCxnSpPr>
        <p:spPr>
          <a:xfrm>
            <a:off x="1374611" y="5361999"/>
            <a:ext cx="940838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ABA9867F-426C-4D9D-926C-EADE43B0A203}"/>
              </a:ext>
            </a:extLst>
          </p:cNvPr>
          <p:cNvSpPr txBox="1"/>
          <p:nvPr/>
        </p:nvSpPr>
        <p:spPr>
          <a:xfrm>
            <a:off x="1143001" y="5123455"/>
            <a:ext cx="9906000" cy="258982"/>
          </a:xfrm>
          <a:prstGeom prst="rect">
            <a:avLst/>
          </a:prstGeom>
          <a:solidFill>
            <a:srgbClr val="002060">
              <a:alpha val="56078"/>
            </a:srgbClr>
          </a:solidFill>
        </p:spPr>
        <p:txBody>
          <a:bodyPr wrap="square" rtlCol="0">
            <a:spAutoFit/>
          </a:bodyPr>
          <a:lstStyle/>
          <a:p>
            <a:pPr algn="ctr"/>
            <a:r>
              <a:rPr lang="en-US" sz="1083" b="1" dirty="0">
                <a:solidFill>
                  <a:schemeClr val="bg1"/>
                </a:solidFill>
              </a:rPr>
              <a:t>Common Platform Offerings</a:t>
            </a:r>
            <a:endParaRPr lang="en-IN" sz="1083" b="1" dirty="0">
              <a:solidFill>
                <a:schemeClr val="bg1"/>
              </a:solidFill>
            </a:endParaRPr>
          </a:p>
        </p:txBody>
      </p:sp>
      <p:sp>
        <p:nvSpPr>
          <p:cNvPr id="63" name="TextBox 62">
            <a:extLst>
              <a:ext uri="{FF2B5EF4-FFF2-40B4-BE49-F238E27FC236}">
                <a16:creationId xmlns:a16="http://schemas.microsoft.com/office/drawing/2014/main" id="{41CA3D2D-D2F5-40FB-88B8-1AAB2CBEA0D7}"/>
              </a:ext>
            </a:extLst>
          </p:cNvPr>
          <p:cNvSpPr txBox="1"/>
          <p:nvPr/>
        </p:nvSpPr>
        <p:spPr>
          <a:xfrm>
            <a:off x="4701969" y="1136554"/>
            <a:ext cx="2540748" cy="359009"/>
          </a:xfrm>
          <a:prstGeom prst="rect">
            <a:avLst/>
          </a:prstGeom>
          <a:noFill/>
        </p:spPr>
        <p:txBody>
          <a:bodyPr wrap="square" rtlCol="0">
            <a:spAutoFit/>
          </a:bodyPr>
          <a:lstStyle/>
          <a:p>
            <a:r>
              <a:rPr lang="en-US" sz="1733" b="1" dirty="0">
                <a:solidFill>
                  <a:schemeClr val="bg1"/>
                </a:solidFill>
              </a:rPr>
              <a:t>Solution overview</a:t>
            </a:r>
            <a:endParaRPr lang="en-IN" sz="1733" b="1" dirty="0">
              <a:solidFill>
                <a:schemeClr val="bg1"/>
              </a:solidFill>
            </a:endParaRPr>
          </a:p>
        </p:txBody>
      </p:sp>
    </p:spTree>
    <p:extLst>
      <p:ext uri="{BB962C8B-B14F-4D97-AF65-F5344CB8AC3E}">
        <p14:creationId xmlns:p14="http://schemas.microsoft.com/office/powerpoint/2010/main" val="392139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CBB16-1E24-BDFE-1580-087C0A30B722}"/>
              </a:ext>
            </a:extLst>
          </p:cNvPr>
          <p:cNvSpPr>
            <a:spLocks noGrp="1"/>
          </p:cNvSpPr>
          <p:nvPr>
            <p:ph type="title"/>
          </p:nvPr>
        </p:nvSpPr>
        <p:spPr>
          <a:xfrm>
            <a:off x="432000" y="307712"/>
            <a:ext cx="11328200" cy="502756"/>
          </a:xfrm>
        </p:spPr>
        <p:txBody>
          <a:bodyPr/>
          <a:lstStyle/>
          <a:p>
            <a:r>
              <a:rPr lang="en-IN"/>
              <a:t>DIGITAL APPs &amp; Industry Apps MANAGED SERVICES</a:t>
            </a:r>
          </a:p>
        </p:txBody>
      </p:sp>
      <p:graphicFrame>
        <p:nvGraphicFramePr>
          <p:cNvPr id="10" name="Diagram 9">
            <a:extLst>
              <a:ext uri="{FF2B5EF4-FFF2-40B4-BE49-F238E27FC236}">
                <a16:creationId xmlns:a16="http://schemas.microsoft.com/office/drawing/2014/main" id="{AE0EA246-4FEF-EE08-FEBA-B84013C1C2B9}"/>
              </a:ext>
            </a:extLst>
          </p:cNvPr>
          <p:cNvGraphicFramePr/>
          <p:nvPr>
            <p:extLst>
              <p:ext uri="{D42A27DB-BD31-4B8C-83A1-F6EECF244321}">
                <p14:modId xmlns:p14="http://schemas.microsoft.com/office/powerpoint/2010/main" val="3275449018"/>
              </p:ext>
            </p:extLst>
          </p:nvPr>
        </p:nvGraphicFramePr>
        <p:xfrm>
          <a:off x="431800" y="1928554"/>
          <a:ext cx="11328400" cy="438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69B64B2F-E669-76F5-BB6E-F66C72C5B634}"/>
              </a:ext>
            </a:extLst>
          </p:cNvPr>
          <p:cNvSpPr txBox="1"/>
          <p:nvPr/>
        </p:nvSpPr>
        <p:spPr>
          <a:xfrm>
            <a:off x="431800" y="1316568"/>
            <a:ext cx="11328400" cy="379656"/>
          </a:xfrm>
          <a:prstGeom prst="rect">
            <a:avLst/>
          </a:prstGeom>
          <a:noFill/>
        </p:spPr>
        <p:txBody>
          <a:bodyPr wrap="square" rtlCol="0">
            <a:spAutoFit/>
          </a:bodyPr>
          <a:lstStyle/>
          <a:p>
            <a:pPr algn="ctr" defTabSz="609570"/>
            <a:r>
              <a:rPr lang="en-US" sz="1867" b="1">
                <a:solidFill>
                  <a:prstClr val="white"/>
                </a:solidFill>
                <a:latin typeface="Trebuchet MS" panose="020B0703020202090204" pitchFamily="34" charset="0"/>
              </a:rPr>
              <a:t>Fostering enterprise-wide transformation with SaaS and custom solutions</a:t>
            </a:r>
          </a:p>
        </p:txBody>
      </p:sp>
    </p:spTree>
    <p:extLst>
      <p:ext uri="{BB962C8B-B14F-4D97-AF65-F5344CB8AC3E}">
        <p14:creationId xmlns:p14="http://schemas.microsoft.com/office/powerpoint/2010/main" val="202068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D0EF5D-1BE3-8F28-5F2A-372F162D6EA7}"/>
              </a:ext>
            </a:extLst>
          </p:cNvPr>
          <p:cNvSpPr>
            <a:spLocks noGrp="1"/>
          </p:cNvSpPr>
          <p:nvPr>
            <p:ph type="title"/>
          </p:nvPr>
        </p:nvSpPr>
        <p:spPr>
          <a:xfrm>
            <a:off x="432000" y="307712"/>
            <a:ext cx="11328200" cy="502756"/>
          </a:xfrm>
        </p:spPr>
        <p:txBody>
          <a:bodyPr/>
          <a:lstStyle/>
          <a:p>
            <a:r>
              <a:rPr lang="en-US" dirty="0" err="1"/>
              <a:t>infinit</a:t>
            </a:r>
            <a:r>
              <a:rPr lang="en-US" dirty="0"/>
              <a:t> FSO Full Stack Observability for operational efficiency </a:t>
            </a:r>
          </a:p>
        </p:txBody>
      </p:sp>
      <p:pic>
        <p:nvPicPr>
          <p:cNvPr id="9" name="Picture 8">
            <a:extLst>
              <a:ext uri="{FF2B5EF4-FFF2-40B4-BE49-F238E27FC236}">
                <a16:creationId xmlns:a16="http://schemas.microsoft.com/office/drawing/2014/main" id="{9DA92591-DEAD-4096-2286-F6D2D57E3253}"/>
              </a:ext>
            </a:extLst>
          </p:cNvPr>
          <p:cNvPicPr>
            <a:picLocks noChangeAspect="1"/>
          </p:cNvPicPr>
          <p:nvPr/>
        </p:nvPicPr>
        <p:blipFill>
          <a:blip r:embed="rId3"/>
          <a:stretch>
            <a:fillRect/>
          </a:stretch>
        </p:blipFill>
        <p:spPr>
          <a:xfrm>
            <a:off x="419783" y="3434139"/>
            <a:ext cx="1819564" cy="1828800"/>
          </a:xfrm>
          <a:prstGeom prst="rect">
            <a:avLst/>
          </a:prstGeom>
        </p:spPr>
      </p:pic>
      <p:pic>
        <p:nvPicPr>
          <p:cNvPr id="11" name="Picture 10">
            <a:extLst>
              <a:ext uri="{FF2B5EF4-FFF2-40B4-BE49-F238E27FC236}">
                <a16:creationId xmlns:a16="http://schemas.microsoft.com/office/drawing/2014/main" id="{D1870DEE-61E7-4F97-05D9-783F107E7E7B}"/>
              </a:ext>
            </a:extLst>
          </p:cNvPr>
          <p:cNvPicPr>
            <a:picLocks noChangeAspect="1"/>
          </p:cNvPicPr>
          <p:nvPr/>
        </p:nvPicPr>
        <p:blipFill>
          <a:blip r:embed="rId4"/>
          <a:stretch>
            <a:fillRect/>
          </a:stretch>
        </p:blipFill>
        <p:spPr>
          <a:xfrm>
            <a:off x="432001" y="1316567"/>
            <a:ext cx="1824183" cy="1828800"/>
          </a:xfrm>
          <a:prstGeom prst="rect">
            <a:avLst/>
          </a:prstGeom>
        </p:spPr>
      </p:pic>
      <p:grpSp>
        <p:nvGrpSpPr>
          <p:cNvPr id="18" name="Group 17">
            <a:extLst>
              <a:ext uri="{FF2B5EF4-FFF2-40B4-BE49-F238E27FC236}">
                <a16:creationId xmlns:a16="http://schemas.microsoft.com/office/drawing/2014/main" id="{DB21488F-C75F-BD6C-E114-7A106A7BCF9B}"/>
              </a:ext>
            </a:extLst>
          </p:cNvPr>
          <p:cNvGrpSpPr/>
          <p:nvPr/>
        </p:nvGrpSpPr>
        <p:grpSpPr>
          <a:xfrm>
            <a:off x="2581253" y="1316567"/>
            <a:ext cx="9178948" cy="2020572"/>
            <a:chOff x="1231523" y="1219122"/>
            <a:chExt cx="7349939" cy="1542399"/>
          </a:xfrm>
          <a:solidFill>
            <a:schemeClr val="bg1"/>
          </a:solidFill>
        </p:grpSpPr>
        <p:sp>
          <p:nvSpPr>
            <p:cNvPr id="7" name="Rounded Rectangle 6">
              <a:extLst>
                <a:ext uri="{FF2B5EF4-FFF2-40B4-BE49-F238E27FC236}">
                  <a16:creationId xmlns:a16="http://schemas.microsoft.com/office/drawing/2014/main" id="{752F6247-A803-AEE1-769B-EE96D7057C80}"/>
                </a:ext>
              </a:extLst>
            </p:cNvPr>
            <p:cNvSpPr/>
            <p:nvPr/>
          </p:nvSpPr>
          <p:spPr>
            <a:xfrm>
              <a:off x="1231523" y="1219122"/>
              <a:ext cx="7349939" cy="154239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1219018">
                <a:defRPr/>
              </a:pPr>
              <a:r>
                <a:rPr lang="en-US" sz="1333">
                  <a:solidFill>
                    <a:prstClr val="black"/>
                  </a:solidFill>
                  <a:latin typeface="TheSansOffice" panose="020B0503040302060204" pitchFamily="34" charset="77"/>
                </a:rPr>
                <a:t>Service Management and Visualization Dashboard</a:t>
              </a:r>
            </a:p>
          </p:txBody>
        </p:sp>
        <p:graphicFrame>
          <p:nvGraphicFramePr>
            <p:cNvPr id="79" name="Diagram 78">
              <a:extLst>
                <a:ext uri="{FF2B5EF4-FFF2-40B4-BE49-F238E27FC236}">
                  <a16:creationId xmlns:a16="http://schemas.microsoft.com/office/drawing/2014/main" id="{3898082A-FD6B-C15D-5784-8CF36375FA18}"/>
                </a:ext>
              </a:extLst>
            </p:cNvPr>
            <p:cNvGraphicFramePr/>
            <p:nvPr/>
          </p:nvGraphicFramePr>
          <p:xfrm>
            <a:off x="1465800" y="1955342"/>
            <a:ext cx="6990724" cy="493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2" name="Rounded Rectangle 1">
            <a:extLst>
              <a:ext uri="{FF2B5EF4-FFF2-40B4-BE49-F238E27FC236}">
                <a16:creationId xmlns:a16="http://schemas.microsoft.com/office/drawing/2014/main" id="{72362838-E6B5-D623-A851-3B5002DAAD66}"/>
              </a:ext>
            </a:extLst>
          </p:cNvPr>
          <p:cNvSpPr/>
          <p:nvPr/>
        </p:nvSpPr>
        <p:spPr>
          <a:xfrm>
            <a:off x="2581251" y="3437059"/>
            <a:ext cx="9178947" cy="800931"/>
          </a:xfrm>
          <a:prstGeom prst="roundRect">
            <a:avLst/>
          </a:prstGeom>
          <a:solidFill>
            <a:srgbClr val="C3D446"/>
          </a:solidFill>
          <a:ln>
            <a:solidFill>
              <a:srgbClr val="C3D4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defTabSz="1219018">
              <a:defRPr/>
            </a:pPr>
            <a:r>
              <a:rPr lang="en-US" sz="1333">
                <a:solidFill>
                  <a:prstClr val="black"/>
                </a:solidFill>
                <a:latin typeface="TheSansOffice" panose="020B0503040302060204" pitchFamily="34" charset="77"/>
              </a:rPr>
              <a:t>Real Time Predictive Insights </a:t>
            </a:r>
            <a:br>
              <a:rPr lang="en-US" sz="1333">
                <a:solidFill>
                  <a:prstClr val="black"/>
                </a:solidFill>
                <a:latin typeface="TheSansOffice" panose="020B0503040302060204" pitchFamily="34" charset="77"/>
              </a:rPr>
            </a:br>
            <a:r>
              <a:rPr lang="en-US" sz="1333">
                <a:solidFill>
                  <a:prstClr val="black"/>
                </a:solidFill>
                <a:latin typeface="TheSansOffice" panose="020B0503040302060204" pitchFamily="34" charset="77"/>
              </a:rPr>
              <a:t>Multi Domain Telemetry  </a:t>
            </a:r>
          </a:p>
        </p:txBody>
      </p:sp>
      <p:grpSp>
        <p:nvGrpSpPr>
          <p:cNvPr id="23" name="Group 22">
            <a:extLst>
              <a:ext uri="{FF2B5EF4-FFF2-40B4-BE49-F238E27FC236}">
                <a16:creationId xmlns:a16="http://schemas.microsoft.com/office/drawing/2014/main" id="{9CF568BF-884D-A17E-4883-781A17AC4210}"/>
              </a:ext>
            </a:extLst>
          </p:cNvPr>
          <p:cNvGrpSpPr/>
          <p:nvPr/>
        </p:nvGrpSpPr>
        <p:grpSpPr>
          <a:xfrm>
            <a:off x="3536344" y="3482101"/>
            <a:ext cx="4730269" cy="528001"/>
            <a:chOff x="2522499" y="2942975"/>
            <a:chExt cx="2735301" cy="380733"/>
          </a:xfrm>
        </p:grpSpPr>
        <p:sp>
          <p:nvSpPr>
            <p:cNvPr id="13" name="Rounded Rectangle 30">
              <a:extLst>
                <a:ext uri="{FF2B5EF4-FFF2-40B4-BE49-F238E27FC236}">
                  <a16:creationId xmlns:a16="http://schemas.microsoft.com/office/drawing/2014/main" id="{49D20CF7-3DFD-31BA-9505-AC5C0BB43E6F}"/>
                </a:ext>
              </a:extLst>
            </p:cNvPr>
            <p:cNvSpPr/>
            <p:nvPr/>
          </p:nvSpPr>
          <p:spPr>
            <a:xfrm>
              <a:off x="3254648" y="2942976"/>
              <a:ext cx="1268507" cy="3807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Asset Dependency Map Generation</a:t>
              </a:r>
            </a:p>
          </p:txBody>
        </p:sp>
        <p:sp>
          <p:nvSpPr>
            <p:cNvPr id="21" name="Rounded Rectangle 30">
              <a:extLst>
                <a:ext uri="{FF2B5EF4-FFF2-40B4-BE49-F238E27FC236}">
                  <a16:creationId xmlns:a16="http://schemas.microsoft.com/office/drawing/2014/main" id="{86F2EE30-29A8-A1D9-7546-CC86E5F0D6E7}"/>
                </a:ext>
              </a:extLst>
            </p:cNvPr>
            <p:cNvSpPr/>
            <p:nvPr/>
          </p:nvSpPr>
          <p:spPr>
            <a:xfrm>
              <a:off x="2522499" y="2942975"/>
              <a:ext cx="666725" cy="380732"/>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AI OPS</a:t>
              </a:r>
            </a:p>
          </p:txBody>
        </p:sp>
        <p:sp>
          <p:nvSpPr>
            <p:cNvPr id="22" name="Rounded Rectangle 30">
              <a:extLst>
                <a:ext uri="{FF2B5EF4-FFF2-40B4-BE49-F238E27FC236}">
                  <a16:creationId xmlns:a16="http://schemas.microsoft.com/office/drawing/2014/main" id="{18C815B3-0E9E-4C8B-4672-B57A5AE7BAA1}"/>
                </a:ext>
              </a:extLst>
            </p:cNvPr>
            <p:cNvSpPr/>
            <p:nvPr/>
          </p:nvSpPr>
          <p:spPr>
            <a:xfrm>
              <a:off x="4591075" y="2942976"/>
              <a:ext cx="666725" cy="380732"/>
            </a:xfrm>
            <a:prstGeom prst="roundRect">
              <a:avLst/>
            </a:prstGeom>
            <a:solidFill>
              <a:srgbClr val="007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X-MELT</a:t>
              </a:r>
            </a:p>
          </p:txBody>
        </p:sp>
      </p:grpSp>
      <p:grpSp>
        <p:nvGrpSpPr>
          <p:cNvPr id="17" name="Group 16">
            <a:extLst>
              <a:ext uri="{FF2B5EF4-FFF2-40B4-BE49-F238E27FC236}">
                <a16:creationId xmlns:a16="http://schemas.microsoft.com/office/drawing/2014/main" id="{D9D18D94-5B11-25E4-C5FB-A0914F6AF8A7}"/>
              </a:ext>
            </a:extLst>
          </p:cNvPr>
          <p:cNvGrpSpPr/>
          <p:nvPr/>
        </p:nvGrpSpPr>
        <p:grpSpPr>
          <a:xfrm>
            <a:off x="4300940" y="4721016"/>
            <a:ext cx="5572179" cy="722949"/>
            <a:chOff x="3200401" y="3832271"/>
            <a:chExt cx="3429000" cy="504247"/>
          </a:xfrm>
        </p:grpSpPr>
        <p:sp>
          <p:nvSpPr>
            <p:cNvPr id="16" name="Rounded Rectangle 15">
              <a:extLst>
                <a:ext uri="{FF2B5EF4-FFF2-40B4-BE49-F238E27FC236}">
                  <a16:creationId xmlns:a16="http://schemas.microsoft.com/office/drawing/2014/main" id="{7F0CC254-DB9E-520D-53A2-37B8A5477455}"/>
                </a:ext>
              </a:extLst>
            </p:cNvPr>
            <p:cNvSpPr/>
            <p:nvPr/>
          </p:nvSpPr>
          <p:spPr>
            <a:xfrm>
              <a:off x="3200401" y="3832271"/>
              <a:ext cx="3429000" cy="504247"/>
            </a:xfrm>
            <a:prstGeom prst="roundRect">
              <a:avLst/>
            </a:prstGeom>
            <a:solidFill>
              <a:srgbClr val="0071DB">
                <a:alpha val="25490"/>
              </a:srgbClr>
            </a:solidFill>
            <a:ln>
              <a:solidFill>
                <a:srgbClr val="0071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endParaRPr lang="en-US" sz="2400">
                <a:solidFill>
                  <a:prstClr val="white"/>
                </a:solidFill>
                <a:latin typeface="TheSansOffice" panose="020B0503040302060204" pitchFamily="34" charset="77"/>
              </a:endParaRPr>
            </a:p>
          </p:txBody>
        </p:sp>
        <p:sp>
          <p:nvSpPr>
            <p:cNvPr id="4" name="Rounded Rectangle 30">
              <a:extLst>
                <a:ext uri="{FF2B5EF4-FFF2-40B4-BE49-F238E27FC236}">
                  <a16:creationId xmlns:a16="http://schemas.microsoft.com/office/drawing/2014/main" id="{038DEA00-947C-8F39-311D-8EF0637E14A3}"/>
                </a:ext>
              </a:extLst>
            </p:cNvPr>
            <p:cNvSpPr/>
            <p:nvPr/>
          </p:nvSpPr>
          <p:spPr>
            <a:xfrm>
              <a:off x="4104871" y="4118815"/>
              <a:ext cx="731520" cy="182880"/>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IT OPS</a:t>
              </a:r>
            </a:p>
          </p:txBody>
        </p:sp>
        <p:sp>
          <p:nvSpPr>
            <p:cNvPr id="6" name="Rounded Rectangle 30">
              <a:extLst>
                <a:ext uri="{FF2B5EF4-FFF2-40B4-BE49-F238E27FC236}">
                  <a16:creationId xmlns:a16="http://schemas.microsoft.com/office/drawing/2014/main" id="{BE58743D-258C-08B6-D398-44DC3299B284}"/>
                </a:ext>
              </a:extLst>
            </p:cNvPr>
            <p:cNvSpPr/>
            <p:nvPr/>
          </p:nvSpPr>
          <p:spPr>
            <a:xfrm>
              <a:off x="4972075" y="4118815"/>
              <a:ext cx="731520" cy="18288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SEC OPS</a:t>
              </a:r>
            </a:p>
          </p:txBody>
        </p:sp>
        <p:sp>
          <p:nvSpPr>
            <p:cNvPr id="8" name="Rounded Rectangle 30">
              <a:extLst>
                <a:ext uri="{FF2B5EF4-FFF2-40B4-BE49-F238E27FC236}">
                  <a16:creationId xmlns:a16="http://schemas.microsoft.com/office/drawing/2014/main" id="{B340B3EC-90A3-51BA-8C24-7B477CEA4F06}"/>
                </a:ext>
              </a:extLst>
            </p:cNvPr>
            <p:cNvSpPr/>
            <p:nvPr/>
          </p:nvSpPr>
          <p:spPr>
            <a:xfrm>
              <a:off x="5839280" y="4109280"/>
              <a:ext cx="731520" cy="18288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APP OPS</a:t>
              </a:r>
            </a:p>
          </p:txBody>
        </p:sp>
        <p:sp>
          <p:nvSpPr>
            <p:cNvPr id="10" name="Rounded Rectangle 30">
              <a:extLst>
                <a:ext uri="{FF2B5EF4-FFF2-40B4-BE49-F238E27FC236}">
                  <a16:creationId xmlns:a16="http://schemas.microsoft.com/office/drawing/2014/main" id="{D817096F-38CB-AAB3-F5CA-7D161F08A3ED}"/>
                </a:ext>
              </a:extLst>
            </p:cNvPr>
            <p:cNvSpPr/>
            <p:nvPr/>
          </p:nvSpPr>
          <p:spPr>
            <a:xfrm>
              <a:off x="3237667" y="4118815"/>
              <a:ext cx="731520" cy="182880"/>
            </a:xfrm>
            <a:prstGeom prst="roundRect">
              <a:avLst/>
            </a:prstGeom>
            <a:solidFill>
              <a:srgbClr val="007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NET OPS</a:t>
              </a:r>
            </a:p>
          </p:txBody>
        </p:sp>
        <p:sp>
          <p:nvSpPr>
            <p:cNvPr id="12" name="Rounded Rectangle 30">
              <a:extLst>
                <a:ext uri="{FF2B5EF4-FFF2-40B4-BE49-F238E27FC236}">
                  <a16:creationId xmlns:a16="http://schemas.microsoft.com/office/drawing/2014/main" id="{EDD83678-39F6-7C34-3332-F66E8A8FA778}"/>
                </a:ext>
              </a:extLst>
            </p:cNvPr>
            <p:cNvSpPr/>
            <p:nvPr/>
          </p:nvSpPr>
          <p:spPr>
            <a:xfrm>
              <a:off x="3237667" y="3867150"/>
              <a:ext cx="3337650" cy="212220"/>
            </a:xfrm>
            <a:prstGeom prst="roundRect">
              <a:avLst/>
            </a:prstGeom>
            <a:solidFill>
              <a:srgbClr val="FDEA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black"/>
                  </a:solidFill>
                  <a:latin typeface="TheSansOffice" panose="020B0503040302060204" pitchFamily="34" charset="77"/>
                </a:rPr>
                <a:t>Telemetry - Metrics, Event Logs, Traces From All Sources</a:t>
              </a:r>
            </a:p>
          </p:txBody>
        </p:sp>
      </p:grpSp>
      <p:sp>
        <p:nvSpPr>
          <p:cNvPr id="26" name="Up Arrow 25">
            <a:extLst>
              <a:ext uri="{FF2B5EF4-FFF2-40B4-BE49-F238E27FC236}">
                <a16:creationId xmlns:a16="http://schemas.microsoft.com/office/drawing/2014/main" id="{ABA2B66A-1469-C52C-7DD3-1B0ADF3D93DC}"/>
              </a:ext>
            </a:extLst>
          </p:cNvPr>
          <p:cNvSpPr/>
          <p:nvPr/>
        </p:nvSpPr>
        <p:spPr>
          <a:xfrm>
            <a:off x="8230243" y="3458907"/>
            <a:ext cx="513717" cy="999237"/>
          </a:xfrm>
          <a:prstGeom prst="upArrow">
            <a:avLst/>
          </a:prstGeom>
          <a:solidFill>
            <a:srgbClr val="FDEAD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defTabSz="1219018">
              <a:defRPr/>
            </a:pPr>
            <a:r>
              <a:rPr lang="en-US" sz="1333">
                <a:solidFill>
                  <a:srgbClr val="0071BC"/>
                </a:solidFill>
                <a:latin typeface="TheSansOffice" panose="020B0503040302060204" pitchFamily="34" charset="77"/>
              </a:rPr>
              <a:t>STREAM</a:t>
            </a:r>
          </a:p>
        </p:txBody>
      </p:sp>
      <p:graphicFrame>
        <p:nvGraphicFramePr>
          <p:cNvPr id="19" name="Diagram 18">
            <a:extLst>
              <a:ext uri="{FF2B5EF4-FFF2-40B4-BE49-F238E27FC236}">
                <a16:creationId xmlns:a16="http://schemas.microsoft.com/office/drawing/2014/main" id="{6B14D9F6-14D6-9BDC-FA68-10C0BE2448B9}"/>
              </a:ext>
            </a:extLst>
          </p:cNvPr>
          <p:cNvGraphicFramePr/>
          <p:nvPr/>
        </p:nvGraphicFramePr>
        <p:xfrm>
          <a:off x="3102909" y="1427844"/>
          <a:ext cx="8244872" cy="6419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1" name="Up Arrow 30">
            <a:extLst>
              <a:ext uri="{FF2B5EF4-FFF2-40B4-BE49-F238E27FC236}">
                <a16:creationId xmlns:a16="http://schemas.microsoft.com/office/drawing/2014/main" id="{945142B2-AA6B-0A24-F3B6-8DF47DCE0316}"/>
              </a:ext>
            </a:extLst>
          </p:cNvPr>
          <p:cNvSpPr/>
          <p:nvPr/>
        </p:nvSpPr>
        <p:spPr>
          <a:xfrm>
            <a:off x="8745191" y="3415781"/>
            <a:ext cx="558604" cy="1042699"/>
          </a:xfrm>
          <a:prstGeom prst="upArrow">
            <a:avLst/>
          </a:prstGeom>
          <a:solidFill>
            <a:srgbClr val="FDEAD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defTabSz="1219018">
              <a:defRPr/>
            </a:pPr>
            <a:r>
              <a:rPr lang="en-US" sz="1333">
                <a:solidFill>
                  <a:srgbClr val="0071BC"/>
                </a:solidFill>
                <a:latin typeface="TheSansOffice" panose="020B0503040302060204" pitchFamily="34" charset="77"/>
              </a:rPr>
              <a:t>BATCH</a:t>
            </a:r>
          </a:p>
        </p:txBody>
      </p:sp>
      <p:sp>
        <p:nvSpPr>
          <p:cNvPr id="34" name="Oval 33">
            <a:extLst>
              <a:ext uri="{FF2B5EF4-FFF2-40B4-BE49-F238E27FC236}">
                <a16:creationId xmlns:a16="http://schemas.microsoft.com/office/drawing/2014/main" id="{D71303EE-5C2C-52F4-28D0-4BCE311A988B}"/>
              </a:ext>
            </a:extLst>
          </p:cNvPr>
          <p:cNvSpPr>
            <a:spLocks noChangeAspect="1"/>
          </p:cNvSpPr>
          <p:nvPr/>
        </p:nvSpPr>
        <p:spPr>
          <a:xfrm>
            <a:off x="8784492" y="4260680"/>
            <a:ext cx="480000" cy="480000"/>
          </a:xfrm>
          <a:prstGeom prst="ellipse">
            <a:avLst/>
          </a:prstGeom>
          <a:solidFill>
            <a:srgbClr val="409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600">
                <a:solidFill>
                  <a:prstClr val="white"/>
                </a:solidFill>
                <a:latin typeface="Trebuchet MS"/>
              </a:rPr>
              <a:t>1</a:t>
            </a:r>
          </a:p>
        </p:txBody>
      </p:sp>
      <p:sp>
        <p:nvSpPr>
          <p:cNvPr id="35" name="Oval 34">
            <a:extLst>
              <a:ext uri="{FF2B5EF4-FFF2-40B4-BE49-F238E27FC236}">
                <a16:creationId xmlns:a16="http://schemas.microsoft.com/office/drawing/2014/main" id="{E2BD50F3-1B1B-1AB9-36A1-71ACE427B2FC}"/>
              </a:ext>
            </a:extLst>
          </p:cNvPr>
          <p:cNvSpPr>
            <a:spLocks/>
          </p:cNvSpPr>
          <p:nvPr/>
        </p:nvSpPr>
        <p:spPr>
          <a:xfrm>
            <a:off x="8247101" y="4293403"/>
            <a:ext cx="480000" cy="480000"/>
          </a:xfrm>
          <a:prstGeom prst="ellipse">
            <a:avLst/>
          </a:prstGeom>
          <a:solidFill>
            <a:srgbClr val="409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600">
                <a:solidFill>
                  <a:prstClr val="white"/>
                </a:solidFill>
                <a:latin typeface="Trebuchet MS"/>
              </a:rPr>
              <a:t>2</a:t>
            </a:r>
          </a:p>
        </p:txBody>
      </p:sp>
      <p:sp>
        <p:nvSpPr>
          <p:cNvPr id="36" name="Oval 35">
            <a:extLst>
              <a:ext uri="{FF2B5EF4-FFF2-40B4-BE49-F238E27FC236}">
                <a16:creationId xmlns:a16="http://schemas.microsoft.com/office/drawing/2014/main" id="{9A20B1D5-CB6E-468D-9C48-822C7C41C76C}"/>
              </a:ext>
            </a:extLst>
          </p:cNvPr>
          <p:cNvSpPr>
            <a:spLocks/>
          </p:cNvSpPr>
          <p:nvPr/>
        </p:nvSpPr>
        <p:spPr>
          <a:xfrm>
            <a:off x="2676400" y="3546704"/>
            <a:ext cx="480000" cy="480000"/>
          </a:xfrm>
          <a:prstGeom prst="ellipse">
            <a:avLst/>
          </a:prstGeom>
          <a:solidFill>
            <a:srgbClr val="409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600">
                <a:solidFill>
                  <a:prstClr val="white"/>
                </a:solidFill>
                <a:latin typeface="Trebuchet MS"/>
              </a:rPr>
              <a:t>3</a:t>
            </a:r>
          </a:p>
        </p:txBody>
      </p:sp>
      <p:sp>
        <p:nvSpPr>
          <p:cNvPr id="38" name="Left Arrow 37">
            <a:extLst>
              <a:ext uri="{FF2B5EF4-FFF2-40B4-BE49-F238E27FC236}">
                <a16:creationId xmlns:a16="http://schemas.microsoft.com/office/drawing/2014/main" id="{0B56F48D-A42C-0528-1B11-1D93FC83D728}"/>
              </a:ext>
            </a:extLst>
          </p:cNvPr>
          <p:cNvSpPr/>
          <p:nvPr/>
        </p:nvSpPr>
        <p:spPr>
          <a:xfrm>
            <a:off x="3536345" y="4027102"/>
            <a:ext cx="4317319" cy="220105"/>
          </a:xfrm>
          <a:prstGeom prst="leftArrow">
            <a:avLst/>
          </a:prstGeom>
          <a:solidFill>
            <a:srgbClr val="007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endParaRPr lang="en-US" sz="2400">
              <a:solidFill>
                <a:prstClr val="white"/>
              </a:solidFill>
              <a:latin typeface="Trebuchet MS"/>
            </a:endParaRPr>
          </a:p>
        </p:txBody>
      </p:sp>
      <p:sp>
        <p:nvSpPr>
          <p:cNvPr id="39" name="Oval 38">
            <a:extLst>
              <a:ext uri="{FF2B5EF4-FFF2-40B4-BE49-F238E27FC236}">
                <a16:creationId xmlns:a16="http://schemas.microsoft.com/office/drawing/2014/main" id="{C8BC3334-36F2-A4AA-E85C-1B1C763B2AD9}"/>
              </a:ext>
            </a:extLst>
          </p:cNvPr>
          <p:cNvSpPr>
            <a:spLocks/>
          </p:cNvSpPr>
          <p:nvPr/>
        </p:nvSpPr>
        <p:spPr>
          <a:xfrm>
            <a:off x="2777840" y="1436292"/>
            <a:ext cx="480000" cy="480000"/>
          </a:xfrm>
          <a:prstGeom prst="ellipse">
            <a:avLst/>
          </a:prstGeom>
          <a:solidFill>
            <a:srgbClr val="409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600">
                <a:solidFill>
                  <a:prstClr val="white"/>
                </a:solidFill>
                <a:latin typeface="Trebuchet MS"/>
              </a:rPr>
              <a:t>4</a:t>
            </a:r>
          </a:p>
        </p:txBody>
      </p:sp>
      <p:sp>
        <p:nvSpPr>
          <p:cNvPr id="5" name="Rectangle 4">
            <a:extLst>
              <a:ext uri="{FF2B5EF4-FFF2-40B4-BE49-F238E27FC236}">
                <a16:creationId xmlns:a16="http://schemas.microsoft.com/office/drawing/2014/main" id="{4459F732-70BC-1103-BDF6-12CE857A8D8B}"/>
              </a:ext>
            </a:extLst>
          </p:cNvPr>
          <p:cNvSpPr/>
          <p:nvPr/>
        </p:nvSpPr>
        <p:spPr>
          <a:xfrm flipH="1">
            <a:off x="7793319" y="4087861"/>
            <a:ext cx="60960" cy="624000"/>
          </a:xfrm>
          <a:prstGeom prst="rect">
            <a:avLst/>
          </a:prstGeom>
          <a:solidFill>
            <a:srgbClr val="007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endParaRPr lang="en-US" sz="2400">
              <a:solidFill>
                <a:prstClr val="white"/>
              </a:solidFill>
              <a:latin typeface="Trebuchet MS"/>
            </a:endParaRPr>
          </a:p>
        </p:txBody>
      </p:sp>
      <p:sp>
        <p:nvSpPr>
          <p:cNvPr id="15" name="Rectangle: Rounded Corners 55">
            <a:extLst>
              <a:ext uri="{FF2B5EF4-FFF2-40B4-BE49-F238E27FC236}">
                <a16:creationId xmlns:a16="http://schemas.microsoft.com/office/drawing/2014/main" id="{DA05EC81-6AAD-3624-733B-6B62FDD18A3B}"/>
              </a:ext>
            </a:extLst>
          </p:cNvPr>
          <p:cNvSpPr/>
          <p:nvPr/>
        </p:nvSpPr>
        <p:spPr>
          <a:xfrm>
            <a:off x="0" y="5829784"/>
            <a:ext cx="12192000" cy="48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914377"/>
            <a:r>
              <a:rPr lang="en-US" sz="1467" b="1" i="1">
                <a:solidFill>
                  <a:prstClr val="black"/>
                </a:solidFill>
                <a:latin typeface="Trebuchet MS"/>
              </a:rPr>
              <a:t>Gain insights, ensure high performance &amp; availability of your business-critical applications</a:t>
            </a:r>
          </a:p>
        </p:txBody>
      </p:sp>
    </p:spTree>
    <p:extLst>
      <p:ext uri="{BB962C8B-B14F-4D97-AF65-F5344CB8AC3E}">
        <p14:creationId xmlns:p14="http://schemas.microsoft.com/office/powerpoint/2010/main" val="370156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8D94-472E-A403-D9E8-A43F4ED1034B}"/>
              </a:ext>
            </a:extLst>
          </p:cNvPr>
          <p:cNvSpPr>
            <a:spLocks noGrp="1"/>
          </p:cNvSpPr>
          <p:nvPr>
            <p:ph type="title"/>
          </p:nvPr>
        </p:nvSpPr>
        <p:spPr>
          <a:xfrm>
            <a:off x="432000" y="292358"/>
            <a:ext cx="11328200" cy="533465"/>
          </a:xfrm>
        </p:spPr>
        <p:txBody>
          <a:bodyPr wrap="square" anchor="ctr">
            <a:normAutofit/>
          </a:bodyPr>
          <a:lstStyle/>
          <a:p>
            <a:r>
              <a:rPr lang="en-US" dirty="0" err="1"/>
              <a:t>Infinit</a:t>
            </a:r>
            <a:r>
              <a:rPr lang="en-US" dirty="0"/>
              <a:t> FSO with </a:t>
            </a:r>
            <a:r>
              <a:rPr lang="en-US" dirty="0" err="1"/>
              <a:t>aiops</a:t>
            </a:r>
            <a:r>
              <a:rPr lang="en-US" dirty="0"/>
              <a:t> for real time insights on service performance</a:t>
            </a:r>
          </a:p>
        </p:txBody>
      </p:sp>
      <p:grpSp>
        <p:nvGrpSpPr>
          <p:cNvPr id="28" name="Group 27">
            <a:extLst>
              <a:ext uri="{FF2B5EF4-FFF2-40B4-BE49-F238E27FC236}">
                <a16:creationId xmlns:a16="http://schemas.microsoft.com/office/drawing/2014/main" id="{B1C19B7E-1BCD-383C-4F13-0B4AE93E2766}"/>
              </a:ext>
            </a:extLst>
          </p:cNvPr>
          <p:cNvGrpSpPr/>
          <p:nvPr/>
        </p:nvGrpSpPr>
        <p:grpSpPr>
          <a:xfrm>
            <a:off x="770022" y="1514461"/>
            <a:ext cx="4718719" cy="4117041"/>
            <a:chOff x="770020" y="1514461"/>
            <a:chExt cx="4718719" cy="4117042"/>
          </a:xfrm>
        </p:grpSpPr>
        <p:pic>
          <p:nvPicPr>
            <p:cNvPr id="6" name="Picture 5">
              <a:extLst>
                <a:ext uri="{FF2B5EF4-FFF2-40B4-BE49-F238E27FC236}">
                  <a16:creationId xmlns:a16="http://schemas.microsoft.com/office/drawing/2014/main" id="{47573E92-1283-662C-DE1D-743B73D65C6B}"/>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contrast="62000"/>
                      </a14:imgEffect>
                    </a14:imgLayer>
                  </a14:imgProps>
                </a:ext>
              </a:extLst>
            </a:blip>
            <a:srcRect b="15053"/>
            <a:stretch/>
          </p:blipFill>
          <p:spPr>
            <a:xfrm>
              <a:off x="1580020" y="1514461"/>
              <a:ext cx="540000" cy="458716"/>
            </a:xfrm>
            <a:prstGeom prst="rect">
              <a:avLst/>
            </a:prstGeom>
          </p:spPr>
        </p:pic>
        <p:sp>
          <p:nvSpPr>
            <p:cNvPr id="9" name="TextBox 8">
              <a:extLst>
                <a:ext uri="{FF2B5EF4-FFF2-40B4-BE49-F238E27FC236}">
                  <a16:creationId xmlns:a16="http://schemas.microsoft.com/office/drawing/2014/main" id="{36B2F72C-475D-8C3A-D56F-EE8FBCA2D59F}"/>
                </a:ext>
              </a:extLst>
            </p:cNvPr>
            <p:cNvSpPr txBox="1"/>
            <p:nvPr/>
          </p:nvSpPr>
          <p:spPr>
            <a:xfrm>
              <a:off x="770020" y="1973177"/>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Ability to aggregate multidomain X-MELT telemetry data</a:t>
              </a:r>
              <a:endParaRPr lang="en-IN" sz="1400">
                <a:solidFill>
                  <a:prstClr val="white"/>
                </a:solidFill>
                <a:latin typeface="Trebuchet MS"/>
              </a:endParaRPr>
            </a:p>
          </p:txBody>
        </p:sp>
        <p:sp>
          <p:nvSpPr>
            <p:cNvPr id="10" name="TextBox 9">
              <a:extLst>
                <a:ext uri="{FF2B5EF4-FFF2-40B4-BE49-F238E27FC236}">
                  <a16:creationId xmlns:a16="http://schemas.microsoft.com/office/drawing/2014/main" id="{E2F00E61-516E-8D0E-086A-1ADA337BC61F}"/>
                </a:ext>
              </a:extLst>
            </p:cNvPr>
            <p:cNvSpPr txBox="1"/>
            <p:nvPr/>
          </p:nvSpPr>
          <p:spPr>
            <a:xfrm>
              <a:off x="3328739" y="1973177"/>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Generate Asset Maps with rich contextual information</a:t>
              </a:r>
              <a:endParaRPr lang="en-IN" sz="1400">
                <a:solidFill>
                  <a:prstClr val="white"/>
                </a:solidFill>
                <a:latin typeface="Trebuchet MS"/>
              </a:endParaRPr>
            </a:p>
          </p:txBody>
        </p:sp>
        <p:sp>
          <p:nvSpPr>
            <p:cNvPr id="11" name="TextBox 10">
              <a:extLst>
                <a:ext uri="{FF2B5EF4-FFF2-40B4-BE49-F238E27FC236}">
                  <a16:creationId xmlns:a16="http://schemas.microsoft.com/office/drawing/2014/main" id="{8BC40B93-FC5E-0241-5050-B15797D94D9B}"/>
                </a:ext>
              </a:extLst>
            </p:cNvPr>
            <p:cNvSpPr txBox="1"/>
            <p:nvPr/>
          </p:nvSpPr>
          <p:spPr>
            <a:xfrm>
              <a:off x="770020" y="3360818"/>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Intelligent Event correlation for root cause sequence</a:t>
              </a:r>
              <a:endParaRPr lang="en-IN" sz="1400">
                <a:solidFill>
                  <a:prstClr val="white"/>
                </a:solidFill>
                <a:latin typeface="Trebuchet MS"/>
              </a:endParaRPr>
            </a:p>
          </p:txBody>
        </p:sp>
        <p:sp>
          <p:nvSpPr>
            <p:cNvPr id="12" name="TextBox 11">
              <a:extLst>
                <a:ext uri="{FF2B5EF4-FFF2-40B4-BE49-F238E27FC236}">
                  <a16:creationId xmlns:a16="http://schemas.microsoft.com/office/drawing/2014/main" id="{F9D39604-6142-F9CB-A71A-82C4234FAC4A}"/>
                </a:ext>
              </a:extLst>
            </p:cNvPr>
            <p:cNvSpPr txBox="1"/>
            <p:nvPr/>
          </p:nvSpPr>
          <p:spPr>
            <a:xfrm>
              <a:off x="3328739" y="3360818"/>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Offline feature store for swift retrieval of prior learnings</a:t>
              </a:r>
              <a:endParaRPr lang="en-IN" sz="1400">
                <a:solidFill>
                  <a:prstClr val="white"/>
                </a:solidFill>
                <a:latin typeface="Trebuchet MS"/>
              </a:endParaRPr>
            </a:p>
          </p:txBody>
        </p:sp>
        <p:sp>
          <p:nvSpPr>
            <p:cNvPr id="13" name="TextBox 12">
              <a:extLst>
                <a:ext uri="{FF2B5EF4-FFF2-40B4-BE49-F238E27FC236}">
                  <a16:creationId xmlns:a16="http://schemas.microsoft.com/office/drawing/2014/main" id="{CD36B507-E64C-164D-ACBC-5AA2AB158003}"/>
                </a:ext>
              </a:extLst>
            </p:cNvPr>
            <p:cNvSpPr txBox="1"/>
            <p:nvPr/>
          </p:nvSpPr>
          <p:spPr>
            <a:xfrm>
              <a:off x="770020" y="4892839"/>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AI/ML model training with batch and streaming data</a:t>
              </a:r>
              <a:endParaRPr lang="en-IN" sz="1400">
                <a:solidFill>
                  <a:prstClr val="white"/>
                </a:solidFill>
                <a:latin typeface="Trebuchet MS"/>
              </a:endParaRPr>
            </a:p>
          </p:txBody>
        </p:sp>
        <p:sp>
          <p:nvSpPr>
            <p:cNvPr id="14" name="TextBox 13">
              <a:extLst>
                <a:ext uri="{FF2B5EF4-FFF2-40B4-BE49-F238E27FC236}">
                  <a16:creationId xmlns:a16="http://schemas.microsoft.com/office/drawing/2014/main" id="{F0C254D6-B5C1-1AFE-9610-1E3B42C111AF}"/>
                </a:ext>
              </a:extLst>
            </p:cNvPr>
            <p:cNvSpPr txBox="1"/>
            <p:nvPr/>
          </p:nvSpPr>
          <p:spPr>
            <a:xfrm>
              <a:off x="3328739" y="4892839"/>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Service assurance with real-time prediction and prevention of problems</a:t>
              </a:r>
              <a:endParaRPr lang="en-IN" sz="1400">
                <a:solidFill>
                  <a:prstClr val="white"/>
                </a:solidFill>
                <a:latin typeface="Trebuchet MS"/>
              </a:endParaRPr>
            </a:p>
          </p:txBody>
        </p:sp>
        <p:pic>
          <p:nvPicPr>
            <p:cNvPr id="16" name="Picture 15">
              <a:extLst>
                <a:ext uri="{FF2B5EF4-FFF2-40B4-BE49-F238E27FC236}">
                  <a16:creationId xmlns:a16="http://schemas.microsoft.com/office/drawing/2014/main" id="{587D3E5B-1EFB-343A-EF0C-13B0E3D9CB02}"/>
                </a:ext>
              </a:extLst>
            </p:cNvPr>
            <p:cNvPicPr>
              <a:picLocks noChangeAspect="1"/>
            </p:cNvPicPr>
            <p:nvPr/>
          </p:nvPicPr>
          <p:blipFill rotWithShape="1">
            <a:blip r:embed="rId4">
              <a:duotone>
                <a:schemeClr val="accent3">
                  <a:shade val="45000"/>
                  <a:satMod val="135000"/>
                </a:schemeClr>
                <a:prstClr val="white"/>
              </a:duotone>
            </a:blip>
            <a:srcRect b="14812"/>
            <a:stretch/>
          </p:blipFill>
          <p:spPr>
            <a:xfrm>
              <a:off x="4245068" y="1539642"/>
              <a:ext cx="540000" cy="460015"/>
            </a:xfrm>
            <a:prstGeom prst="rect">
              <a:avLst/>
            </a:prstGeom>
          </p:spPr>
        </p:pic>
        <p:pic>
          <p:nvPicPr>
            <p:cNvPr id="18" name="Picture 17">
              <a:extLst>
                <a:ext uri="{FF2B5EF4-FFF2-40B4-BE49-F238E27FC236}">
                  <a16:creationId xmlns:a16="http://schemas.microsoft.com/office/drawing/2014/main" id="{4A7658F1-42D6-9D89-F666-BC46837DB8C4}"/>
                </a:ext>
              </a:extLst>
            </p:cNvPr>
            <p:cNvPicPr>
              <a:picLocks noChangeAspect="1"/>
            </p:cNvPicPr>
            <p:nvPr/>
          </p:nvPicPr>
          <p:blipFill rotWithShape="1">
            <a:blip r:embed="rId5">
              <a:duotone>
                <a:schemeClr val="accent3">
                  <a:shade val="45000"/>
                  <a:satMod val="135000"/>
                </a:schemeClr>
                <a:prstClr val="white"/>
              </a:duotone>
            </a:blip>
            <a:srcRect b="16967"/>
            <a:stretch/>
          </p:blipFill>
          <p:spPr>
            <a:xfrm>
              <a:off x="1580020" y="2912439"/>
              <a:ext cx="576000" cy="478272"/>
            </a:xfrm>
            <a:prstGeom prst="rect">
              <a:avLst/>
            </a:prstGeom>
          </p:spPr>
        </p:pic>
        <p:pic>
          <p:nvPicPr>
            <p:cNvPr id="20" name="Picture 19">
              <a:extLst>
                <a:ext uri="{FF2B5EF4-FFF2-40B4-BE49-F238E27FC236}">
                  <a16:creationId xmlns:a16="http://schemas.microsoft.com/office/drawing/2014/main" id="{19847BC7-43B8-CB97-CE1F-05048168B059}"/>
                </a:ext>
              </a:extLst>
            </p:cNvPr>
            <p:cNvPicPr>
              <a:picLocks noChangeAspect="1"/>
            </p:cNvPicPr>
            <p:nvPr/>
          </p:nvPicPr>
          <p:blipFill rotWithShape="1">
            <a:blip r:embed="rId6">
              <a:duotone>
                <a:schemeClr val="accent3">
                  <a:shade val="45000"/>
                  <a:satMod val="135000"/>
                </a:schemeClr>
                <a:prstClr val="white"/>
              </a:duotone>
            </a:blip>
            <a:srcRect b="13128"/>
            <a:stretch/>
          </p:blipFill>
          <p:spPr>
            <a:xfrm>
              <a:off x="4245068" y="2917374"/>
              <a:ext cx="504000" cy="437836"/>
            </a:xfrm>
            <a:prstGeom prst="rect">
              <a:avLst/>
            </a:prstGeom>
          </p:spPr>
        </p:pic>
        <p:pic>
          <p:nvPicPr>
            <p:cNvPr id="22" name="Picture 21">
              <a:extLst>
                <a:ext uri="{FF2B5EF4-FFF2-40B4-BE49-F238E27FC236}">
                  <a16:creationId xmlns:a16="http://schemas.microsoft.com/office/drawing/2014/main" id="{C0861B94-FCA9-2487-9CC8-B249601E8239}"/>
                </a:ext>
              </a:extLst>
            </p:cNvPr>
            <p:cNvPicPr>
              <a:picLocks noChangeAspect="1"/>
            </p:cNvPicPr>
            <p:nvPr/>
          </p:nvPicPr>
          <p:blipFill rotWithShape="1">
            <a:blip r:embed="rId7">
              <a:duotone>
                <a:schemeClr val="accent3">
                  <a:shade val="45000"/>
                  <a:satMod val="135000"/>
                </a:schemeClr>
                <a:prstClr val="white"/>
              </a:duotone>
            </a:blip>
            <a:srcRect b="16967"/>
            <a:stretch/>
          </p:blipFill>
          <p:spPr>
            <a:xfrm>
              <a:off x="1580020" y="4354783"/>
              <a:ext cx="648000" cy="538056"/>
            </a:xfrm>
            <a:prstGeom prst="rect">
              <a:avLst/>
            </a:prstGeom>
          </p:spPr>
        </p:pic>
        <p:pic>
          <p:nvPicPr>
            <p:cNvPr id="25" name="Picture 24">
              <a:extLst>
                <a:ext uri="{FF2B5EF4-FFF2-40B4-BE49-F238E27FC236}">
                  <a16:creationId xmlns:a16="http://schemas.microsoft.com/office/drawing/2014/main" id="{2174185D-79EE-627A-FDB9-6E973BBC993F}"/>
                </a:ext>
              </a:extLst>
            </p:cNvPr>
            <p:cNvPicPr>
              <a:picLocks noChangeAspect="1"/>
            </p:cNvPicPr>
            <p:nvPr/>
          </p:nvPicPr>
          <p:blipFill rotWithShape="1">
            <a:blip r:embed="rId8">
              <a:duotone>
                <a:schemeClr val="accent3">
                  <a:shade val="45000"/>
                  <a:satMod val="135000"/>
                </a:schemeClr>
                <a:prstClr val="white"/>
              </a:duotone>
            </a:blip>
            <a:srcRect b="13850"/>
            <a:stretch/>
          </p:blipFill>
          <p:spPr>
            <a:xfrm>
              <a:off x="4245068" y="4427627"/>
              <a:ext cx="576000" cy="496226"/>
            </a:xfrm>
            <a:prstGeom prst="rect">
              <a:avLst/>
            </a:prstGeom>
          </p:spPr>
        </p:pic>
      </p:grpSp>
      <p:sp>
        <p:nvSpPr>
          <p:cNvPr id="31" name="TextBox 30">
            <a:extLst>
              <a:ext uri="{FF2B5EF4-FFF2-40B4-BE49-F238E27FC236}">
                <a16:creationId xmlns:a16="http://schemas.microsoft.com/office/drawing/2014/main" id="{4E1DE3B1-3828-8FB4-CF2C-FA3E0D9A3B89}"/>
              </a:ext>
            </a:extLst>
          </p:cNvPr>
          <p:cNvSpPr txBox="1"/>
          <p:nvPr/>
        </p:nvSpPr>
        <p:spPr>
          <a:xfrm>
            <a:off x="6472988" y="1973178"/>
            <a:ext cx="2340000" cy="738664"/>
          </a:xfrm>
          <a:prstGeom prst="rect">
            <a:avLst/>
          </a:prstGeom>
          <a:noFill/>
        </p:spPr>
        <p:txBody>
          <a:bodyPr wrap="square" rtlCol="0">
            <a:spAutoFit/>
          </a:bodyPr>
          <a:lstStyle/>
          <a:p>
            <a:pPr algn="ctr" defTabSz="609585">
              <a:defRPr/>
            </a:pPr>
            <a:r>
              <a:rPr lang="en-US" sz="1400">
                <a:solidFill>
                  <a:prstClr val="white"/>
                </a:solidFill>
                <a:latin typeface="Trebuchet MS"/>
              </a:rPr>
              <a:t>Low code AI/ML pipelines with simple declarative SQL statements</a:t>
            </a:r>
            <a:endParaRPr lang="en-IN" sz="1400">
              <a:solidFill>
                <a:prstClr val="white"/>
              </a:solidFill>
              <a:latin typeface="Trebuchet MS"/>
            </a:endParaRPr>
          </a:p>
        </p:txBody>
      </p:sp>
      <p:sp>
        <p:nvSpPr>
          <p:cNvPr id="32" name="TextBox 31">
            <a:extLst>
              <a:ext uri="{FF2B5EF4-FFF2-40B4-BE49-F238E27FC236}">
                <a16:creationId xmlns:a16="http://schemas.microsoft.com/office/drawing/2014/main" id="{00DC02BA-7DCE-238E-FF84-EFED69FE3A09}"/>
              </a:ext>
            </a:extLst>
          </p:cNvPr>
          <p:cNvSpPr txBox="1"/>
          <p:nvPr/>
        </p:nvSpPr>
        <p:spPr>
          <a:xfrm>
            <a:off x="9031707" y="1973178"/>
            <a:ext cx="2340000" cy="738664"/>
          </a:xfrm>
          <a:prstGeom prst="rect">
            <a:avLst/>
          </a:prstGeom>
          <a:noFill/>
        </p:spPr>
        <p:txBody>
          <a:bodyPr wrap="square" rtlCol="0">
            <a:spAutoFit/>
          </a:bodyPr>
          <a:lstStyle/>
          <a:p>
            <a:pPr algn="ctr" defTabSz="609585">
              <a:defRPr/>
            </a:pPr>
            <a:r>
              <a:rPr lang="en-US" sz="1400">
                <a:solidFill>
                  <a:prstClr val="white"/>
                </a:solidFill>
                <a:latin typeface="Trebuchet MS"/>
              </a:rPr>
              <a:t>Streamline every aspect of data preparation and feature engineering</a:t>
            </a:r>
            <a:endParaRPr lang="en-IN" sz="1400">
              <a:solidFill>
                <a:prstClr val="white"/>
              </a:solidFill>
              <a:latin typeface="Trebuchet MS"/>
            </a:endParaRPr>
          </a:p>
        </p:txBody>
      </p:sp>
      <p:sp>
        <p:nvSpPr>
          <p:cNvPr id="33" name="TextBox 32">
            <a:extLst>
              <a:ext uri="{FF2B5EF4-FFF2-40B4-BE49-F238E27FC236}">
                <a16:creationId xmlns:a16="http://schemas.microsoft.com/office/drawing/2014/main" id="{26E7698B-35D5-8BD6-E7E9-A9BF0FC11314}"/>
              </a:ext>
            </a:extLst>
          </p:cNvPr>
          <p:cNvSpPr txBox="1"/>
          <p:nvPr/>
        </p:nvSpPr>
        <p:spPr>
          <a:xfrm>
            <a:off x="7661778" y="3360821"/>
            <a:ext cx="2495729" cy="738664"/>
          </a:xfrm>
          <a:prstGeom prst="rect">
            <a:avLst/>
          </a:prstGeom>
          <a:noFill/>
        </p:spPr>
        <p:txBody>
          <a:bodyPr wrap="square" rtlCol="0">
            <a:spAutoFit/>
          </a:bodyPr>
          <a:lstStyle/>
          <a:p>
            <a:pPr algn="ctr" defTabSz="609585">
              <a:defRPr/>
            </a:pPr>
            <a:r>
              <a:rPr lang="en-US" sz="1400">
                <a:solidFill>
                  <a:prstClr val="white"/>
                </a:solidFill>
                <a:latin typeface="Trebuchet MS"/>
              </a:rPr>
              <a:t>Inbuilt aggregations, point in time joins and time travel for predictions</a:t>
            </a:r>
            <a:endParaRPr lang="en-IN" sz="1400">
              <a:solidFill>
                <a:prstClr val="white"/>
              </a:solidFill>
              <a:latin typeface="Trebuchet MS"/>
            </a:endParaRPr>
          </a:p>
        </p:txBody>
      </p:sp>
      <p:sp>
        <p:nvSpPr>
          <p:cNvPr id="35" name="TextBox 34">
            <a:extLst>
              <a:ext uri="{FF2B5EF4-FFF2-40B4-BE49-F238E27FC236}">
                <a16:creationId xmlns:a16="http://schemas.microsoft.com/office/drawing/2014/main" id="{DBFEBDC0-7797-0968-31C0-BA25A521EFFA}"/>
              </a:ext>
            </a:extLst>
          </p:cNvPr>
          <p:cNvSpPr txBox="1"/>
          <p:nvPr/>
        </p:nvSpPr>
        <p:spPr>
          <a:xfrm>
            <a:off x="6472988" y="4955240"/>
            <a:ext cx="2340000" cy="954107"/>
          </a:xfrm>
          <a:prstGeom prst="rect">
            <a:avLst/>
          </a:prstGeom>
          <a:noFill/>
        </p:spPr>
        <p:txBody>
          <a:bodyPr wrap="square" rtlCol="0">
            <a:spAutoFit/>
          </a:bodyPr>
          <a:lstStyle/>
          <a:p>
            <a:pPr algn="ctr" defTabSz="609585">
              <a:defRPr/>
            </a:pPr>
            <a:r>
              <a:rPr lang="en-US" sz="1400">
                <a:solidFill>
                  <a:prstClr val="white"/>
                </a:solidFill>
                <a:latin typeface="Trebuchet MS"/>
              </a:rPr>
              <a:t>High performance and Highly available feature store for all stages of AI pipelines</a:t>
            </a:r>
            <a:endParaRPr lang="en-IN" sz="1400">
              <a:solidFill>
                <a:prstClr val="white"/>
              </a:solidFill>
              <a:latin typeface="Trebuchet MS"/>
            </a:endParaRPr>
          </a:p>
        </p:txBody>
      </p:sp>
      <p:sp>
        <p:nvSpPr>
          <p:cNvPr id="36" name="TextBox 35">
            <a:extLst>
              <a:ext uri="{FF2B5EF4-FFF2-40B4-BE49-F238E27FC236}">
                <a16:creationId xmlns:a16="http://schemas.microsoft.com/office/drawing/2014/main" id="{45ED940E-7BE5-6913-5F8F-F853221ACC8A}"/>
              </a:ext>
            </a:extLst>
          </p:cNvPr>
          <p:cNvSpPr txBox="1"/>
          <p:nvPr/>
        </p:nvSpPr>
        <p:spPr>
          <a:xfrm>
            <a:off x="9031707" y="4955238"/>
            <a:ext cx="2340000" cy="738664"/>
          </a:xfrm>
          <a:prstGeom prst="rect">
            <a:avLst/>
          </a:prstGeom>
          <a:noFill/>
        </p:spPr>
        <p:txBody>
          <a:bodyPr wrap="square" rtlCol="0">
            <a:spAutoFit/>
          </a:bodyPr>
          <a:lstStyle/>
          <a:p>
            <a:pPr algn="ctr" defTabSz="609585">
              <a:defRPr/>
            </a:pPr>
            <a:r>
              <a:rPr lang="en-US" sz="1400">
                <a:solidFill>
                  <a:prstClr val="white"/>
                </a:solidFill>
                <a:latin typeface="Trebuchet MS"/>
              </a:rPr>
              <a:t>Auto detect data drift and alerts to maintain model quality</a:t>
            </a:r>
            <a:endParaRPr lang="en-IN" sz="1400">
              <a:solidFill>
                <a:prstClr val="white"/>
              </a:solidFill>
              <a:latin typeface="Trebuchet MS"/>
            </a:endParaRPr>
          </a:p>
        </p:txBody>
      </p:sp>
      <p:pic>
        <p:nvPicPr>
          <p:cNvPr id="45" name="Picture 44">
            <a:extLst>
              <a:ext uri="{FF2B5EF4-FFF2-40B4-BE49-F238E27FC236}">
                <a16:creationId xmlns:a16="http://schemas.microsoft.com/office/drawing/2014/main" id="{BCF4AAD6-1670-383F-5300-40AB97205548}"/>
              </a:ext>
            </a:extLst>
          </p:cNvPr>
          <p:cNvPicPr>
            <a:picLocks noChangeAspect="1"/>
          </p:cNvPicPr>
          <p:nvPr/>
        </p:nvPicPr>
        <p:blipFill rotWithShape="1">
          <a:blip r:embed="rId9">
            <a:duotone>
              <a:schemeClr val="accent3">
                <a:shade val="45000"/>
                <a:satMod val="135000"/>
              </a:schemeClr>
              <a:prstClr val="white"/>
            </a:duotone>
          </a:blip>
          <a:srcRect b="21663"/>
          <a:stretch/>
        </p:blipFill>
        <p:spPr>
          <a:xfrm>
            <a:off x="7343787" y="1480386"/>
            <a:ext cx="576000" cy="451220"/>
          </a:xfrm>
          <a:prstGeom prst="rect">
            <a:avLst/>
          </a:prstGeom>
        </p:spPr>
      </p:pic>
      <p:pic>
        <p:nvPicPr>
          <p:cNvPr id="47" name="Picture 46">
            <a:extLst>
              <a:ext uri="{FF2B5EF4-FFF2-40B4-BE49-F238E27FC236}">
                <a16:creationId xmlns:a16="http://schemas.microsoft.com/office/drawing/2014/main" id="{CF2EF49D-9DC8-F930-9F16-CEE5B7853297}"/>
              </a:ext>
            </a:extLst>
          </p:cNvPr>
          <p:cNvPicPr>
            <a:picLocks noChangeAspect="1"/>
          </p:cNvPicPr>
          <p:nvPr/>
        </p:nvPicPr>
        <p:blipFill rotWithShape="1">
          <a:blip r:embed="rId10">
            <a:duotone>
              <a:schemeClr val="accent3">
                <a:shade val="45000"/>
                <a:satMod val="135000"/>
              </a:schemeClr>
              <a:prstClr val="white"/>
            </a:duotone>
          </a:blip>
          <a:srcRect b="18318"/>
          <a:stretch/>
        </p:blipFill>
        <p:spPr>
          <a:xfrm>
            <a:off x="9931707" y="1523277"/>
            <a:ext cx="576000" cy="470492"/>
          </a:xfrm>
          <a:prstGeom prst="rect">
            <a:avLst/>
          </a:prstGeom>
        </p:spPr>
      </p:pic>
      <p:pic>
        <p:nvPicPr>
          <p:cNvPr id="49" name="Picture 48">
            <a:extLst>
              <a:ext uri="{FF2B5EF4-FFF2-40B4-BE49-F238E27FC236}">
                <a16:creationId xmlns:a16="http://schemas.microsoft.com/office/drawing/2014/main" id="{381C82C3-FDED-AD17-BDAB-8F80D3A3E3FD}"/>
              </a:ext>
            </a:extLst>
          </p:cNvPr>
          <p:cNvPicPr>
            <a:picLocks noChangeAspect="1"/>
          </p:cNvPicPr>
          <p:nvPr/>
        </p:nvPicPr>
        <p:blipFill rotWithShape="1">
          <a:blip r:embed="rId11">
            <a:duotone>
              <a:schemeClr val="accent3">
                <a:shade val="45000"/>
                <a:satMod val="135000"/>
              </a:schemeClr>
              <a:prstClr val="white"/>
            </a:duotone>
          </a:blip>
          <a:srcRect b="20775"/>
          <a:stretch/>
        </p:blipFill>
        <p:spPr>
          <a:xfrm>
            <a:off x="8561083" y="2841830"/>
            <a:ext cx="648000" cy="513381"/>
          </a:xfrm>
          <a:prstGeom prst="rect">
            <a:avLst/>
          </a:prstGeom>
        </p:spPr>
      </p:pic>
      <p:pic>
        <p:nvPicPr>
          <p:cNvPr id="51" name="Picture 50">
            <a:extLst>
              <a:ext uri="{FF2B5EF4-FFF2-40B4-BE49-F238E27FC236}">
                <a16:creationId xmlns:a16="http://schemas.microsoft.com/office/drawing/2014/main" id="{8614FE2C-598B-126E-A883-1A919F878C9C}"/>
              </a:ext>
            </a:extLst>
          </p:cNvPr>
          <p:cNvPicPr>
            <a:picLocks noChangeAspect="1"/>
          </p:cNvPicPr>
          <p:nvPr/>
        </p:nvPicPr>
        <p:blipFill rotWithShape="1">
          <a:blip r:embed="rId12">
            <a:duotone>
              <a:schemeClr val="accent3">
                <a:shade val="45000"/>
                <a:satMod val="135000"/>
              </a:schemeClr>
              <a:prstClr val="white"/>
            </a:duotone>
          </a:blip>
          <a:srcRect b="13735"/>
          <a:stretch/>
        </p:blipFill>
        <p:spPr>
          <a:xfrm>
            <a:off x="7307787" y="4396243"/>
            <a:ext cx="648000" cy="558995"/>
          </a:xfrm>
          <a:prstGeom prst="rect">
            <a:avLst/>
          </a:prstGeom>
        </p:spPr>
      </p:pic>
      <p:pic>
        <p:nvPicPr>
          <p:cNvPr id="53" name="Picture 52">
            <a:extLst>
              <a:ext uri="{FF2B5EF4-FFF2-40B4-BE49-F238E27FC236}">
                <a16:creationId xmlns:a16="http://schemas.microsoft.com/office/drawing/2014/main" id="{7B54F1D0-6C01-EA00-1D2D-09A2F03BAD82}"/>
              </a:ext>
            </a:extLst>
          </p:cNvPr>
          <p:cNvPicPr>
            <a:picLocks noChangeAspect="1"/>
          </p:cNvPicPr>
          <p:nvPr/>
        </p:nvPicPr>
        <p:blipFill rotWithShape="1">
          <a:blip r:embed="rId13">
            <a:duotone>
              <a:schemeClr val="accent3">
                <a:shade val="45000"/>
                <a:satMod val="135000"/>
              </a:schemeClr>
              <a:prstClr val="white"/>
            </a:duotone>
          </a:blip>
          <a:srcRect b="16967"/>
          <a:stretch/>
        </p:blipFill>
        <p:spPr>
          <a:xfrm>
            <a:off x="9950084" y="4414567"/>
            <a:ext cx="576000" cy="478272"/>
          </a:xfrm>
          <a:prstGeom prst="rect">
            <a:avLst/>
          </a:prstGeom>
        </p:spPr>
      </p:pic>
      <p:cxnSp>
        <p:nvCxnSpPr>
          <p:cNvPr id="7" name="Straight Connector 6">
            <a:extLst>
              <a:ext uri="{FF2B5EF4-FFF2-40B4-BE49-F238E27FC236}">
                <a16:creationId xmlns:a16="http://schemas.microsoft.com/office/drawing/2014/main" id="{24B0CC33-38E9-12DB-B480-D157679646CA}"/>
              </a:ext>
            </a:extLst>
          </p:cNvPr>
          <p:cNvCxnSpPr>
            <a:cxnSpLocks/>
          </p:cNvCxnSpPr>
          <p:nvPr/>
        </p:nvCxnSpPr>
        <p:spPr>
          <a:xfrm>
            <a:off x="6100117" y="1316568"/>
            <a:ext cx="0" cy="4993217"/>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44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D33BA-6DD2-8153-2664-EC4E6795C6FD}"/>
              </a:ext>
            </a:extLst>
          </p:cNvPr>
          <p:cNvSpPr>
            <a:spLocks noGrp="1"/>
          </p:cNvSpPr>
          <p:nvPr>
            <p:ph type="title"/>
          </p:nvPr>
        </p:nvSpPr>
        <p:spPr>
          <a:xfrm>
            <a:off x="432000" y="315391"/>
            <a:ext cx="11328200" cy="502756"/>
          </a:xfrm>
        </p:spPr>
        <p:txBody>
          <a:bodyPr/>
          <a:lstStyle/>
          <a:p>
            <a:r>
              <a:rPr lang="sv-SE" dirty="0"/>
              <a:t>Infinit Ai/ML PlaTFORM for informed decision making</a:t>
            </a:r>
            <a:endParaRPr lang="en-GB" dirty="0"/>
          </a:p>
        </p:txBody>
      </p:sp>
      <p:grpSp>
        <p:nvGrpSpPr>
          <p:cNvPr id="4" name="Group 3">
            <a:extLst>
              <a:ext uri="{FF2B5EF4-FFF2-40B4-BE49-F238E27FC236}">
                <a16:creationId xmlns:a16="http://schemas.microsoft.com/office/drawing/2014/main" id="{0DE5152F-5C27-1497-485A-08F01623FCC6}"/>
              </a:ext>
            </a:extLst>
          </p:cNvPr>
          <p:cNvGrpSpPr/>
          <p:nvPr/>
        </p:nvGrpSpPr>
        <p:grpSpPr>
          <a:xfrm>
            <a:off x="4483101" y="2867467"/>
            <a:ext cx="2560320" cy="1743428"/>
            <a:chOff x="4812207" y="4028253"/>
            <a:chExt cx="2560320" cy="1743428"/>
          </a:xfrm>
        </p:grpSpPr>
        <p:sp>
          <p:nvSpPr>
            <p:cNvPr id="5" name="Rectangle: Rounded Corners 13">
              <a:extLst>
                <a:ext uri="{FF2B5EF4-FFF2-40B4-BE49-F238E27FC236}">
                  <a16:creationId xmlns:a16="http://schemas.microsoft.com/office/drawing/2014/main" id="{EB573C3B-D707-7667-9C1E-78E6090DA438}"/>
                </a:ext>
              </a:extLst>
            </p:cNvPr>
            <p:cNvSpPr/>
            <p:nvPr/>
          </p:nvSpPr>
          <p:spPr>
            <a:xfrm>
              <a:off x="4812207" y="4148929"/>
              <a:ext cx="2560320" cy="1463040"/>
            </a:xfrm>
            <a:prstGeom prst="roundRect">
              <a:avLst/>
            </a:prstGeom>
            <a:solidFill>
              <a:sysClr val="window" lastClr="FFFFFF"/>
            </a:solidFill>
            <a:ln w="38100" cap="flat" cmpd="sng" algn="ctr">
              <a:solidFill>
                <a:srgbClr val="FFC000">
                  <a:lumMod val="40000"/>
                  <a:lumOff val="60000"/>
                </a:srgbClr>
              </a:solidFill>
              <a:prstDash val="solid"/>
              <a:miter lim="800000"/>
            </a:ln>
            <a:effectLst/>
          </p:spPr>
          <p:txBody>
            <a:bodyPr rtlCol="0" anchor="ctr"/>
            <a:lstStyle/>
            <a:p>
              <a:pPr algn="ctr" defTabSz="914354">
                <a:defRPr/>
              </a:pPr>
              <a:endParaRPr lang="en-US" sz="1200" kern="0">
                <a:solidFill>
                  <a:prstClr val="white"/>
                </a:solidFill>
                <a:latin typeface="Trebuchet MS" panose="020B0703020202090204" pitchFamily="34" charset="0"/>
              </a:endParaRPr>
            </a:p>
          </p:txBody>
        </p:sp>
        <p:sp>
          <p:nvSpPr>
            <p:cNvPr id="6" name="Rectangle: Rounded Corners 14">
              <a:extLst>
                <a:ext uri="{FF2B5EF4-FFF2-40B4-BE49-F238E27FC236}">
                  <a16:creationId xmlns:a16="http://schemas.microsoft.com/office/drawing/2014/main" id="{87212207-57C3-3EDB-EF9F-FBBDA7203B7C}"/>
                </a:ext>
              </a:extLst>
            </p:cNvPr>
            <p:cNvSpPr/>
            <p:nvPr/>
          </p:nvSpPr>
          <p:spPr>
            <a:xfrm>
              <a:off x="4812207" y="4028253"/>
              <a:ext cx="2560320" cy="1743428"/>
            </a:xfrm>
            <a:prstGeom prst="roundRect">
              <a:avLst/>
            </a:prstGeom>
            <a:solidFill>
              <a:schemeClr val="accent3">
                <a:lumMod val="50000"/>
              </a:schemeClr>
            </a:solidFill>
            <a:ln w="38100" cap="flat" cmpd="sng" algn="ctr">
              <a:solidFill>
                <a:srgbClr val="BED730"/>
              </a:solidFill>
              <a:prstDash val="solid"/>
              <a:miter lim="800000"/>
            </a:ln>
            <a:effectLst>
              <a:outerShdw blurRad="50800" dist="38100" dir="5400000" algn="t" rotWithShape="0">
                <a:prstClr val="black">
                  <a:alpha val="40000"/>
                </a:prstClr>
              </a:outerShdw>
            </a:effectLst>
          </p:spPr>
          <p:txBody>
            <a:bodyPr rtlCol="0" anchor="ctr"/>
            <a:lstStyle/>
            <a:p>
              <a:pPr algn="ctr" defTabSz="914354">
                <a:defRPr/>
              </a:pPr>
              <a:endParaRPr lang="en-US" sz="1200" kern="0">
                <a:solidFill>
                  <a:prstClr val="white"/>
                </a:solidFill>
                <a:latin typeface="Trebuchet MS" panose="020B0703020202090204" pitchFamily="34" charset="0"/>
              </a:endParaRPr>
            </a:p>
          </p:txBody>
        </p:sp>
        <p:sp>
          <p:nvSpPr>
            <p:cNvPr id="10" name="TextBox 9">
              <a:extLst>
                <a:ext uri="{FF2B5EF4-FFF2-40B4-BE49-F238E27FC236}">
                  <a16:creationId xmlns:a16="http://schemas.microsoft.com/office/drawing/2014/main" id="{630EDEAF-E418-4054-D2D4-B24F76D25336}"/>
                </a:ext>
              </a:extLst>
            </p:cNvPr>
            <p:cNvSpPr txBox="1"/>
            <p:nvPr/>
          </p:nvSpPr>
          <p:spPr>
            <a:xfrm>
              <a:off x="4993330" y="5151111"/>
              <a:ext cx="2206476" cy="323165"/>
            </a:xfrm>
            <a:prstGeom prst="rect">
              <a:avLst/>
            </a:prstGeom>
            <a:noFill/>
          </p:spPr>
          <p:txBody>
            <a:bodyPr wrap="square" rtlCol="0" anchor="ctr">
              <a:spAutoFit/>
            </a:bodyPr>
            <a:lstStyle/>
            <a:p>
              <a:pPr algn="ctr" defTabSz="609570">
                <a:defRPr/>
              </a:pPr>
              <a:r>
                <a:rPr lang="en-US" sz="1500" b="1">
                  <a:solidFill>
                    <a:prstClr val="white"/>
                  </a:solidFill>
                  <a:latin typeface="Trebuchet MS" panose="020B0703020202090204" pitchFamily="34" charset="0"/>
                </a:rPr>
                <a:t>Sify-AIZEN Foresight</a:t>
              </a:r>
            </a:p>
          </p:txBody>
        </p:sp>
        <p:pic>
          <p:nvPicPr>
            <p:cNvPr id="8" name="Picture 7">
              <a:extLst>
                <a:ext uri="{FF2B5EF4-FFF2-40B4-BE49-F238E27FC236}">
                  <a16:creationId xmlns:a16="http://schemas.microsoft.com/office/drawing/2014/main" id="{176B82D2-1C62-286B-656D-6963F7603BF7}"/>
                </a:ext>
              </a:extLst>
            </p:cNvPr>
            <p:cNvPicPr>
              <a:picLocks noChangeAspect="1"/>
            </p:cNvPicPr>
            <p:nvPr/>
          </p:nvPicPr>
          <p:blipFill>
            <a:blip r:embed="rId3">
              <a:lum bright="70000" contrast="-70000"/>
            </a:blip>
            <a:stretch>
              <a:fillRect/>
            </a:stretch>
          </p:blipFill>
          <p:spPr>
            <a:xfrm>
              <a:off x="5662031" y="4313572"/>
              <a:ext cx="796027" cy="791629"/>
            </a:xfrm>
            <a:prstGeom prst="rect">
              <a:avLst/>
            </a:prstGeom>
          </p:spPr>
        </p:pic>
      </p:grpSp>
      <p:sp>
        <p:nvSpPr>
          <p:cNvPr id="11" name="Arrow: Left-Right 25">
            <a:extLst>
              <a:ext uri="{FF2B5EF4-FFF2-40B4-BE49-F238E27FC236}">
                <a16:creationId xmlns:a16="http://schemas.microsoft.com/office/drawing/2014/main" id="{35646A2F-66ED-3D6A-84B5-48C21B96966C}"/>
              </a:ext>
            </a:extLst>
          </p:cNvPr>
          <p:cNvSpPr/>
          <p:nvPr/>
        </p:nvSpPr>
        <p:spPr bwMode="gray">
          <a:xfrm>
            <a:off x="3377215" y="3536784"/>
            <a:ext cx="731520" cy="365760"/>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1400">
              <a:solidFill>
                <a:prstClr val="white"/>
              </a:solidFill>
              <a:latin typeface="Trebuchet MS" panose="020B0703020202090204" pitchFamily="34" charset="0"/>
            </a:endParaRPr>
          </a:p>
        </p:txBody>
      </p:sp>
      <p:sp>
        <p:nvSpPr>
          <p:cNvPr id="12" name="Arrow: Left-Right 26">
            <a:extLst>
              <a:ext uri="{FF2B5EF4-FFF2-40B4-BE49-F238E27FC236}">
                <a16:creationId xmlns:a16="http://schemas.microsoft.com/office/drawing/2014/main" id="{850A54B4-0F77-2062-79BC-F935B2C3658D}"/>
              </a:ext>
            </a:extLst>
          </p:cNvPr>
          <p:cNvSpPr/>
          <p:nvPr/>
        </p:nvSpPr>
        <p:spPr bwMode="gray">
          <a:xfrm>
            <a:off x="7318932" y="3536784"/>
            <a:ext cx="731520" cy="365760"/>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1400">
              <a:solidFill>
                <a:prstClr val="white"/>
              </a:solidFill>
              <a:latin typeface="Trebuchet MS" panose="020B0703020202090204" pitchFamily="34" charset="0"/>
            </a:endParaRPr>
          </a:p>
        </p:txBody>
      </p:sp>
      <p:sp>
        <p:nvSpPr>
          <p:cNvPr id="13" name="TextBox 12">
            <a:extLst>
              <a:ext uri="{FF2B5EF4-FFF2-40B4-BE49-F238E27FC236}">
                <a16:creationId xmlns:a16="http://schemas.microsoft.com/office/drawing/2014/main" id="{00DE29AE-5619-0ABA-CD6C-87AD6372E7F1}"/>
              </a:ext>
            </a:extLst>
          </p:cNvPr>
          <p:cNvSpPr txBox="1"/>
          <p:nvPr/>
        </p:nvSpPr>
        <p:spPr bwMode="gray">
          <a:xfrm>
            <a:off x="697156" y="5425303"/>
            <a:ext cx="2388369" cy="379656"/>
          </a:xfrm>
          <a:prstGeom prst="rect">
            <a:avLst/>
          </a:prstGeom>
          <a:noFill/>
        </p:spPr>
        <p:txBody>
          <a:bodyPr wrap="square">
            <a:spAutoFit/>
          </a:bodyPr>
          <a:lstStyle/>
          <a:p>
            <a:pPr algn="ctr" defTabSz="609570">
              <a:defRPr/>
            </a:pPr>
            <a:r>
              <a:rPr lang="en-US" sz="1867" b="1">
                <a:solidFill>
                  <a:srgbClr val="BED730"/>
                </a:solidFill>
                <a:latin typeface="Trebuchet MS" panose="020B0703020202090204" pitchFamily="34" charset="0"/>
                <a:ea typeface="Verdana" panose="020B0604030504040204" pitchFamily="34" charset="0"/>
              </a:rPr>
              <a:t>YOUR SYSTEMS</a:t>
            </a:r>
          </a:p>
        </p:txBody>
      </p:sp>
      <p:sp>
        <p:nvSpPr>
          <p:cNvPr id="14" name="TextBox 13">
            <a:extLst>
              <a:ext uri="{FF2B5EF4-FFF2-40B4-BE49-F238E27FC236}">
                <a16:creationId xmlns:a16="http://schemas.microsoft.com/office/drawing/2014/main" id="{FBF178DB-2BF6-C106-942B-FFE2672C69FF}"/>
              </a:ext>
            </a:extLst>
          </p:cNvPr>
          <p:cNvSpPr txBox="1"/>
          <p:nvPr/>
        </p:nvSpPr>
        <p:spPr bwMode="gray">
          <a:xfrm>
            <a:off x="4483102" y="5423747"/>
            <a:ext cx="2560319" cy="379656"/>
          </a:xfrm>
          <a:prstGeom prst="rect">
            <a:avLst/>
          </a:prstGeom>
          <a:noFill/>
        </p:spPr>
        <p:txBody>
          <a:bodyPr wrap="square">
            <a:spAutoFit/>
          </a:bodyPr>
          <a:lstStyle/>
          <a:p>
            <a:pPr algn="ctr" defTabSz="609570">
              <a:defRPr/>
            </a:pPr>
            <a:r>
              <a:rPr lang="en-US" sz="1867" b="1">
                <a:solidFill>
                  <a:srgbClr val="BED730"/>
                </a:solidFill>
                <a:latin typeface="Trebuchet MS" panose="020B0703020202090204" pitchFamily="34" charset="0"/>
                <a:ea typeface="Verdana" charset="0"/>
              </a:rPr>
              <a:t>AI MODELS</a:t>
            </a:r>
            <a:endParaRPr lang="en-US" sz="1867" b="1">
              <a:solidFill>
                <a:srgbClr val="BED730"/>
              </a:solidFill>
              <a:latin typeface="Trebuchet MS" panose="020B0703020202090204" pitchFamily="34" charset="0"/>
            </a:endParaRPr>
          </a:p>
        </p:txBody>
      </p:sp>
      <p:sp>
        <p:nvSpPr>
          <p:cNvPr id="15" name="Rectangle: Rounded Corners 9">
            <a:extLst>
              <a:ext uri="{FF2B5EF4-FFF2-40B4-BE49-F238E27FC236}">
                <a16:creationId xmlns:a16="http://schemas.microsoft.com/office/drawing/2014/main" id="{80F152DE-58E9-F3B0-1015-B8257174019B}"/>
              </a:ext>
            </a:extLst>
          </p:cNvPr>
          <p:cNvSpPr/>
          <p:nvPr/>
        </p:nvSpPr>
        <p:spPr bwMode="gray">
          <a:xfrm>
            <a:off x="8325964" y="2524999"/>
            <a:ext cx="3434237" cy="2393243"/>
          </a:xfrm>
          <a:prstGeom prst="roundRect">
            <a:avLst>
              <a:gd name="adj" fmla="val 9278"/>
            </a:avLst>
          </a:prstGeom>
          <a:solidFill>
            <a:srgbClr val="10253F">
              <a:alpha val="50196"/>
            </a:srgbClr>
          </a:solidFill>
          <a:ln w="6350">
            <a:solidFill>
              <a:schemeClr val="accent1">
                <a:lumMod val="75000"/>
              </a:schemeClr>
            </a:solidFill>
            <a:prstDash val="sysDot"/>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defRPr/>
            </a:pPr>
            <a:endParaRPr lang="en-US" sz="2400">
              <a:solidFill>
                <a:prstClr val="white"/>
              </a:solidFill>
              <a:latin typeface="Trebuchet MS"/>
            </a:endParaRPr>
          </a:p>
        </p:txBody>
      </p:sp>
      <p:grpSp>
        <p:nvGrpSpPr>
          <p:cNvPr id="16" name="Group 15">
            <a:extLst>
              <a:ext uri="{FF2B5EF4-FFF2-40B4-BE49-F238E27FC236}">
                <a16:creationId xmlns:a16="http://schemas.microsoft.com/office/drawing/2014/main" id="{51250BA7-0610-5365-A618-3149B171C41C}"/>
              </a:ext>
            </a:extLst>
          </p:cNvPr>
          <p:cNvGrpSpPr/>
          <p:nvPr/>
        </p:nvGrpSpPr>
        <p:grpSpPr>
          <a:xfrm>
            <a:off x="1054180" y="2244273"/>
            <a:ext cx="2082467" cy="2922776"/>
            <a:chOff x="887030" y="2502350"/>
            <a:chExt cx="2041990" cy="3001973"/>
          </a:xfrm>
        </p:grpSpPr>
        <p:sp>
          <p:nvSpPr>
            <p:cNvPr id="17" name="Oval 16">
              <a:extLst>
                <a:ext uri="{FF2B5EF4-FFF2-40B4-BE49-F238E27FC236}">
                  <a16:creationId xmlns:a16="http://schemas.microsoft.com/office/drawing/2014/main" id="{0181B573-E35D-3435-3419-AB7E88D05A55}"/>
                </a:ext>
              </a:extLst>
            </p:cNvPr>
            <p:cNvSpPr>
              <a:spLocks noChangeAspect="1"/>
            </p:cNvSpPr>
            <p:nvPr/>
          </p:nvSpPr>
          <p:spPr bwMode="gray">
            <a:xfrm>
              <a:off x="2081773" y="3023859"/>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MES</a:t>
              </a:r>
            </a:p>
          </p:txBody>
        </p:sp>
        <p:sp>
          <p:nvSpPr>
            <p:cNvPr id="18" name="Oval 17">
              <a:extLst>
                <a:ext uri="{FF2B5EF4-FFF2-40B4-BE49-F238E27FC236}">
                  <a16:creationId xmlns:a16="http://schemas.microsoft.com/office/drawing/2014/main" id="{4B314C79-37C5-B09C-14B8-8C6085D98A65}"/>
                </a:ext>
              </a:extLst>
            </p:cNvPr>
            <p:cNvSpPr>
              <a:spLocks noChangeAspect="1"/>
            </p:cNvSpPr>
            <p:nvPr/>
          </p:nvSpPr>
          <p:spPr bwMode="gray">
            <a:xfrm>
              <a:off x="1529444" y="2656623"/>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CRM</a:t>
              </a:r>
            </a:p>
          </p:txBody>
        </p:sp>
        <p:sp>
          <p:nvSpPr>
            <p:cNvPr id="19" name="Oval 18">
              <a:extLst>
                <a:ext uri="{FF2B5EF4-FFF2-40B4-BE49-F238E27FC236}">
                  <a16:creationId xmlns:a16="http://schemas.microsoft.com/office/drawing/2014/main" id="{C1BDDB84-B469-5089-2F0F-CDC9DF39E97C}"/>
                </a:ext>
              </a:extLst>
            </p:cNvPr>
            <p:cNvSpPr>
              <a:spLocks noChangeAspect="1"/>
            </p:cNvSpPr>
            <p:nvPr/>
          </p:nvSpPr>
          <p:spPr bwMode="gray">
            <a:xfrm>
              <a:off x="2238811" y="3661129"/>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PLM</a:t>
              </a:r>
            </a:p>
          </p:txBody>
        </p:sp>
        <p:sp>
          <p:nvSpPr>
            <p:cNvPr id="20" name="Oval 19">
              <a:extLst>
                <a:ext uri="{FF2B5EF4-FFF2-40B4-BE49-F238E27FC236}">
                  <a16:creationId xmlns:a16="http://schemas.microsoft.com/office/drawing/2014/main" id="{C9302E96-072D-AE16-4BDC-D150E8234FA3}"/>
                </a:ext>
              </a:extLst>
            </p:cNvPr>
            <p:cNvSpPr>
              <a:spLocks noChangeAspect="1"/>
            </p:cNvSpPr>
            <p:nvPr/>
          </p:nvSpPr>
          <p:spPr bwMode="gray">
            <a:xfrm>
              <a:off x="887030" y="2502350"/>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ERP</a:t>
              </a:r>
            </a:p>
          </p:txBody>
        </p:sp>
        <p:sp>
          <p:nvSpPr>
            <p:cNvPr id="21" name="Oval 20">
              <a:extLst>
                <a:ext uri="{FF2B5EF4-FFF2-40B4-BE49-F238E27FC236}">
                  <a16:creationId xmlns:a16="http://schemas.microsoft.com/office/drawing/2014/main" id="{2A26EDE4-662D-8FE4-C9BC-3056D2714DB5}"/>
                </a:ext>
              </a:extLst>
            </p:cNvPr>
            <p:cNvSpPr>
              <a:spLocks noChangeAspect="1"/>
            </p:cNvSpPr>
            <p:nvPr/>
          </p:nvSpPr>
          <p:spPr bwMode="gray">
            <a:xfrm>
              <a:off x="2061209" y="4293019"/>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SCM</a:t>
              </a:r>
            </a:p>
          </p:txBody>
        </p:sp>
        <p:sp>
          <p:nvSpPr>
            <p:cNvPr id="22" name="Oval 21">
              <a:extLst>
                <a:ext uri="{FF2B5EF4-FFF2-40B4-BE49-F238E27FC236}">
                  <a16:creationId xmlns:a16="http://schemas.microsoft.com/office/drawing/2014/main" id="{F4EBBE83-42F8-082F-E04A-09CFC140A1B7}"/>
                </a:ext>
              </a:extLst>
            </p:cNvPr>
            <p:cNvSpPr>
              <a:spLocks noChangeAspect="1"/>
            </p:cNvSpPr>
            <p:nvPr/>
          </p:nvSpPr>
          <p:spPr bwMode="gray">
            <a:xfrm>
              <a:off x="1518220" y="4662768"/>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QMS</a:t>
              </a:r>
            </a:p>
          </p:txBody>
        </p:sp>
        <p:sp>
          <p:nvSpPr>
            <p:cNvPr id="23" name="Oval 22">
              <a:extLst>
                <a:ext uri="{FF2B5EF4-FFF2-40B4-BE49-F238E27FC236}">
                  <a16:creationId xmlns:a16="http://schemas.microsoft.com/office/drawing/2014/main" id="{CA64E3D1-F9FB-6954-39E9-5391BDBB6A1B}"/>
                </a:ext>
              </a:extLst>
            </p:cNvPr>
            <p:cNvSpPr>
              <a:spLocks noChangeAspect="1"/>
            </p:cNvSpPr>
            <p:nvPr/>
          </p:nvSpPr>
          <p:spPr bwMode="gray">
            <a:xfrm>
              <a:off x="887030" y="4814114"/>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IoT</a:t>
              </a:r>
            </a:p>
          </p:txBody>
        </p:sp>
      </p:grpSp>
      <p:sp>
        <p:nvSpPr>
          <p:cNvPr id="25" name="TextBox 24">
            <a:extLst>
              <a:ext uri="{FF2B5EF4-FFF2-40B4-BE49-F238E27FC236}">
                <a16:creationId xmlns:a16="http://schemas.microsoft.com/office/drawing/2014/main" id="{70926BBC-FA9F-B1E2-64C9-644BB65DD6D1}"/>
              </a:ext>
            </a:extLst>
          </p:cNvPr>
          <p:cNvSpPr txBox="1"/>
          <p:nvPr/>
        </p:nvSpPr>
        <p:spPr>
          <a:xfrm>
            <a:off x="432000" y="1316569"/>
            <a:ext cx="11328200" cy="338554"/>
          </a:xfrm>
          <a:prstGeom prst="rect">
            <a:avLst/>
          </a:prstGeom>
          <a:noFill/>
        </p:spPr>
        <p:txBody>
          <a:bodyPr wrap="square" rtlCol="0">
            <a:spAutoFit/>
          </a:bodyPr>
          <a:lstStyle/>
          <a:p>
            <a:pPr algn="ctr" defTabSz="609570">
              <a:defRPr/>
            </a:pPr>
            <a:r>
              <a:rPr lang="en-US" sz="1600">
                <a:solidFill>
                  <a:prstClr val="white"/>
                </a:solidFill>
                <a:latin typeface="Trebuchet MS" panose="020B0703020202090204" pitchFamily="34" charset="0"/>
                <a:ea typeface="Verdana" charset="0"/>
              </a:rPr>
              <a:t>Rapidly develop AI solutions tailored to your needs by seamlessly connecting with your existing systems</a:t>
            </a:r>
            <a:endParaRPr lang="en-US" sz="1600">
              <a:solidFill>
                <a:prstClr val="white"/>
              </a:solidFill>
              <a:latin typeface="Trebuchet MS" panose="020B0703020202090204" pitchFamily="34" charset="0"/>
            </a:endParaRPr>
          </a:p>
        </p:txBody>
      </p:sp>
      <p:sp>
        <p:nvSpPr>
          <p:cNvPr id="26" name="TextBox 25">
            <a:extLst>
              <a:ext uri="{FF2B5EF4-FFF2-40B4-BE49-F238E27FC236}">
                <a16:creationId xmlns:a16="http://schemas.microsoft.com/office/drawing/2014/main" id="{044A65D8-9947-9B0C-F915-63974DBC0121}"/>
              </a:ext>
            </a:extLst>
          </p:cNvPr>
          <p:cNvSpPr txBox="1"/>
          <p:nvPr/>
        </p:nvSpPr>
        <p:spPr>
          <a:xfrm>
            <a:off x="8441002" y="2662966"/>
            <a:ext cx="3106703" cy="2082621"/>
          </a:xfrm>
          <a:prstGeom prst="rect">
            <a:avLst/>
          </a:prstGeom>
          <a:noFill/>
        </p:spPr>
        <p:txBody>
          <a:bodyPr wrap="square" rtlCol="0">
            <a:spAutoFit/>
          </a:bodyPr>
          <a:lstStyle/>
          <a:p>
            <a:pPr marL="228589" indent="-228589" defTabSz="609570">
              <a:spcAft>
                <a:spcPts val="800"/>
              </a:spcAft>
              <a:buFont typeface="Arial" panose="020B0604020202020204" pitchFamily="34" charset="0"/>
              <a:buChar char="•"/>
              <a:defRPr/>
            </a:pPr>
            <a:r>
              <a:rPr lang="en-US" sz="1600">
                <a:solidFill>
                  <a:prstClr val="white"/>
                </a:solidFill>
                <a:latin typeface="Trebuchet MS"/>
              </a:rPr>
              <a:t>Energy Optimization</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Predictive Maintenance</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Mix Optimization</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Defect Detection</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Inventory Management</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Chatbot &amp; Virtual Assistants</a:t>
            </a:r>
            <a:endParaRPr lang="en-US" sz="1600">
              <a:solidFill>
                <a:prstClr val="black"/>
              </a:solidFill>
              <a:latin typeface="Trebuchet MS"/>
            </a:endParaRPr>
          </a:p>
        </p:txBody>
      </p:sp>
      <p:sp>
        <p:nvSpPr>
          <p:cNvPr id="27" name="TextBox 26">
            <a:extLst>
              <a:ext uri="{FF2B5EF4-FFF2-40B4-BE49-F238E27FC236}">
                <a16:creationId xmlns:a16="http://schemas.microsoft.com/office/drawing/2014/main" id="{C09AC4B5-A480-B03A-155A-2F8ABA64682C}"/>
              </a:ext>
            </a:extLst>
          </p:cNvPr>
          <p:cNvSpPr txBox="1"/>
          <p:nvPr/>
        </p:nvSpPr>
        <p:spPr bwMode="gray">
          <a:xfrm>
            <a:off x="8325963" y="5410855"/>
            <a:ext cx="3291840" cy="379656"/>
          </a:xfrm>
          <a:prstGeom prst="rect">
            <a:avLst/>
          </a:prstGeom>
          <a:noFill/>
        </p:spPr>
        <p:txBody>
          <a:bodyPr wrap="square">
            <a:spAutoFit/>
          </a:bodyPr>
          <a:lstStyle/>
          <a:p>
            <a:pPr algn="ctr" defTabSz="609570">
              <a:defRPr/>
            </a:pPr>
            <a:r>
              <a:rPr lang="en-US" sz="1867" b="1">
                <a:solidFill>
                  <a:srgbClr val="BED730"/>
                </a:solidFill>
                <a:latin typeface="Trebuchet MS" panose="020B0703020202090204" pitchFamily="34" charset="0"/>
                <a:ea typeface="Verdana" charset="0"/>
              </a:rPr>
              <a:t>OUTCOMES</a:t>
            </a:r>
            <a:endParaRPr lang="en-US" sz="1867" b="1">
              <a:solidFill>
                <a:srgbClr val="BED730"/>
              </a:solidFill>
              <a:latin typeface="Trebuchet MS" panose="020B0703020202090204" pitchFamily="34" charset="0"/>
            </a:endParaRPr>
          </a:p>
        </p:txBody>
      </p:sp>
    </p:spTree>
    <p:extLst>
      <p:ext uri="{BB962C8B-B14F-4D97-AF65-F5344CB8AC3E}">
        <p14:creationId xmlns:p14="http://schemas.microsoft.com/office/powerpoint/2010/main" val="307017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5D656-7517-DFF8-55AB-DDEEF4489E2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E0D43B1-5D77-284B-D284-8D25B9876E4C}"/>
              </a:ext>
            </a:extLst>
          </p:cNvPr>
          <p:cNvSpPr>
            <a:spLocks noGrp="1"/>
          </p:cNvSpPr>
          <p:nvPr>
            <p:ph type="title"/>
          </p:nvPr>
        </p:nvSpPr>
        <p:spPr>
          <a:xfrm>
            <a:off x="432000" y="292361"/>
            <a:ext cx="11328200" cy="533465"/>
          </a:xfrm>
        </p:spPr>
        <p:txBody>
          <a:bodyPr>
            <a:normAutofit/>
          </a:bodyPr>
          <a:lstStyle/>
          <a:p>
            <a:r>
              <a:rPr lang="en-US" dirty="0"/>
              <a:t>ONE STOP SHOP to Create and Consume AI </a:t>
            </a:r>
          </a:p>
        </p:txBody>
      </p:sp>
      <p:graphicFrame>
        <p:nvGraphicFramePr>
          <p:cNvPr id="8" name="Content Placeholder 4">
            <a:extLst>
              <a:ext uri="{FF2B5EF4-FFF2-40B4-BE49-F238E27FC236}">
                <a16:creationId xmlns:a16="http://schemas.microsoft.com/office/drawing/2014/main" id="{DD602819-FDEC-F81C-5021-1469FD39357A}"/>
              </a:ext>
            </a:extLst>
          </p:cNvPr>
          <p:cNvGraphicFramePr>
            <a:graphicFrameLocks noGrp="1"/>
          </p:cNvGraphicFramePr>
          <p:nvPr>
            <p:ph idx="4294967295"/>
            <p:extLst>
              <p:ext uri="{D42A27DB-BD31-4B8C-83A1-F6EECF244321}">
                <p14:modId xmlns:p14="http://schemas.microsoft.com/office/powerpoint/2010/main" val="58803636"/>
              </p:ext>
            </p:extLst>
          </p:nvPr>
        </p:nvGraphicFramePr>
        <p:xfrm>
          <a:off x="431800" y="1316567"/>
          <a:ext cx="6761480" cy="41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15">
            <a:extLst>
              <a:ext uri="{FF2B5EF4-FFF2-40B4-BE49-F238E27FC236}">
                <a16:creationId xmlns:a16="http://schemas.microsoft.com/office/drawing/2014/main" id="{CA3E53E1-4D47-115B-CAC7-733D21D0A9E0}"/>
              </a:ext>
            </a:extLst>
          </p:cNvPr>
          <p:cNvSpPr/>
          <p:nvPr/>
        </p:nvSpPr>
        <p:spPr>
          <a:xfrm>
            <a:off x="0" y="5834476"/>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algn="ctr" defTabSz="914354"/>
            <a:r>
              <a:rPr lang="en-US" sz="1600" b="1" i="1">
                <a:solidFill>
                  <a:prstClr val="black"/>
                </a:solidFill>
                <a:latin typeface="Trebuchet MS"/>
              </a:rPr>
              <a:t>Design, Develop, Deploy AI models and services at scale to enhance digital business outcomes  </a:t>
            </a:r>
          </a:p>
        </p:txBody>
      </p:sp>
      <p:pic>
        <p:nvPicPr>
          <p:cNvPr id="5" name="Graphic 4">
            <a:extLst>
              <a:ext uri="{FF2B5EF4-FFF2-40B4-BE49-F238E27FC236}">
                <a16:creationId xmlns:a16="http://schemas.microsoft.com/office/drawing/2014/main" id="{C8DA3BD4-C11C-41D9-AA85-AD40D0B930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67952" y="1316567"/>
            <a:ext cx="4092248" cy="4092248"/>
          </a:xfrm>
          <a:prstGeom prst="rect">
            <a:avLst/>
          </a:prstGeom>
        </p:spPr>
      </p:pic>
    </p:spTree>
    <p:extLst>
      <p:ext uri="{BB962C8B-B14F-4D97-AF65-F5344CB8AC3E}">
        <p14:creationId xmlns:p14="http://schemas.microsoft.com/office/powerpoint/2010/main" val="26236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A417B1-A6A3-1CD7-AAFB-FD5AD17A5CEA}"/>
              </a:ext>
            </a:extLst>
          </p:cNvPr>
          <p:cNvSpPr>
            <a:spLocks noGrp="1"/>
          </p:cNvSpPr>
          <p:nvPr>
            <p:ph type="title"/>
          </p:nvPr>
        </p:nvSpPr>
        <p:spPr/>
        <p:txBody>
          <a:bodyPr>
            <a:noAutofit/>
          </a:bodyPr>
          <a:lstStyle/>
          <a:p>
            <a:r>
              <a:rPr lang="en-US" dirty="0" err="1"/>
              <a:t>Infinit</a:t>
            </a:r>
            <a:r>
              <a:rPr lang="en-US" dirty="0"/>
              <a:t> OT: Enabling INDUSTRIAL GRADE AUTOMATION</a:t>
            </a:r>
          </a:p>
        </p:txBody>
      </p:sp>
      <p:sp>
        <p:nvSpPr>
          <p:cNvPr id="62" name="Rectangle 61">
            <a:extLst>
              <a:ext uri="{FF2B5EF4-FFF2-40B4-BE49-F238E27FC236}">
                <a16:creationId xmlns:a16="http://schemas.microsoft.com/office/drawing/2014/main" id="{CDFF5588-87D5-48EF-DCB7-F1D716194128}"/>
              </a:ext>
            </a:extLst>
          </p:cNvPr>
          <p:cNvSpPr/>
          <p:nvPr/>
        </p:nvSpPr>
        <p:spPr>
          <a:xfrm>
            <a:off x="612237" y="4164751"/>
            <a:ext cx="2016000" cy="1680000"/>
          </a:xfrm>
          <a:prstGeom prst="rect">
            <a:avLst/>
          </a:prstGeom>
          <a:solidFill>
            <a:srgbClr val="10253F">
              <a:alpha val="60000"/>
            </a:srgb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3" name="Rectangle 62">
            <a:extLst>
              <a:ext uri="{FF2B5EF4-FFF2-40B4-BE49-F238E27FC236}">
                <a16:creationId xmlns:a16="http://schemas.microsoft.com/office/drawing/2014/main" id="{28CFECFA-F7A7-2B04-1BA8-34B65D060E31}"/>
              </a:ext>
            </a:extLst>
          </p:cNvPr>
          <p:cNvSpPr/>
          <p:nvPr/>
        </p:nvSpPr>
        <p:spPr>
          <a:xfrm>
            <a:off x="2810276" y="3684751"/>
            <a:ext cx="2016000" cy="2160000"/>
          </a:xfrm>
          <a:prstGeom prst="rect">
            <a:avLst/>
          </a:prstGeom>
          <a:solidFill>
            <a:schemeClr val="accent1">
              <a:lumMod val="75000"/>
              <a:alpha val="60000"/>
            </a:scheme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4" name="Rectangle 63">
            <a:extLst>
              <a:ext uri="{FF2B5EF4-FFF2-40B4-BE49-F238E27FC236}">
                <a16:creationId xmlns:a16="http://schemas.microsoft.com/office/drawing/2014/main" id="{8753A94B-FA08-2080-8EA0-B282705EF4E1}"/>
              </a:ext>
            </a:extLst>
          </p:cNvPr>
          <p:cNvSpPr/>
          <p:nvPr/>
        </p:nvSpPr>
        <p:spPr>
          <a:xfrm>
            <a:off x="4988205" y="3204751"/>
            <a:ext cx="2016000" cy="2640000"/>
          </a:xfrm>
          <a:prstGeom prst="rect">
            <a:avLst/>
          </a:prstGeom>
          <a:solidFill>
            <a:srgbClr val="10253F">
              <a:alpha val="60000"/>
            </a:srgb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5" name="Rectangle 64">
            <a:extLst>
              <a:ext uri="{FF2B5EF4-FFF2-40B4-BE49-F238E27FC236}">
                <a16:creationId xmlns:a16="http://schemas.microsoft.com/office/drawing/2014/main" id="{8AB8C375-4EC9-6A06-E411-FE655A8CE4AA}"/>
              </a:ext>
            </a:extLst>
          </p:cNvPr>
          <p:cNvSpPr/>
          <p:nvPr/>
        </p:nvSpPr>
        <p:spPr>
          <a:xfrm>
            <a:off x="7166135" y="2724751"/>
            <a:ext cx="2016000" cy="3120000"/>
          </a:xfrm>
          <a:prstGeom prst="rect">
            <a:avLst/>
          </a:prstGeom>
          <a:solidFill>
            <a:schemeClr val="accent1">
              <a:lumMod val="75000"/>
              <a:alpha val="60000"/>
            </a:scheme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6" name="Rectangle 65">
            <a:extLst>
              <a:ext uri="{FF2B5EF4-FFF2-40B4-BE49-F238E27FC236}">
                <a16:creationId xmlns:a16="http://schemas.microsoft.com/office/drawing/2014/main" id="{2E24E2F2-A9B7-0DA9-58E0-96F4D73ED39E}"/>
              </a:ext>
            </a:extLst>
          </p:cNvPr>
          <p:cNvSpPr/>
          <p:nvPr/>
        </p:nvSpPr>
        <p:spPr>
          <a:xfrm>
            <a:off x="9344064" y="2244751"/>
            <a:ext cx="2016000" cy="3600000"/>
          </a:xfrm>
          <a:prstGeom prst="rect">
            <a:avLst/>
          </a:prstGeom>
          <a:solidFill>
            <a:srgbClr val="10253F">
              <a:alpha val="60000"/>
            </a:srgb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3" name="Picture 2">
            <a:extLst>
              <a:ext uri="{FF2B5EF4-FFF2-40B4-BE49-F238E27FC236}">
                <a16:creationId xmlns:a16="http://schemas.microsoft.com/office/drawing/2014/main" id="{C649CDCC-26B9-D204-65CA-B055B591DCC7}"/>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12238" y="1397158"/>
            <a:ext cx="1171781" cy="1171781"/>
          </a:xfrm>
          <a:prstGeom prst="flowChartConnector">
            <a:avLst/>
          </a:prstGeom>
        </p:spPr>
      </p:pic>
      <p:sp>
        <p:nvSpPr>
          <p:cNvPr id="4" name="TextBox 3">
            <a:extLst>
              <a:ext uri="{FF2B5EF4-FFF2-40B4-BE49-F238E27FC236}">
                <a16:creationId xmlns:a16="http://schemas.microsoft.com/office/drawing/2014/main" id="{3E7229C6-A874-CF01-406A-571703A6CF26}"/>
              </a:ext>
            </a:extLst>
          </p:cNvPr>
          <p:cNvSpPr txBox="1"/>
          <p:nvPr/>
        </p:nvSpPr>
        <p:spPr>
          <a:xfrm>
            <a:off x="1836384" y="1661891"/>
            <a:ext cx="1650257" cy="738664"/>
          </a:xfrm>
          <a:prstGeom prst="rect">
            <a:avLst/>
          </a:prstGeom>
          <a:noFill/>
        </p:spPr>
        <p:txBody>
          <a:bodyPr wrap="square" rtlCol="0">
            <a:noAutofit/>
          </a:bodyPr>
          <a:lstStyle/>
          <a:p>
            <a:pPr defTabSz="914377"/>
            <a:r>
              <a:rPr lang="en-US" sz="2000" b="1">
                <a:solidFill>
                  <a:srgbClr val="B9D300"/>
                </a:solidFill>
                <a:latin typeface="Trebuchet MS" panose="020B0703020202090204" pitchFamily="34" charset="0"/>
              </a:rPr>
              <a:t>Let’s Start Today</a:t>
            </a:r>
          </a:p>
        </p:txBody>
      </p:sp>
      <p:sp>
        <p:nvSpPr>
          <p:cNvPr id="11" name="TextBox 10">
            <a:extLst>
              <a:ext uri="{FF2B5EF4-FFF2-40B4-BE49-F238E27FC236}">
                <a16:creationId xmlns:a16="http://schemas.microsoft.com/office/drawing/2014/main" id="{4195D9DA-7EA6-AC9E-FE36-74B66A431781}"/>
              </a:ext>
            </a:extLst>
          </p:cNvPr>
          <p:cNvSpPr txBox="1"/>
          <p:nvPr/>
        </p:nvSpPr>
        <p:spPr>
          <a:xfrm>
            <a:off x="323865" y="2976403"/>
            <a:ext cx="2592748" cy="692701"/>
          </a:xfrm>
          <a:prstGeom prst="rect">
            <a:avLst/>
          </a:prstGeom>
          <a:noFill/>
        </p:spPr>
        <p:txBody>
          <a:bodyPr wrap="square" rtlCol="0">
            <a:noAutofit/>
          </a:bodyPr>
          <a:lstStyle/>
          <a:p>
            <a:pPr algn="ctr" defTabSz="914377"/>
            <a:r>
              <a:rPr lang="en-US" b="1">
                <a:solidFill>
                  <a:srgbClr val="B9D300"/>
                </a:solidFill>
                <a:latin typeface="Trebuchet MS" panose="020B0703020202090204" pitchFamily="34" charset="0"/>
              </a:rPr>
              <a:t>Define the Need, </a:t>
            </a:r>
          </a:p>
          <a:p>
            <a:pPr algn="ctr" defTabSz="914377"/>
            <a:r>
              <a:rPr lang="en-US" b="1">
                <a:solidFill>
                  <a:srgbClr val="B9D300"/>
                </a:solidFill>
                <a:latin typeface="Trebuchet MS" panose="020B0703020202090204" pitchFamily="34" charset="0"/>
              </a:rPr>
              <a:t>Assess the Value</a:t>
            </a:r>
          </a:p>
        </p:txBody>
      </p:sp>
      <p:sp>
        <p:nvSpPr>
          <p:cNvPr id="14" name="TextBox 13">
            <a:extLst>
              <a:ext uri="{FF2B5EF4-FFF2-40B4-BE49-F238E27FC236}">
                <a16:creationId xmlns:a16="http://schemas.microsoft.com/office/drawing/2014/main" id="{E4EE9059-D4C9-0AD8-592F-1ED6BAADC9D7}"/>
              </a:ext>
            </a:extLst>
          </p:cNvPr>
          <p:cNvSpPr txBox="1"/>
          <p:nvPr/>
        </p:nvSpPr>
        <p:spPr>
          <a:xfrm>
            <a:off x="612237" y="4680872"/>
            <a:ext cx="2016000" cy="1037893"/>
          </a:xfrm>
          <a:prstGeom prst="rect">
            <a:avLst/>
          </a:prstGeom>
          <a:noFill/>
        </p:spPr>
        <p:txBody>
          <a:bodyPr wrap="square" rtlCol="0">
            <a:noAutofit/>
          </a:bodyPr>
          <a:lstStyle/>
          <a:p>
            <a:pPr marL="122764" indent="-122764" defTabSz="914377">
              <a:spcAft>
                <a:spcPts val="400"/>
              </a:spcAft>
              <a:buFont typeface="Arial" panose="020B0604020202020204" pitchFamily="34" charset="0"/>
              <a:buChar char="•"/>
            </a:pPr>
            <a:r>
              <a:rPr lang="en-US" sz="1200">
                <a:solidFill>
                  <a:prstClr val="white">
                    <a:lumMod val="85000"/>
                  </a:prstClr>
                </a:solidFill>
                <a:latin typeface="Trebuchet MS" panose="020B0703020202090204" pitchFamily="34" charset="0"/>
              </a:rPr>
              <a:t>Analyze the current processes</a:t>
            </a:r>
          </a:p>
          <a:p>
            <a:pPr marL="122764" indent="-122764" defTabSz="914377">
              <a:spcAft>
                <a:spcPts val="400"/>
              </a:spcAft>
              <a:buFont typeface="Arial" panose="020B0604020202020204" pitchFamily="34" charset="0"/>
              <a:buChar char="•"/>
            </a:pPr>
            <a:r>
              <a:rPr lang="en-US" sz="1200">
                <a:solidFill>
                  <a:prstClr val="white">
                    <a:lumMod val="85000"/>
                  </a:prstClr>
                </a:solidFill>
                <a:latin typeface="Trebuchet MS" panose="020B0703020202090204" pitchFamily="34" charset="0"/>
              </a:rPr>
              <a:t>Identify the value add and value drivers of your solution</a:t>
            </a:r>
          </a:p>
        </p:txBody>
      </p:sp>
      <p:sp>
        <p:nvSpPr>
          <p:cNvPr id="23" name="TextBox 22">
            <a:extLst>
              <a:ext uri="{FF2B5EF4-FFF2-40B4-BE49-F238E27FC236}">
                <a16:creationId xmlns:a16="http://schemas.microsoft.com/office/drawing/2014/main" id="{F97C3421-F7DD-620F-59A9-5FCBD9006D3B}"/>
              </a:ext>
            </a:extLst>
          </p:cNvPr>
          <p:cNvSpPr txBox="1"/>
          <p:nvPr/>
        </p:nvSpPr>
        <p:spPr>
          <a:xfrm>
            <a:off x="5079439" y="2337269"/>
            <a:ext cx="1833533" cy="409324"/>
          </a:xfrm>
          <a:prstGeom prst="rect">
            <a:avLst/>
          </a:prstGeom>
          <a:noFill/>
        </p:spPr>
        <p:txBody>
          <a:bodyPr wrap="square" rtlCol="0">
            <a:noAutofit/>
          </a:bodyPr>
          <a:lstStyle/>
          <a:p>
            <a:pPr algn="ctr" defTabSz="914377"/>
            <a:r>
              <a:rPr lang="en-US" b="1">
                <a:solidFill>
                  <a:srgbClr val="B9D300"/>
                </a:solidFill>
                <a:latin typeface="Trebuchet MS" panose="020B0703020202090204" pitchFamily="34" charset="0"/>
              </a:rPr>
              <a:t>Go Live!</a:t>
            </a:r>
          </a:p>
        </p:txBody>
      </p:sp>
      <p:sp>
        <p:nvSpPr>
          <p:cNvPr id="25" name="TextBox 24">
            <a:extLst>
              <a:ext uri="{FF2B5EF4-FFF2-40B4-BE49-F238E27FC236}">
                <a16:creationId xmlns:a16="http://schemas.microsoft.com/office/drawing/2014/main" id="{159D5BF7-71BE-8E07-73BB-819F41D94CF9}"/>
              </a:ext>
            </a:extLst>
          </p:cNvPr>
          <p:cNvSpPr txBox="1"/>
          <p:nvPr/>
        </p:nvSpPr>
        <p:spPr>
          <a:xfrm>
            <a:off x="4991478" y="3808930"/>
            <a:ext cx="2009457" cy="1896935"/>
          </a:xfrm>
          <a:prstGeom prst="rect">
            <a:avLst/>
          </a:prstGeom>
          <a:noFill/>
        </p:spPr>
        <p:txBody>
          <a:bodyPr wrap="square" rtlCol="0">
            <a:noAutofit/>
          </a:bodyPr>
          <a:lstStyle/>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Solution implementation</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Initial collection of images</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Smooth transition of operations</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On-site user trainings </a:t>
            </a:r>
          </a:p>
        </p:txBody>
      </p:sp>
      <p:sp>
        <p:nvSpPr>
          <p:cNvPr id="36" name="TextBox 35">
            <a:extLst>
              <a:ext uri="{FF2B5EF4-FFF2-40B4-BE49-F238E27FC236}">
                <a16:creationId xmlns:a16="http://schemas.microsoft.com/office/drawing/2014/main" id="{433FF9D3-E75B-9C0A-9E47-F8C7A9C5D5B4}"/>
              </a:ext>
            </a:extLst>
          </p:cNvPr>
          <p:cNvSpPr txBox="1"/>
          <p:nvPr/>
        </p:nvSpPr>
        <p:spPr>
          <a:xfrm>
            <a:off x="2812124" y="4221773"/>
            <a:ext cx="2012304" cy="1496992"/>
          </a:xfrm>
          <a:prstGeom prst="rect">
            <a:avLst/>
          </a:prstGeom>
          <a:noFill/>
        </p:spPr>
        <p:txBody>
          <a:bodyPr wrap="square" rtlCol="0">
            <a:noAutofit/>
          </a:bodyPr>
          <a:lstStyle/>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Team up the human capital</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Configure your tech stack and leverage existing hardware</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Procure and install</a:t>
            </a:r>
          </a:p>
        </p:txBody>
      </p:sp>
      <p:sp>
        <p:nvSpPr>
          <p:cNvPr id="44" name="TextBox 43">
            <a:extLst>
              <a:ext uri="{FF2B5EF4-FFF2-40B4-BE49-F238E27FC236}">
                <a16:creationId xmlns:a16="http://schemas.microsoft.com/office/drawing/2014/main" id="{59AFC151-0DAA-41F3-90BB-C7DEDF7AB925}"/>
              </a:ext>
            </a:extLst>
          </p:cNvPr>
          <p:cNvSpPr txBox="1"/>
          <p:nvPr/>
        </p:nvSpPr>
        <p:spPr>
          <a:xfrm>
            <a:off x="7218935" y="1610478"/>
            <a:ext cx="1910400" cy="692701"/>
          </a:xfrm>
          <a:prstGeom prst="rect">
            <a:avLst/>
          </a:prstGeom>
          <a:noFill/>
        </p:spPr>
        <p:txBody>
          <a:bodyPr wrap="square" rtlCol="0">
            <a:noAutofit/>
          </a:bodyPr>
          <a:lstStyle/>
          <a:p>
            <a:pPr algn="ctr" defTabSz="914377"/>
            <a:r>
              <a:rPr lang="en-US" b="1">
                <a:solidFill>
                  <a:srgbClr val="B9D300"/>
                </a:solidFill>
                <a:latin typeface="Trebuchet MS" panose="020B0703020202090204" pitchFamily="34" charset="0"/>
              </a:rPr>
              <a:t>Quality Enhanced</a:t>
            </a:r>
          </a:p>
        </p:txBody>
      </p:sp>
      <p:sp>
        <p:nvSpPr>
          <p:cNvPr id="46" name="TextBox 45">
            <a:extLst>
              <a:ext uri="{FF2B5EF4-FFF2-40B4-BE49-F238E27FC236}">
                <a16:creationId xmlns:a16="http://schemas.microsoft.com/office/drawing/2014/main" id="{6CEFF351-4B23-159D-F487-375470CD6B3D}"/>
              </a:ext>
            </a:extLst>
          </p:cNvPr>
          <p:cNvSpPr txBox="1"/>
          <p:nvPr/>
        </p:nvSpPr>
        <p:spPr>
          <a:xfrm>
            <a:off x="7172677" y="3284877"/>
            <a:ext cx="2002915" cy="2083007"/>
          </a:xfrm>
          <a:prstGeom prst="rect">
            <a:avLst/>
          </a:prstGeom>
          <a:noFill/>
        </p:spPr>
        <p:txBody>
          <a:bodyPr wrap="square" rtlCol="0">
            <a:noAutofit/>
          </a:bodyPr>
          <a:lstStyle/>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Maturity level of automation elevated</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Sustained use of your solution for AI powered automation</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Continuously tracking and measuring AI solution parameters</a:t>
            </a:r>
          </a:p>
        </p:txBody>
      </p:sp>
      <p:sp>
        <p:nvSpPr>
          <p:cNvPr id="54" name="TextBox 53">
            <a:extLst>
              <a:ext uri="{FF2B5EF4-FFF2-40B4-BE49-F238E27FC236}">
                <a16:creationId xmlns:a16="http://schemas.microsoft.com/office/drawing/2014/main" id="{0FA54811-1503-5C58-8CFB-ED2990C2F89E}"/>
              </a:ext>
            </a:extLst>
          </p:cNvPr>
          <p:cNvSpPr txBox="1"/>
          <p:nvPr/>
        </p:nvSpPr>
        <p:spPr>
          <a:xfrm>
            <a:off x="9392186" y="1424668"/>
            <a:ext cx="1919757" cy="400109"/>
          </a:xfrm>
          <a:prstGeom prst="rect">
            <a:avLst/>
          </a:prstGeom>
          <a:noFill/>
        </p:spPr>
        <p:txBody>
          <a:bodyPr wrap="none" rtlCol="0">
            <a:noAutofit/>
          </a:bodyPr>
          <a:lstStyle/>
          <a:p>
            <a:pPr algn="ctr" defTabSz="914377"/>
            <a:r>
              <a:rPr lang="en-US" b="1">
                <a:solidFill>
                  <a:srgbClr val="B9D300"/>
                </a:solidFill>
                <a:latin typeface="Trebuchet MS" panose="020B0703020202090204" pitchFamily="34" charset="0"/>
              </a:rPr>
              <a:t>Audit and Scale</a:t>
            </a:r>
          </a:p>
        </p:txBody>
      </p:sp>
      <p:sp>
        <p:nvSpPr>
          <p:cNvPr id="56" name="TextBox 55">
            <a:extLst>
              <a:ext uri="{FF2B5EF4-FFF2-40B4-BE49-F238E27FC236}">
                <a16:creationId xmlns:a16="http://schemas.microsoft.com/office/drawing/2014/main" id="{C121351C-351B-0F22-DFB1-B4EF70131E06}"/>
              </a:ext>
            </a:extLst>
          </p:cNvPr>
          <p:cNvSpPr txBox="1"/>
          <p:nvPr/>
        </p:nvSpPr>
        <p:spPr>
          <a:xfrm>
            <a:off x="9338287" y="2842441"/>
            <a:ext cx="2027555" cy="2083007"/>
          </a:xfrm>
          <a:prstGeom prst="rect">
            <a:avLst/>
          </a:prstGeom>
          <a:noFill/>
        </p:spPr>
        <p:txBody>
          <a:bodyPr wrap="square" rtlCol="0">
            <a:noAutofit/>
          </a:bodyPr>
          <a:lstStyle/>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Quantify the return on investment </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Scale existing solution across multiple sites and generate new use cases</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Leverage historical data for further AI use</a:t>
            </a:r>
          </a:p>
        </p:txBody>
      </p:sp>
      <p:sp>
        <p:nvSpPr>
          <p:cNvPr id="60" name="Rounded Rectangle 59">
            <a:extLst>
              <a:ext uri="{FF2B5EF4-FFF2-40B4-BE49-F238E27FC236}">
                <a16:creationId xmlns:a16="http://schemas.microsoft.com/office/drawing/2014/main" id="{49F65DAA-305C-17A0-90C4-6F650DB1624A}"/>
              </a:ext>
            </a:extLst>
          </p:cNvPr>
          <p:cNvSpPr/>
          <p:nvPr/>
        </p:nvSpPr>
        <p:spPr>
          <a:xfrm>
            <a:off x="431800" y="5845664"/>
            <a:ext cx="11328400" cy="464121"/>
          </a:xfrm>
          <a:prstGeom prst="roundRect">
            <a:avLst>
              <a:gd name="adj" fmla="val 50000"/>
            </a:avLst>
          </a:prstGeom>
          <a:solidFill>
            <a:srgbClr val="B9D300"/>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1" name="TextBox 60">
            <a:extLst>
              <a:ext uri="{FF2B5EF4-FFF2-40B4-BE49-F238E27FC236}">
                <a16:creationId xmlns:a16="http://schemas.microsoft.com/office/drawing/2014/main" id="{FF233520-EB96-1158-5DD0-7C57ED6CB2FC}"/>
              </a:ext>
            </a:extLst>
          </p:cNvPr>
          <p:cNvSpPr txBox="1"/>
          <p:nvPr/>
        </p:nvSpPr>
        <p:spPr>
          <a:xfrm>
            <a:off x="680484" y="5893057"/>
            <a:ext cx="10849936" cy="379656"/>
          </a:xfrm>
          <a:prstGeom prst="rect">
            <a:avLst/>
          </a:prstGeom>
          <a:noFill/>
        </p:spPr>
        <p:txBody>
          <a:bodyPr wrap="square" rtlCol="0">
            <a:spAutoFit/>
          </a:bodyPr>
          <a:lstStyle/>
          <a:p>
            <a:pPr indent="-225260" algn="ctr" defTabSz="1219170">
              <a:buClr>
                <a:prstClr val="white"/>
              </a:buClr>
              <a:buSzPct val="120000"/>
              <a:defRPr/>
            </a:pPr>
            <a:r>
              <a:rPr lang="en-US" sz="1867" b="1" kern="0">
                <a:solidFill>
                  <a:prstClr val="black"/>
                </a:solidFill>
                <a:latin typeface="Trebuchet MS" panose="020B0703020202090204" pitchFamily="34" charset="0"/>
                <a:ea typeface="Yu Gothic UI Semilight" panose="020B0400000000000000" pitchFamily="34" charset="-128"/>
                <a:cs typeface="Nirmala UI Semilight" panose="020B0402040204020203" pitchFamily="34" charset="0"/>
                <a:sym typeface="Arial"/>
                <a:rtl val="0"/>
              </a:rPr>
              <a:t>Sify Products and Services</a:t>
            </a:r>
          </a:p>
        </p:txBody>
      </p:sp>
      <p:grpSp>
        <p:nvGrpSpPr>
          <p:cNvPr id="6" name="Group 5">
            <a:extLst>
              <a:ext uri="{FF2B5EF4-FFF2-40B4-BE49-F238E27FC236}">
                <a16:creationId xmlns:a16="http://schemas.microsoft.com/office/drawing/2014/main" id="{D8DCFD65-1211-8FA7-FE32-EAA67A724A1B}"/>
              </a:ext>
            </a:extLst>
          </p:cNvPr>
          <p:cNvGrpSpPr>
            <a:grpSpLocks noChangeAspect="1"/>
          </p:cNvGrpSpPr>
          <p:nvPr/>
        </p:nvGrpSpPr>
        <p:grpSpPr>
          <a:xfrm>
            <a:off x="1236237" y="3779839"/>
            <a:ext cx="768000" cy="768000"/>
            <a:chOff x="889146" y="2597651"/>
            <a:chExt cx="792000" cy="792000"/>
          </a:xfrm>
        </p:grpSpPr>
        <p:sp>
          <p:nvSpPr>
            <p:cNvPr id="72" name="Oval 71">
              <a:extLst>
                <a:ext uri="{FF2B5EF4-FFF2-40B4-BE49-F238E27FC236}">
                  <a16:creationId xmlns:a16="http://schemas.microsoft.com/office/drawing/2014/main" id="{0ACDABE0-35A1-C920-BA34-9A64CC30A42C}"/>
                </a:ext>
              </a:extLst>
            </p:cNvPr>
            <p:cNvSpPr/>
            <p:nvPr/>
          </p:nvSpPr>
          <p:spPr>
            <a:xfrm>
              <a:off x="889146" y="2597651"/>
              <a:ext cx="792000" cy="792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5" name="Oval 4">
              <a:extLst>
                <a:ext uri="{FF2B5EF4-FFF2-40B4-BE49-F238E27FC236}">
                  <a16:creationId xmlns:a16="http://schemas.microsoft.com/office/drawing/2014/main" id="{36A24AD1-E6CF-F56B-E20F-A32D02B5A985}"/>
                </a:ext>
              </a:extLst>
            </p:cNvPr>
            <p:cNvSpPr>
              <a:spLocks noChangeAspect="1"/>
            </p:cNvSpPr>
            <p:nvPr/>
          </p:nvSpPr>
          <p:spPr>
            <a:xfrm>
              <a:off x="943146" y="2651651"/>
              <a:ext cx="684000" cy="684000"/>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2" name="Graphic 1" descr="Lightbulb and gear outline">
              <a:extLst>
                <a:ext uri="{FF2B5EF4-FFF2-40B4-BE49-F238E27FC236}">
                  <a16:creationId xmlns:a16="http://schemas.microsoft.com/office/drawing/2014/main" id="{4252CD7A-B529-A510-A3EE-2C3DF853600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6572" y="2775077"/>
              <a:ext cx="396000" cy="396000"/>
            </a:xfrm>
            <a:prstGeom prst="rect">
              <a:avLst/>
            </a:prstGeom>
          </p:spPr>
        </p:pic>
      </p:grpSp>
      <p:sp>
        <p:nvSpPr>
          <p:cNvPr id="34" name="TextBox 33">
            <a:extLst>
              <a:ext uri="{FF2B5EF4-FFF2-40B4-BE49-F238E27FC236}">
                <a16:creationId xmlns:a16="http://schemas.microsoft.com/office/drawing/2014/main" id="{A4F7D00B-16E4-9A69-0CD6-AACF0DA2B388}"/>
              </a:ext>
            </a:extLst>
          </p:cNvPr>
          <p:cNvSpPr txBox="1"/>
          <p:nvPr/>
        </p:nvSpPr>
        <p:spPr>
          <a:xfrm>
            <a:off x="2947220" y="2545843"/>
            <a:ext cx="1742112" cy="692701"/>
          </a:xfrm>
          <a:prstGeom prst="rect">
            <a:avLst/>
          </a:prstGeom>
          <a:noFill/>
        </p:spPr>
        <p:txBody>
          <a:bodyPr wrap="square" rtlCol="0">
            <a:noAutofit/>
          </a:bodyPr>
          <a:lstStyle/>
          <a:p>
            <a:pPr algn="ctr" defTabSz="914377"/>
            <a:r>
              <a:rPr lang="en-US" b="1">
                <a:solidFill>
                  <a:srgbClr val="B9D300"/>
                </a:solidFill>
                <a:latin typeface="Trebuchet MS" panose="020B0703020202090204" pitchFamily="34" charset="0"/>
              </a:rPr>
              <a:t>Resource Allocation</a:t>
            </a:r>
          </a:p>
        </p:txBody>
      </p:sp>
      <p:grpSp>
        <p:nvGrpSpPr>
          <p:cNvPr id="31" name="Group 30">
            <a:extLst>
              <a:ext uri="{FF2B5EF4-FFF2-40B4-BE49-F238E27FC236}">
                <a16:creationId xmlns:a16="http://schemas.microsoft.com/office/drawing/2014/main" id="{80029F07-AE09-8EDA-3392-8B28111E1F2A}"/>
              </a:ext>
            </a:extLst>
          </p:cNvPr>
          <p:cNvGrpSpPr/>
          <p:nvPr/>
        </p:nvGrpSpPr>
        <p:grpSpPr>
          <a:xfrm>
            <a:off x="3434276" y="3289245"/>
            <a:ext cx="768000" cy="768000"/>
            <a:chOff x="2575707" y="2321181"/>
            <a:chExt cx="576000" cy="576000"/>
          </a:xfrm>
        </p:grpSpPr>
        <p:sp>
          <p:nvSpPr>
            <p:cNvPr id="9" name="Oval 8">
              <a:extLst>
                <a:ext uri="{FF2B5EF4-FFF2-40B4-BE49-F238E27FC236}">
                  <a16:creationId xmlns:a16="http://schemas.microsoft.com/office/drawing/2014/main" id="{CDAA7908-0155-00C8-7EE9-081B63D44918}"/>
                </a:ext>
              </a:extLst>
            </p:cNvPr>
            <p:cNvSpPr/>
            <p:nvPr/>
          </p:nvSpPr>
          <p:spPr>
            <a:xfrm>
              <a:off x="2575707" y="2321181"/>
              <a:ext cx="576000" cy="576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10" name="Oval 9">
              <a:extLst>
                <a:ext uri="{FF2B5EF4-FFF2-40B4-BE49-F238E27FC236}">
                  <a16:creationId xmlns:a16="http://schemas.microsoft.com/office/drawing/2014/main" id="{09FF908D-13F8-C986-96A6-083D64B991D0}"/>
                </a:ext>
              </a:extLst>
            </p:cNvPr>
            <p:cNvSpPr>
              <a:spLocks noChangeAspect="1"/>
            </p:cNvSpPr>
            <p:nvPr/>
          </p:nvSpPr>
          <p:spPr>
            <a:xfrm>
              <a:off x="2614980" y="2360454"/>
              <a:ext cx="497455" cy="497455"/>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68" name="Graphic 67" descr="Connections outline">
              <a:extLst>
                <a:ext uri="{FF2B5EF4-FFF2-40B4-BE49-F238E27FC236}">
                  <a16:creationId xmlns:a16="http://schemas.microsoft.com/office/drawing/2014/main" id="{79B9C5B2-1292-EA40-8139-E624D7754CB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19707" y="2453524"/>
              <a:ext cx="288000" cy="288000"/>
            </a:xfrm>
            <a:prstGeom prst="rect">
              <a:avLst/>
            </a:prstGeom>
          </p:spPr>
        </p:pic>
      </p:grpSp>
      <p:grpSp>
        <p:nvGrpSpPr>
          <p:cNvPr id="30" name="Group 29">
            <a:extLst>
              <a:ext uri="{FF2B5EF4-FFF2-40B4-BE49-F238E27FC236}">
                <a16:creationId xmlns:a16="http://schemas.microsoft.com/office/drawing/2014/main" id="{F46C1B97-483F-9953-741B-1E572ABFE56E}"/>
              </a:ext>
            </a:extLst>
          </p:cNvPr>
          <p:cNvGrpSpPr/>
          <p:nvPr/>
        </p:nvGrpSpPr>
        <p:grpSpPr>
          <a:xfrm>
            <a:off x="5612205" y="2820295"/>
            <a:ext cx="768000" cy="768000"/>
            <a:chOff x="4209154" y="1969468"/>
            <a:chExt cx="576000" cy="576000"/>
          </a:xfrm>
        </p:grpSpPr>
        <p:sp>
          <p:nvSpPr>
            <p:cNvPr id="15" name="Oval 14">
              <a:extLst>
                <a:ext uri="{FF2B5EF4-FFF2-40B4-BE49-F238E27FC236}">
                  <a16:creationId xmlns:a16="http://schemas.microsoft.com/office/drawing/2014/main" id="{EA05D935-7E8A-52E7-B5C6-583657FBDFF7}"/>
                </a:ext>
              </a:extLst>
            </p:cNvPr>
            <p:cNvSpPr/>
            <p:nvPr/>
          </p:nvSpPr>
          <p:spPr>
            <a:xfrm>
              <a:off x="4209154" y="1969468"/>
              <a:ext cx="576000" cy="576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16" name="Oval 15">
              <a:extLst>
                <a:ext uri="{FF2B5EF4-FFF2-40B4-BE49-F238E27FC236}">
                  <a16:creationId xmlns:a16="http://schemas.microsoft.com/office/drawing/2014/main" id="{5A19002E-B2D1-B789-7658-BFF0D61DA2F5}"/>
                </a:ext>
              </a:extLst>
            </p:cNvPr>
            <p:cNvSpPr>
              <a:spLocks noChangeAspect="1"/>
            </p:cNvSpPr>
            <p:nvPr/>
          </p:nvSpPr>
          <p:spPr>
            <a:xfrm>
              <a:off x="4248427" y="2008741"/>
              <a:ext cx="497455" cy="497455"/>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69" name="Graphic 68" descr="Power outline">
              <a:extLst>
                <a:ext uri="{FF2B5EF4-FFF2-40B4-BE49-F238E27FC236}">
                  <a16:creationId xmlns:a16="http://schemas.microsoft.com/office/drawing/2014/main" id="{A2D4E236-2C60-5B12-E84D-BB1FBB6C126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42129" y="2110929"/>
              <a:ext cx="310050" cy="288000"/>
            </a:xfrm>
            <a:prstGeom prst="rect">
              <a:avLst/>
            </a:prstGeom>
          </p:spPr>
        </p:pic>
      </p:grpSp>
      <p:grpSp>
        <p:nvGrpSpPr>
          <p:cNvPr id="29" name="Group 28">
            <a:extLst>
              <a:ext uri="{FF2B5EF4-FFF2-40B4-BE49-F238E27FC236}">
                <a16:creationId xmlns:a16="http://schemas.microsoft.com/office/drawing/2014/main" id="{CD2A1900-D76C-5F17-54D8-DA3D05579973}"/>
              </a:ext>
            </a:extLst>
          </p:cNvPr>
          <p:cNvGrpSpPr/>
          <p:nvPr/>
        </p:nvGrpSpPr>
        <p:grpSpPr>
          <a:xfrm>
            <a:off x="7790135" y="2355541"/>
            <a:ext cx="768000" cy="768000"/>
            <a:chOff x="5842601" y="1620903"/>
            <a:chExt cx="576000" cy="576000"/>
          </a:xfrm>
        </p:grpSpPr>
        <p:sp>
          <p:nvSpPr>
            <p:cNvPr id="19" name="Oval 18">
              <a:extLst>
                <a:ext uri="{FF2B5EF4-FFF2-40B4-BE49-F238E27FC236}">
                  <a16:creationId xmlns:a16="http://schemas.microsoft.com/office/drawing/2014/main" id="{D93E6949-C74F-A305-B01F-B6B2B1C64080}"/>
                </a:ext>
              </a:extLst>
            </p:cNvPr>
            <p:cNvSpPr/>
            <p:nvPr/>
          </p:nvSpPr>
          <p:spPr>
            <a:xfrm>
              <a:off x="5842601" y="1620903"/>
              <a:ext cx="576000" cy="576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20" name="Oval 19">
              <a:extLst>
                <a:ext uri="{FF2B5EF4-FFF2-40B4-BE49-F238E27FC236}">
                  <a16:creationId xmlns:a16="http://schemas.microsoft.com/office/drawing/2014/main" id="{0B7A09A5-3203-5A24-A095-42BCD03EA535}"/>
                </a:ext>
              </a:extLst>
            </p:cNvPr>
            <p:cNvSpPr>
              <a:spLocks noChangeAspect="1"/>
            </p:cNvSpPr>
            <p:nvPr/>
          </p:nvSpPr>
          <p:spPr>
            <a:xfrm>
              <a:off x="5881874" y="1660176"/>
              <a:ext cx="497455" cy="497455"/>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70" name="Graphic 69" descr="Single gear outline">
              <a:extLst>
                <a:ext uri="{FF2B5EF4-FFF2-40B4-BE49-F238E27FC236}">
                  <a16:creationId xmlns:a16="http://schemas.microsoft.com/office/drawing/2014/main" id="{09653C7D-0C7F-646F-6948-3080C28F04B0}"/>
                </a:ext>
              </a:extLst>
            </p:cNvPr>
            <p:cNvPicPr>
              <a:picLocks/>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986601" y="1760694"/>
              <a:ext cx="288000" cy="288000"/>
            </a:xfrm>
            <a:prstGeom prst="rect">
              <a:avLst/>
            </a:prstGeom>
          </p:spPr>
        </p:pic>
      </p:grpSp>
      <p:grpSp>
        <p:nvGrpSpPr>
          <p:cNvPr id="28" name="Group 27">
            <a:extLst>
              <a:ext uri="{FF2B5EF4-FFF2-40B4-BE49-F238E27FC236}">
                <a16:creationId xmlns:a16="http://schemas.microsoft.com/office/drawing/2014/main" id="{D2E7734F-A47A-647E-DE62-1422A04E8750}"/>
              </a:ext>
            </a:extLst>
          </p:cNvPr>
          <p:cNvGrpSpPr/>
          <p:nvPr/>
        </p:nvGrpSpPr>
        <p:grpSpPr>
          <a:xfrm>
            <a:off x="9968064" y="1872509"/>
            <a:ext cx="768000" cy="768000"/>
            <a:chOff x="7476048" y="1258629"/>
            <a:chExt cx="576000" cy="576000"/>
          </a:xfrm>
        </p:grpSpPr>
        <p:sp>
          <p:nvSpPr>
            <p:cNvPr id="24" name="Oval 23">
              <a:extLst>
                <a:ext uri="{FF2B5EF4-FFF2-40B4-BE49-F238E27FC236}">
                  <a16:creationId xmlns:a16="http://schemas.microsoft.com/office/drawing/2014/main" id="{E5E6D145-7E7D-699D-72AD-249499EAEF14}"/>
                </a:ext>
              </a:extLst>
            </p:cNvPr>
            <p:cNvSpPr/>
            <p:nvPr/>
          </p:nvSpPr>
          <p:spPr>
            <a:xfrm>
              <a:off x="7476048" y="1258629"/>
              <a:ext cx="576000" cy="576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26" name="Oval 25">
              <a:extLst>
                <a:ext uri="{FF2B5EF4-FFF2-40B4-BE49-F238E27FC236}">
                  <a16:creationId xmlns:a16="http://schemas.microsoft.com/office/drawing/2014/main" id="{29601290-3952-08A3-D5D3-779B788D52AF}"/>
                </a:ext>
              </a:extLst>
            </p:cNvPr>
            <p:cNvSpPr>
              <a:spLocks noChangeAspect="1"/>
            </p:cNvSpPr>
            <p:nvPr/>
          </p:nvSpPr>
          <p:spPr>
            <a:xfrm>
              <a:off x="7515321" y="1297902"/>
              <a:ext cx="497455" cy="497455"/>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71" name="Graphic 70" descr="List outline">
              <a:extLst>
                <a:ext uri="{FF2B5EF4-FFF2-40B4-BE49-F238E27FC236}">
                  <a16:creationId xmlns:a16="http://schemas.microsoft.com/office/drawing/2014/main" id="{6D7A1CCA-E5CD-FDE7-BB9D-B1ECDAD7750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09023" y="1389231"/>
              <a:ext cx="310050" cy="288000"/>
            </a:xfrm>
            <a:prstGeom prst="rect">
              <a:avLst/>
            </a:prstGeom>
          </p:spPr>
        </p:pic>
      </p:grpSp>
    </p:spTree>
    <p:extLst>
      <p:ext uri="{BB962C8B-B14F-4D97-AF65-F5344CB8AC3E}">
        <p14:creationId xmlns:p14="http://schemas.microsoft.com/office/powerpoint/2010/main" val="42947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dac4d3397e_0_120"/>
          <p:cNvSpPr/>
          <p:nvPr/>
        </p:nvSpPr>
        <p:spPr>
          <a:xfrm>
            <a:off x="4982697" y="1352596"/>
            <a:ext cx="6804400" cy="1357827"/>
          </a:xfrm>
          <a:prstGeom prst="roundRect">
            <a:avLst>
              <a:gd name="adj" fmla="val 8295"/>
            </a:avLst>
          </a:prstGeom>
          <a:solidFill>
            <a:srgbClr val="17365D">
              <a:alpha val="69800"/>
            </a:srgbClr>
          </a:solidFill>
          <a:ln w="9525" cap="flat" cmpd="sng">
            <a:solidFill>
              <a:srgbClr val="366092"/>
            </a:solidFill>
            <a:prstDash val="solid"/>
            <a:round/>
            <a:headEnd type="none" w="sm" len="sm"/>
            <a:tailEnd type="none" w="sm" len="sm"/>
          </a:ln>
        </p:spPr>
        <p:txBody>
          <a:bodyPr spcFirstLastPara="1" wrap="square" lIns="50800" tIns="50800" rIns="50800" bIns="50800" anchor="ctr" anchorCtr="0">
            <a:noAutofit/>
          </a:bodyPr>
          <a:lstStyle/>
          <a:p>
            <a:pPr defTabSz="914377"/>
            <a:endParaRPr sz="1333">
              <a:solidFill>
                <a:prstClr val="white"/>
              </a:solidFill>
              <a:latin typeface="Trebuchet MS" panose="020B0703020202090204" pitchFamily="34" charset="0"/>
              <a:ea typeface="Trebuchet MS"/>
              <a:cs typeface="Trebuchet MS"/>
              <a:sym typeface="Trebuchet MS"/>
            </a:endParaRPr>
          </a:p>
        </p:txBody>
      </p:sp>
      <p:sp>
        <p:nvSpPr>
          <p:cNvPr id="349" name="Google Shape;349;g2dac4d3397e_0_120"/>
          <p:cNvSpPr/>
          <p:nvPr/>
        </p:nvSpPr>
        <p:spPr>
          <a:xfrm>
            <a:off x="7818733" y="3300633"/>
            <a:ext cx="1586800" cy="2400800"/>
          </a:xfrm>
          <a:prstGeom prst="roundRect">
            <a:avLst>
              <a:gd name="adj" fmla="val 15558"/>
            </a:avLst>
          </a:prstGeom>
          <a:solidFill>
            <a:srgbClr val="17365D">
              <a:alpha val="69800"/>
            </a:srgbClr>
          </a:solidFill>
          <a:ln w="9525" cap="flat" cmpd="sng">
            <a:solidFill>
              <a:srgbClr val="366092"/>
            </a:solidFill>
            <a:prstDash val="solid"/>
            <a:round/>
            <a:headEnd type="none" w="sm" len="sm"/>
            <a:tailEnd type="none" w="sm" len="sm"/>
          </a:ln>
        </p:spPr>
        <p:txBody>
          <a:bodyPr spcFirstLastPara="1" wrap="square" lIns="50800" tIns="50800" rIns="50800" bIns="50800" anchor="ctr" anchorCtr="0">
            <a:noAutofit/>
          </a:bodyPr>
          <a:lstStyle/>
          <a:p>
            <a:pPr defTabSz="914377"/>
            <a:endParaRPr sz="1333">
              <a:solidFill>
                <a:prstClr val="white"/>
              </a:solidFill>
              <a:latin typeface="Trebuchet MS" panose="020B0703020202090204" pitchFamily="34" charset="0"/>
              <a:ea typeface="Trebuchet MS"/>
              <a:cs typeface="Trebuchet MS"/>
              <a:sym typeface="Trebuchet MS"/>
            </a:endParaRPr>
          </a:p>
        </p:txBody>
      </p:sp>
      <p:sp>
        <p:nvSpPr>
          <p:cNvPr id="350" name="Google Shape;350;g2dac4d3397e_0_120"/>
          <p:cNvSpPr txBox="1">
            <a:spLocks noGrp="1"/>
          </p:cNvSpPr>
          <p:nvPr>
            <p:ph type="title"/>
          </p:nvPr>
        </p:nvSpPr>
        <p:spPr>
          <a:noFill/>
          <a:ln>
            <a:noFill/>
          </a:ln>
        </p:spPr>
        <p:txBody>
          <a:bodyPr spcFirstLastPara="1" vert="horz" wrap="square" lIns="0" tIns="60933" rIns="121900" bIns="60933" rtlCol="0" anchor="ctr" anchorCtr="0">
            <a:noAutofit/>
          </a:bodyPr>
          <a:lstStyle/>
          <a:p>
            <a:pPr lvl="0"/>
            <a:r>
              <a:rPr lang="en-US" dirty="0"/>
              <a:t>SIFY - RELIMETRICS INFINIT AI/ML DRIVEN OT APP ARCHITECTURE</a:t>
            </a:r>
          </a:p>
        </p:txBody>
      </p:sp>
      <p:sp>
        <p:nvSpPr>
          <p:cNvPr id="351" name="Google Shape;351;g2dac4d3397e_0_120"/>
          <p:cNvSpPr txBox="1">
            <a:spLocks noGrp="1"/>
          </p:cNvSpPr>
          <p:nvPr>
            <p:ph type="sldNum" idx="4294967295"/>
          </p:nvPr>
        </p:nvSpPr>
        <p:spPr>
          <a:xfrm>
            <a:off x="11542184" y="6872817"/>
            <a:ext cx="649816" cy="366183"/>
          </a:xfrm>
          <a:prstGeom prst="rect">
            <a:avLst/>
          </a:prstGeom>
          <a:noFill/>
          <a:ln>
            <a:noFill/>
          </a:ln>
        </p:spPr>
        <p:txBody>
          <a:bodyPr spcFirstLastPara="1" vert="horz" wrap="square" lIns="121900" tIns="60933" rIns="0" bIns="60933" rtlCol="0" anchor="ctr" anchorCtr="0">
            <a:noAutofit/>
          </a:bodyPr>
          <a:lstStyle/>
          <a:p>
            <a:pPr defTabSz="914377"/>
            <a:fld id="{00000000-1234-1234-1234-123412341234}" type="slidenum">
              <a:rPr lang="en-US">
                <a:solidFill>
                  <a:srgbClr val="888888"/>
                </a:solidFill>
                <a:latin typeface="Trebuchet MS" panose="020B0703020202090204" pitchFamily="34" charset="0"/>
                <a:ea typeface="Trebuchet MS"/>
                <a:cs typeface="Trebuchet MS"/>
                <a:sym typeface="Trebuchet MS"/>
              </a:rPr>
              <a:pPr defTabSz="914377"/>
              <a:t>8</a:t>
            </a:fld>
            <a:endParaRPr>
              <a:solidFill>
                <a:srgbClr val="787871"/>
              </a:solidFill>
              <a:latin typeface="Trebuchet MS" panose="020B0703020202090204" pitchFamily="34" charset="0"/>
              <a:ea typeface="Trebuchet MS"/>
              <a:cs typeface="Trebuchet MS"/>
              <a:sym typeface="Trebuchet MS"/>
            </a:endParaRPr>
          </a:p>
        </p:txBody>
      </p:sp>
      <p:sp>
        <p:nvSpPr>
          <p:cNvPr id="352" name="Google Shape;352;g2dac4d3397e_0_120"/>
          <p:cNvSpPr/>
          <p:nvPr/>
        </p:nvSpPr>
        <p:spPr>
          <a:xfrm>
            <a:off x="566333" y="3059433"/>
            <a:ext cx="6106800" cy="2883200"/>
          </a:xfrm>
          <a:prstGeom prst="roundRect">
            <a:avLst>
              <a:gd name="adj" fmla="val 15558"/>
            </a:avLst>
          </a:prstGeom>
          <a:solidFill>
            <a:srgbClr val="17365D">
              <a:alpha val="69800"/>
            </a:srgbClr>
          </a:solidFill>
          <a:ln w="9525" cap="flat" cmpd="sng">
            <a:solidFill>
              <a:srgbClr val="366092"/>
            </a:solidFill>
            <a:prstDash val="solid"/>
            <a:round/>
            <a:headEnd type="none" w="sm" len="sm"/>
            <a:tailEnd type="none" w="sm" len="sm"/>
          </a:ln>
        </p:spPr>
        <p:txBody>
          <a:bodyPr spcFirstLastPara="1" wrap="square" lIns="50800" tIns="50800" rIns="50800" bIns="50800" anchor="ctr" anchorCtr="0">
            <a:noAutofit/>
          </a:bodyPr>
          <a:lstStyle/>
          <a:p>
            <a:pPr defTabSz="914377"/>
            <a:endParaRPr sz="1333">
              <a:solidFill>
                <a:prstClr val="white"/>
              </a:solidFill>
              <a:latin typeface="Trebuchet MS" panose="020B0703020202090204" pitchFamily="34" charset="0"/>
              <a:ea typeface="Trebuchet MS"/>
              <a:cs typeface="Trebuchet MS"/>
              <a:sym typeface="Trebuchet MS"/>
            </a:endParaRPr>
          </a:p>
        </p:txBody>
      </p:sp>
      <p:sp>
        <p:nvSpPr>
          <p:cNvPr id="353" name="Google Shape;353;g2dac4d3397e_0_120"/>
          <p:cNvSpPr/>
          <p:nvPr/>
        </p:nvSpPr>
        <p:spPr>
          <a:xfrm>
            <a:off x="794820" y="4027749"/>
            <a:ext cx="1200000" cy="1200000"/>
          </a:xfrm>
          <a:prstGeom prst="roundRect">
            <a:avLst>
              <a:gd name="adj" fmla="val 16667"/>
            </a:avLst>
          </a:prstGeom>
          <a:solidFill>
            <a:schemeClr val="lt1"/>
          </a:solidFill>
          <a:ln w="9525" cap="flat" cmpd="sng">
            <a:solidFill>
              <a:srgbClr val="93B3D7"/>
            </a:solidFill>
            <a:prstDash val="dot"/>
            <a:round/>
            <a:headEnd type="none" w="sm" len="sm"/>
            <a:tailEnd type="none" w="sm" len="sm"/>
          </a:ln>
        </p:spPr>
        <p:txBody>
          <a:bodyPr spcFirstLastPara="1" wrap="square" lIns="121900" tIns="60933" rIns="121900" bIns="60933" anchor="ctr" anchorCtr="0">
            <a:noAutofit/>
          </a:bodyPr>
          <a:lstStyle/>
          <a:p>
            <a:pPr algn="ctr" defTabSz="914377">
              <a:lnSpc>
                <a:spcPct val="90000"/>
              </a:lnSpc>
            </a:pPr>
            <a:r>
              <a:rPr lang="en-US" sz="1067">
                <a:solidFill>
                  <a:prstClr val="black"/>
                </a:solidFill>
                <a:latin typeface="Trebuchet MS" panose="020B0703020202090204" pitchFamily="34" charset="0"/>
                <a:ea typeface="Trebuchet MS"/>
                <a:cs typeface="Trebuchet MS"/>
                <a:sym typeface="Trebuchet MS"/>
              </a:rPr>
              <a:t>Data Cleaning </a:t>
            </a:r>
            <a:br>
              <a:rPr lang="en-US" sz="1067">
                <a:solidFill>
                  <a:prstClr val="black"/>
                </a:solidFill>
                <a:latin typeface="Trebuchet MS" panose="020B0703020202090204" pitchFamily="34" charset="0"/>
                <a:ea typeface="Trebuchet MS"/>
                <a:cs typeface="Trebuchet MS"/>
                <a:sym typeface="Trebuchet MS"/>
              </a:rPr>
            </a:br>
            <a:r>
              <a:rPr lang="en-US" sz="1067">
                <a:solidFill>
                  <a:prstClr val="black"/>
                </a:solidFill>
                <a:latin typeface="Trebuchet MS" panose="020B0703020202090204" pitchFamily="34" charset="0"/>
                <a:ea typeface="Trebuchet MS"/>
                <a:cs typeface="Trebuchet MS"/>
                <a:sym typeface="Trebuchet MS"/>
              </a:rPr>
              <a:t>&amp; Pre-processing &amp; Annotation</a:t>
            </a:r>
            <a:endParaRPr>
              <a:solidFill>
                <a:prstClr val="black"/>
              </a:solidFill>
              <a:latin typeface="Trebuchet MS" panose="020B0703020202090204" pitchFamily="34" charset="0"/>
            </a:endParaRPr>
          </a:p>
        </p:txBody>
      </p:sp>
      <p:sp>
        <p:nvSpPr>
          <p:cNvPr id="354" name="Google Shape;354;g2dac4d3397e_0_120"/>
          <p:cNvSpPr/>
          <p:nvPr/>
        </p:nvSpPr>
        <p:spPr>
          <a:xfrm>
            <a:off x="2288759" y="4027749"/>
            <a:ext cx="1200000" cy="1200000"/>
          </a:xfrm>
          <a:prstGeom prst="roundRect">
            <a:avLst>
              <a:gd name="adj" fmla="val 16667"/>
            </a:avLst>
          </a:prstGeom>
          <a:solidFill>
            <a:schemeClr val="lt1"/>
          </a:solidFill>
          <a:ln w="9525" cap="flat" cmpd="sng">
            <a:solidFill>
              <a:srgbClr val="93B3D7"/>
            </a:solidFill>
            <a:prstDash val="dot"/>
            <a:round/>
            <a:headEnd type="none" w="sm" len="sm"/>
            <a:tailEnd type="none" w="sm" len="sm"/>
          </a:ln>
        </p:spPr>
        <p:txBody>
          <a:bodyPr spcFirstLastPara="1" wrap="square" lIns="121900" tIns="60933" rIns="121900" bIns="60933" anchor="ctr" anchorCtr="0">
            <a:noAutofit/>
          </a:bodyPr>
          <a:lstStyle/>
          <a:p>
            <a:pPr algn="ctr" defTabSz="914377">
              <a:lnSpc>
                <a:spcPct val="90000"/>
              </a:lnSpc>
            </a:pPr>
            <a:r>
              <a:rPr lang="en-US" sz="1067">
                <a:solidFill>
                  <a:prstClr val="black"/>
                </a:solidFill>
                <a:latin typeface="Trebuchet MS" panose="020B0703020202090204" pitchFamily="34" charset="0"/>
                <a:ea typeface="Trebuchet MS"/>
                <a:cs typeface="Trebuchet MS"/>
                <a:sym typeface="Trebuchet MS"/>
              </a:rPr>
              <a:t>Train AI/ML Models without any Data Science experience</a:t>
            </a:r>
            <a:endParaRPr>
              <a:solidFill>
                <a:prstClr val="black"/>
              </a:solidFill>
              <a:latin typeface="Trebuchet MS" panose="020B0703020202090204" pitchFamily="34" charset="0"/>
            </a:endParaRPr>
          </a:p>
        </p:txBody>
      </p:sp>
      <p:sp>
        <p:nvSpPr>
          <p:cNvPr id="355" name="Google Shape;355;g2dac4d3397e_0_120"/>
          <p:cNvSpPr/>
          <p:nvPr/>
        </p:nvSpPr>
        <p:spPr>
          <a:xfrm>
            <a:off x="10035228" y="3306233"/>
            <a:ext cx="1200000" cy="2400800"/>
          </a:xfrm>
          <a:prstGeom prst="roundRect">
            <a:avLst>
              <a:gd name="adj" fmla="val 16667"/>
            </a:avLst>
          </a:prstGeom>
          <a:solidFill>
            <a:schemeClr val="dk2"/>
          </a:solidFill>
          <a:ln w="9525" cap="flat" cmpd="sng">
            <a:solidFill>
              <a:srgbClr val="366092"/>
            </a:solidFill>
            <a:prstDash val="solid"/>
            <a:round/>
            <a:headEnd type="none" w="sm" len="sm"/>
            <a:tailEnd type="none" w="sm" len="sm"/>
          </a:ln>
        </p:spPr>
        <p:txBody>
          <a:bodyPr spcFirstLastPara="1" wrap="square" lIns="121900" tIns="60933" rIns="121900" bIns="60933" anchor="t" anchorCtr="0">
            <a:noAutofit/>
          </a:bodyPr>
          <a:lstStyle/>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Cameras,</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Devices,</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Sensors</a:t>
            </a:r>
            <a:endParaRPr sz="1467" b="1">
              <a:solidFill>
                <a:srgbClr val="B9D300"/>
              </a:solidFill>
              <a:latin typeface="Trebuchet MS" panose="020B0703020202090204" pitchFamily="34" charset="0"/>
              <a:ea typeface="Trebuchet MS"/>
              <a:cs typeface="Trebuchet MS"/>
              <a:sym typeface="Trebuchet MS"/>
            </a:endParaRPr>
          </a:p>
        </p:txBody>
      </p:sp>
      <p:pic>
        <p:nvPicPr>
          <p:cNvPr id="356" name="Google Shape;356;g2dac4d3397e_0_120"/>
          <p:cNvPicPr preferRelativeResize="0"/>
          <p:nvPr/>
        </p:nvPicPr>
        <p:blipFill rotWithShape="1">
          <a:blip r:embed="rId3">
            <a:alphaModFix/>
          </a:blip>
          <a:srcRect/>
          <a:stretch/>
        </p:blipFill>
        <p:spPr>
          <a:xfrm>
            <a:off x="10411510" y="4200177"/>
            <a:ext cx="447431" cy="282363"/>
          </a:xfrm>
          <a:prstGeom prst="rect">
            <a:avLst/>
          </a:prstGeom>
          <a:noFill/>
          <a:ln>
            <a:noFill/>
          </a:ln>
        </p:spPr>
      </p:pic>
      <p:pic>
        <p:nvPicPr>
          <p:cNvPr id="357" name="Google Shape;357;g2dac4d3397e_0_120"/>
          <p:cNvPicPr preferRelativeResize="0"/>
          <p:nvPr/>
        </p:nvPicPr>
        <p:blipFill rotWithShape="1">
          <a:blip r:embed="rId4">
            <a:alphaModFix/>
          </a:blip>
          <a:srcRect/>
          <a:stretch/>
        </p:blipFill>
        <p:spPr>
          <a:xfrm>
            <a:off x="1343917" y="3686415"/>
            <a:ext cx="200567" cy="288000"/>
          </a:xfrm>
          <a:prstGeom prst="rect">
            <a:avLst/>
          </a:prstGeom>
          <a:noFill/>
          <a:ln>
            <a:noFill/>
          </a:ln>
        </p:spPr>
      </p:pic>
      <p:cxnSp>
        <p:nvCxnSpPr>
          <p:cNvPr id="358" name="Google Shape;358;g2dac4d3397e_0_120"/>
          <p:cNvCxnSpPr>
            <a:stCxn id="355" idx="1"/>
            <a:endCxn id="349" idx="3"/>
          </p:cNvCxnSpPr>
          <p:nvPr/>
        </p:nvCxnSpPr>
        <p:spPr>
          <a:xfrm rot="10800000">
            <a:off x="9405628" y="4501033"/>
            <a:ext cx="629600" cy="5600"/>
          </a:xfrm>
          <a:prstGeom prst="straightConnector1">
            <a:avLst/>
          </a:prstGeom>
          <a:noFill/>
          <a:ln w="12700" cap="flat" cmpd="sng">
            <a:solidFill>
              <a:srgbClr val="93B3D7"/>
            </a:solidFill>
            <a:prstDash val="solid"/>
            <a:round/>
            <a:headEnd type="none" w="sm" len="sm"/>
            <a:tailEnd type="stealth" w="med" len="med"/>
          </a:ln>
        </p:spPr>
      </p:cxnSp>
      <p:cxnSp>
        <p:nvCxnSpPr>
          <p:cNvPr id="359" name="Google Shape;359;g2dac4d3397e_0_120"/>
          <p:cNvCxnSpPr>
            <a:stCxn id="353" idx="3"/>
            <a:endCxn id="354" idx="1"/>
          </p:cNvCxnSpPr>
          <p:nvPr/>
        </p:nvCxnSpPr>
        <p:spPr>
          <a:xfrm>
            <a:off x="1994820" y="4627749"/>
            <a:ext cx="294000" cy="0"/>
          </a:xfrm>
          <a:prstGeom prst="straightConnector1">
            <a:avLst/>
          </a:prstGeom>
          <a:noFill/>
          <a:ln w="12700" cap="flat" cmpd="sng">
            <a:solidFill>
              <a:srgbClr val="93B3D7"/>
            </a:solidFill>
            <a:prstDash val="solid"/>
            <a:round/>
            <a:headEnd type="none" w="sm" len="sm"/>
            <a:tailEnd type="stealth" w="med" len="med"/>
          </a:ln>
        </p:spPr>
      </p:cxnSp>
      <p:sp>
        <p:nvSpPr>
          <p:cNvPr id="360" name="Google Shape;360;g2dac4d3397e_0_120"/>
          <p:cNvSpPr/>
          <p:nvPr/>
        </p:nvSpPr>
        <p:spPr>
          <a:xfrm>
            <a:off x="3782697" y="4027749"/>
            <a:ext cx="1200000" cy="1200000"/>
          </a:xfrm>
          <a:prstGeom prst="roundRect">
            <a:avLst>
              <a:gd name="adj" fmla="val 16667"/>
            </a:avLst>
          </a:prstGeom>
          <a:solidFill>
            <a:schemeClr val="lt1"/>
          </a:solidFill>
          <a:ln w="9525" cap="flat" cmpd="sng">
            <a:solidFill>
              <a:srgbClr val="93B3D7"/>
            </a:solidFill>
            <a:prstDash val="dot"/>
            <a:round/>
            <a:headEnd type="none" w="sm" len="sm"/>
            <a:tailEnd type="none" w="sm" len="sm"/>
          </a:ln>
        </p:spPr>
        <p:txBody>
          <a:bodyPr spcFirstLastPara="1" wrap="square" lIns="121900" tIns="60933" rIns="121900" bIns="60933" anchor="ctr" anchorCtr="0">
            <a:noAutofit/>
          </a:bodyPr>
          <a:lstStyle/>
          <a:p>
            <a:pPr algn="ctr" defTabSz="914377">
              <a:lnSpc>
                <a:spcPct val="90000"/>
              </a:lnSpc>
            </a:pPr>
            <a:r>
              <a:rPr lang="en-US" sz="1067">
                <a:solidFill>
                  <a:prstClr val="black"/>
                </a:solidFill>
                <a:latin typeface="Trebuchet MS" panose="020B0703020202090204" pitchFamily="34" charset="0"/>
                <a:ea typeface="Trebuchet MS"/>
                <a:cs typeface="Trebuchet MS"/>
                <a:sym typeface="Trebuchet MS"/>
              </a:rPr>
              <a:t>Evaluate Model Accuracy</a:t>
            </a:r>
            <a:endParaRPr>
              <a:solidFill>
                <a:prstClr val="black"/>
              </a:solidFill>
              <a:latin typeface="Trebuchet MS" panose="020B0703020202090204" pitchFamily="34" charset="0"/>
            </a:endParaRPr>
          </a:p>
        </p:txBody>
      </p:sp>
      <p:cxnSp>
        <p:nvCxnSpPr>
          <p:cNvPr id="361" name="Google Shape;361;g2dac4d3397e_0_120"/>
          <p:cNvCxnSpPr>
            <a:endCxn id="360" idx="1"/>
          </p:cNvCxnSpPr>
          <p:nvPr/>
        </p:nvCxnSpPr>
        <p:spPr>
          <a:xfrm rot="10800000" flipH="1">
            <a:off x="3507097" y="4627749"/>
            <a:ext cx="275600" cy="2000"/>
          </a:xfrm>
          <a:prstGeom prst="straightConnector1">
            <a:avLst/>
          </a:prstGeom>
          <a:noFill/>
          <a:ln w="12700" cap="flat" cmpd="sng">
            <a:solidFill>
              <a:srgbClr val="93B3D7"/>
            </a:solidFill>
            <a:prstDash val="solid"/>
            <a:round/>
            <a:headEnd type="none" w="sm" len="sm"/>
            <a:tailEnd type="stealth" w="med" len="med"/>
          </a:ln>
        </p:spPr>
      </p:cxnSp>
      <p:cxnSp>
        <p:nvCxnSpPr>
          <p:cNvPr id="362" name="Google Shape;362;g2dac4d3397e_0_120"/>
          <p:cNvCxnSpPr>
            <a:stCxn id="360" idx="2"/>
            <a:endCxn id="354" idx="2"/>
          </p:cNvCxnSpPr>
          <p:nvPr/>
        </p:nvCxnSpPr>
        <p:spPr>
          <a:xfrm rot="5400000">
            <a:off x="3635297" y="4481149"/>
            <a:ext cx="800" cy="1494000"/>
          </a:xfrm>
          <a:prstGeom prst="bentConnector3">
            <a:avLst>
              <a:gd name="adj1" fmla="val 1800000"/>
            </a:avLst>
          </a:prstGeom>
          <a:noFill/>
          <a:ln w="12700" cap="flat" cmpd="sng">
            <a:solidFill>
              <a:srgbClr val="93B3D7"/>
            </a:solidFill>
            <a:prstDash val="solid"/>
            <a:round/>
            <a:headEnd type="none" w="sm" len="sm"/>
            <a:tailEnd type="stealth" w="med" len="med"/>
          </a:ln>
        </p:spPr>
      </p:cxnSp>
      <p:sp>
        <p:nvSpPr>
          <p:cNvPr id="363" name="Google Shape;363;g2dac4d3397e_0_120"/>
          <p:cNvSpPr/>
          <p:nvPr/>
        </p:nvSpPr>
        <p:spPr>
          <a:xfrm>
            <a:off x="6508884" y="3846467"/>
            <a:ext cx="1363600" cy="634400"/>
          </a:xfrm>
          <a:prstGeom prst="rect">
            <a:avLst/>
          </a:prstGeom>
          <a:noFill/>
          <a:ln>
            <a:noFill/>
          </a:ln>
        </p:spPr>
        <p:txBody>
          <a:bodyPr spcFirstLastPara="1" wrap="square" lIns="121900" tIns="60933" rIns="121900" bIns="60933" anchor="ctr" anchorCtr="0">
            <a:noAutofit/>
          </a:bodyPr>
          <a:lstStyle/>
          <a:p>
            <a:pPr algn="ctr" defTabSz="914377"/>
            <a:r>
              <a:rPr lang="en-US" sz="1200">
                <a:solidFill>
                  <a:prstClr val="white">
                    <a:lumMod val="85000"/>
                  </a:prstClr>
                </a:solidFill>
                <a:latin typeface="Trebuchet MS" panose="020B0703020202090204" pitchFamily="34" charset="0"/>
                <a:ea typeface="Trebuchet MS"/>
                <a:cs typeface="Trebuchet MS"/>
                <a:sym typeface="Trebuchet MS"/>
              </a:rPr>
              <a:t>AI</a:t>
            </a:r>
          </a:p>
          <a:p>
            <a:pPr algn="ctr" defTabSz="914377"/>
            <a:r>
              <a:rPr lang="en-US" sz="1200">
                <a:solidFill>
                  <a:prstClr val="white">
                    <a:lumMod val="85000"/>
                  </a:prstClr>
                </a:solidFill>
                <a:latin typeface="Trebuchet MS" panose="020B0703020202090204" pitchFamily="34" charset="0"/>
                <a:ea typeface="Trebuchet MS"/>
                <a:cs typeface="Trebuchet MS"/>
                <a:sym typeface="Trebuchet MS"/>
              </a:rPr>
              <a:t>Deployment</a:t>
            </a:r>
            <a:endParaRPr lang="en-US">
              <a:solidFill>
                <a:prstClr val="white">
                  <a:lumMod val="85000"/>
                </a:prstClr>
              </a:solidFill>
              <a:latin typeface="Trebuchet MS" panose="020B0703020202090204" pitchFamily="34" charset="0"/>
            </a:endParaRPr>
          </a:p>
        </p:txBody>
      </p:sp>
      <p:cxnSp>
        <p:nvCxnSpPr>
          <p:cNvPr id="364" name="Google Shape;364;g2dac4d3397e_0_120"/>
          <p:cNvCxnSpPr>
            <a:stCxn id="349" idx="2"/>
            <a:endCxn id="352" idx="2"/>
          </p:cNvCxnSpPr>
          <p:nvPr/>
        </p:nvCxnSpPr>
        <p:spPr>
          <a:xfrm rot="5400000">
            <a:off x="5995333" y="3325833"/>
            <a:ext cx="241200" cy="4992400"/>
          </a:xfrm>
          <a:prstGeom prst="bentConnector3">
            <a:avLst>
              <a:gd name="adj1" fmla="val 231633"/>
            </a:avLst>
          </a:prstGeom>
          <a:noFill/>
          <a:ln w="12700" cap="flat" cmpd="sng">
            <a:solidFill>
              <a:srgbClr val="93B3D7"/>
            </a:solidFill>
            <a:prstDash val="solid"/>
            <a:round/>
            <a:headEnd type="none" w="sm" len="sm"/>
            <a:tailEnd type="stealth" w="med" len="med"/>
          </a:ln>
        </p:spPr>
      </p:cxnSp>
      <p:sp>
        <p:nvSpPr>
          <p:cNvPr id="365" name="Google Shape;365;g2dac4d3397e_0_120"/>
          <p:cNvSpPr/>
          <p:nvPr/>
        </p:nvSpPr>
        <p:spPr>
          <a:xfrm>
            <a:off x="1676641" y="5588119"/>
            <a:ext cx="3820400" cy="307600"/>
          </a:xfrm>
          <a:prstGeom prst="rect">
            <a:avLst/>
          </a:prstGeom>
          <a:noFill/>
          <a:ln>
            <a:noFill/>
          </a:ln>
        </p:spPr>
        <p:txBody>
          <a:bodyPr spcFirstLastPara="1" wrap="square" lIns="121900" tIns="60933" rIns="121900" bIns="60933" anchor="t" anchorCtr="0">
            <a:noAutofit/>
          </a:bodyPr>
          <a:lstStyle/>
          <a:p>
            <a:pPr algn="ctr" defTabSz="914377"/>
            <a:r>
              <a:rPr lang="en-US" sz="1200" b="1">
                <a:solidFill>
                  <a:prstClr val="white"/>
                </a:solidFill>
                <a:latin typeface="Trebuchet MS" panose="020B0703020202090204" pitchFamily="34" charset="0"/>
                <a:ea typeface="Trebuchet MS"/>
                <a:cs typeface="Trebuchet MS"/>
                <a:sym typeface="Trebuchet MS"/>
              </a:rPr>
              <a:t>On-prem and/or in the </a:t>
            </a:r>
            <a:r>
              <a:rPr lang="en-US" sz="1200" b="1">
                <a:solidFill>
                  <a:srgbClr val="B9D300"/>
                </a:solidFill>
                <a:latin typeface="Trebuchet MS" panose="020B0703020202090204" pitchFamily="34" charset="0"/>
                <a:ea typeface="Trebuchet MS"/>
                <a:cs typeface="Trebuchet MS"/>
                <a:sym typeface="Trebuchet MS"/>
              </a:rPr>
              <a:t>Sify</a:t>
            </a:r>
            <a:r>
              <a:rPr lang="en-US" sz="1200" b="1">
                <a:solidFill>
                  <a:prstClr val="white"/>
                </a:solidFill>
                <a:latin typeface="Trebuchet MS" panose="020B0703020202090204" pitchFamily="34" charset="0"/>
                <a:ea typeface="Trebuchet MS"/>
                <a:cs typeface="Trebuchet MS"/>
                <a:sym typeface="Trebuchet MS"/>
              </a:rPr>
              <a:t> CI cloud</a:t>
            </a:r>
            <a:endParaRPr>
              <a:solidFill>
                <a:prstClr val="black"/>
              </a:solidFill>
              <a:latin typeface="Trebuchet MS" panose="020B0703020202090204" pitchFamily="34" charset="0"/>
            </a:endParaRPr>
          </a:p>
        </p:txBody>
      </p:sp>
      <p:sp>
        <p:nvSpPr>
          <p:cNvPr id="366" name="Google Shape;366;g2dac4d3397e_0_120"/>
          <p:cNvSpPr/>
          <p:nvPr/>
        </p:nvSpPr>
        <p:spPr>
          <a:xfrm>
            <a:off x="5276636" y="4027749"/>
            <a:ext cx="1200000" cy="1200000"/>
          </a:xfrm>
          <a:prstGeom prst="roundRect">
            <a:avLst>
              <a:gd name="adj" fmla="val 16667"/>
            </a:avLst>
          </a:prstGeom>
          <a:solidFill>
            <a:schemeClr val="lt1"/>
          </a:solidFill>
          <a:ln w="9525" cap="flat" cmpd="sng">
            <a:solidFill>
              <a:srgbClr val="93B3D7"/>
            </a:solidFill>
            <a:prstDash val="dot"/>
            <a:round/>
            <a:headEnd type="none" w="sm" len="sm"/>
            <a:tailEnd type="none" w="sm" len="sm"/>
          </a:ln>
        </p:spPr>
        <p:txBody>
          <a:bodyPr spcFirstLastPara="1" wrap="square" lIns="121900" tIns="60933" rIns="121900" bIns="60933" anchor="ctr" anchorCtr="0">
            <a:noAutofit/>
          </a:bodyPr>
          <a:lstStyle/>
          <a:p>
            <a:pPr algn="ctr" defTabSz="914377">
              <a:lnSpc>
                <a:spcPct val="90000"/>
              </a:lnSpc>
            </a:pPr>
            <a:r>
              <a:rPr lang="en-US" sz="1067">
                <a:solidFill>
                  <a:prstClr val="black"/>
                </a:solidFill>
                <a:latin typeface="Trebuchet MS" panose="020B0703020202090204" pitchFamily="34" charset="0"/>
                <a:ea typeface="Trebuchet MS"/>
                <a:cs typeface="Trebuchet MS"/>
                <a:sym typeface="Trebuchet MS"/>
              </a:rPr>
              <a:t>Create and Modify Complex Inspection Pipelines from Trained Models</a:t>
            </a:r>
            <a:endParaRPr>
              <a:solidFill>
                <a:prstClr val="black"/>
              </a:solidFill>
              <a:latin typeface="Trebuchet MS" panose="020B0703020202090204" pitchFamily="34" charset="0"/>
            </a:endParaRPr>
          </a:p>
        </p:txBody>
      </p:sp>
      <p:cxnSp>
        <p:nvCxnSpPr>
          <p:cNvPr id="367" name="Google Shape;367;g2dac4d3397e_0_120"/>
          <p:cNvCxnSpPr>
            <a:stCxn id="360" idx="3"/>
            <a:endCxn id="366" idx="1"/>
          </p:cNvCxnSpPr>
          <p:nvPr/>
        </p:nvCxnSpPr>
        <p:spPr>
          <a:xfrm>
            <a:off x="4982697" y="4627749"/>
            <a:ext cx="294000" cy="0"/>
          </a:xfrm>
          <a:prstGeom prst="straightConnector1">
            <a:avLst/>
          </a:prstGeom>
          <a:noFill/>
          <a:ln w="12700" cap="flat" cmpd="sng">
            <a:solidFill>
              <a:srgbClr val="93B3D7"/>
            </a:solidFill>
            <a:prstDash val="solid"/>
            <a:round/>
            <a:headEnd type="none" w="sm" len="sm"/>
            <a:tailEnd type="stealth" w="med" len="med"/>
          </a:ln>
        </p:spPr>
      </p:cxnSp>
      <p:cxnSp>
        <p:nvCxnSpPr>
          <p:cNvPr id="368" name="Google Shape;368;g2dac4d3397e_0_120"/>
          <p:cNvCxnSpPr>
            <a:stCxn id="352" idx="3"/>
            <a:endCxn id="369" idx="1"/>
          </p:cNvCxnSpPr>
          <p:nvPr/>
        </p:nvCxnSpPr>
        <p:spPr>
          <a:xfrm>
            <a:off x="6673133" y="4501033"/>
            <a:ext cx="1145600" cy="8936"/>
          </a:xfrm>
          <a:prstGeom prst="straightConnector1">
            <a:avLst/>
          </a:prstGeom>
          <a:noFill/>
          <a:ln w="12700" cap="flat" cmpd="sng">
            <a:solidFill>
              <a:srgbClr val="93B3D7"/>
            </a:solidFill>
            <a:prstDash val="solid"/>
            <a:round/>
            <a:headEnd type="none" w="sm" len="sm"/>
            <a:tailEnd type="stealth" w="med" len="med"/>
          </a:ln>
        </p:spPr>
      </p:cxnSp>
      <p:sp>
        <p:nvSpPr>
          <p:cNvPr id="370" name="Google Shape;370;g2dac4d3397e_0_120"/>
          <p:cNvSpPr txBox="1"/>
          <p:nvPr/>
        </p:nvSpPr>
        <p:spPr>
          <a:xfrm>
            <a:off x="794820" y="3086167"/>
            <a:ext cx="5681817" cy="566254"/>
          </a:xfrm>
          <a:prstGeom prst="rect">
            <a:avLst/>
          </a:prstGeom>
          <a:noFill/>
          <a:ln>
            <a:noFill/>
          </a:ln>
        </p:spPr>
        <p:txBody>
          <a:bodyPr spcFirstLastPara="1" wrap="square" lIns="121900" tIns="60933" rIns="121900" bIns="60933" anchor="t" anchorCtr="0">
            <a:spAutoFit/>
          </a:bodyPr>
          <a:lstStyle/>
          <a:p>
            <a:pPr algn="ctr" defTabSz="914377">
              <a:lnSpc>
                <a:spcPct val="90000"/>
              </a:lnSpc>
            </a:pPr>
            <a:r>
              <a:rPr lang="en-US" sz="1600" b="1">
                <a:solidFill>
                  <a:srgbClr val="B9D300"/>
                </a:solidFill>
                <a:latin typeface="Trebuchet MS" panose="020B0703020202090204" pitchFamily="34" charset="0"/>
                <a:ea typeface="Trebuchet MS"/>
                <a:cs typeface="Trebuchet MS"/>
                <a:sym typeface="Trebuchet MS"/>
              </a:rPr>
              <a:t>Self-Service AI/ML Solution Development &amp; </a:t>
            </a:r>
          </a:p>
          <a:p>
            <a:pPr algn="ctr" defTabSz="914377">
              <a:lnSpc>
                <a:spcPct val="90000"/>
              </a:lnSpc>
            </a:pPr>
            <a:r>
              <a:rPr lang="en-US" sz="1600" b="1">
                <a:solidFill>
                  <a:srgbClr val="B9D300"/>
                </a:solidFill>
                <a:latin typeface="Trebuchet MS" panose="020B0703020202090204" pitchFamily="34" charset="0"/>
                <a:ea typeface="Trebuchet MS"/>
                <a:cs typeface="Trebuchet MS"/>
                <a:sym typeface="Trebuchet MS"/>
              </a:rPr>
              <a:t>Maintenance via Sify RM Trainer</a:t>
            </a:r>
            <a:endParaRPr>
              <a:solidFill>
                <a:srgbClr val="B9D300"/>
              </a:solidFill>
              <a:latin typeface="Trebuchet MS" panose="020B0703020202090204" pitchFamily="34" charset="0"/>
            </a:endParaRPr>
          </a:p>
        </p:txBody>
      </p:sp>
      <p:pic>
        <p:nvPicPr>
          <p:cNvPr id="371" name="Google Shape;371;g2dac4d3397e_0_120"/>
          <p:cNvPicPr preferRelativeResize="0"/>
          <p:nvPr/>
        </p:nvPicPr>
        <p:blipFill rotWithShape="1">
          <a:blip r:embed="rId5">
            <a:alphaModFix/>
          </a:blip>
          <a:srcRect/>
          <a:stretch/>
        </p:blipFill>
        <p:spPr>
          <a:xfrm>
            <a:off x="2744759" y="3686415"/>
            <a:ext cx="288000" cy="288000"/>
          </a:xfrm>
          <a:prstGeom prst="rect">
            <a:avLst/>
          </a:prstGeom>
          <a:noFill/>
          <a:ln>
            <a:noFill/>
          </a:ln>
        </p:spPr>
      </p:pic>
      <p:pic>
        <p:nvPicPr>
          <p:cNvPr id="372" name="Google Shape;372;g2dac4d3397e_0_120"/>
          <p:cNvPicPr preferRelativeResize="0"/>
          <p:nvPr/>
        </p:nvPicPr>
        <p:blipFill rotWithShape="1">
          <a:blip r:embed="rId6">
            <a:alphaModFix/>
          </a:blip>
          <a:srcRect/>
          <a:stretch/>
        </p:blipFill>
        <p:spPr>
          <a:xfrm>
            <a:off x="10458046" y="4707329"/>
            <a:ext cx="354341" cy="389536"/>
          </a:xfrm>
          <a:prstGeom prst="rect">
            <a:avLst/>
          </a:prstGeom>
          <a:noFill/>
          <a:ln>
            <a:noFill/>
          </a:ln>
        </p:spPr>
      </p:pic>
      <p:pic>
        <p:nvPicPr>
          <p:cNvPr id="373" name="Google Shape;373;g2dac4d3397e_0_120" descr="Cloud outline"/>
          <p:cNvPicPr preferRelativeResize="0"/>
          <p:nvPr/>
        </p:nvPicPr>
        <p:blipFill rotWithShape="1">
          <a:blip r:embed="rId7">
            <a:alphaModFix/>
          </a:blip>
          <a:srcRect/>
          <a:stretch/>
        </p:blipFill>
        <p:spPr>
          <a:xfrm>
            <a:off x="5080796" y="5390569"/>
            <a:ext cx="572317" cy="630745"/>
          </a:xfrm>
          <a:prstGeom prst="rect">
            <a:avLst/>
          </a:prstGeom>
          <a:noFill/>
          <a:ln>
            <a:noFill/>
          </a:ln>
        </p:spPr>
      </p:pic>
      <p:sp>
        <p:nvSpPr>
          <p:cNvPr id="374" name="Google Shape;374;g2dac4d3397e_0_120"/>
          <p:cNvSpPr txBox="1"/>
          <p:nvPr/>
        </p:nvSpPr>
        <p:spPr>
          <a:xfrm>
            <a:off x="361903" y="764667"/>
            <a:ext cx="11328400" cy="451600"/>
          </a:xfrm>
          <a:prstGeom prst="rect">
            <a:avLst/>
          </a:prstGeom>
          <a:noFill/>
          <a:ln>
            <a:noFill/>
          </a:ln>
        </p:spPr>
        <p:txBody>
          <a:bodyPr spcFirstLastPara="1" wrap="square" lIns="121900" tIns="60933" rIns="121900" bIns="60933" anchor="t" anchorCtr="0">
            <a:noAutofit/>
          </a:bodyPr>
          <a:lstStyle/>
          <a:p>
            <a:pPr defTabSz="914377"/>
            <a:r>
              <a:rPr lang="en-US" sz="1867" dirty="0">
                <a:solidFill>
                  <a:prstClr val="white">
                    <a:lumMod val="75000"/>
                  </a:prstClr>
                </a:solidFill>
                <a:latin typeface="Trebuchet MS" panose="020B0703020202090204" pitchFamily="34" charset="0"/>
                <a:ea typeface="Trebuchet MS"/>
                <a:cs typeface="Trebuchet MS"/>
                <a:sym typeface="Trebuchet MS"/>
              </a:rPr>
              <a:t>Industrial grade AI for Automation with Security and Latency Prioritization </a:t>
            </a:r>
            <a:endParaRPr lang="en-US" sz="1867">
              <a:solidFill>
                <a:prstClr val="white">
                  <a:lumMod val="75000"/>
                </a:prstClr>
              </a:solidFill>
              <a:latin typeface="Trebuchet MS" panose="020B0703020202090204" pitchFamily="34" charset="0"/>
              <a:ea typeface="Trebuchet MS"/>
              <a:cs typeface="Trebuchet MS"/>
              <a:sym typeface="Trebuchet MS"/>
            </a:endParaRPr>
          </a:p>
        </p:txBody>
      </p:sp>
      <p:pic>
        <p:nvPicPr>
          <p:cNvPr id="375" name="Google Shape;375;g2dac4d3397e_0_120" descr="Tick with solid fill"/>
          <p:cNvPicPr preferRelativeResize="0"/>
          <p:nvPr/>
        </p:nvPicPr>
        <p:blipFill rotWithShape="1">
          <a:blip r:embed="rId8">
            <a:alphaModFix/>
          </a:blip>
          <a:srcRect/>
          <a:stretch/>
        </p:blipFill>
        <p:spPr>
          <a:xfrm>
            <a:off x="4302135" y="3710690"/>
            <a:ext cx="239452" cy="239452"/>
          </a:xfrm>
          <a:prstGeom prst="rect">
            <a:avLst/>
          </a:prstGeom>
          <a:noFill/>
          <a:ln>
            <a:noFill/>
          </a:ln>
        </p:spPr>
      </p:pic>
      <p:pic>
        <p:nvPicPr>
          <p:cNvPr id="376" name="Google Shape;376;g2dac4d3397e_0_120" descr="Circular flowchart outline"/>
          <p:cNvPicPr preferRelativeResize="0"/>
          <p:nvPr/>
        </p:nvPicPr>
        <p:blipFill rotWithShape="1">
          <a:blip r:embed="rId9">
            <a:alphaModFix/>
          </a:blip>
          <a:srcRect/>
          <a:stretch/>
        </p:blipFill>
        <p:spPr>
          <a:xfrm>
            <a:off x="5703043" y="3656821"/>
            <a:ext cx="347187" cy="347187"/>
          </a:xfrm>
          <a:prstGeom prst="rect">
            <a:avLst/>
          </a:prstGeom>
          <a:noFill/>
          <a:ln>
            <a:noFill/>
          </a:ln>
        </p:spPr>
      </p:pic>
      <p:sp>
        <p:nvSpPr>
          <p:cNvPr id="377" name="Google Shape;377;g2dac4d3397e_0_120"/>
          <p:cNvSpPr/>
          <p:nvPr/>
        </p:nvSpPr>
        <p:spPr>
          <a:xfrm>
            <a:off x="10025300" y="5226367"/>
            <a:ext cx="1200000" cy="307600"/>
          </a:xfrm>
          <a:prstGeom prst="rect">
            <a:avLst/>
          </a:prstGeom>
          <a:noFill/>
          <a:ln>
            <a:noFill/>
          </a:ln>
        </p:spPr>
        <p:txBody>
          <a:bodyPr spcFirstLastPara="1" wrap="square" lIns="121900" tIns="60933" rIns="121900" bIns="60933" anchor="t" anchorCtr="0">
            <a:noAutofit/>
          </a:bodyPr>
          <a:lstStyle/>
          <a:p>
            <a:pPr algn="ctr" defTabSz="914377"/>
            <a:r>
              <a:rPr lang="en-US" sz="1200" b="1">
                <a:solidFill>
                  <a:prstClr val="white">
                    <a:lumMod val="85000"/>
                  </a:prstClr>
                </a:solidFill>
                <a:latin typeface="Trebuchet MS" panose="020B0703020202090204" pitchFamily="34" charset="0"/>
                <a:ea typeface="Trebuchet MS"/>
                <a:cs typeface="Trebuchet MS"/>
                <a:sym typeface="Trebuchet MS"/>
              </a:rPr>
              <a:t>On-prem</a:t>
            </a:r>
            <a:endParaRPr lang="en-US">
              <a:solidFill>
                <a:prstClr val="white">
                  <a:lumMod val="85000"/>
                </a:prstClr>
              </a:solidFill>
              <a:latin typeface="Trebuchet MS" panose="020B0703020202090204" pitchFamily="34" charset="0"/>
            </a:endParaRPr>
          </a:p>
        </p:txBody>
      </p:sp>
      <p:sp>
        <p:nvSpPr>
          <p:cNvPr id="378" name="Google Shape;378;g2dac4d3397e_0_120"/>
          <p:cNvSpPr/>
          <p:nvPr/>
        </p:nvSpPr>
        <p:spPr>
          <a:xfrm>
            <a:off x="9020364" y="3852669"/>
            <a:ext cx="1363600" cy="634400"/>
          </a:xfrm>
          <a:prstGeom prst="rect">
            <a:avLst/>
          </a:prstGeom>
          <a:noFill/>
          <a:ln>
            <a:noFill/>
          </a:ln>
        </p:spPr>
        <p:txBody>
          <a:bodyPr spcFirstLastPara="1" wrap="square" lIns="121900" tIns="60933" rIns="121900" bIns="60933" anchor="ctr" anchorCtr="0">
            <a:noAutofit/>
          </a:bodyPr>
          <a:lstStyle/>
          <a:p>
            <a:pPr algn="ctr" defTabSz="914377"/>
            <a:r>
              <a:rPr lang="en-US" sz="1200">
                <a:solidFill>
                  <a:prstClr val="white">
                    <a:lumMod val="85000"/>
                  </a:prstClr>
                </a:solidFill>
                <a:latin typeface="Trebuchet MS" panose="020B0703020202090204" pitchFamily="34" charset="0"/>
                <a:sym typeface="Trebuchet MS"/>
              </a:rPr>
              <a:t>Data</a:t>
            </a:r>
          </a:p>
          <a:p>
            <a:pPr algn="ctr" defTabSz="914377"/>
            <a:r>
              <a:rPr lang="en-US" sz="1200">
                <a:solidFill>
                  <a:prstClr val="white">
                    <a:lumMod val="85000"/>
                  </a:prstClr>
                </a:solidFill>
                <a:latin typeface="Trebuchet MS" panose="020B0703020202090204" pitchFamily="34" charset="0"/>
                <a:sym typeface="Trebuchet MS"/>
              </a:rPr>
              <a:t>Feed</a:t>
            </a:r>
          </a:p>
        </p:txBody>
      </p:sp>
      <p:sp>
        <p:nvSpPr>
          <p:cNvPr id="379" name="Google Shape;379;g2dac4d3397e_0_120"/>
          <p:cNvSpPr/>
          <p:nvPr/>
        </p:nvSpPr>
        <p:spPr>
          <a:xfrm>
            <a:off x="3877480" y="6221100"/>
            <a:ext cx="4296800" cy="634400"/>
          </a:xfrm>
          <a:prstGeom prst="rect">
            <a:avLst/>
          </a:prstGeom>
          <a:noFill/>
          <a:ln>
            <a:noFill/>
          </a:ln>
        </p:spPr>
        <p:txBody>
          <a:bodyPr spcFirstLastPara="1" wrap="square" lIns="121900" tIns="60933" rIns="121900" bIns="60933" anchor="ctr" anchorCtr="0">
            <a:noAutofit/>
          </a:bodyPr>
          <a:lstStyle/>
          <a:p>
            <a:pPr algn="ctr" defTabSz="914377"/>
            <a:r>
              <a:rPr lang="en-US" sz="1200" b="1">
                <a:solidFill>
                  <a:prstClr val="white"/>
                </a:solidFill>
                <a:latin typeface="Trebuchet MS" panose="020B0703020202090204" pitchFamily="34" charset="0"/>
                <a:ea typeface="Trebuchet MS"/>
                <a:cs typeface="Trebuchet MS"/>
                <a:sym typeface="Trebuchet MS"/>
              </a:rPr>
              <a:t>(Re)Training Data Feed for </a:t>
            </a:r>
            <a:endParaRPr sz="1200" b="1">
              <a:solidFill>
                <a:prstClr val="white"/>
              </a:solidFill>
              <a:latin typeface="Trebuchet MS" panose="020B0703020202090204" pitchFamily="34" charset="0"/>
              <a:ea typeface="Trebuchet MS"/>
              <a:cs typeface="Trebuchet MS"/>
              <a:sym typeface="Trebuchet MS"/>
            </a:endParaRPr>
          </a:p>
          <a:p>
            <a:pPr algn="ctr" defTabSz="914377"/>
            <a:r>
              <a:rPr lang="en-US" sz="1200" b="1">
                <a:solidFill>
                  <a:prstClr val="white"/>
                </a:solidFill>
                <a:latin typeface="Trebuchet MS" panose="020B0703020202090204" pitchFamily="34" charset="0"/>
                <a:ea typeface="Trebuchet MS"/>
                <a:cs typeface="Trebuchet MS"/>
                <a:sym typeface="Trebuchet MS"/>
              </a:rPr>
              <a:t>AI/ML Solution Development &amp; Solution Maintenance</a:t>
            </a:r>
            <a:endParaRPr sz="1200" b="1">
              <a:solidFill>
                <a:prstClr val="white"/>
              </a:solidFill>
              <a:latin typeface="Trebuchet MS" panose="020B0703020202090204" pitchFamily="34" charset="0"/>
              <a:ea typeface="Trebuchet MS"/>
              <a:cs typeface="Trebuchet MS"/>
              <a:sym typeface="Trebuchet MS"/>
            </a:endParaRPr>
          </a:p>
        </p:txBody>
      </p:sp>
      <p:sp>
        <p:nvSpPr>
          <p:cNvPr id="380" name="Google Shape;380;g2dac4d3397e_0_120"/>
          <p:cNvSpPr/>
          <p:nvPr/>
        </p:nvSpPr>
        <p:spPr>
          <a:xfrm>
            <a:off x="5224797" y="1522763"/>
            <a:ext cx="1977600" cy="597943"/>
          </a:xfrm>
          <a:prstGeom prst="roundRect">
            <a:avLst>
              <a:gd name="adj" fmla="val 16667"/>
            </a:avLst>
          </a:prstGeom>
          <a:solidFill>
            <a:schemeClr val="dk2"/>
          </a:solidFill>
          <a:ln w="9525" cap="flat" cmpd="sng">
            <a:solidFill>
              <a:srgbClr val="366092"/>
            </a:solidFill>
            <a:prstDash val="solid"/>
            <a:round/>
            <a:headEnd type="none" w="sm" len="sm"/>
            <a:tailEnd type="none" w="sm" len="sm"/>
          </a:ln>
        </p:spPr>
        <p:txBody>
          <a:bodyPr spcFirstLastPara="1" wrap="square" lIns="121900" tIns="60933" rIns="121900" bIns="60933" anchor="t" anchorCtr="0">
            <a:noAutofit/>
          </a:bodyPr>
          <a:lstStyle/>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Sify Infinit QA</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Automation </a:t>
            </a:r>
            <a:endParaRPr>
              <a:solidFill>
                <a:prstClr val="black"/>
              </a:solidFill>
              <a:latin typeface="Trebuchet MS" panose="020B0703020202090204" pitchFamily="34" charset="0"/>
            </a:endParaRPr>
          </a:p>
        </p:txBody>
      </p:sp>
      <p:sp>
        <p:nvSpPr>
          <p:cNvPr id="381" name="Google Shape;381;g2dac4d3397e_0_120"/>
          <p:cNvSpPr txBox="1"/>
          <p:nvPr/>
        </p:nvSpPr>
        <p:spPr>
          <a:xfrm>
            <a:off x="7774333" y="3396534"/>
            <a:ext cx="1675600" cy="547852"/>
          </a:xfrm>
          <a:prstGeom prst="rect">
            <a:avLst/>
          </a:prstGeom>
          <a:noFill/>
          <a:ln>
            <a:noFill/>
          </a:ln>
        </p:spPr>
        <p:txBody>
          <a:bodyPr spcFirstLastPara="1" wrap="square" lIns="121900" tIns="60933" rIns="121900" bIns="60933" anchor="t" anchorCtr="0">
            <a:spAutoFit/>
          </a:bodyPr>
          <a:lstStyle/>
          <a:p>
            <a:pPr algn="ctr" defTabSz="914377">
              <a:lnSpc>
                <a:spcPct val="90000"/>
              </a:lnSpc>
            </a:pPr>
            <a:r>
              <a:rPr lang="en-US" sz="1600" b="1">
                <a:solidFill>
                  <a:srgbClr val="B9D300"/>
                </a:solidFill>
                <a:latin typeface="Trebuchet MS" panose="020B0703020202090204" pitchFamily="34" charset="0"/>
                <a:ea typeface="Trebuchet MS"/>
                <a:cs typeface="Trebuchet MS"/>
                <a:sym typeface="Trebuchet MS"/>
              </a:rPr>
              <a:t>Sify RM Audit</a:t>
            </a:r>
            <a:endParaRPr sz="1600"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Module</a:t>
            </a:r>
            <a:endParaRPr sz="1600" b="1">
              <a:solidFill>
                <a:srgbClr val="FF0000"/>
              </a:solidFill>
              <a:latin typeface="Trebuchet MS" panose="020B0703020202090204" pitchFamily="34" charset="0"/>
              <a:ea typeface="Trebuchet MS"/>
              <a:cs typeface="Trebuchet MS"/>
              <a:sym typeface="Trebuchet MS"/>
            </a:endParaRPr>
          </a:p>
        </p:txBody>
      </p:sp>
      <p:sp>
        <p:nvSpPr>
          <p:cNvPr id="369" name="Google Shape;369;g2dac4d3397e_0_120"/>
          <p:cNvSpPr txBox="1"/>
          <p:nvPr/>
        </p:nvSpPr>
        <p:spPr>
          <a:xfrm>
            <a:off x="7818733" y="4226842"/>
            <a:ext cx="1494000" cy="566254"/>
          </a:xfrm>
          <a:prstGeom prst="rect">
            <a:avLst/>
          </a:prstGeom>
          <a:noFill/>
          <a:ln>
            <a:noFill/>
          </a:ln>
        </p:spPr>
        <p:txBody>
          <a:bodyPr spcFirstLastPara="1" wrap="square" lIns="121900" tIns="60933" rIns="121900" bIns="60933" anchor="t" anchorCtr="0">
            <a:spAutoFit/>
          </a:bodyPr>
          <a:lstStyle/>
          <a:p>
            <a:pPr algn="ctr" defTabSz="914377">
              <a:lnSpc>
                <a:spcPct val="90000"/>
              </a:lnSpc>
            </a:pPr>
            <a:r>
              <a:rPr lang="en-US" sz="1600" b="1">
                <a:solidFill>
                  <a:prstClr val="white"/>
                </a:solidFill>
                <a:latin typeface="Trebuchet MS" panose="020B0703020202090204" pitchFamily="34" charset="0"/>
                <a:ea typeface="Trebuchet MS"/>
                <a:cs typeface="Trebuchet MS"/>
                <a:sym typeface="Trebuchet MS"/>
              </a:rPr>
              <a:t>Audit </a:t>
            </a:r>
          </a:p>
          <a:p>
            <a:pPr algn="ctr" defTabSz="914377">
              <a:lnSpc>
                <a:spcPct val="90000"/>
              </a:lnSpc>
            </a:pPr>
            <a:r>
              <a:rPr lang="en-US" sz="1600" b="1">
                <a:solidFill>
                  <a:prstClr val="white"/>
                </a:solidFill>
                <a:latin typeface="Trebuchet MS" panose="020B0703020202090204" pitchFamily="34" charset="0"/>
                <a:ea typeface="Trebuchet MS"/>
                <a:cs typeface="Trebuchet MS"/>
                <a:sym typeface="Trebuchet MS"/>
              </a:rPr>
              <a:t>Results</a:t>
            </a:r>
            <a:endParaRPr sz="1600" b="1">
              <a:solidFill>
                <a:prstClr val="white"/>
              </a:solidFill>
              <a:latin typeface="Trebuchet MS" panose="020B0703020202090204" pitchFamily="34" charset="0"/>
              <a:ea typeface="Trebuchet MS"/>
              <a:cs typeface="Trebuchet MS"/>
              <a:sym typeface="Trebuchet MS"/>
            </a:endParaRPr>
          </a:p>
        </p:txBody>
      </p:sp>
      <p:sp>
        <p:nvSpPr>
          <p:cNvPr id="382" name="Google Shape;382;g2dac4d3397e_0_120"/>
          <p:cNvSpPr/>
          <p:nvPr/>
        </p:nvSpPr>
        <p:spPr>
          <a:xfrm>
            <a:off x="7854200" y="5234633"/>
            <a:ext cx="1494000" cy="451600"/>
          </a:xfrm>
          <a:prstGeom prst="rect">
            <a:avLst/>
          </a:prstGeom>
          <a:noFill/>
          <a:ln>
            <a:noFill/>
          </a:ln>
        </p:spPr>
        <p:txBody>
          <a:bodyPr spcFirstLastPara="1" wrap="square" lIns="121900" tIns="60933" rIns="121900" bIns="60933" anchor="t" anchorCtr="0">
            <a:noAutofit/>
          </a:bodyPr>
          <a:lstStyle/>
          <a:p>
            <a:pPr algn="ctr" defTabSz="914377"/>
            <a:r>
              <a:rPr lang="en-US" sz="1200" b="1">
                <a:solidFill>
                  <a:prstClr val="white">
                    <a:lumMod val="85000"/>
                  </a:prstClr>
                </a:solidFill>
                <a:latin typeface="Trebuchet MS" panose="020B0703020202090204" pitchFamily="34" charset="0"/>
                <a:ea typeface="Trebuchet MS"/>
                <a:cs typeface="Trebuchet MS"/>
                <a:sym typeface="Trebuchet MS"/>
              </a:rPr>
              <a:t>On-prem</a:t>
            </a:r>
            <a:endParaRPr lang="en-US">
              <a:solidFill>
                <a:prstClr val="white">
                  <a:lumMod val="85000"/>
                </a:prstClr>
              </a:solidFill>
              <a:latin typeface="Trebuchet MS" panose="020B0703020202090204" pitchFamily="34" charset="0"/>
            </a:endParaRPr>
          </a:p>
        </p:txBody>
      </p:sp>
      <p:sp>
        <p:nvSpPr>
          <p:cNvPr id="383" name="Google Shape;383;g2dac4d3397e_0_120"/>
          <p:cNvSpPr/>
          <p:nvPr/>
        </p:nvSpPr>
        <p:spPr>
          <a:xfrm>
            <a:off x="7420064" y="1522763"/>
            <a:ext cx="1977600" cy="597943"/>
          </a:xfrm>
          <a:prstGeom prst="roundRect">
            <a:avLst>
              <a:gd name="adj" fmla="val 16667"/>
            </a:avLst>
          </a:prstGeom>
          <a:solidFill>
            <a:schemeClr val="dk2"/>
          </a:solidFill>
          <a:ln w="9525" cap="flat" cmpd="sng">
            <a:solidFill>
              <a:srgbClr val="366092"/>
            </a:solidFill>
            <a:prstDash val="solid"/>
            <a:round/>
            <a:headEnd type="none" w="sm" len="sm"/>
            <a:tailEnd type="none" w="sm" len="sm"/>
          </a:ln>
        </p:spPr>
        <p:txBody>
          <a:bodyPr spcFirstLastPara="1" wrap="square" lIns="121900" tIns="60933" rIns="121900" bIns="60933" anchor="t" anchorCtr="0">
            <a:noAutofit/>
          </a:bodyPr>
          <a:lstStyle/>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Sify Infinit </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Traceability</a:t>
            </a:r>
            <a:endParaRPr sz="1467" b="1">
              <a:solidFill>
                <a:srgbClr val="B9D300"/>
              </a:solidFill>
              <a:latin typeface="Trebuchet MS" panose="020B0703020202090204" pitchFamily="34" charset="0"/>
              <a:ea typeface="Trebuchet MS"/>
              <a:cs typeface="Trebuchet MS"/>
              <a:sym typeface="Trebuchet MS"/>
            </a:endParaRPr>
          </a:p>
        </p:txBody>
      </p:sp>
      <p:sp>
        <p:nvSpPr>
          <p:cNvPr id="384" name="Google Shape;384;g2dac4d3397e_0_120"/>
          <p:cNvSpPr/>
          <p:nvPr/>
        </p:nvSpPr>
        <p:spPr>
          <a:xfrm>
            <a:off x="9615331" y="1522763"/>
            <a:ext cx="1977600" cy="597943"/>
          </a:xfrm>
          <a:prstGeom prst="roundRect">
            <a:avLst>
              <a:gd name="adj" fmla="val 16667"/>
            </a:avLst>
          </a:prstGeom>
          <a:solidFill>
            <a:schemeClr val="dk2"/>
          </a:solidFill>
          <a:ln w="9525" cap="flat" cmpd="sng">
            <a:solidFill>
              <a:srgbClr val="366092"/>
            </a:solidFill>
            <a:prstDash val="solid"/>
            <a:round/>
            <a:headEnd type="none" w="sm" len="sm"/>
            <a:tailEnd type="none" w="sm" len="sm"/>
          </a:ln>
        </p:spPr>
        <p:txBody>
          <a:bodyPr spcFirstLastPara="1" wrap="square" lIns="121900" tIns="60933" rIns="121900" bIns="60933" anchor="t" anchorCtr="0">
            <a:noAutofit/>
          </a:bodyPr>
          <a:lstStyle/>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Sify Infinit </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Efficiency</a:t>
            </a:r>
            <a:endParaRPr sz="1467" b="1">
              <a:solidFill>
                <a:srgbClr val="B9D300"/>
              </a:solidFill>
              <a:latin typeface="Trebuchet MS" panose="020B0703020202090204" pitchFamily="34" charset="0"/>
              <a:ea typeface="Trebuchet MS"/>
              <a:cs typeface="Trebuchet MS"/>
              <a:sym typeface="Trebuchet MS"/>
            </a:endParaRPr>
          </a:p>
        </p:txBody>
      </p:sp>
      <p:cxnSp>
        <p:nvCxnSpPr>
          <p:cNvPr id="385" name="Google Shape;385;g2dac4d3397e_0_120"/>
          <p:cNvCxnSpPr>
            <a:cxnSpLocks/>
            <a:stCxn id="349" idx="0"/>
            <a:endCxn id="380" idx="2"/>
          </p:cNvCxnSpPr>
          <p:nvPr/>
        </p:nvCxnSpPr>
        <p:spPr>
          <a:xfrm rot="16200000" flipV="1">
            <a:off x="6822901" y="1511401"/>
            <a:ext cx="1179928" cy="2398536"/>
          </a:xfrm>
          <a:prstGeom prst="bentConnector3">
            <a:avLst>
              <a:gd name="adj1" fmla="val 50000"/>
            </a:avLst>
          </a:prstGeom>
          <a:noFill/>
          <a:ln w="12700" cap="flat" cmpd="sng">
            <a:solidFill>
              <a:srgbClr val="93B3D7"/>
            </a:solidFill>
            <a:prstDash val="solid"/>
            <a:round/>
            <a:headEnd type="none" w="sm" len="sm"/>
            <a:tailEnd type="stealth" w="med" len="med"/>
          </a:ln>
        </p:spPr>
      </p:cxnSp>
      <p:cxnSp>
        <p:nvCxnSpPr>
          <p:cNvPr id="386" name="Google Shape;386;g2dac4d3397e_0_120"/>
          <p:cNvCxnSpPr>
            <a:cxnSpLocks/>
            <a:stCxn id="349" idx="0"/>
            <a:endCxn id="384" idx="2"/>
          </p:cNvCxnSpPr>
          <p:nvPr/>
        </p:nvCxnSpPr>
        <p:spPr>
          <a:xfrm rot="5400000" flipH="1" flipV="1">
            <a:off x="9018168" y="1714671"/>
            <a:ext cx="1179928" cy="1991997"/>
          </a:xfrm>
          <a:prstGeom prst="bentConnector3">
            <a:avLst>
              <a:gd name="adj1" fmla="val 50000"/>
            </a:avLst>
          </a:prstGeom>
          <a:noFill/>
          <a:ln w="12700" cap="flat" cmpd="sng">
            <a:solidFill>
              <a:srgbClr val="93B3D7"/>
            </a:solidFill>
            <a:prstDash val="solid"/>
            <a:round/>
            <a:headEnd type="none" w="sm" len="sm"/>
            <a:tailEnd type="stealth" w="med" len="med"/>
          </a:ln>
        </p:spPr>
      </p:cxnSp>
      <p:cxnSp>
        <p:nvCxnSpPr>
          <p:cNvPr id="387" name="Google Shape;387;g2dac4d3397e_0_120"/>
          <p:cNvCxnSpPr>
            <a:cxnSpLocks/>
            <a:stCxn id="349" idx="0"/>
            <a:endCxn id="383" idx="2"/>
          </p:cNvCxnSpPr>
          <p:nvPr/>
        </p:nvCxnSpPr>
        <p:spPr>
          <a:xfrm rot="16200000" flipV="1">
            <a:off x="7920535" y="2609035"/>
            <a:ext cx="1179928" cy="203269"/>
          </a:xfrm>
          <a:prstGeom prst="bentConnector3">
            <a:avLst>
              <a:gd name="adj1" fmla="val 50000"/>
            </a:avLst>
          </a:prstGeom>
          <a:noFill/>
          <a:ln w="12700" cap="flat" cmpd="sng">
            <a:solidFill>
              <a:srgbClr val="93B3D7"/>
            </a:solidFill>
            <a:prstDash val="solid"/>
            <a:round/>
            <a:headEnd type="none" w="sm" len="sm"/>
            <a:tailEnd type="stealth" w="med" len="med"/>
          </a:ln>
        </p:spPr>
      </p:cxnSp>
      <p:sp>
        <p:nvSpPr>
          <p:cNvPr id="388" name="Google Shape;388;g2dac4d3397e_0_120"/>
          <p:cNvSpPr/>
          <p:nvPr/>
        </p:nvSpPr>
        <p:spPr>
          <a:xfrm>
            <a:off x="6763849" y="2359601"/>
            <a:ext cx="3061600" cy="307600"/>
          </a:xfrm>
          <a:prstGeom prst="rect">
            <a:avLst/>
          </a:prstGeom>
          <a:noFill/>
          <a:ln>
            <a:noFill/>
          </a:ln>
        </p:spPr>
        <p:txBody>
          <a:bodyPr spcFirstLastPara="1" wrap="square" lIns="121900" tIns="60933" rIns="121900" bIns="60933" anchor="t" anchorCtr="0">
            <a:noAutofit/>
          </a:bodyPr>
          <a:lstStyle/>
          <a:p>
            <a:pPr algn="ctr" defTabSz="914377"/>
            <a:r>
              <a:rPr lang="en-US" sz="1200" b="1" dirty="0">
                <a:solidFill>
                  <a:prstClr val="white"/>
                </a:solidFill>
                <a:latin typeface="Trebuchet MS" panose="020B0703020202090204" pitchFamily="34" charset="0"/>
                <a:ea typeface="Trebuchet MS"/>
                <a:cs typeface="Trebuchet MS"/>
                <a:sym typeface="Trebuchet MS"/>
              </a:rPr>
              <a:t>Deployed in the </a:t>
            </a:r>
            <a:r>
              <a:rPr lang="en-US" sz="1200" b="1" dirty="0">
                <a:solidFill>
                  <a:srgbClr val="B9D300"/>
                </a:solidFill>
                <a:latin typeface="Trebuchet MS" panose="020B0703020202090204" pitchFamily="34" charset="0"/>
                <a:ea typeface="Trebuchet MS"/>
                <a:cs typeface="Trebuchet MS"/>
                <a:sym typeface="Trebuchet MS"/>
              </a:rPr>
              <a:t>Sify</a:t>
            </a:r>
            <a:r>
              <a:rPr lang="en-US" sz="1200" b="1" dirty="0">
                <a:solidFill>
                  <a:prstClr val="white"/>
                </a:solidFill>
                <a:latin typeface="Trebuchet MS" panose="020B0703020202090204" pitchFamily="34" charset="0"/>
                <a:ea typeface="Trebuchet MS"/>
                <a:cs typeface="Trebuchet MS"/>
                <a:sym typeface="Trebuchet MS"/>
              </a:rPr>
              <a:t> CI cloud</a:t>
            </a:r>
            <a:endParaRPr dirty="0">
              <a:solidFill>
                <a:prstClr val="black"/>
              </a:solidFill>
              <a:latin typeface="Trebuchet MS" panose="020B0703020202090204" pitchFamily="34" charset="0"/>
            </a:endParaRPr>
          </a:p>
        </p:txBody>
      </p:sp>
      <p:pic>
        <p:nvPicPr>
          <p:cNvPr id="389" name="Google Shape;389;g2dac4d3397e_0_120" descr="Cloud outline"/>
          <p:cNvPicPr preferRelativeResize="0"/>
          <p:nvPr/>
        </p:nvPicPr>
        <p:blipFill rotWithShape="1">
          <a:blip r:embed="rId7">
            <a:alphaModFix/>
          </a:blip>
          <a:srcRect/>
          <a:stretch/>
        </p:blipFill>
        <p:spPr>
          <a:xfrm>
            <a:off x="9391614" y="2245400"/>
            <a:ext cx="447433" cy="493117"/>
          </a:xfrm>
          <a:prstGeom prst="rect">
            <a:avLst/>
          </a:prstGeom>
          <a:noFill/>
          <a:ln>
            <a:noFill/>
          </a:ln>
        </p:spPr>
      </p:pic>
      <p:sp>
        <p:nvSpPr>
          <p:cNvPr id="390" name="Google Shape;390;g2dac4d3397e_0_120"/>
          <p:cNvSpPr txBox="1"/>
          <p:nvPr/>
        </p:nvSpPr>
        <p:spPr>
          <a:xfrm>
            <a:off x="431799" y="1481675"/>
            <a:ext cx="4427371" cy="1234488"/>
          </a:xfrm>
          <a:prstGeom prst="rect">
            <a:avLst/>
          </a:prstGeom>
          <a:noFill/>
          <a:ln>
            <a:noFill/>
          </a:ln>
        </p:spPr>
        <p:txBody>
          <a:bodyPr spcFirstLastPara="1" wrap="square" lIns="121900" tIns="60933" rIns="121900" bIns="60933" anchor="t" anchorCtr="0">
            <a:noAutofit/>
          </a:bodyPr>
          <a:lstStyle/>
          <a:p>
            <a:pPr marL="228594" indent="-228594" defTabSz="914377">
              <a:buClr>
                <a:prstClr val="white"/>
              </a:buClr>
              <a:buSzPts val="1200"/>
              <a:buFont typeface="Arial" panose="020B0604020202020204" pitchFamily="34" charset="0"/>
              <a:buChar char="•"/>
            </a:pPr>
            <a:r>
              <a:rPr lang="en-US" sz="1333" b="1" dirty="0">
                <a:solidFill>
                  <a:prstClr val="white">
                    <a:lumMod val="75000"/>
                  </a:prstClr>
                </a:solidFill>
                <a:latin typeface="Trebuchet MS" panose="020B0703020202090204" pitchFamily="34" charset="0"/>
                <a:ea typeface="Trebuchet MS"/>
                <a:cs typeface="Trebuchet MS"/>
                <a:sym typeface="Trebuchet MS"/>
              </a:rPr>
              <a:t>Single solution for multiple use cases</a:t>
            </a:r>
          </a:p>
          <a:p>
            <a:pPr marL="228594" indent="-228594" defTabSz="914377">
              <a:buClr>
                <a:prstClr val="white"/>
              </a:buClr>
              <a:buSzPts val="1200"/>
              <a:buFont typeface="Arial" panose="020B0604020202020204" pitchFamily="34" charset="0"/>
              <a:buChar char="•"/>
            </a:pPr>
            <a:r>
              <a:rPr lang="en-US" sz="1333" b="1" dirty="0">
                <a:solidFill>
                  <a:prstClr val="white">
                    <a:lumMod val="75000"/>
                  </a:prstClr>
                </a:solidFill>
                <a:latin typeface="Trebuchet MS" panose="020B0703020202090204" pitchFamily="34" charset="0"/>
                <a:ea typeface="Trebuchet MS"/>
                <a:cs typeface="Trebuchet MS"/>
                <a:sym typeface="Trebuchet MS"/>
              </a:rPr>
              <a:t>No code AI/ML solution development &amp; maintenance enabling users to be self-sufficient</a:t>
            </a:r>
          </a:p>
          <a:p>
            <a:pPr marL="228594" indent="-228594" defTabSz="914377">
              <a:buClr>
                <a:prstClr val="white"/>
              </a:buClr>
              <a:buSzPts val="1200"/>
              <a:buFont typeface="Arial" panose="020B0604020202020204" pitchFamily="34" charset="0"/>
              <a:buChar char="•"/>
            </a:pPr>
            <a:r>
              <a:rPr lang="en-US" sz="1333" b="1" dirty="0">
                <a:solidFill>
                  <a:prstClr val="white">
                    <a:lumMod val="75000"/>
                  </a:prstClr>
                </a:solidFill>
                <a:latin typeface="Trebuchet MS" panose="020B0703020202090204" pitchFamily="34" charset="0"/>
                <a:ea typeface="Trebuchet MS"/>
                <a:cs typeface="Trebuchet MS"/>
                <a:sym typeface="Trebuchet MS"/>
              </a:rPr>
              <a:t>Ultimate security with on-prem AI training option</a:t>
            </a:r>
          </a:p>
          <a:p>
            <a:pPr marL="228594" indent="-228594" defTabSz="914377">
              <a:buClr>
                <a:prstClr val="white"/>
              </a:buClr>
              <a:buSzPts val="1200"/>
              <a:buFont typeface="Arial" panose="020B0604020202020204" pitchFamily="34" charset="0"/>
              <a:buChar char="•"/>
            </a:pPr>
            <a:r>
              <a:rPr lang="en-US" sz="1333" b="1" dirty="0">
                <a:solidFill>
                  <a:prstClr val="white">
                    <a:lumMod val="75000"/>
                  </a:prstClr>
                </a:solidFill>
                <a:latin typeface="Trebuchet MS" panose="020B0703020202090204" pitchFamily="34" charset="0"/>
                <a:ea typeface="Trebuchet MS"/>
                <a:cs typeface="Trebuchet MS"/>
                <a:sym typeface="Trebuchet MS"/>
              </a:rPr>
              <a:t>Low latency with on-prem audit module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7092-03C4-87C5-2F41-B4073E277264}"/>
              </a:ext>
            </a:extLst>
          </p:cNvPr>
          <p:cNvSpPr>
            <a:spLocks noGrp="1"/>
          </p:cNvSpPr>
          <p:nvPr>
            <p:ph type="title"/>
          </p:nvPr>
        </p:nvSpPr>
        <p:spPr>
          <a:xfrm>
            <a:off x="432000" y="307712"/>
            <a:ext cx="11328200" cy="502756"/>
          </a:xfrm>
        </p:spPr>
        <p:txBody>
          <a:bodyPr/>
          <a:lstStyle/>
          <a:p>
            <a:r>
              <a:rPr lang="en-US"/>
              <a:t>Industry Applications Services: SAP, ORACLE, Microsoft </a:t>
            </a:r>
          </a:p>
        </p:txBody>
      </p:sp>
      <p:graphicFrame>
        <p:nvGraphicFramePr>
          <p:cNvPr id="4" name="Diagram 3">
            <a:extLst>
              <a:ext uri="{FF2B5EF4-FFF2-40B4-BE49-F238E27FC236}">
                <a16:creationId xmlns:a16="http://schemas.microsoft.com/office/drawing/2014/main" id="{00ED2309-E309-5166-BEA5-917C4CA64926}"/>
              </a:ext>
            </a:extLst>
          </p:cNvPr>
          <p:cNvGraphicFramePr/>
          <p:nvPr/>
        </p:nvGraphicFramePr>
        <p:xfrm>
          <a:off x="5116076" y="1316568"/>
          <a:ext cx="4093517" cy="378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A1BEEAA-A946-55E7-351E-7D0ED5895507}"/>
              </a:ext>
            </a:extLst>
          </p:cNvPr>
          <p:cNvGraphicFramePr/>
          <p:nvPr/>
        </p:nvGraphicFramePr>
        <p:xfrm>
          <a:off x="9757384" y="1316567"/>
          <a:ext cx="1883139" cy="37973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1A52972C-F011-3E4F-9D0A-6185D4A9993F}"/>
              </a:ext>
            </a:extLst>
          </p:cNvPr>
          <p:cNvGraphicFramePr/>
          <p:nvPr/>
        </p:nvGraphicFramePr>
        <p:xfrm>
          <a:off x="431801" y="1316567"/>
          <a:ext cx="3866396" cy="37839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ounded Rectangle 8">
            <a:extLst>
              <a:ext uri="{FF2B5EF4-FFF2-40B4-BE49-F238E27FC236}">
                <a16:creationId xmlns:a16="http://schemas.microsoft.com/office/drawing/2014/main" id="{69CA8766-97EA-E390-3028-5DA6C9FBB4A9}"/>
              </a:ext>
            </a:extLst>
          </p:cNvPr>
          <p:cNvSpPr/>
          <p:nvPr/>
        </p:nvSpPr>
        <p:spPr>
          <a:xfrm>
            <a:off x="431800" y="5229681"/>
            <a:ext cx="3961336" cy="384000"/>
          </a:xfrm>
          <a:prstGeom prst="roundRect">
            <a:avLst/>
          </a:prstGeom>
          <a:solidFill>
            <a:srgbClr val="BED730"/>
          </a:solidFill>
          <a:ln w="9525">
            <a:solidFill>
              <a:schemeClr val="bg1"/>
            </a:solidFill>
            <a:prstDash val="sysDot"/>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nchor="ctr"/>
          <a:lstStyle/>
          <a:p>
            <a:pPr algn="ctr" defTabSz="914377">
              <a:defRPr/>
            </a:pPr>
            <a:r>
              <a:rPr lang="en-US" sz="1400" b="1">
                <a:solidFill>
                  <a:prstClr val="black"/>
                </a:solidFill>
                <a:latin typeface="Trebuchet MS"/>
              </a:rPr>
              <a:t>Across Application Layer</a:t>
            </a:r>
          </a:p>
        </p:txBody>
      </p:sp>
      <p:sp>
        <p:nvSpPr>
          <p:cNvPr id="3" name="Rounded Rectangle 2">
            <a:extLst>
              <a:ext uri="{FF2B5EF4-FFF2-40B4-BE49-F238E27FC236}">
                <a16:creationId xmlns:a16="http://schemas.microsoft.com/office/drawing/2014/main" id="{0DD96011-E270-5E83-59B1-7828538E24BB}"/>
              </a:ext>
            </a:extLst>
          </p:cNvPr>
          <p:cNvSpPr/>
          <p:nvPr/>
        </p:nvSpPr>
        <p:spPr>
          <a:xfrm>
            <a:off x="5116077" y="5243079"/>
            <a:ext cx="3906191" cy="384000"/>
          </a:xfrm>
          <a:prstGeom prst="roundRect">
            <a:avLst/>
          </a:prstGeom>
          <a:solidFill>
            <a:srgbClr val="BED730"/>
          </a:solidFill>
          <a:ln w="9525">
            <a:solidFill>
              <a:schemeClr val="bg1"/>
            </a:solidFill>
            <a:prstDash val="sysDot"/>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nchor="ctr"/>
          <a:lstStyle/>
          <a:p>
            <a:pPr algn="ctr" defTabSz="914377">
              <a:defRPr/>
            </a:pPr>
            <a:r>
              <a:rPr lang="en-US" sz="1400" b="1">
                <a:solidFill>
                  <a:prstClr val="black"/>
                </a:solidFill>
                <a:latin typeface="Trebuchet MS"/>
              </a:rPr>
              <a:t>360</a:t>
            </a:r>
            <a:r>
              <a:rPr lang="en-US" sz="1400" b="1" baseline="30000">
                <a:solidFill>
                  <a:prstClr val="black"/>
                </a:solidFill>
                <a:latin typeface="Trebuchet MS"/>
              </a:rPr>
              <a:t>o</a:t>
            </a:r>
            <a:r>
              <a:rPr lang="en-US" sz="1400" b="1">
                <a:solidFill>
                  <a:prstClr val="black"/>
                </a:solidFill>
                <a:latin typeface="Trebuchet MS"/>
              </a:rPr>
              <a:t> Services</a:t>
            </a:r>
          </a:p>
        </p:txBody>
      </p:sp>
      <p:sp>
        <p:nvSpPr>
          <p:cNvPr id="5" name="Rounded Rectangle 4">
            <a:extLst>
              <a:ext uri="{FF2B5EF4-FFF2-40B4-BE49-F238E27FC236}">
                <a16:creationId xmlns:a16="http://schemas.microsoft.com/office/drawing/2014/main" id="{5DC80874-FB18-F739-C25A-44A1FE3F76BF}"/>
              </a:ext>
            </a:extLst>
          </p:cNvPr>
          <p:cNvSpPr/>
          <p:nvPr/>
        </p:nvSpPr>
        <p:spPr>
          <a:xfrm>
            <a:off x="9661944" y="5243079"/>
            <a:ext cx="2098257" cy="384000"/>
          </a:xfrm>
          <a:prstGeom prst="roundRect">
            <a:avLst/>
          </a:prstGeom>
          <a:solidFill>
            <a:srgbClr val="BED730"/>
          </a:solidFill>
          <a:ln w="9525">
            <a:solidFill>
              <a:schemeClr val="bg1"/>
            </a:solidFill>
            <a:prstDash val="sysDot"/>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nchor="ctr"/>
          <a:lstStyle/>
          <a:p>
            <a:pPr algn="ctr" defTabSz="914377">
              <a:defRPr/>
            </a:pPr>
            <a:r>
              <a:rPr lang="en-US" sz="1400" b="1">
                <a:solidFill>
                  <a:prstClr val="black"/>
                </a:solidFill>
                <a:latin typeface="Trebuchet MS"/>
              </a:rPr>
              <a:t>ITIL Process Enabled</a:t>
            </a:r>
          </a:p>
        </p:txBody>
      </p:sp>
      <p:cxnSp>
        <p:nvCxnSpPr>
          <p:cNvPr id="10" name="Straight Connector 9">
            <a:extLst>
              <a:ext uri="{FF2B5EF4-FFF2-40B4-BE49-F238E27FC236}">
                <a16:creationId xmlns:a16="http://schemas.microsoft.com/office/drawing/2014/main" id="{73F21028-A6F5-1DC5-1151-E87934571B31}"/>
              </a:ext>
            </a:extLst>
          </p:cNvPr>
          <p:cNvCxnSpPr>
            <a:cxnSpLocks/>
          </p:cNvCxnSpPr>
          <p:nvPr/>
        </p:nvCxnSpPr>
        <p:spPr>
          <a:xfrm>
            <a:off x="9476084" y="1316567"/>
            <a:ext cx="0" cy="4416831"/>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3A0ED2-4B68-1FBC-C07A-19DA261B5E80}"/>
              </a:ext>
            </a:extLst>
          </p:cNvPr>
          <p:cNvCxnSpPr>
            <a:cxnSpLocks/>
          </p:cNvCxnSpPr>
          <p:nvPr/>
        </p:nvCxnSpPr>
        <p:spPr>
          <a:xfrm>
            <a:off x="4754607" y="1316567"/>
            <a:ext cx="0" cy="4416831"/>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 name="Rectangle: Rounded Corners 55">
            <a:extLst>
              <a:ext uri="{FF2B5EF4-FFF2-40B4-BE49-F238E27FC236}">
                <a16:creationId xmlns:a16="http://schemas.microsoft.com/office/drawing/2014/main" id="{EBD0B8CA-393F-FB25-87EF-87719FADCDAA}"/>
              </a:ext>
            </a:extLst>
          </p:cNvPr>
          <p:cNvSpPr/>
          <p:nvPr/>
        </p:nvSpPr>
        <p:spPr>
          <a:xfrm>
            <a:off x="0" y="6008200"/>
            <a:ext cx="12192000" cy="48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914377"/>
            <a:r>
              <a:rPr lang="en-US" sz="1467" b="1" i="1">
                <a:solidFill>
                  <a:prstClr val="black"/>
                </a:solidFill>
                <a:latin typeface="Trebuchet MS" panose="020B0703020202090204" pitchFamily="34" charset="0"/>
              </a:rPr>
              <a:t>Our multi-disciplinary managed services experts integrate efforts to optimize and manage critical business systems </a:t>
            </a:r>
          </a:p>
        </p:txBody>
      </p:sp>
    </p:spTree>
    <p:extLst>
      <p:ext uri="{BB962C8B-B14F-4D97-AF65-F5344CB8AC3E}">
        <p14:creationId xmlns:p14="http://schemas.microsoft.com/office/powerpoint/2010/main" val="17085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rla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DC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3.xml><?xml version="1.0" encoding="utf-8"?>
<a:theme xmlns:a="http://schemas.openxmlformats.org/drawingml/2006/main" name="11_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2001</Words>
  <Application>Microsoft Office PowerPoint</Application>
  <PresentationFormat>Widescreen</PresentationFormat>
  <Paragraphs>335</Paragraphs>
  <Slides>16</Slides>
  <Notes>11</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Birla Theme</vt:lpstr>
      <vt:lpstr>DC Theme</vt:lpstr>
      <vt:lpstr>11_Sify Theme Nov20</vt:lpstr>
      <vt:lpstr>PowerPoint Presentation</vt:lpstr>
      <vt:lpstr>DIGITAL APPs &amp; Industry Apps MANAGED SERVICES</vt:lpstr>
      <vt:lpstr>infinit FSO Full Stack Observability for operational efficiency </vt:lpstr>
      <vt:lpstr>Infinit FSO with aiops for real time insights on service performance</vt:lpstr>
      <vt:lpstr>Infinit Ai/ML PlaTFORM for informed decision making</vt:lpstr>
      <vt:lpstr>ONE STOP SHOP to Create and Consume AI </vt:lpstr>
      <vt:lpstr>Infinit OT: Enabling INDUSTRIAL GRADE AUTOMATION</vt:lpstr>
      <vt:lpstr>SIFY - RELIMETRICS INFINIT AI/ML DRIVEN OT APP ARCHITECTURE</vt:lpstr>
      <vt:lpstr>Industry Applications Services: SAP, ORACLE, Microsoft </vt:lpstr>
      <vt:lpstr>PowerPoint Presentation</vt:lpstr>
      <vt:lpstr>a platform centric approach</vt:lpstr>
      <vt:lpstr>PowerPoint Presentation</vt:lpstr>
      <vt:lpstr>Digital augmentation - ar/vr/MR services</vt:lpstr>
      <vt:lpstr>AI LEARNING Highlights</vt:lpstr>
      <vt:lpstr>Digital Assessment</vt:lpstr>
      <vt:lpstr>Forum digital- forward supply chain management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Shombit Roy</dc:creator>
  <cp:lastModifiedBy>Shombit Roy</cp:lastModifiedBy>
  <cp:revision>3</cp:revision>
  <dcterms:created xsi:type="dcterms:W3CDTF">2025-02-18T19:42:00Z</dcterms:created>
  <dcterms:modified xsi:type="dcterms:W3CDTF">2025-03-24T09:18:44Z</dcterms:modified>
</cp:coreProperties>
</file>