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147479897" r:id="rId2"/>
    <p:sldId id="2147482442" r:id="rId3"/>
    <p:sldId id="2147482382" r:id="rId4"/>
    <p:sldId id="2147482444" r:id="rId5"/>
    <p:sldId id="2147482453" r:id="rId6"/>
    <p:sldId id="2147482619" r:id="rId7"/>
    <p:sldId id="2147482490" r:id="rId8"/>
    <p:sldId id="2147482491" r:id="rId9"/>
    <p:sldId id="2147482488" r:id="rId10"/>
    <p:sldId id="2147482620" r:id="rId11"/>
    <p:sldId id="2147473549" r:id="rId12"/>
    <p:sldId id="2147482604" r:id="rId13"/>
    <p:sldId id="2147482618" r:id="rId14"/>
    <p:sldId id="2147311356" r:id="rId15"/>
    <p:sldId id="2147482391" r:id="rId16"/>
    <p:sldId id="2147311390" r:id="rId17"/>
    <p:sldId id="2147311391" r:id="rId18"/>
    <p:sldId id="214748248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D7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E02E7C-479B-424F-A89D-99C4BEAE3B2F}" v="11" dt="2025-03-25T11:26:24.5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C3437A-710E-4A41-BD2F-00C0569E27B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895DA38-78A0-0C42-8C2F-4795637EACFE}">
      <dgm:prSet custT="1"/>
      <dgm:spPr>
        <a:solidFill>
          <a:srgbClr val="1F497D">
            <a:alpha val="50196"/>
          </a:srgbClr>
        </a:solidFill>
        <a:ln w="6350">
          <a:solidFill>
            <a:schemeClr val="accent1">
              <a:lumMod val="75000"/>
            </a:schemeClr>
          </a:solidFill>
          <a:prstDash val="sysDot"/>
        </a:ln>
      </dgm:spPr>
      <dgm:t>
        <a:bodyPr/>
        <a:lstStyle/>
        <a:p>
          <a:pPr>
            <a:lnSpc>
              <a:spcPct val="100000"/>
            </a:lnSpc>
            <a:spcAft>
              <a:spcPts val="0"/>
            </a:spcAft>
          </a:pPr>
          <a:r>
            <a:rPr lang="en-US" sz="1200"/>
            <a:t>True modular and scalable design</a:t>
          </a:r>
          <a:endParaRPr lang="en-IN" sz="1200"/>
        </a:p>
      </dgm:t>
    </dgm:pt>
    <dgm:pt modelId="{0479C105-02C6-8A42-B8FC-EE752760029C}" type="parTrans" cxnId="{9F9794A4-BDE2-1545-BF49-B7024840CF12}">
      <dgm:prSet/>
      <dgm:spPr/>
      <dgm:t>
        <a:bodyPr/>
        <a:lstStyle/>
        <a:p>
          <a:endParaRPr lang="en-US" sz="1200"/>
        </a:p>
      </dgm:t>
    </dgm:pt>
    <dgm:pt modelId="{2ACAF3E1-223B-B54B-8F27-FEB8ED382DEB}" type="sibTrans" cxnId="{9F9794A4-BDE2-1545-BF49-B7024840CF12}">
      <dgm:prSet/>
      <dgm:spPr/>
      <dgm:t>
        <a:bodyPr/>
        <a:lstStyle/>
        <a:p>
          <a:endParaRPr lang="en-US" sz="1200"/>
        </a:p>
      </dgm:t>
    </dgm:pt>
    <dgm:pt modelId="{186D6223-8786-8A4F-AAB4-DB4E05205D0D}">
      <dgm:prSet custT="1"/>
      <dgm:spPr>
        <a:solidFill>
          <a:schemeClr val="tx2">
            <a:lumMod val="75000"/>
          </a:schemeClr>
        </a:solidFill>
        <a:ln w="6350">
          <a:solidFill>
            <a:schemeClr val="accent1">
              <a:lumMod val="75000"/>
            </a:schemeClr>
          </a:solidFill>
          <a:prstDash val="sysDot"/>
        </a:ln>
      </dgm:spPr>
      <dgm:t>
        <a:bodyPr/>
        <a:lstStyle/>
        <a:p>
          <a:pPr>
            <a:lnSpc>
              <a:spcPct val="100000"/>
            </a:lnSpc>
            <a:spcAft>
              <a:spcPts val="0"/>
            </a:spcAft>
          </a:pPr>
          <a:r>
            <a:rPr lang="en-US" sz="1200" b="0" i="0" baseline="0"/>
            <a:t>Horizontal </a:t>
          </a:r>
          <a:r>
            <a:rPr lang="en-US" sz="1200"/>
            <a:t>and/or vertical scalability</a:t>
          </a:r>
          <a:endParaRPr lang="en-IN" sz="1200"/>
        </a:p>
      </dgm:t>
    </dgm:pt>
    <dgm:pt modelId="{12D645CF-0804-AF49-B331-3AE45885A512}" type="parTrans" cxnId="{FC3D0EC7-8F29-8E40-8D8E-4D2126CF423F}">
      <dgm:prSet/>
      <dgm:spPr/>
      <dgm:t>
        <a:bodyPr/>
        <a:lstStyle/>
        <a:p>
          <a:endParaRPr lang="en-US" sz="1200"/>
        </a:p>
      </dgm:t>
    </dgm:pt>
    <dgm:pt modelId="{3FD940DA-1D4D-9643-AB3B-B8E03369D63E}" type="sibTrans" cxnId="{FC3D0EC7-8F29-8E40-8D8E-4D2126CF423F}">
      <dgm:prSet/>
      <dgm:spPr/>
      <dgm:t>
        <a:bodyPr/>
        <a:lstStyle/>
        <a:p>
          <a:endParaRPr lang="en-US" sz="1200"/>
        </a:p>
      </dgm:t>
    </dgm:pt>
    <dgm:pt modelId="{7A38FA13-BE4A-0C4C-83EF-488F2D2359D5}">
      <dgm:prSet custT="1"/>
      <dgm:spPr>
        <a:solidFill>
          <a:srgbClr val="1F497D">
            <a:alpha val="50196"/>
          </a:srgbClr>
        </a:solidFill>
        <a:ln w="6350">
          <a:solidFill>
            <a:schemeClr val="accent1">
              <a:lumMod val="75000"/>
            </a:schemeClr>
          </a:solidFill>
          <a:prstDash val="sysDot"/>
        </a:ln>
      </dgm:spPr>
      <dgm:t>
        <a:bodyPr/>
        <a:lstStyle/>
        <a:p>
          <a:pPr>
            <a:lnSpc>
              <a:spcPct val="100000"/>
            </a:lnSpc>
            <a:spcAft>
              <a:spcPts val="0"/>
            </a:spcAft>
          </a:pPr>
          <a:r>
            <a:rPr lang="en-US" sz="1200" b="0" i="0" baseline="0"/>
            <a:t>Server Hall Module: up to 120 standard rack positions</a:t>
          </a:r>
          <a:endParaRPr lang="en-IN" sz="1200"/>
        </a:p>
      </dgm:t>
    </dgm:pt>
    <dgm:pt modelId="{45DB6823-BC42-4041-A3E9-6FDEF1CC7013}" type="parTrans" cxnId="{46BEAC94-BBEF-164E-B5EE-E4C9660994F7}">
      <dgm:prSet/>
      <dgm:spPr/>
      <dgm:t>
        <a:bodyPr/>
        <a:lstStyle/>
        <a:p>
          <a:endParaRPr lang="en-US" sz="1200"/>
        </a:p>
      </dgm:t>
    </dgm:pt>
    <dgm:pt modelId="{7685F0B5-750B-5A4C-BBB4-6DC91D55B649}" type="sibTrans" cxnId="{46BEAC94-BBEF-164E-B5EE-E4C9660994F7}">
      <dgm:prSet/>
      <dgm:spPr/>
      <dgm:t>
        <a:bodyPr/>
        <a:lstStyle/>
        <a:p>
          <a:endParaRPr lang="en-US" sz="1200"/>
        </a:p>
      </dgm:t>
    </dgm:pt>
    <dgm:pt modelId="{F68289BE-8ED6-9040-AA51-D9A50DE665C5}">
      <dgm:prSet custT="1"/>
      <dgm:spPr>
        <a:solidFill>
          <a:schemeClr val="tx2">
            <a:lumMod val="75000"/>
          </a:schemeClr>
        </a:solidFill>
        <a:ln w="6350">
          <a:solidFill>
            <a:schemeClr val="accent1">
              <a:lumMod val="75000"/>
            </a:schemeClr>
          </a:solidFill>
          <a:prstDash val="sysDot"/>
        </a:ln>
      </dgm:spPr>
      <dgm:t>
        <a:bodyPr/>
        <a:lstStyle/>
        <a:p>
          <a:pPr>
            <a:lnSpc>
              <a:spcPct val="100000"/>
            </a:lnSpc>
            <a:spcAft>
              <a:spcPts val="0"/>
            </a:spcAft>
          </a:pPr>
          <a:r>
            <a:rPr lang="en-US" sz="1200"/>
            <a:t>Power Module: in multiples of 600kW</a:t>
          </a:r>
          <a:endParaRPr lang="en-IN" sz="1200"/>
        </a:p>
      </dgm:t>
    </dgm:pt>
    <dgm:pt modelId="{D12621E0-401E-D840-A147-2AC50249215A}" type="parTrans" cxnId="{C84F1A2A-0774-DB48-A2BF-0952C0D1CF65}">
      <dgm:prSet/>
      <dgm:spPr/>
      <dgm:t>
        <a:bodyPr/>
        <a:lstStyle/>
        <a:p>
          <a:endParaRPr lang="en-US" sz="1200"/>
        </a:p>
      </dgm:t>
    </dgm:pt>
    <dgm:pt modelId="{A520C8C5-497A-9C4D-803E-F6F9C76F0032}" type="sibTrans" cxnId="{C84F1A2A-0774-DB48-A2BF-0952C0D1CF65}">
      <dgm:prSet/>
      <dgm:spPr/>
      <dgm:t>
        <a:bodyPr/>
        <a:lstStyle/>
        <a:p>
          <a:endParaRPr lang="en-US" sz="1200"/>
        </a:p>
      </dgm:t>
    </dgm:pt>
    <dgm:pt modelId="{45FEE016-0F78-2D41-89E1-C1F8ADEF6A15}">
      <dgm:prSet custT="1"/>
      <dgm:spPr>
        <a:solidFill>
          <a:srgbClr val="1F497D">
            <a:alpha val="50196"/>
          </a:srgbClr>
        </a:solidFill>
        <a:ln w="6350">
          <a:solidFill>
            <a:schemeClr val="accent1">
              <a:lumMod val="75000"/>
            </a:schemeClr>
          </a:solidFill>
          <a:prstDash val="sysDot"/>
        </a:ln>
      </dgm:spPr>
      <dgm:t>
        <a:bodyPr/>
        <a:lstStyle/>
        <a:p>
          <a:pPr>
            <a:lnSpc>
              <a:spcPct val="100000"/>
            </a:lnSpc>
            <a:spcAft>
              <a:spcPts val="0"/>
            </a:spcAft>
          </a:pPr>
          <a:r>
            <a:rPr lang="en-US" sz="1200" b="0" i="0" baseline="0"/>
            <a:t>Service Module:  Operations &amp; Logistics</a:t>
          </a:r>
          <a:endParaRPr lang="en-IN" sz="1200"/>
        </a:p>
      </dgm:t>
    </dgm:pt>
    <dgm:pt modelId="{2BDD54D5-64FE-EC43-BDDA-10C3683F0C5E}" type="parTrans" cxnId="{B76AD109-002D-8041-9298-2D3008A8CB33}">
      <dgm:prSet/>
      <dgm:spPr/>
      <dgm:t>
        <a:bodyPr/>
        <a:lstStyle/>
        <a:p>
          <a:endParaRPr lang="en-US" sz="1200"/>
        </a:p>
      </dgm:t>
    </dgm:pt>
    <dgm:pt modelId="{68C9E9D2-702F-B04A-AF51-49273D287904}" type="sibTrans" cxnId="{B76AD109-002D-8041-9298-2D3008A8CB33}">
      <dgm:prSet/>
      <dgm:spPr/>
      <dgm:t>
        <a:bodyPr/>
        <a:lstStyle/>
        <a:p>
          <a:endParaRPr lang="en-US" sz="1200"/>
        </a:p>
      </dgm:t>
    </dgm:pt>
    <dgm:pt modelId="{F17CEA79-CFCA-174E-B884-83479876227C}">
      <dgm:prSet custT="1"/>
      <dgm:spPr>
        <a:solidFill>
          <a:schemeClr val="tx2">
            <a:lumMod val="75000"/>
          </a:schemeClr>
        </a:solidFill>
        <a:ln w="6350">
          <a:solidFill>
            <a:schemeClr val="accent1">
              <a:lumMod val="75000"/>
            </a:schemeClr>
          </a:solidFill>
          <a:prstDash val="sysDot"/>
        </a:ln>
      </dgm:spPr>
      <dgm:t>
        <a:bodyPr/>
        <a:lstStyle/>
        <a:p>
          <a:pPr>
            <a:lnSpc>
              <a:spcPct val="100000"/>
            </a:lnSpc>
            <a:spcAft>
              <a:spcPts val="0"/>
            </a:spcAft>
          </a:pPr>
          <a:r>
            <a:rPr lang="en-US" sz="1200"/>
            <a:t>Typical total IT power capacity from 1200kw to 3600kw</a:t>
          </a:r>
          <a:endParaRPr lang="en-IN" sz="1200"/>
        </a:p>
      </dgm:t>
    </dgm:pt>
    <dgm:pt modelId="{F3EA1E67-FA35-EB4D-A536-5E5E75FC8B95}" type="parTrans" cxnId="{E13AE1E8-884B-5C44-8469-8637063019E4}">
      <dgm:prSet/>
      <dgm:spPr/>
      <dgm:t>
        <a:bodyPr/>
        <a:lstStyle/>
        <a:p>
          <a:endParaRPr lang="en-US" sz="1200"/>
        </a:p>
      </dgm:t>
    </dgm:pt>
    <dgm:pt modelId="{B168B67F-5CF9-A249-AE6F-7EBB674B5EA4}" type="sibTrans" cxnId="{E13AE1E8-884B-5C44-8469-8637063019E4}">
      <dgm:prSet/>
      <dgm:spPr/>
      <dgm:t>
        <a:bodyPr/>
        <a:lstStyle/>
        <a:p>
          <a:endParaRPr lang="en-US" sz="1200"/>
        </a:p>
      </dgm:t>
    </dgm:pt>
    <dgm:pt modelId="{7192836F-8256-5247-810B-89C65D7A922F}">
      <dgm:prSet custT="1"/>
      <dgm:spPr>
        <a:solidFill>
          <a:srgbClr val="1F497D">
            <a:alpha val="50196"/>
          </a:srgbClr>
        </a:solidFill>
        <a:ln w="6350">
          <a:solidFill>
            <a:schemeClr val="accent1">
              <a:lumMod val="75000"/>
            </a:schemeClr>
          </a:solidFill>
          <a:prstDash val="sysDot"/>
        </a:ln>
      </dgm:spPr>
      <dgm:t>
        <a:bodyPr/>
        <a:lstStyle/>
        <a:p>
          <a:pPr>
            <a:lnSpc>
              <a:spcPct val="100000"/>
            </a:lnSpc>
            <a:spcAft>
              <a:spcPts val="0"/>
            </a:spcAft>
          </a:pPr>
          <a:r>
            <a:rPr lang="en-US" sz="1200"/>
            <a:t>4.5-meter height, 1500kg floor loading</a:t>
          </a:r>
          <a:endParaRPr lang="en-IN" sz="1200"/>
        </a:p>
      </dgm:t>
    </dgm:pt>
    <dgm:pt modelId="{64A317A3-AC22-B943-95B1-BDF97226976D}" type="parTrans" cxnId="{464D92F1-AF6F-2A4C-A779-1CFAA6CDF21D}">
      <dgm:prSet/>
      <dgm:spPr/>
      <dgm:t>
        <a:bodyPr/>
        <a:lstStyle/>
        <a:p>
          <a:endParaRPr lang="en-US" sz="1200"/>
        </a:p>
      </dgm:t>
    </dgm:pt>
    <dgm:pt modelId="{8F7410B9-50AB-A34A-BB44-10F78ABC4B13}" type="sibTrans" cxnId="{464D92F1-AF6F-2A4C-A779-1CFAA6CDF21D}">
      <dgm:prSet/>
      <dgm:spPr/>
      <dgm:t>
        <a:bodyPr/>
        <a:lstStyle/>
        <a:p>
          <a:endParaRPr lang="en-US" sz="1200"/>
        </a:p>
      </dgm:t>
    </dgm:pt>
    <dgm:pt modelId="{F2BF8042-CB4C-E84C-9C49-02B4A0162C12}">
      <dgm:prSet custT="1"/>
      <dgm:spPr>
        <a:solidFill>
          <a:schemeClr val="tx2">
            <a:lumMod val="75000"/>
          </a:schemeClr>
        </a:solidFill>
        <a:ln w="6350">
          <a:solidFill>
            <a:schemeClr val="accent1">
              <a:lumMod val="75000"/>
            </a:schemeClr>
          </a:solidFill>
          <a:prstDash val="sysDot"/>
        </a:ln>
      </dgm:spPr>
      <dgm:t>
        <a:bodyPr/>
        <a:lstStyle/>
        <a:p>
          <a:pPr>
            <a:lnSpc>
              <a:spcPct val="100000"/>
            </a:lnSpc>
            <a:spcAft>
              <a:spcPts val="0"/>
            </a:spcAft>
          </a:pPr>
          <a:r>
            <a:rPr lang="en-US" sz="1200"/>
            <a:t>Expandable per Land area available</a:t>
          </a:r>
          <a:endParaRPr lang="en-IN" sz="1200"/>
        </a:p>
      </dgm:t>
    </dgm:pt>
    <dgm:pt modelId="{875950ED-D00D-5842-835C-3D38911F6DDF}" type="parTrans" cxnId="{ACE725D5-061C-1048-8AE6-AF97946EFD3E}">
      <dgm:prSet/>
      <dgm:spPr/>
      <dgm:t>
        <a:bodyPr/>
        <a:lstStyle/>
        <a:p>
          <a:endParaRPr lang="en-US" sz="1200"/>
        </a:p>
      </dgm:t>
    </dgm:pt>
    <dgm:pt modelId="{80E9B3A6-62D4-A64C-9B9A-A749811679A8}" type="sibTrans" cxnId="{ACE725D5-061C-1048-8AE6-AF97946EFD3E}">
      <dgm:prSet/>
      <dgm:spPr/>
      <dgm:t>
        <a:bodyPr/>
        <a:lstStyle/>
        <a:p>
          <a:endParaRPr lang="en-US" sz="1200"/>
        </a:p>
      </dgm:t>
    </dgm:pt>
    <dgm:pt modelId="{934205DE-5A6B-C345-BB6D-795A348A7CF9}">
      <dgm:prSet custT="1"/>
      <dgm:spPr>
        <a:solidFill>
          <a:srgbClr val="1F497D">
            <a:alpha val="50196"/>
          </a:srgbClr>
        </a:solidFill>
        <a:ln w="6350">
          <a:solidFill>
            <a:schemeClr val="accent1">
              <a:lumMod val="75000"/>
            </a:schemeClr>
          </a:solidFill>
          <a:prstDash val="sysDot"/>
        </a:ln>
      </dgm:spPr>
      <dgm:t>
        <a:bodyPr/>
        <a:lstStyle/>
        <a:p>
          <a:pPr>
            <a:lnSpc>
              <a:spcPct val="100000"/>
            </a:lnSpc>
            <a:spcAft>
              <a:spcPts val="0"/>
            </a:spcAft>
          </a:pPr>
          <a:r>
            <a:rPr lang="en-US" sz="1200"/>
            <a:t>Deployment 8-10 months from contract </a:t>
          </a:r>
          <a:endParaRPr lang="en-IN" sz="1200"/>
        </a:p>
      </dgm:t>
    </dgm:pt>
    <dgm:pt modelId="{4AD71AE2-523F-C14D-8929-8B4E1AD0C6BF}" type="parTrans" cxnId="{FE57B3A2-C24B-7642-A42F-3DB1ECC07748}">
      <dgm:prSet/>
      <dgm:spPr/>
      <dgm:t>
        <a:bodyPr/>
        <a:lstStyle/>
        <a:p>
          <a:endParaRPr lang="en-US" sz="1200"/>
        </a:p>
      </dgm:t>
    </dgm:pt>
    <dgm:pt modelId="{4E949DB9-44C6-8C44-A19D-F5315710AC28}" type="sibTrans" cxnId="{FE57B3A2-C24B-7642-A42F-3DB1ECC07748}">
      <dgm:prSet/>
      <dgm:spPr/>
      <dgm:t>
        <a:bodyPr/>
        <a:lstStyle/>
        <a:p>
          <a:endParaRPr lang="en-US" sz="1200"/>
        </a:p>
      </dgm:t>
    </dgm:pt>
    <dgm:pt modelId="{F2942686-E283-C74B-BD01-3090668066AA}" type="pres">
      <dgm:prSet presAssocID="{A4C3437A-710E-4A41-BD2F-00C0569E27BB}" presName="diagram" presStyleCnt="0">
        <dgm:presLayoutVars>
          <dgm:dir/>
          <dgm:resizeHandles val="exact"/>
        </dgm:presLayoutVars>
      </dgm:prSet>
      <dgm:spPr/>
    </dgm:pt>
    <dgm:pt modelId="{4F44AB0A-AEC8-104A-A183-806AA1210FCD}" type="pres">
      <dgm:prSet presAssocID="{F895DA38-78A0-0C42-8C2F-4795637EACFE}" presName="node" presStyleLbl="node1" presStyleIdx="0" presStyleCnt="9" custScaleX="117394" custScaleY="145248">
        <dgm:presLayoutVars>
          <dgm:bulletEnabled val="1"/>
        </dgm:presLayoutVars>
      </dgm:prSet>
      <dgm:spPr/>
    </dgm:pt>
    <dgm:pt modelId="{B183B0FA-2054-874F-BF51-3073B94ACCD5}" type="pres">
      <dgm:prSet presAssocID="{2ACAF3E1-223B-B54B-8F27-FEB8ED382DEB}" presName="sibTrans" presStyleCnt="0"/>
      <dgm:spPr/>
    </dgm:pt>
    <dgm:pt modelId="{71A26472-5626-F345-A114-E9885696186C}" type="pres">
      <dgm:prSet presAssocID="{186D6223-8786-8A4F-AAB4-DB4E05205D0D}" presName="node" presStyleLbl="node1" presStyleIdx="1" presStyleCnt="9" custScaleX="117394" custScaleY="145248">
        <dgm:presLayoutVars>
          <dgm:bulletEnabled val="1"/>
        </dgm:presLayoutVars>
      </dgm:prSet>
      <dgm:spPr/>
    </dgm:pt>
    <dgm:pt modelId="{EF11D348-DD68-C346-99E6-7BE5CF194B65}" type="pres">
      <dgm:prSet presAssocID="{3FD940DA-1D4D-9643-AB3B-B8E03369D63E}" presName="sibTrans" presStyleCnt="0"/>
      <dgm:spPr/>
    </dgm:pt>
    <dgm:pt modelId="{E53BEEDA-35FF-8C47-8C11-6AAF535C02D6}" type="pres">
      <dgm:prSet presAssocID="{7A38FA13-BE4A-0C4C-83EF-488F2D2359D5}" presName="node" presStyleLbl="node1" presStyleIdx="2" presStyleCnt="9" custScaleX="117394" custScaleY="145248">
        <dgm:presLayoutVars>
          <dgm:bulletEnabled val="1"/>
        </dgm:presLayoutVars>
      </dgm:prSet>
      <dgm:spPr/>
    </dgm:pt>
    <dgm:pt modelId="{65BA0C0D-2CDC-6446-B4A3-CC2F2A0049FC}" type="pres">
      <dgm:prSet presAssocID="{7685F0B5-750B-5A4C-BBB4-6DC91D55B649}" presName="sibTrans" presStyleCnt="0"/>
      <dgm:spPr/>
    </dgm:pt>
    <dgm:pt modelId="{878ECC7C-3E63-3842-964C-A4058E1F1CFF}" type="pres">
      <dgm:prSet presAssocID="{F68289BE-8ED6-9040-AA51-D9A50DE665C5}" presName="node" presStyleLbl="node1" presStyleIdx="3" presStyleCnt="9" custScaleX="117394" custScaleY="145248">
        <dgm:presLayoutVars>
          <dgm:bulletEnabled val="1"/>
        </dgm:presLayoutVars>
      </dgm:prSet>
      <dgm:spPr/>
    </dgm:pt>
    <dgm:pt modelId="{2283B691-A8EF-1542-A698-DB36131E3762}" type="pres">
      <dgm:prSet presAssocID="{A520C8C5-497A-9C4D-803E-F6F9C76F0032}" presName="sibTrans" presStyleCnt="0"/>
      <dgm:spPr/>
    </dgm:pt>
    <dgm:pt modelId="{3E530C40-1814-F448-AF06-889136C5EC85}" type="pres">
      <dgm:prSet presAssocID="{45FEE016-0F78-2D41-89E1-C1F8ADEF6A15}" presName="node" presStyleLbl="node1" presStyleIdx="4" presStyleCnt="9" custScaleX="117394" custScaleY="145248">
        <dgm:presLayoutVars>
          <dgm:bulletEnabled val="1"/>
        </dgm:presLayoutVars>
      </dgm:prSet>
      <dgm:spPr/>
    </dgm:pt>
    <dgm:pt modelId="{D3B3BEEB-70FF-0A48-A547-E34E5E43BAC1}" type="pres">
      <dgm:prSet presAssocID="{68C9E9D2-702F-B04A-AF51-49273D287904}" presName="sibTrans" presStyleCnt="0"/>
      <dgm:spPr/>
    </dgm:pt>
    <dgm:pt modelId="{CE498E88-E7DD-264A-8033-723068C1A2F6}" type="pres">
      <dgm:prSet presAssocID="{F17CEA79-CFCA-174E-B884-83479876227C}" presName="node" presStyleLbl="node1" presStyleIdx="5" presStyleCnt="9" custScaleX="117394" custScaleY="145248">
        <dgm:presLayoutVars>
          <dgm:bulletEnabled val="1"/>
        </dgm:presLayoutVars>
      </dgm:prSet>
      <dgm:spPr/>
    </dgm:pt>
    <dgm:pt modelId="{0C29B921-55DB-9840-82B7-47B872B8BADA}" type="pres">
      <dgm:prSet presAssocID="{B168B67F-5CF9-A249-AE6F-7EBB674B5EA4}" presName="sibTrans" presStyleCnt="0"/>
      <dgm:spPr/>
    </dgm:pt>
    <dgm:pt modelId="{A92D0D1D-6623-DB4D-A022-96700F8B4489}" type="pres">
      <dgm:prSet presAssocID="{7192836F-8256-5247-810B-89C65D7A922F}" presName="node" presStyleLbl="node1" presStyleIdx="6" presStyleCnt="9" custScaleX="117394" custScaleY="145248">
        <dgm:presLayoutVars>
          <dgm:bulletEnabled val="1"/>
        </dgm:presLayoutVars>
      </dgm:prSet>
      <dgm:spPr/>
    </dgm:pt>
    <dgm:pt modelId="{1D5CED5D-D680-9843-BD37-A0ADD630A67D}" type="pres">
      <dgm:prSet presAssocID="{8F7410B9-50AB-A34A-BB44-10F78ABC4B13}" presName="sibTrans" presStyleCnt="0"/>
      <dgm:spPr/>
    </dgm:pt>
    <dgm:pt modelId="{4890D0BE-16BC-7140-B153-12AE221BE562}" type="pres">
      <dgm:prSet presAssocID="{F2BF8042-CB4C-E84C-9C49-02B4A0162C12}" presName="node" presStyleLbl="node1" presStyleIdx="7" presStyleCnt="9" custScaleX="117394" custScaleY="145248">
        <dgm:presLayoutVars>
          <dgm:bulletEnabled val="1"/>
        </dgm:presLayoutVars>
      </dgm:prSet>
      <dgm:spPr/>
    </dgm:pt>
    <dgm:pt modelId="{A67EB42A-6CD4-DA43-989F-6CB523B6D51A}" type="pres">
      <dgm:prSet presAssocID="{80E9B3A6-62D4-A64C-9B9A-A749811679A8}" presName="sibTrans" presStyleCnt="0"/>
      <dgm:spPr/>
    </dgm:pt>
    <dgm:pt modelId="{461A2489-81DE-D046-8836-AA8BF5CDAEAA}" type="pres">
      <dgm:prSet presAssocID="{934205DE-5A6B-C345-BB6D-795A348A7CF9}" presName="node" presStyleLbl="node1" presStyleIdx="8" presStyleCnt="9" custScaleX="117394" custScaleY="145248">
        <dgm:presLayoutVars>
          <dgm:bulletEnabled val="1"/>
        </dgm:presLayoutVars>
      </dgm:prSet>
      <dgm:spPr/>
    </dgm:pt>
  </dgm:ptLst>
  <dgm:cxnLst>
    <dgm:cxn modelId="{B76AD109-002D-8041-9298-2D3008A8CB33}" srcId="{A4C3437A-710E-4A41-BD2F-00C0569E27BB}" destId="{45FEE016-0F78-2D41-89E1-C1F8ADEF6A15}" srcOrd="4" destOrd="0" parTransId="{2BDD54D5-64FE-EC43-BDDA-10C3683F0C5E}" sibTransId="{68C9E9D2-702F-B04A-AF51-49273D287904}"/>
    <dgm:cxn modelId="{7030561C-A9B8-4F45-9D99-47A0170BD905}" type="presOf" srcId="{45FEE016-0F78-2D41-89E1-C1F8ADEF6A15}" destId="{3E530C40-1814-F448-AF06-889136C5EC85}" srcOrd="0" destOrd="0" presId="urn:microsoft.com/office/officeart/2005/8/layout/default"/>
    <dgm:cxn modelId="{C84F1A2A-0774-DB48-A2BF-0952C0D1CF65}" srcId="{A4C3437A-710E-4A41-BD2F-00C0569E27BB}" destId="{F68289BE-8ED6-9040-AA51-D9A50DE665C5}" srcOrd="3" destOrd="0" parTransId="{D12621E0-401E-D840-A147-2AC50249215A}" sibTransId="{A520C8C5-497A-9C4D-803E-F6F9C76F0032}"/>
    <dgm:cxn modelId="{B4F7AB38-A139-7141-B796-2B0D1EDB10C4}" type="presOf" srcId="{934205DE-5A6B-C345-BB6D-795A348A7CF9}" destId="{461A2489-81DE-D046-8836-AA8BF5CDAEAA}" srcOrd="0" destOrd="0" presId="urn:microsoft.com/office/officeart/2005/8/layout/default"/>
    <dgm:cxn modelId="{ABD35D70-DAFF-904D-8A9D-312130C0B229}" type="presOf" srcId="{F895DA38-78A0-0C42-8C2F-4795637EACFE}" destId="{4F44AB0A-AEC8-104A-A183-806AA1210FCD}" srcOrd="0" destOrd="0" presId="urn:microsoft.com/office/officeart/2005/8/layout/default"/>
    <dgm:cxn modelId="{906A5C57-1294-EB4B-986D-761642021386}" type="presOf" srcId="{7A38FA13-BE4A-0C4C-83EF-488F2D2359D5}" destId="{E53BEEDA-35FF-8C47-8C11-6AAF535C02D6}" srcOrd="0" destOrd="0" presId="urn:microsoft.com/office/officeart/2005/8/layout/default"/>
    <dgm:cxn modelId="{46BEAC94-BBEF-164E-B5EE-E4C9660994F7}" srcId="{A4C3437A-710E-4A41-BD2F-00C0569E27BB}" destId="{7A38FA13-BE4A-0C4C-83EF-488F2D2359D5}" srcOrd="2" destOrd="0" parTransId="{45DB6823-BC42-4041-A3E9-6FDEF1CC7013}" sibTransId="{7685F0B5-750B-5A4C-BBB4-6DC91D55B649}"/>
    <dgm:cxn modelId="{FE57B3A2-C24B-7642-A42F-3DB1ECC07748}" srcId="{A4C3437A-710E-4A41-BD2F-00C0569E27BB}" destId="{934205DE-5A6B-C345-BB6D-795A348A7CF9}" srcOrd="8" destOrd="0" parTransId="{4AD71AE2-523F-C14D-8929-8B4E1AD0C6BF}" sibTransId="{4E949DB9-44C6-8C44-A19D-F5315710AC28}"/>
    <dgm:cxn modelId="{9F9794A4-BDE2-1545-BF49-B7024840CF12}" srcId="{A4C3437A-710E-4A41-BD2F-00C0569E27BB}" destId="{F895DA38-78A0-0C42-8C2F-4795637EACFE}" srcOrd="0" destOrd="0" parTransId="{0479C105-02C6-8A42-B8FC-EE752760029C}" sibTransId="{2ACAF3E1-223B-B54B-8F27-FEB8ED382DEB}"/>
    <dgm:cxn modelId="{FB3E03AB-2EBA-5F44-A3F1-29586C774384}" type="presOf" srcId="{F2BF8042-CB4C-E84C-9C49-02B4A0162C12}" destId="{4890D0BE-16BC-7140-B153-12AE221BE562}" srcOrd="0" destOrd="0" presId="urn:microsoft.com/office/officeart/2005/8/layout/default"/>
    <dgm:cxn modelId="{4E6021C3-988A-EC44-988A-94EFDDBD8800}" type="presOf" srcId="{7192836F-8256-5247-810B-89C65D7A922F}" destId="{A92D0D1D-6623-DB4D-A022-96700F8B4489}" srcOrd="0" destOrd="0" presId="urn:microsoft.com/office/officeart/2005/8/layout/default"/>
    <dgm:cxn modelId="{FC3D0EC7-8F29-8E40-8D8E-4D2126CF423F}" srcId="{A4C3437A-710E-4A41-BD2F-00C0569E27BB}" destId="{186D6223-8786-8A4F-AAB4-DB4E05205D0D}" srcOrd="1" destOrd="0" parTransId="{12D645CF-0804-AF49-B331-3AE45885A512}" sibTransId="{3FD940DA-1D4D-9643-AB3B-B8E03369D63E}"/>
    <dgm:cxn modelId="{B52871CD-5F0E-C14D-9365-BBA0A1C05F8B}" type="presOf" srcId="{A4C3437A-710E-4A41-BD2F-00C0569E27BB}" destId="{F2942686-E283-C74B-BD01-3090668066AA}" srcOrd="0" destOrd="0" presId="urn:microsoft.com/office/officeart/2005/8/layout/default"/>
    <dgm:cxn modelId="{CCD554CE-3C68-FF4A-99A4-3A88A6D387C4}" type="presOf" srcId="{F17CEA79-CFCA-174E-B884-83479876227C}" destId="{CE498E88-E7DD-264A-8033-723068C1A2F6}" srcOrd="0" destOrd="0" presId="urn:microsoft.com/office/officeart/2005/8/layout/default"/>
    <dgm:cxn modelId="{ACE725D5-061C-1048-8AE6-AF97946EFD3E}" srcId="{A4C3437A-710E-4A41-BD2F-00C0569E27BB}" destId="{F2BF8042-CB4C-E84C-9C49-02B4A0162C12}" srcOrd="7" destOrd="0" parTransId="{875950ED-D00D-5842-835C-3D38911F6DDF}" sibTransId="{80E9B3A6-62D4-A64C-9B9A-A749811679A8}"/>
    <dgm:cxn modelId="{E13AE1E8-884B-5C44-8469-8637063019E4}" srcId="{A4C3437A-710E-4A41-BD2F-00C0569E27BB}" destId="{F17CEA79-CFCA-174E-B884-83479876227C}" srcOrd="5" destOrd="0" parTransId="{F3EA1E67-FA35-EB4D-A536-5E5E75FC8B95}" sibTransId="{B168B67F-5CF9-A249-AE6F-7EBB674B5EA4}"/>
    <dgm:cxn modelId="{714EE2EE-04BC-FE4E-999E-C26C12F87D51}" type="presOf" srcId="{186D6223-8786-8A4F-AAB4-DB4E05205D0D}" destId="{71A26472-5626-F345-A114-E9885696186C}" srcOrd="0" destOrd="0" presId="urn:microsoft.com/office/officeart/2005/8/layout/default"/>
    <dgm:cxn modelId="{464D92F1-AF6F-2A4C-A779-1CFAA6CDF21D}" srcId="{A4C3437A-710E-4A41-BD2F-00C0569E27BB}" destId="{7192836F-8256-5247-810B-89C65D7A922F}" srcOrd="6" destOrd="0" parTransId="{64A317A3-AC22-B943-95B1-BDF97226976D}" sibTransId="{8F7410B9-50AB-A34A-BB44-10F78ABC4B13}"/>
    <dgm:cxn modelId="{4C6E1FFC-F84B-F44D-81E5-770B0701C14E}" type="presOf" srcId="{F68289BE-8ED6-9040-AA51-D9A50DE665C5}" destId="{878ECC7C-3E63-3842-964C-A4058E1F1CFF}" srcOrd="0" destOrd="0" presId="urn:microsoft.com/office/officeart/2005/8/layout/default"/>
    <dgm:cxn modelId="{EECDD19C-50BC-4440-88D2-35D39C347D55}" type="presParOf" srcId="{F2942686-E283-C74B-BD01-3090668066AA}" destId="{4F44AB0A-AEC8-104A-A183-806AA1210FCD}" srcOrd="0" destOrd="0" presId="urn:microsoft.com/office/officeart/2005/8/layout/default"/>
    <dgm:cxn modelId="{D2A94269-58A9-404F-A0CD-FE4CEA454D03}" type="presParOf" srcId="{F2942686-E283-C74B-BD01-3090668066AA}" destId="{B183B0FA-2054-874F-BF51-3073B94ACCD5}" srcOrd="1" destOrd="0" presId="urn:microsoft.com/office/officeart/2005/8/layout/default"/>
    <dgm:cxn modelId="{3F39E748-2EFB-564D-B366-F55F8EDFAE53}" type="presParOf" srcId="{F2942686-E283-C74B-BD01-3090668066AA}" destId="{71A26472-5626-F345-A114-E9885696186C}" srcOrd="2" destOrd="0" presId="urn:microsoft.com/office/officeart/2005/8/layout/default"/>
    <dgm:cxn modelId="{AFF6729B-5688-3945-AE9D-DEA63AD7FFBE}" type="presParOf" srcId="{F2942686-E283-C74B-BD01-3090668066AA}" destId="{EF11D348-DD68-C346-99E6-7BE5CF194B65}" srcOrd="3" destOrd="0" presId="urn:microsoft.com/office/officeart/2005/8/layout/default"/>
    <dgm:cxn modelId="{7A3A8AFD-11F6-7844-9F1B-B9867FC11E93}" type="presParOf" srcId="{F2942686-E283-C74B-BD01-3090668066AA}" destId="{E53BEEDA-35FF-8C47-8C11-6AAF535C02D6}" srcOrd="4" destOrd="0" presId="urn:microsoft.com/office/officeart/2005/8/layout/default"/>
    <dgm:cxn modelId="{F24D0D24-BB00-1E46-BA24-B55CF4571D41}" type="presParOf" srcId="{F2942686-E283-C74B-BD01-3090668066AA}" destId="{65BA0C0D-2CDC-6446-B4A3-CC2F2A0049FC}" srcOrd="5" destOrd="0" presId="urn:microsoft.com/office/officeart/2005/8/layout/default"/>
    <dgm:cxn modelId="{D744FB81-7F1A-EF4F-B5CA-1C8F685B3E27}" type="presParOf" srcId="{F2942686-E283-C74B-BD01-3090668066AA}" destId="{878ECC7C-3E63-3842-964C-A4058E1F1CFF}" srcOrd="6" destOrd="0" presId="urn:microsoft.com/office/officeart/2005/8/layout/default"/>
    <dgm:cxn modelId="{819E54DA-35DD-054A-B5D0-D4ADF54EB1A0}" type="presParOf" srcId="{F2942686-E283-C74B-BD01-3090668066AA}" destId="{2283B691-A8EF-1542-A698-DB36131E3762}" srcOrd="7" destOrd="0" presId="urn:microsoft.com/office/officeart/2005/8/layout/default"/>
    <dgm:cxn modelId="{DCCC1E4E-BC31-5641-9998-951A9D758EC1}" type="presParOf" srcId="{F2942686-E283-C74B-BD01-3090668066AA}" destId="{3E530C40-1814-F448-AF06-889136C5EC85}" srcOrd="8" destOrd="0" presId="urn:microsoft.com/office/officeart/2005/8/layout/default"/>
    <dgm:cxn modelId="{203412D8-D34B-E340-AC34-FAD8733A5A50}" type="presParOf" srcId="{F2942686-E283-C74B-BD01-3090668066AA}" destId="{D3B3BEEB-70FF-0A48-A547-E34E5E43BAC1}" srcOrd="9" destOrd="0" presId="urn:microsoft.com/office/officeart/2005/8/layout/default"/>
    <dgm:cxn modelId="{F31ECFD9-28F0-FC43-95E4-142E1D4943BC}" type="presParOf" srcId="{F2942686-E283-C74B-BD01-3090668066AA}" destId="{CE498E88-E7DD-264A-8033-723068C1A2F6}" srcOrd="10" destOrd="0" presId="urn:microsoft.com/office/officeart/2005/8/layout/default"/>
    <dgm:cxn modelId="{812CFB8E-390F-BF4A-90DC-B5F5F0572421}" type="presParOf" srcId="{F2942686-E283-C74B-BD01-3090668066AA}" destId="{0C29B921-55DB-9840-82B7-47B872B8BADA}" srcOrd="11" destOrd="0" presId="urn:microsoft.com/office/officeart/2005/8/layout/default"/>
    <dgm:cxn modelId="{BBB3561B-A63B-C747-A452-E93AD1B3653A}" type="presParOf" srcId="{F2942686-E283-C74B-BD01-3090668066AA}" destId="{A92D0D1D-6623-DB4D-A022-96700F8B4489}" srcOrd="12" destOrd="0" presId="urn:microsoft.com/office/officeart/2005/8/layout/default"/>
    <dgm:cxn modelId="{E8E0FF5B-77EC-EA48-8A89-24D35F217E3F}" type="presParOf" srcId="{F2942686-E283-C74B-BD01-3090668066AA}" destId="{1D5CED5D-D680-9843-BD37-A0ADD630A67D}" srcOrd="13" destOrd="0" presId="urn:microsoft.com/office/officeart/2005/8/layout/default"/>
    <dgm:cxn modelId="{1E5DD97C-9F4A-E54E-B75B-87B64986AFA1}" type="presParOf" srcId="{F2942686-E283-C74B-BD01-3090668066AA}" destId="{4890D0BE-16BC-7140-B153-12AE221BE562}" srcOrd="14" destOrd="0" presId="urn:microsoft.com/office/officeart/2005/8/layout/default"/>
    <dgm:cxn modelId="{F7E7E9B7-B8E1-3640-8720-6644D324408D}" type="presParOf" srcId="{F2942686-E283-C74B-BD01-3090668066AA}" destId="{A67EB42A-6CD4-DA43-989F-6CB523B6D51A}" srcOrd="15" destOrd="0" presId="urn:microsoft.com/office/officeart/2005/8/layout/default"/>
    <dgm:cxn modelId="{33462D2F-E40E-5B48-BCFF-E22F99344F4C}" type="presParOf" srcId="{F2942686-E283-C74B-BD01-3090668066AA}" destId="{461A2489-81DE-D046-8836-AA8BF5CDAEAA}" srcOrd="16"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C3437A-710E-4A41-BD2F-00C0569E27B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895DA38-78A0-0C42-8C2F-4795637EACFE}">
      <dgm:prSet custT="1"/>
      <dgm:spPr>
        <a:solidFill>
          <a:srgbClr val="1F497D">
            <a:alpha val="50196"/>
          </a:srgbClr>
        </a:solidFill>
        <a:ln w="6350">
          <a:solidFill>
            <a:schemeClr val="accent1">
              <a:lumMod val="75000"/>
            </a:schemeClr>
          </a:solidFill>
          <a:prstDash val="sysDot"/>
        </a:ln>
      </dgm:spPr>
      <dgm:t>
        <a:bodyPr/>
        <a:lstStyle/>
        <a:p>
          <a:pPr>
            <a:lnSpc>
              <a:spcPct val="100000"/>
            </a:lnSpc>
            <a:spcAft>
              <a:spcPts val="0"/>
            </a:spcAft>
          </a:pPr>
          <a:r>
            <a:rPr lang="en-US" sz="1200"/>
            <a:t>Two server hall modules per floor</a:t>
          </a:r>
          <a:endParaRPr lang="en-IN" sz="1200"/>
        </a:p>
      </dgm:t>
    </dgm:pt>
    <dgm:pt modelId="{0479C105-02C6-8A42-B8FC-EE752760029C}" type="parTrans" cxnId="{9F9794A4-BDE2-1545-BF49-B7024840CF12}">
      <dgm:prSet/>
      <dgm:spPr/>
      <dgm:t>
        <a:bodyPr/>
        <a:lstStyle/>
        <a:p>
          <a:endParaRPr lang="en-US" sz="1200"/>
        </a:p>
      </dgm:t>
    </dgm:pt>
    <dgm:pt modelId="{2ACAF3E1-223B-B54B-8F27-FEB8ED382DEB}" type="sibTrans" cxnId="{9F9794A4-BDE2-1545-BF49-B7024840CF12}">
      <dgm:prSet/>
      <dgm:spPr/>
      <dgm:t>
        <a:bodyPr/>
        <a:lstStyle/>
        <a:p>
          <a:endParaRPr lang="en-US" sz="1200"/>
        </a:p>
      </dgm:t>
    </dgm:pt>
    <dgm:pt modelId="{186D6223-8786-8A4F-AAB4-DB4E05205D0D}">
      <dgm:prSet custT="1"/>
      <dgm:spPr>
        <a:solidFill>
          <a:schemeClr val="tx2">
            <a:lumMod val="75000"/>
          </a:schemeClr>
        </a:solidFill>
        <a:ln w="6350">
          <a:solidFill>
            <a:schemeClr val="accent1">
              <a:lumMod val="75000"/>
            </a:schemeClr>
          </a:solidFill>
          <a:prstDash val="sysDot"/>
        </a:ln>
      </dgm:spPr>
      <dgm:t>
        <a:bodyPr/>
        <a:lstStyle/>
        <a:p>
          <a:pPr>
            <a:lnSpc>
              <a:spcPct val="100000"/>
            </a:lnSpc>
            <a:spcAft>
              <a:spcPts val="0"/>
            </a:spcAft>
          </a:pPr>
          <a:r>
            <a:rPr lang="en-US" sz="1200" b="0" i="0" baseline="0"/>
            <a:t>Each server hall module supports </a:t>
          </a:r>
          <a:r>
            <a:rPr lang="en-US" sz="1200" b="0" i="0" baseline="0" err="1"/>
            <a:t>upto</a:t>
          </a:r>
          <a:r>
            <a:rPr lang="en-US" sz="1200" b="0" i="0" baseline="0"/>
            <a:t> 120 racks</a:t>
          </a:r>
          <a:endParaRPr lang="en-IN" sz="1200"/>
        </a:p>
      </dgm:t>
    </dgm:pt>
    <dgm:pt modelId="{12D645CF-0804-AF49-B331-3AE45885A512}" type="parTrans" cxnId="{FC3D0EC7-8F29-8E40-8D8E-4D2126CF423F}">
      <dgm:prSet/>
      <dgm:spPr/>
      <dgm:t>
        <a:bodyPr/>
        <a:lstStyle/>
        <a:p>
          <a:endParaRPr lang="en-US" sz="1200"/>
        </a:p>
      </dgm:t>
    </dgm:pt>
    <dgm:pt modelId="{3FD940DA-1D4D-9643-AB3B-B8E03369D63E}" type="sibTrans" cxnId="{FC3D0EC7-8F29-8E40-8D8E-4D2126CF423F}">
      <dgm:prSet/>
      <dgm:spPr/>
      <dgm:t>
        <a:bodyPr/>
        <a:lstStyle/>
        <a:p>
          <a:endParaRPr lang="en-US" sz="1200"/>
        </a:p>
      </dgm:t>
    </dgm:pt>
    <dgm:pt modelId="{7A38FA13-BE4A-0C4C-83EF-488F2D2359D5}">
      <dgm:prSet custT="1"/>
      <dgm:spPr>
        <a:solidFill>
          <a:srgbClr val="1F497D">
            <a:alpha val="50196"/>
          </a:srgbClr>
        </a:solidFill>
        <a:ln w="6350">
          <a:solidFill>
            <a:schemeClr val="accent1">
              <a:lumMod val="75000"/>
            </a:schemeClr>
          </a:solidFill>
          <a:prstDash val="sysDot"/>
        </a:ln>
      </dgm:spPr>
      <dgm:t>
        <a:bodyPr/>
        <a:lstStyle/>
        <a:p>
          <a:pPr>
            <a:lnSpc>
              <a:spcPct val="100000"/>
            </a:lnSpc>
            <a:spcAft>
              <a:spcPts val="0"/>
            </a:spcAft>
          </a:pPr>
          <a:r>
            <a:rPr lang="en-IN" sz="1200"/>
            <a:t>20 racks and 6 rows per floor. The aisle are 3 tiles</a:t>
          </a:r>
        </a:p>
      </dgm:t>
    </dgm:pt>
    <dgm:pt modelId="{45DB6823-BC42-4041-A3E9-6FDEF1CC7013}" type="parTrans" cxnId="{46BEAC94-BBEF-164E-B5EE-E4C9660994F7}">
      <dgm:prSet/>
      <dgm:spPr/>
      <dgm:t>
        <a:bodyPr/>
        <a:lstStyle/>
        <a:p>
          <a:endParaRPr lang="en-US" sz="1200"/>
        </a:p>
      </dgm:t>
    </dgm:pt>
    <dgm:pt modelId="{7685F0B5-750B-5A4C-BBB4-6DC91D55B649}" type="sibTrans" cxnId="{46BEAC94-BBEF-164E-B5EE-E4C9660994F7}">
      <dgm:prSet/>
      <dgm:spPr/>
      <dgm:t>
        <a:bodyPr/>
        <a:lstStyle/>
        <a:p>
          <a:endParaRPr lang="en-US" sz="1200"/>
        </a:p>
      </dgm:t>
    </dgm:pt>
    <dgm:pt modelId="{F68289BE-8ED6-9040-AA51-D9A50DE665C5}">
      <dgm:prSet custT="1"/>
      <dgm:spPr>
        <a:solidFill>
          <a:schemeClr val="tx2">
            <a:lumMod val="75000"/>
          </a:schemeClr>
        </a:solidFill>
        <a:ln w="6350">
          <a:solidFill>
            <a:schemeClr val="accent1">
              <a:lumMod val="75000"/>
            </a:schemeClr>
          </a:solidFill>
          <a:prstDash val="sysDot"/>
        </a:ln>
      </dgm:spPr>
      <dgm:t>
        <a:bodyPr/>
        <a:lstStyle/>
        <a:p>
          <a:pPr>
            <a:lnSpc>
              <a:spcPct val="100000"/>
            </a:lnSpc>
            <a:spcAft>
              <a:spcPts val="0"/>
            </a:spcAft>
          </a:pPr>
          <a:r>
            <a:rPr lang="en-IN" sz="1200"/>
            <a:t>Each floor has 2 MMRs, Operations room, de-box or staging room</a:t>
          </a:r>
        </a:p>
      </dgm:t>
    </dgm:pt>
    <dgm:pt modelId="{D12621E0-401E-D840-A147-2AC50249215A}" type="parTrans" cxnId="{C84F1A2A-0774-DB48-A2BF-0952C0D1CF65}">
      <dgm:prSet/>
      <dgm:spPr/>
      <dgm:t>
        <a:bodyPr/>
        <a:lstStyle/>
        <a:p>
          <a:endParaRPr lang="en-US" sz="1200"/>
        </a:p>
      </dgm:t>
    </dgm:pt>
    <dgm:pt modelId="{A520C8C5-497A-9C4D-803E-F6F9C76F0032}" type="sibTrans" cxnId="{C84F1A2A-0774-DB48-A2BF-0952C0D1CF65}">
      <dgm:prSet/>
      <dgm:spPr/>
      <dgm:t>
        <a:bodyPr/>
        <a:lstStyle/>
        <a:p>
          <a:endParaRPr lang="en-US" sz="1200"/>
        </a:p>
      </dgm:t>
    </dgm:pt>
    <dgm:pt modelId="{45FEE016-0F78-2D41-89E1-C1F8ADEF6A15}">
      <dgm:prSet custT="1"/>
      <dgm:spPr>
        <a:solidFill>
          <a:srgbClr val="1F497D">
            <a:alpha val="50196"/>
          </a:srgbClr>
        </a:solidFill>
        <a:ln w="6350">
          <a:solidFill>
            <a:schemeClr val="accent1">
              <a:lumMod val="75000"/>
            </a:schemeClr>
          </a:solidFill>
          <a:prstDash val="sysDot"/>
        </a:ln>
      </dgm:spPr>
      <dgm:t>
        <a:bodyPr/>
        <a:lstStyle/>
        <a:p>
          <a:pPr>
            <a:lnSpc>
              <a:spcPct val="100000"/>
            </a:lnSpc>
            <a:spcAft>
              <a:spcPts val="0"/>
            </a:spcAft>
          </a:pPr>
          <a:r>
            <a:rPr lang="en-US" sz="1200" b="0" i="0" baseline="0"/>
            <a:t>Two electrical modules support each server hall module</a:t>
          </a:r>
          <a:endParaRPr lang="en-IN" sz="1200"/>
        </a:p>
      </dgm:t>
    </dgm:pt>
    <dgm:pt modelId="{2BDD54D5-64FE-EC43-BDDA-10C3683F0C5E}" type="parTrans" cxnId="{B76AD109-002D-8041-9298-2D3008A8CB33}">
      <dgm:prSet/>
      <dgm:spPr/>
      <dgm:t>
        <a:bodyPr/>
        <a:lstStyle/>
        <a:p>
          <a:endParaRPr lang="en-US" sz="1200"/>
        </a:p>
      </dgm:t>
    </dgm:pt>
    <dgm:pt modelId="{68C9E9D2-702F-B04A-AF51-49273D287904}" type="sibTrans" cxnId="{B76AD109-002D-8041-9298-2D3008A8CB33}">
      <dgm:prSet/>
      <dgm:spPr/>
      <dgm:t>
        <a:bodyPr/>
        <a:lstStyle/>
        <a:p>
          <a:endParaRPr lang="en-US" sz="1200"/>
        </a:p>
      </dgm:t>
    </dgm:pt>
    <dgm:pt modelId="{F17CEA79-CFCA-174E-B884-83479876227C}">
      <dgm:prSet custT="1"/>
      <dgm:spPr>
        <a:solidFill>
          <a:schemeClr val="tx2">
            <a:lumMod val="75000"/>
          </a:schemeClr>
        </a:solidFill>
        <a:ln w="6350">
          <a:solidFill>
            <a:schemeClr val="accent1">
              <a:lumMod val="75000"/>
            </a:schemeClr>
          </a:solidFill>
          <a:prstDash val="sysDot"/>
        </a:ln>
      </dgm:spPr>
      <dgm:t>
        <a:bodyPr/>
        <a:lstStyle/>
        <a:p>
          <a:pPr>
            <a:lnSpc>
              <a:spcPct val="100000"/>
            </a:lnSpc>
            <a:spcAft>
              <a:spcPts val="0"/>
            </a:spcAft>
          </a:pPr>
          <a:r>
            <a:rPr lang="en-US" sz="1200"/>
            <a:t>Server hall modules can be connected or independent modules</a:t>
          </a:r>
          <a:endParaRPr lang="en-IN" sz="1200"/>
        </a:p>
      </dgm:t>
    </dgm:pt>
    <dgm:pt modelId="{F3EA1E67-FA35-EB4D-A536-5E5E75FC8B95}" type="parTrans" cxnId="{E13AE1E8-884B-5C44-8469-8637063019E4}">
      <dgm:prSet/>
      <dgm:spPr/>
      <dgm:t>
        <a:bodyPr/>
        <a:lstStyle/>
        <a:p>
          <a:endParaRPr lang="en-US" sz="1200"/>
        </a:p>
      </dgm:t>
    </dgm:pt>
    <dgm:pt modelId="{B168B67F-5CF9-A249-AE6F-7EBB674B5EA4}" type="sibTrans" cxnId="{E13AE1E8-884B-5C44-8469-8637063019E4}">
      <dgm:prSet/>
      <dgm:spPr/>
      <dgm:t>
        <a:bodyPr/>
        <a:lstStyle/>
        <a:p>
          <a:endParaRPr lang="en-US" sz="1200"/>
        </a:p>
      </dgm:t>
    </dgm:pt>
    <dgm:pt modelId="{7192836F-8256-5247-810B-89C65D7A922F}">
      <dgm:prSet custT="1"/>
      <dgm:spPr>
        <a:solidFill>
          <a:srgbClr val="1F497D">
            <a:alpha val="50196"/>
          </a:srgbClr>
        </a:solidFill>
        <a:ln w="6350">
          <a:solidFill>
            <a:schemeClr val="accent1">
              <a:lumMod val="75000"/>
            </a:schemeClr>
          </a:solidFill>
          <a:prstDash val="sysDot"/>
        </a:ln>
      </dgm:spPr>
      <dgm:t>
        <a:bodyPr/>
        <a:lstStyle/>
        <a:p>
          <a:pPr>
            <a:lnSpc>
              <a:spcPct val="100000"/>
            </a:lnSpc>
            <a:spcAft>
              <a:spcPts val="0"/>
            </a:spcAft>
          </a:pPr>
          <a:r>
            <a:rPr lang="en-IN" sz="1200"/>
            <a:t>The foundation design to support up to G+2 deployment.</a:t>
          </a:r>
        </a:p>
      </dgm:t>
    </dgm:pt>
    <dgm:pt modelId="{64A317A3-AC22-B943-95B1-BDF97226976D}" type="parTrans" cxnId="{464D92F1-AF6F-2A4C-A779-1CFAA6CDF21D}">
      <dgm:prSet/>
      <dgm:spPr/>
      <dgm:t>
        <a:bodyPr/>
        <a:lstStyle/>
        <a:p>
          <a:endParaRPr lang="en-US" sz="1200"/>
        </a:p>
      </dgm:t>
    </dgm:pt>
    <dgm:pt modelId="{8F7410B9-50AB-A34A-BB44-10F78ABC4B13}" type="sibTrans" cxnId="{464D92F1-AF6F-2A4C-A779-1CFAA6CDF21D}">
      <dgm:prSet/>
      <dgm:spPr/>
      <dgm:t>
        <a:bodyPr/>
        <a:lstStyle/>
        <a:p>
          <a:endParaRPr lang="en-US" sz="1200"/>
        </a:p>
      </dgm:t>
    </dgm:pt>
    <dgm:pt modelId="{F2BF8042-CB4C-E84C-9C49-02B4A0162C12}">
      <dgm:prSet custT="1"/>
      <dgm:spPr>
        <a:solidFill>
          <a:schemeClr val="tx2">
            <a:lumMod val="75000"/>
          </a:schemeClr>
        </a:solidFill>
        <a:ln w="6350">
          <a:solidFill>
            <a:schemeClr val="accent1">
              <a:lumMod val="75000"/>
            </a:schemeClr>
          </a:solidFill>
          <a:prstDash val="sysDot"/>
        </a:ln>
      </dgm:spPr>
      <dgm:t>
        <a:bodyPr/>
        <a:lstStyle/>
        <a:p>
          <a:pPr>
            <a:lnSpc>
              <a:spcPct val="100000"/>
            </a:lnSpc>
            <a:spcAft>
              <a:spcPts val="0"/>
            </a:spcAft>
          </a:pPr>
          <a:r>
            <a:rPr lang="en-US" sz="1200"/>
            <a:t>Rest rooms and pantry at every floor</a:t>
          </a:r>
          <a:endParaRPr lang="en-IN" sz="1200"/>
        </a:p>
      </dgm:t>
    </dgm:pt>
    <dgm:pt modelId="{875950ED-D00D-5842-835C-3D38911F6DDF}" type="parTrans" cxnId="{ACE725D5-061C-1048-8AE6-AF97946EFD3E}">
      <dgm:prSet/>
      <dgm:spPr/>
      <dgm:t>
        <a:bodyPr/>
        <a:lstStyle/>
        <a:p>
          <a:endParaRPr lang="en-US" sz="1200"/>
        </a:p>
      </dgm:t>
    </dgm:pt>
    <dgm:pt modelId="{80E9B3A6-62D4-A64C-9B9A-A749811679A8}" type="sibTrans" cxnId="{ACE725D5-061C-1048-8AE6-AF97946EFD3E}">
      <dgm:prSet/>
      <dgm:spPr/>
      <dgm:t>
        <a:bodyPr/>
        <a:lstStyle/>
        <a:p>
          <a:endParaRPr lang="en-US" sz="1200"/>
        </a:p>
      </dgm:t>
    </dgm:pt>
    <dgm:pt modelId="{934205DE-5A6B-C345-BB6D-795A348A7CF9}">
      <dgm:prSet custT="1"/>
      <dgm:spPr>
        <a:solidFill>
          <a:srgbClr val="1F497D">
            <a:alpha val="50196"/>
          </a:srgbClr>
        </a:solidFill>
        <a:ln w="6350">
          <a:solidFill>
            <a:schemeClr val="accent1">
              <a:lumMod val="75000"/>
            </a:schemeClr>
          </a:solidFill>
          <a:prstDash val="sysDot"/>
        </a:ln>
      </dgm:spPr>
      <dgm:t>
        <a:bodyPr/>
        <a:lstStyle/>
        <a:p>
          <a:pPr>
            <a:lnSpc>
              <a:spcPct val="100000"/>
            </a:lnSpc>
            <a:spcAft>
              <a:spcPts val="0"/>
            </a:spcAft>
          </a:pPr>
          <a:r>
            <a:rPr lang="en-US" sz="1200"/>
            <a:t>Fire exits and escape routes as per local codes</a:t>
          </a:r>
          <a:endParaRPr lang="en-IN" sz="1200"/>
        </a:p>
      </dgm:t>
    </dgm:pt>
    <dgm:pt modelId="{4AD71AE2-523F-C14D-8929-8B4E1AD0C6BF}" type="parTrans" cxnId="{FE57B3A2-C24B-7642-A42F-3DB1ECC07748}">
      <dgm:prSet/>
      <dgm:spPr/>
      <dgm:t>
        <a:bodyPr/>
        <a:lstStyle/>
        <a:p>
          <a:endParaRPr lang="en-US" sz="1200"/>
        </a:p>
      </dgm:t>
    </dgm:pt>
    <dgm:pt modelId="{4E949DB9-44C6-8C44-A19D-F5315710AC28}" type="sibTrans" cxnId="{FE57B3A2-C24B-7642-A42F-3DB1ECC07748}">
      <dgm:prSet/>
      <dgm:spPr/>
      <dgm:t>
        <a:bodyPr/>
        <a:lstStyle/>
        <a:p>
          <a:endParaRPr lang="en-US" sz="1200"/>
        </a:p>
      </dgm:t>
    </dgm:pt>
    <dgm:pt modelId="{F2942686-E283-C74B-BD01-3090668066AA}" type="pres">
      <dgm:prSet presAssocID="{A4C3437A-710E-4A41-BD2F-00C0569E27BB}" presName="diagram" presStyleCnt="0">
        <dgm:presLayoutVars>
          <dgm:dir/>
          <dgm:resizeHandles val="exact"/>
        </dgm:presLayoutVars>
      </dgm:prSet>
      <dgm:spPr/>
    </dgm:pt>
    <dgm:pt modelId="{4F44AB0A-AEC8-104A-A183-806AA1210FCD}" type="pres">
      <dgm:prSet presAssocID="{F895DA38-78A0-0C42-8C2F-4795637EACFE}" presName="node" presStyleLbl="node1" presStyleIdx="0" presStyleCnt="9" custScaleX="117394" custScaleY="145248">
        <dgm:presLayoutVars>
          <dgm:bulletEnabled val="1"/>
        </dgm:presLayoutVars>
      </dgm:prSet>
      <dgm:spPr/>
    </dgm:pt>
    <dgm:pt modelId="{B183B0FA-2054-874F-BF51-3073B94ACCD5}" type="pres">
      <dgm:prSet presAssocID="{2ACAF3E1-223B-B54B-8F27-FEB8ED382DEB}" presName="sibTrans" presStyleCnt="0"/>
      <dgm:spPr/>
    </dgm:pt>
    <dgm:pt modelId="{71A26472-5626-F345-A114-E9885696186C}" type="pres">
      <dgm:prSet presAssocID="{186D6223-8786-8A4F-AAB4-DB4E05205D0D}" presName="node" presStyleLbl="node1" presStyleIdx="1" presStyleCnt="9" custScaleX="117394" custScaleY="145248">
        <dgm:presLayoutVars>
          <dgm:bulletEnabled val="1"/>
        </dgm:presLayoutVars>
      </dgm:prSet>
      <dgm:spPr/>
    </dgm:pt>
    <dgm:pt modelId="{EF11D348-DD68-C346-99E6-7BE5CF194B65}" type="pres">
      <dgm:prSet presAssocID="{3FD940DA-1D4D-9643-AB3B-B8E03369D63E}" presName="sibTrans" presStyleCnt="0"/>
      <dgm:spPr/>
    </dgm:pt>
    <dgm:pt modelId="{E53BEEDA-35FF-8C47-8C11-6AAF535C02D6}" type="pres">
      <dgm:prSet presAssocID="{7A38FA13-BE4A-0C4C-83EF-488F2D2359D5}" presName="node" presStyleLbl="node1" presStyleIdx="2" presStyleCnt="9" custScaleX="117394" custScaleY="145248">
        <dgm:presLayoutVars>
          <dgm:bulletEnabled val="1"/>
        </dgm:presLayoutVars>
      </dgm:prSet>
      <dgm:spPr/>
    </dgm:pt>
    <dgm:pt modelId="{65BA0C0D-2CDC-6446-B4A3-CC2F2A0049FC}" type="pres">
      <dgm:prSet presAssocID="{7685F0B5-750B-5A4C-BBB4-6DC91D55B649}" presName="sibTrans" presStyleCnt="0"/>
      <dgm:spPr/>
    </dgm:pt>
    <dgm:pt modelId="{878ECC7C-3E63-3842-964C-A4058E1F1CFF}" type="pres">
      <dgm:prSet presAssocID="{F68289BE-8ED6-9040-AA51-D9A50DE665C5}" presName="node" presStyleLbl="node1" presStyleIdx="3" presStyleCnt="9" custScaleX="117394" custScaleY="145248">
        <dgm:presLayoutVars>
          <dgm:bulletEnabled val="1"/>
        </dgm:presLayoutVars>
      </dgm:prSet>
      <dgm:spPr/>
    </dgm:pt>
    <dgm:pt modelId="{2283B691-A8EF-1542-A698-DB36131E3762}" type="pres">
      <dgm:prSet presAssocID="{A520C8C5-497A-9C4D-803E-F6F9C76F0032}" presName="sibTrans" presStyleCnt="0"/>
      <dgm:spPr/>
    </dgm:pt>
    <dgm:pt modelId="{3E530C40-1814-F448-AF06-889136C5EC85}" type="pres">
      <dgm:prSet presAssocID="{45FEE016-0F78-2D41-89E1-C1F8ADEF6A15}" presName="node" presStyleLbl="node1" presStyleIdx="4" presStyleCnt="9" custScaleX="117394" custScaleY="145248">
        <dgm:presLayoutVars>
          <dgm:bulletEnabled val="1"/>
        </dgm:presLayoutVars>
      </dgm:prSet>
      <dgm:spPr/>
    </dgm:pt>
    <dgm:pt modelId="{D3B3BEEB-70FF-0A48-A547-E34E5E43BAC1}" type="pres">
      <dgm:prSet presAssocID="{68C9E9D2-702F-B04A-AF51-49273D287904}" presName="sibTrans" presStyleCnt="0"/>
      <dgm:spPr/>
    </dgm:pt>
    <dgm:pt modelId="{CE498E88-E7DD-264A-8033-723068C1A2F6}" type="pres">
      <dgm:prSet presAssocID="{F17CEA79-CFCA-174E-B884-83479876227C}" presName="node" presStyleLbl="node1" presStyleIdx="5" presStyleCnt="9" custScaleX="117394" custScaleY="145248">
        <dgm:presLayoutVars>
          <dgm:bulletEnabled val="1"/>
        </dgm:presLayoutVars>
      </dgm:prSet>
      <dgm:spPr/>
    </dgm:pt>
    <dgm:pt modelId="{0C29B921-55DB-9840-82B7-47B872B8BADA}" type="pres">
      <dgm:prSet presAssocID="{B168B67F-5CF9-A249-AE6F-7EBB674B5EA4}" presName="sibTrans" presStyleCnt="0"/>
      <dgm:spPr/>
    </dgm:pt>
    <dgm:pt modelId="{A92D0D1D-6623-DB4D-A022-96700F8B4489}" type="pres">
      <dgm:prSet presAssocID="{7192836F-8256-5247-810B-89C65D7A922F}" presName="node" presStyleLbl="node1" presStyleIdx="6" presStyleCnt="9" custScaleX="117394" custScaleY="145248">
        <dgm:presLayoutVars>
          <dgm:bulletEnabled val="1"/>
        </dgm:presLayoutVars>
      </dgm:prSet>
      <dgm:spPr/>
    </dgm:pt>
    <dgm:pt modelId="{1D5CED5D-D680-9843-BD37-A0ADD630A67D}" type="pres">
      <dgm:prSet presAssocID="{8F7410B9-50AB-A34A-BB44-10F78ABC4B13}" presName="sibTrans" presStyleCnt="0"/>
      <dgm:spPr/>
    </dgm:pt>
    <dgm:pt modelId="{4890D0BE-16BC-7140-B153-12AE221BE562}" type="pres">
      <dgm:prSet presAssocID="{F2BF8042-CB4C-E84C-9C49-02B4A0162C12}" presName="node" presStyleLbl="node1" presStyleIdx="7" presStyleCnt="9" custScaleX="117394" custScaleY="145248">
        <dgm:presLayoutVars>
          <dgm:bulletEnabled val="1"/>
        </dgm:presLayoutVars>
      </dgm:prSet>
      <dgm:spPr/>
    </dgm:pt>
    <dgm:pt modelId="{A67EB42A-6CD4-DA43-989F-6CB523B6D51A}" type="pres">
      <dgm:prSet presAssocID="{80E9B3A6-62D4-A64C-9B9A-A749811679A8}" presName="sibTrans" presStyleCnt="0"/>
      <dgm:spPr/>
    </dgm:pt>
    <dgm:pt modelId="{461A2489-81DE-D046-8836-AA8BF5CDAEAA}" type="pres">
      <dgm:prSet presAssocID="{934205DE-5A6B-C345-BB6D-795A348A7CF9}" presName="node" presStyleLbl="node1" presStyleIdx="8" presStyleCnt="9" custScaleX="117394" custScaleY="145248">
        <dgm:presLayoutVars>
          <dgm:bulletEnabled val="1"/>
        </dgm:presLayoutVars>
      </dgm:prSet>
      <dgm:spPr/>
    </dgm:pt>
  </dgm:ptLst>
  <dgm:cxnLst>
    <dgm:cxn modelId="{B76AD109-002D-8041-9298-2D3008A8CB33}" srcId="{A4C3437A-710E-4A41-BD2F-00C0569E27BB}" destId="{45FEE016-0F78-2D41-89E1-C1F8ADEF6A15}" srcOrd="4" destOrd="0" parTransId="{2BDD54D5-64FE-EC43-BDDA-10C3683F0C5E}" sibTransId="{68C9E9D2-702F-B04A-AF51-49273D287904}"/>
    <dgm:cxn modelId="{7030561C-A9B8-4F45-9D99-47A0170BD905}" type="presOf" srcId="{45FEE016-0F78-2D41-89E1-C1F8ADEF6A15}" destId="{3E530C40-1814-F448-AF06-889136C5EC85}" srcOrd="0" destOrd="0" presId="urn:microsoft.com/office/officeart/2005/8/layout/default"/>
    <dgm:cxn modelId="{C84F1A2A-0774-DB48-A2BF-0952C0D1CF65}" srcId="{A4C3437A-710E-4A41-BD2F-00C0569E27BB}" destId="{F68289BE-8ED6-9040-AA51-D9A50DE665C5}" srcOrd="3" destOrd="0" parTransId="{D12621E0-401E-D840-A147-2AC50249215A}" sibTransId="{A520C8C5-497A-9C4D-803E-F6F9C76F0032}"/>
    <dgm:cxn modelId="{B4F7AB38-A139-7141-B796-2B0D1EDB10C4}" type="presOf" srcId="{934205DE-5A6B-C345-BB6D-795A348A7CF9}" destId="{461A2489-81DE-D046-8836-AA8BF5CDAEAA}" srcOrd="0" destOrd="0" presId="urn:microsoft.com/office/officeart/2005/8/layout/default"/>
    <dgm:cxn modelId="{ABD35D70-DAFF-904D-8A9D-312130C0B229}" type="presOf" srcId="{F895DA38-78A0-0C42-8C2F-4795637EACFE}" destId="{4F44AB0A-AEC8-104A-A183-806AA1210FCD}" srcOrd="0" destOrd="0" presId="urn:microsoft.com/office/officeart/2005/8/layout/default"/>
    <dgm:cxn modelId="{906A5C57-1294-EB4B-986D-761642021386}" type="presOf" srcId="{7A38FA13-BE4A-0C4C-83EF-488F2D2359D5}" destId="{E53BEEDA-35FF-8C47-8C11-6AAF535C02D6}" srcOrd="0" destOrd="0" presId="urn:microsoft.com/office/officeart/2005/8/layout/default"/>
    <dgm:cxn modelId="{46BEAC94-BBEF-164E-B5EE-E4C9660994F7}" srcId="{A4C3437A-710E-4A41-BD2F-00C0569E27BB}" destId="{7A38FA13-BE4A-0C4C-83EF-488F2D2359D5}" srcOrd="2" destOrd="0" parTransId="{45DB6823-BC42-4041-A3E9-6FDEF1CC7013}" sibTransId="{7685F0B5-750B-5A4C-BBB4-6DC91D55B649}"/>
    <dgm:cxn modelId="{FE57B3A2-C24B-7642-A42F-3DB1ECC07748}" srcId="{A4C3437A-710E-4A41-BD2F-00C0569E27BB}" destId="{934205DE-5A6B-C345-BB6D-795A348A7CF9}" srcOrd="8" destOrd="0" parTransId="{4AD71AE2-523F-C14D-8929-8B4E1AD0C6BF}" sibTransId="{4E949DB9-44C6-8C44-A19D-F5315710AC28}"/>
    <dgm:cxn modelId="{9F9794A4-BDE2-1545-BF49-B7024840CF12}" srcId="{A4C3437A-710E-4A41-BD2F-00C0569E27BB}" destId="{F895DA38-78A0-0C42-8C2F-4795637EACFE}" srcOrd="0" destOrd="0" parTransId="{0479C105-02C6-8A42-B8FC-EE752760029C}" sibTransId="{2ACAF3E1-223B-B54B-8F27-FEB8ED382DEB}"/>
    <dgm:cxn modelId="{FB3E03AB-2EBA-5F44-A3F1-29586C774384}" type="presOf" srcId="{F2BF8042-CB4C-E84C-9C49-02B4A0162C12}" destId="{4890D0BE-16BC-7140-B153-12AE221BE562}" srcOrd="0" destOrd="0" presId="urn:microsoft.com/office/officeart/2005/8/layout/default"/>
    <dgm:cxn modelId="{4E6021C3-988A-EC44-988A-94EFDDBD8800}" type="presOf" srcId="{7192836F-8256-5247-810B-89C65D7A922F}" destId="{A92D0D1D-6623-DB4D-A022-96700F8B4489}" srcOrd="0" destOrd="0" presId="urn:microsoft.com/office/officeart/2005/8/layout/default"/>
    <dgm:cxn modelId="{FC3D0EC7-8F29-8E40-8D8E-4D2126CF423F}" srcId="{A4C3437A-710E-4A41-BD2F-00C0569E27BB}" destId="{186D6223-8786-8A4F-AAB4-DB4E05205D0D}" srcOrd="1" destOrd="0" parTransId="{12D645CF-0804-AF49-B331-3AE45885A512}" sibTransId="{3FD940DA-1D4D-9643-AB3B-B8E03369D63E}"/>
    <dgm:cxn modelId="{B52871CD-5F0E-C14D-9365-BBA0A1C05F8B}" type="presOf" srcId="{A4C3437A-710E-4A41-BD2F-00C0569E27BB}" destId="{F2942686-E283-C74B-BD01-3090668066AA}" srcOrd="0" destOrd="0" presId="urn:microsoft.com/office/officeart/2005/8/layout/default"/>
    <dgm:cxn modelId="{CCD554CE-3C68-FF4A-99A4-3A88A6D387C4}" type="presOf" srcId="{F17CEA79-CFCA-174E-B884-83479876227C}" destId="{CE498E88-E7DD-264A-8033-723068C1A2F6}" srcOrd="0" destOrd="0" presId="urn:microsoft.com/office/officeart/2005/8/layout/default"/>
    <dgm:cxn modelId="{ACE725D5-061C-1048-8AE6-AF97946EFD3E}" srcId="{A4C3437A-710E-4A41-BD2F-00C0569E27BB}" destId="{F2BF8042-CB4C-E84C-9C49-02B4A0162C12}" srcOrd="7" destOrd="0" parTransId="{875950ED-D00D-5842-835C-3D38911F6DDF}" sibTransId="{80E9B3A6-62D4-A64C-9B9A-A749811679A8}"/>
    <dgm:cxn modelId="{E13AE1E8-884B-5C44-8469-8637063019E4}" srcId="{A4C3437A-710E-4A41-BD2F-00C0569E27BB}" destId="{F17CEA79-CFCA-174E-B884-83479876227C}" srcOrd="5" destOrd="0" parTransId="{F3EA1E67-FA35-EB4D-A536-5E5E75FC8B95}" sibTransId="{B168B67F-5CF9-A249-AE6F-7EBB674B5EA4}"/>
    <dgm:cxn modelId="{714EE2EE-04BC-FE4E-999E-C26C12F87D51}" type="presOf" srcId="{186D6223-8786-8A4F-AAB4-DB4E05205D0D}" destId="{71A26472-5626-F345-A114-E9885696186C}" srcOrd="0" destOrd="0" presId="urn:microsoft.com/office/officeart/2005/8/layout/default"/>
    <dgm:cxn modelId="{464D92F1-AF6F-2A4C-A779-1CFAA6CDF21D}" srcId="{A4C3437A-710E-4A41-BD2F-00C0569E27BB}" destId="{7192836F-8256-5247-810B-89C65D7A922F}" srcOrd="6" destOrd="0" parTransId="{64A317A3-AC22-B943-95B1-BDF97226976D}" sibTransId="{8F7410B9-50AB-A34A-BB44-10F78ABC4B13}"/>
    <dgm:cxn modelId="{4C6E1FFC-F84B-F44D-81E5-770B0701C14E}" type="presOf" srcId="{F68289BE-8ED6-9040-AA51-D9A50DE665C5}" destId="{878ECC7C-3E63-3842-964C-A4058E1F1CFF}" srcOrd="0" destOrd="0" presId="urn:microsoft.com/office/officeart/2005/8/layout/default"/>
    <dgm:cxn modelId="{EECDD19C-50BC-4440-88D2-35D39C347D55}" type="presParOf" srcId="{F2942686-E283-C74B-BD01-3090668066AA}" destId="{4F44AB0A-AEC8-104A-A183-806AA1210FCD}" srcOrd="0" destOrd="0" presId="urn:microsoft.com/office/officeart/2005/8/layout/default"/>
    <dgm:cxn modelId="{D2A94269-58A9-404F-A0CD-FE4CEA454D03}" type="presParOf" srcId="{F2942686-E283-C74B-BD01-3090668066AA}" destId="{B183B0FA-2054-874F-BF51-3073B94ACCD5}" srcOrd="1" destOrd="0" presId="urn:microsoft.com/office/officeart/2005/8/layout/default"/>
    <dgm:cxn modelId="{3F39E748-2EFB-564D-B366-F55F8EDFAE53}" type="presParOf" srcId="{F2942686-E283-C74B-BD01-3090668066AA}" destId="{71A26472-5626-F345-A114-E9885696186C}" srcOrd="2" destOrd="0" presId="urn:microsoft.com/office/officeart/2005/8/layout/default"/>
    <dgm:cxn modelId="{AFF6729B-5688-3945-AE9D-DEA63AD7FFBE}" type="presParOf" srcId="{F2942686-E283-C74B-BD01-3090668066AA}" destId="{EF11D348-DD68-C346-99E6-7BE5CF194B65}" srcOrd="3" destOrd="0" presId="urn:microsoft.com/office/officeart/2005/8/layout/default"/>
    <dgm:cxn modelId="{7A3A8AFD-11F6-7844-9F1B-B9867FC11E93}" type="presParOf" srcId="{F2942686-E283-C74B-BD01-3090668066AA}" destId="{E53BEEDA-35FF-8C47-8C11-6AAF535C02D6}" srcOrd="4" destOrd="0" presId="urn:microsoft.com/office/officeart/2005/8/layout/default"/>
    <dgm:cxn modelId="{F24D0D24-BB00-1E46-BA24-B55CF4571D41}" type="presParOf" srcId="{F2942686-E283-C74B-BD01-3090668066AA}" destId="{65BA0C0D-2CDC-6446-B4A3-CC2F2A0049FC}" srcOrd="5" destOrd="0" presId="urn:microsoft.com/office/officeart/2005/8/layout/default"/>
    <dgm:cxn modelId="{D744FB81-7F1A-EF4F-B5CA-1C8F685B3E27}" type="presParOf" srcId="{F2942686-E283-C74B-BD01-3090668066AA}" destId="{878ECC7C-3E63-3842-964C-A4058E1F1CFF}" srcOrd="6" destOrd="0" presId="urn:microsoft.com/office/officeart/2005/8/layout/default"/>
    <dgm:cxn modelId="{819E54DA-35DD-054A-B5D0-D4ADF54EB1A0}" type="presParOf" srcId="{F2942686-E283-C74B-BD01-3090668066AA}" destId="{2283B691-A8EF-1542-A698-DB36131E3762}" srcOrd="7" destOrd="0" presId="urn:microsoft.com/office/officeart/2005/8/layout/default"/>
    <dgm:cxn modelId="{DCCC1E4E-BC31-5641-9998-951A9D758EC1}" type="presParOf" srcId="{F2942686-E283-C74B-BD01-3090668066AA}" destId="{3E530C40-1814-F448-AF06-889136C5EC85}" srcOrd="8" destOrd="0" presId="urn:microsoft.com/office/officeart/2005/8/layout/default"/>
    <dgm:cxn modelId="{203412D8-D34B-E340-AC34-FAD8733A5A50}" type="presParOf" srcId="{F2942686-E283-C74B-BD01-3090668066AA}" destId="{D3B3BEEB-70FF-0A48-A547-E34E5E43BAC1}" srcOrd="9" destOrd="0" presId="urn:microsoft.com/office/officeart/2005/8/layout/default"/>
    <dgm:cxn modelId="{F31ECFD9-28F0-FC43-95E4-142E1D4943BC}" type="presParOf" srcId="{F2942686-E283-C74B-BD01-3090668066AA}" destId="{CE498E88-E7DD-264A-8033-723068C1A2F6}" srcOrd="10" destOrd="0" presId="urn:microsoft.com/office/officeart/2005/8/layout/default"/>
    <dgm:cxn modelId="{812CFB8E-390F-BF4A-90DC-B5F5F0572421}" type="presParOf" srcId="{F2942686-E283-C74B-BD01-3090668066AA}" destId="{0C29B921-55DB-9840-82B7-47B872B8BADA}" srcOrd="11" destOrd="0" presId="urn:microsoft.com/office/officeart/2005/8/layout/default"/>
    <dgm:cxn modelId="{BBB3561B-A63B-C747-A452-E93AD1B3653A}" type="presParOf" srcId="{F2942686-E283-C74B-BD01-3090668066AA}" destId="{A92D0D1D-6623-DB4D-A022-96700F8B4489}" srcOrd="12" destOrd="0" presId="urn:microsoft.com/office/officeart/2005/8/layout/default"/>
    <dgm:cxn modelId="{E8E0FF5B-77EC-EA48-8A89-24D35F217E3F}" type="presParOf" srcId="{F2942686-E283-C74B-BD01-3090668066AA}" destId="{1D5CED5D-D680-9843-BD37-A0ADD630A67D}" srcOrd="13" destOrd="0" presId="urn:microsoft.com/office/officeart/2005/8/layout/default"/>
    <dgm:cxn modelId="{1E5DD97C-9F4A-E54E-B75B-87B64986AFA1}" type="presParOf" srcId="{F2942686-E283-C74B-BD01-3090668066AA}" destId="{4890D0BE-16BC-7140-B153-12AE221BE562}" srcOrd="14" destOrd="0" presId="urn:microsoft.com/office/officeart/2005/8/layout/default"/>
    <dgm:cxn modelId="{F7E7E9B7-B8E1-3640-8720-6644D324408D}" type="presParOf" srcId="{F2942686-E283-C74B-BD01-3090668066AA}" destId="{A67EB42A-6CD4-DA43-989F-6CB523B6D51A}" srcOrd="15" destOrd="0" presId="urn:microsoft.com/office/officeart/2005/8/layout/default"/>
    <dgm:cxn modelId="{33462D2F-E40E-5B48-BCFF-E22F99344F4C}" type="presParOf" srcId="{F2942686-E283-C74B-BD01-3090668066AA}" destId="{461A2489-81DE-D046-8836-AA8BF5CDAEAA}" srcOrd="1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625D82-6500-6749-8DAE-7BAE4AEBFE7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AC928E2-3726-EC43-81E2-BB6EDCE9966D}">
      <dgm:prSet custT="1"/>
      <dgm:spPr>
        <a:solidFill>
          <a:srgbClr val="10253F">
            <a:alpha val="50196"/>
          </a:srgbClr>
        </a:solidFill>
        <a:ln w="6350">
          <a:solidFill>
            <a:schemeClr val="accent1">
              <a:lumMod val="75000"/>
            </a:schemeClr>
          </a:solidFill>
          <a:prstDash val="sysDot"/>
        </a:ln>
      </dgm:spPr>
      <dgm:t>
        <a:bodyPr/>
        <a:lstStyle/>
        <a:p>
          <a:pPr>
            <a:lnSpc>
              <a:spcPct val="100000"/>
            </a:lnSpc>
            <a:spcAft>
              <a:spcPts val="0"/>
            </a:spcAft>
          </a:pPr>
          <a:r>
            <a:rPr lang="en-US" sz="900"/>
            <a:t>24 x 7 Manned Operations for continuous monitoring and uninterrupted performance </a:t>
          </a:r>
          <a:endParaRPr lang="en-IN" sz="900"/>
        </a:p>
      </dgm:t>
    </dgm:pt>
    <dgm:pt modelId="{946D4246-80EC-3F4B-A82E-8F3177895C57}" type="parTrans" cxnId="{66600E0E-C312-384E-9784-0283359E1421}">
      <dgm:prSet/>
      <dgm:spPr/>
      <dgm:t>
        <a:bodyPr/>
        <a:lstStyle/>
        <a:p>
          <a:endParaRPr lang="en-US"/>
        </a:p>
      </dgm:t>
    </dgm:pt>
    <dgm:pt modelId="{D8EF4369-8075-334F-9109-7F083EC4BFC4}" type="sibTrans" cxnId="{66600E0E-C312-384E-9784-0283359E1421}">
      <dgm:prSet/>
      <dgm:spPr/>
      <dgm:t>
        <a:bodyPr/>
        <a:lstStyle/>
        <a:p>
          <a:endParaRPr lang="en-US"/>
        </a:p>
      </dgm:t>
    </dgm:pt>
    <dgm:pt modelId="{6BC31953-D29C-034C-8401-239A3AEA8E44}">
      <dgm:prSet custT="1"/>
      <dgm:spPr>
        <a:solidFill>
          <a:srgbClr val="10253F">
            <a:alpha val="50196"/>
          </a:srgbClr>
        </a:solidFill>
        <a:ln w="6350">
          <a:solidFill>
            <a:schemeClr val="accent1">
              <a:lumMod val="75000"/>
            </a:schemeClr>
          </a:solidFill>
          <a:prstDash val="sysDot"/>
        </a:ln>
      </dgm:spPr>
      <dgm:t>
        <a:bodyPr/>
        <a:lstStyle/>
        <a:p>
          <a:pPr>
            <a:lnSpc>
              <a:spcPct val="100000"/>
            </a:lnSpc>
            <a:spcAft>
              <a:spcPts val="0"/>
            </a:spcAft>
          </a:pPr>
          <a:r>
            <a:rPr lang="en-US" sz="900"/>
            <a:t>Redundant Power &amp; Cooling infrastructure</a:t>
          </a:r>
          <a:endParaRPr lang="en-IN" sz="900"/>
        </a:p>
      </dgm:t>
    </dgm:pt>
    <dgm:pt modelId="{DC778DA6-6966-474E-947D-B304136AE1CA}" type="parTrans" cxnId="{A6B891C8-48E5-7545-98FB-D362B4060192}">
      <dgm:prSet/>
      <dgm:spPr/>
      <dgm:t>
        <a:bodyPr/>
        <a:lstStyle/>
        <a:p>
          <a:endParaRPr lang="en-US"/>
        </a:p>
      </dgm:t>
    </dgm:pt>
    <dgm:pt modelId="{4A2AF610-79D6-324F-9FC0-84F2A44BBB25}" type="sibTrans" cxnId="{A6B891C8-48E5-7545-98FB-D362B4060192}">
      <dgm:prSet/>
      <dgm:spPr/>
      <dgm:t>
        <a:bodyPr/>
        <a:lstStyle/>
        <a:p>
          <a:endParaRPr lang="en-US"/>
        </a:p>
      </dgm:t>
    </dgm:pt>
    <dgm:pt modelId="{8E72BE45-AF7E-3C44-B634-0C4A98B6378E}">
      <dgm:prSet custT="1"/>
      <dgm:spPr>
        <a:solidFill>
          <a:srgbClr val="10253F">
            <a:alpha val="50196"/>
          </a:srgbClr>
        </a:solidFill>
        <a:ln w="6350">
          <a:solidFill>
            <a:schemeClr val="accent1">
              <a:lumMod val="75000"/>
            </a:schemeClr>
          </a:solidFill>
          <a:prstDash val="sysDot"/>
        </a:ln>
      </dgm:spPr>
      <dgm:t>
        <a:bodyPr/>
        <a:lstStyle/>
        <a:p>
          <a:pPr>
            <a:lnSpc>
              <a:spcPct val="100000"/>
            </a:lnSpc>
            <a:spcAft>
              <a:spcPts val="0"/>
            </a:spcAft>
          </a:pPr>
          <a:r>
            <a:rPr lang="en-US" sz="900" dirty="0"/>
            <a:t>Multiple in building fibers, Ducts supported with Sify Metro Network</a:t>
          </a:r>
          <a:endParaRPr lang="en-IN" sz="900" dirty="0"/>
        </a:p>
      </dgm:t>
    </dgm:pt>
    <dgm:pt modelId="{21FFEB9A-6D88-7641-A6F3-709D788A5EAE}" type="parTrans" cxnId="{09562BE8-D2C1-AD49-B668-4D517EC2F95A}">
      <dgm:prSet/>
      <dgm:spPr/>
      <dgm:t>
        <a:bodyPr/>
        <a:lstStyle/>
        <a:p>
          <a:endParaRPr lang="en-US"/>
        </a:p>
      </dgm:t>
    </dgm:pt>
    <dgm:pt modelId="{424D118E-82A4-954D-8EE6-3BDC71F0C9A7}" type="sibTrans" cxnId="{09562BE8-D2C1-AD49-B668-4D517EC2F95A}">
      <dgm:prSet/>
      <dgm:spPr/>
      <dgm:t>
        <a:bodyPr/>
        <a:lstStyle/>
        <a:p>
          <a:endParaRPr lang="en-US"/>
        </a:p>
      </dgm:t>
    </dgm:pt>
    <dgm:pt modelId="{EECF12EB-AD6A-6449-A569-180E819A0BA9}">
      <dgm:prSet custT="1"/>
      <dgm:spPr>
        <a:solidFill>
          <a:srgbClr val="10253F">
            <a:alpha val="50196"/>
          </a:srgbClr>
        </a:solidFill>
        <a:ln w="6350">
          <a:solidFill>
            <a:schemeClr val="accent1">
              <a:lumMod val="75000"/>
            </a:schemeClr>
          </a:solidFill>
          <a:prstDash val="sysDot"/>
        </a:ln>
      </dgm:spPr>
      <dgm:t>
        <a:bodyPr/>
        <a:lstStyle/>
        <a:p>
          <a:pPr>
            <a:lnSpc>
              <a:spcPct val="100000"/>
            </a:lnSpc>
            <a:spcAft>
              <a:spcPts val="0"/>
            </a:spcAft>
          </a:pPr>
          <a:r>
            <a:rPr lang="en-US" sz="900"/>
            <a:t>Smart IoT adopted for proactive monitoring and better resource management </a:t>
          </a:r>
          <a:endParaRPr lang="en-IN" sz="900"/>
        </a:p>
      </dgm:t>
    </dgm:pt>
    <dgm:pt modelId="{581523B7-532E-5E47-B9FB-00E49C3FE24E}" type="parTrans" cxnId="{E80E5BC9-7831-9145-B974-3B8188CFE88B}">
      <dgm:prSet/>
      <dgm:spPr/>
      <dgm:t>
        <a:bodyPr/>
        <a:lstStyle/>
        <a:p>
          <a:endParaRPr lang="en-US"/>
        </a:p>
      </dgm:t>
    </dgm:pt>
    <dgm:pt modelId="{AF99BB74-99A8-A149-8DC4-A4C5D8BAF2A2}" type="sibTrans" cxnId="{E80E5BC9-7831-9145-B974-3B8188CFE88B}">
      <dgm:prSet/>
      <dgm:spPr/>
      <dgm:t>
        <a:bodyPr/>
        <a:lstStyle/>
        <a:p>
          <a:endParaRPr lang="en-US"/>
        </a:p>
      </dgm:t>
    </dgm:pt>
    <dgm:pt modelId="{ED578BD5-8225-C747-8A21-E0AA8A5EA469}">
      <dgm:prSet custT="1"/>
      <dgm:spPr>
        <a:solidFill>
          <a:srgbClr val="10253F">
            <a:alpha val="50196"/>
          </a:srgbClr>
        </a:solidFill>
        <a:ln w="6350">
          <a:solidFill>
            <a:schemeClr val="accent1">
              <a:lumMod val="75000"/>
            </a:schemeClr>
          </a:solidFill>
          <a:prstDash val="sysDot"/>
        </a:ln>
      </dgm:spPr>
      <dgm:t>
        <a:bodyPr/>
        <a:lstStyle/>
        <a:p>
          <a:pPr>
            <a:lnSpc>
              <a:spcPct val="100000"/>
            </a:lnSpc>
            <a:spcAft>
              <a:spcPts val="0"/>
            </a:spcAft>
          </a:pPr>
          <a:r>
            <a:rPr lang="en-US" sz="900"/>
            <a:t>Carriers’ agnostic and availability of all major national carriers and ISP’s </a:t>
          </a:r>
          <a:endParaRPr lang="en-IN" sz="900"/>
        </a:p>
      </dgm:t>
    </dgm:pt>
    <dgm:pt modelId="{5CC39522-4364-E949-9DA4-DFB723326493}" type="parTrans" cxnId="{B8502B70-6D5C-F545-B835-F6F6641D913F}">
      <dgm:prSet/>
      <dgm:spPr/>
      <dgm:t>
        <a:bodyPr/>
        <a:lstStyle/>
        <a:p>
          <a:endParaRPr lang="en-US"/>
        </a:p>
      </dgm:t>
    </dgm:pt>
    <dgm:pt modelId="{E0BB2598-A7BF-8744-BA30-F80DAF9EDE7C}" type="sibTrans" cxnId="{B8502B70-6D5C-F545-B835-F6F6641D913F}">
      <dgm:prSet/>
      <dgm:spPr/>
      <dgm:t>
        <a:bodyPr/>
        <a:lstStyle/>
        <a:p>
          <a:endParaRPr lang="en-US"/>
        </a:p>
      </dgm:t>
    </dgm:pt>
    <dgm:pt modelId="{1FC480C4-24F7-2349-BF32-706A5E153AF3}">
      <dgm:prSet custT="1"/>
      <dgm:spPr>
        <a:solidFill>
          <a:srgbClr val="10253F">
            <a:alpha val="50196"/>
          </a:srgbClr>
        </a:solidFill>
        <a:ln w="6350">
          <a:solidFill>
            <a:schemeClr val="accent1">
              <a:lumMod val="75000"/>
            </a:schemeClr>
          </a:solidFill>
          <a:prstDash val="sysDot"/>
        </a:ln>
      </dgm:spPr>
      <dgm:t>
        <a:bodyPr/>
        <a:lstStyle/>
        <a:p>
          <a:pPr>
            <a:lnSpc>
              <a:spcPct val="100000"/>
            </a:lnSpc>
            <a:spcAft>
              <a:spcPts val="0"/>
            </a:spcAft>
          </a:pPr>
          <a:r>
            <a:rPr lang="en-US" sz="900"/>
            <a:t>Direct access to NIXI, NSE, and other Sify aggregation nodes for enhanced network performance.</a:t>
          </a:r>
          <a:endParaRPr lang="en-IN" sz="900"/>
        </a:p>
      </dgm:t>
    </dgm:pt>
    <dgm:pt modelId="{A665F5DE-1BE2-8544-B507-3CB08B86B454}" type="parTrans" cxnId="{72016698-00C5-6E4F-908B-7E35DA13AB4B}">
      <dgm:prSet/>
      <dgm:spPr/>
      <dgm:t>
        <a:bodyPr/>
        <a:lstStyle/>
        <a:p>
          <a:endParaRPr lang="en-US"/>
        </a:p>
      </dgm:t>
    </dgm:pt>
    <dgm:pt modelId="{8BB2BF6B-869C-0E4E-89E3-20F4E0BDFDCB}" type="sibTrans" cxnId="{72016698-00C5-6E4F-908B-7E35DA13AB4B}">
      <dgm:prSet/>
      <dgm:spPr/>
      <dgm:t>
        <a:bodyPr/>
        <a:lstStyle/>
        <a:p>
          <a:endParaRPr lang="en-US"/>
        </a:p>
      </dgm:t>
    </dgm:pt>
    <dgm:pt modelId="{E5D2BE8F-3F1F-C04D-84B3-65B47E9377C2}" type="pres">
      <dgm:prSet presAssocID="{C5625D82-6500-6749-8DAE-7BAE4AEBFE77}" presName="diagram" presStyleCnt="0">
        <dgm:presLayoutVars>
          <dgm:dir/>
          <dgm:resizeHandles val="exact"/>
        </dgm:presLayoutVars>
      </dgm:prSet>
      <dgm:spPr/>
    </dgm:pt>
    <dgm:pt modelId="{D801E06B-18ED-AF4B-B43B-A6C115371F23}" type="pres">
      <dgm:prSet presAssocID="{4AC928E2-3726-EC43-81E2-BB6EDCE9966D}" presName="node" presStyleLbl="node1" presStyleIdx="0" presStyleCnt="6">
        <dgm:presLayoutVars>
          <dgm:bulletEnabled val="1"/>
        </dgm:presLayoutVars>
      </dgm:prSet>
      <dgm:spPr>
        <a:prstGeom prst="roundRect">
          <a:avLst/>
        </a:prstGeom>
      </dgm:spPr>
    </dgm:pt>
    <dgm:pt modelId="{46DD4462-33C8-C841-9A41-489D3F04160C}" type="pres">
      <dgm:prSet presAssocID="{D8EF4369-8075-334F-9109-7F083EC4BFC4}" presName="sibTrans" presStyleCnt="0"/>
      <dgm:spPr/>
    </dgm:pt>
    <dgm:pt modelId="{5D1D63D1-18D4-FD45-A013-2A982CECF6A3}" type="pres">
      <dgm:prSet presAssocID="{6BC31953-D29C-034C-8401-239A3AEA8E44}" presName="node" presStyleLbl="node1" presStyleIdx="1" presStyleCnt="6">
        <dgm:presLayoutVars>
          <dgm:bulletEnabled val="1"/>
        </dgm:presLayoutVars>
      </dgm:prSet>
      <dgm:spPr>
        <a:prstGeom prst="roundRect">
          <a:avLst/>
        </a:prstGeom>
      </dgm:spPr>
    </dgm:pt>
    <dgm:pt modelId="{4CC92230-0159-8847-B7FA-F1873FE562DC}" type="pres">
      <dgm:prSet presAssocID="{4A2AF610-79D6-324F-9FC0-84F2A44BBB25}" presName="sibTrans" presStyleCnt="0"/>
      <dgm:spPr/>
    </dgm:pt>
    <dgm:pt modelId="{9A7DF584-5D2A-2246-8871-41E6606A6E4C}" type="pres">
      <dgm:prSet presAssocID="{8E72BE45-AF7E-3C44-B634-0C4A98B6378E}" presName="node" presStyleLbl="node1" presStyleIdx="2" presStyleCnt="6">
        <dgm:presLayoutVars>
          <dgm:bulletEnabled val="1"/>
        </dgm:presLayoutVars>
      </dgm:prSet>
      <dgm:spPr>
        <a:prstGeom prst="roundRect">
          <a:avLst/>
        </a:prstGeom>
      </dgm:spPr>
    </dgm:pt>
    <dgm:pt modelId="{BA710D4C-44F4-5A48-8C29-F0185C7210CC}" type="pres">
      <dgm:prSet presAssocID="{424D118E-82A4-954D-8EE6-3BDC71F0C9A7}" presName="sibTrans" presStyleCnt="0"/>
      <dgm:spPr/>
    </dgm:pt>
    <dgm:pt modelId="{E3141CDF-1162-7A46-902C-9C0691A9FFE0}" type="pres">
      <dgm:prSet presAssocID="{EECF12EB-AD6A-6449-A569-180E819A0BA9}" presName="node" presStyleLbl="node1" presStyleIdx="3" presStyleCnt="6">
        <dgm:presLayoutVars>
          <dgm:bulletEnabled val="1"/>
        </dgm:presLayoutVars>
      </dgm:prSet>
      <dgm:spPr>
        <a:prstGeom prst="roundRect">
          <a:avLst/>
        </a:prstGeom>
      </dgm:spPr>
    </dgm:pt>
    <dgm:pt modelId="{1150AE59-2D08-354A-8880-D2A647A89262}" type="pres">
      <dgm:prSet presAssocID="{AF99BB74-99A8-A149-8DC4-A4C5D8BAF2A2}" presName="sibTrans" presStyleCnt="0"/>
      <dgm:spPr/>
    </dgm:pt>
    <dgm:pt modelId="{D9B1BDBE-F2E1-404C-B890-07B8B66214D2}" type="pres">
      <dgm:prSet presAssocID="{ED578BD5-8225-C747-8A21-E0AA8A5EA469}" presName="node" presStyleLbl="node1" presStyleIdx="4" presStyleCnt="6">
        <dgm:presLayoutVars>
          <dgm:bulletEnabled val="1"/>
        </dgm:presLayoutVars>
      </dgm:prSet>
      <dgm:spPr>
        <a:prstGeom prst="roundRect">
          <a:avLst/>
        </a:prstGeom>
      </dgm:spPr>
    </dgm:pt>
    <dgm:pt modelId="{A7C5B64C-F8AA-DF4D-8D9F-4F618EA65097}" type="pres">
      <dgm:prSet presAssocID="{E0BB2598-A7BF-8744-BA30-F80DAF9EDE7C}" presName="sibTrans" presStyleCnt="0"/>
      <dgm:spPr/>
    </dgm:pt>
    <dgm:pt modelId="{945FFBA7-3717-604C-8F27-08577565004F}" type="pres">
      <dgm:prSet presAssocID="{1FC480C4-24F7-2349-BF32-706A5E153AF3}" presName="node" presStyleLbl="node1" presStyleIdx="5" presStyleCnt="6">
        <dgm:presLayoutVars>
          <dgm:bulletEnabled val="1"/>
        </dgm:presLayoutVars>
      </dgm:prSet>
      <dgm:spPr>
        <a:prstGeom prst="roundRect">
          <a:avLst/>
        </a:prstGeom>
      </dgm:spPr>
    </dgm:pt>
  </dgm:ptLst>
  <dgm:cxnLst>
    <dgm:cxn modelId="{66600E0E-C312-384E-9784-0283359E1421}" srcId="{C5625D82-6500-6749-8DAE-7BAE4AEBFE77}" destId="{4AC928E2-3726-EC43-81E2-BB6EDCE9966D}" srcOrd="0" destOrd="0" parTransId="{946D4246-80EC-3F4B-A82E-8F3177895C57}" sibTransId="{D8EF4369-8075-334F-9109-7F083EC4BFC4}"/>
    <dgm:cxn modelId="{5A6C5C22-1BD8-B14A-BFCE-CE1CADA965C6}" type="presOf" srcId="{6BC31953-D29C-034C-8401-239A3AEA8E44}" destId="{5D1D63D1-18D4-FD45-A013-2A982CECF6A3}" srcOrd="0" destOrd="0" presId="urn:microsoft.com/office/officeart/2005/8/layout/default"/>
    <dgm:cxn modelId="{1672175C-26BD-1C48-8463-37C586D896BE}" type="presOf" srcId="{ED578BD5-8225-C747-8A21-E0AA8A5EA469}" destId="{D9B1BDBE-F2E1-404C-B890-07B8B66214D2}" srcOrd="0" destOrd="0" presId="urn:microsoft.com/office/officeart/2005/8/layout/default"/>
    <dgm:cxn modelId="{8554D960-050F-2B41-A964-A5BE126C853E}" type="presOf" srcId="{4AC928E2-3726-EC43-81E2-BB6EDCE9966D}" destId="{D801E06B-18ED-AF4B-B43B-A6C115371F23}" srcOrd="0" destOrd="0" presId="urn:microsoft.com/office/officeart/2005/8/layout/default"/>
    <dgm:cxn modelId="{7FDCBD61-F405-AB4B-BD52-718A600C10AE}" type="presOf" srcId="{EECF12EB-AD6A-6449-A569-180E819A0BA9}" destId="{E3141CDF-1162-7A46-902C-9C0691A9FFE0}" srcOrd="0" destOrd="0" presId="urn:microsoft.com/office/officeart/2005/8/layout/default"/>
    <dgm:cxn modelId="{B8502B70-6D5C-F545-B835-F6F6641D913F}" srcId="{C5625D82-6500-6749-8DAE-7BAE4AEBFE77}" destId="{ED578BD5-8225-C747-8A21-E0AA8A5EA469}" srcOrd="4" destOrd="0" parTransId="{5CC39522-4364-E949-9DA4-DFB723326493}" sibTransId="{E0BB2598-A7BF-8744-BA30-F80DAF9EDE7C}"/>
    <dgm:cxn modelId="{72016698-00C5-6E4F-908B-7E35DA13AB4B}" srcId="{C5625D82-6500-6749-8DAE-7BAE4AEBFE77}" destId="{1FC480C4-24F7-2349-BF32-706A5E153AF3}" srcOrd="5" destOrd="0" parTransId="{A665F5DE-1BE2-8544-B507-3CB08B86B454}" sibTransId="{8BB2BF6B-869C-0E4E-89E3-20F4E0BDFDCB}"/>
    <dgm:cxn modelId="{A6B891C8-48E5-7545-98FB-D362B4060192}" srcId="{C5625D82-6500-6749-8DAE-7BAE4AEBFE77}" destId="{6BC31953-D29C-034C-8401-239A3AEA8E44}" srcOrd="1" destOrd="0" parTransId="{DC778DA6-6966-474E-947D-B304136AE1CA}" sibTransId="{4A2AF610-79D6-324F-9FC0-84F2A44BBB25}"/>
    <dgm:cxn modelId="{E80E5BC9-7831-9145-B974-3B8188CFE88B}" srcId="{C5625D82-6500-6749-8DAE-7BAE4AEBFE77}" destId="{EECF12EB-AD6A-6449-A569-180E819A0BA9}" srcOrd="3" destOrd="0" parTransId="{581523B7-532E-5E47-B9FB-00E49C3FE24E}" sibTransId="{AF99BB74-99A8-A149-8DC4-A4C5D8BAF2A2}"/>
    <dgm:cxn modelId="{3F6B54CA-ECD0-2342-9CF4-18B9D104B9F4}" type="presOf" srcId="{1FC480C4-24F7-2349-BF32-706A5E153AF3}" destId="{945FFBA7-3717-604C-8F27-08577565004F}" srcOrd="0" destOrd="0" presId="urn:microsoft.com/office/officeart/2005/8/layout/default"/>
    <dgm:cxn modelId="{09562BE8-D2C1-AD49-B668-4D517EC2F95A}" srcId="{C5625D82-6500-6749-8DAE-7BAE4AEBFE77}" destId="{8E72BE45-AF7E-3C44-B634-0C4A98B6378E}" srcOrd="2" destOrd="0" parTransId="{21FFEB9A-6D88-7641-A6F3-709D788A5EAE}" sibTransId="{424D118E-82A4-954D-8EE6-3BDC71F0C9A7}"/>
    <dgm:cxn modelId="{006027F2-BFEC-6045-82C3-14C03285121B}" type="presOf" srcId="{8E72BE45-AF7E-3C44-B634-0C4A98B6378E}" destId="{9A7DF584-5D2A-2246-8871-41E6606A6E4C}" srcOrd="0" destOrd="0" presId="urn:microsoft.com/office/officeart/2005/8/layout/default"/>
    <dgm:cxn modelId="{32B9DDF5-07D5-BA41-9939-64195CEA7B8E}" type="presOf" srcId="{C5625D82-6500-6749-8DAE-7BAE4AEBFE77}" destId="{E5D2BE8F-3F1F-C04D-84B3-65B47E9377C2}" srcOrd="0" destOrd="0" presId="urn:microsoft.com/office/officeart/2005/8/layout/default"/>
    <dgm:cxn modelId="{ADF3FF5C-EDB3-2A40-B8D2-B5EA986F1C45}" type="presParOf" srcId="{E5D2BE8F-3F1F-C04D-84B3-65B47E9377C2}" destId="{D801E06B-18ED-AF4B-B43B-A6C115371F23}" srcOrd="0" destOrd="0" presId="urn:microsoft.com/office/officeart/2005/8/layout/default"/>
    <dgm:cxn modelId="{4E797E03-400B-C246-AD2C-5B54BF2FB5FC}" type="presParOf" srcId="{E5D2BE8F-3F1F-C04D-84B3-65B47E9377C2}" destId="{46DD4462-33C8-C841-9A41-489D3F04160C}" srcOrd="1" destOrd="0" presId="urn:microsoft.com/office/officeart/2005/8/layout/default"/>
    <dgm:cxn modelId="{DF600C88-D022-B944-89FE-2D3AEA5F3937}" type="presParOf" srcId="{E5D2BE8F-3F1F-C04D-84B3-65B47E9377C2}" destId="{5D1D63D1-18D4-FD45-A013-2A982CECF6A3}" srcOrd="2" destOrd="0" presId="urn:microsoft.com/office/officeart/2005/8/layout/default"/>
    <dgm:cxn modelId="{3AC08432-8A0B-5149-AC7D-C00E92FF9787}" type="presParOf" srcId="{E5D2BE8F-3F1F-C04D-84B3-65B47E9377C2}" destId="{4CC92230-0159-8847-B7FA-F1873FE562DC}" srcOrd="3" destOrd="0" presId="urn:microsoft.com/office/officeart/2005/8/layout/default"/>
    <dgm:cxn modelId="{018EEDA4-13A7-864D-B32E-768F7503D081}" type="presParOf" srcId="{E5D2BE8F-3F1F-C04D-84B3-65B47E9377C2}" destId="{9A7DF584-5D2A-2246-8871-41E6606A6E4C}" srcOrd="4" destOrd="0" presId="urn:microsoft.com/office/officeart/2005/8/layout/default"/>
    <dgm:cxn modelId="{26839FCA-00FF-F242-BAD3-C55BF51EC558}" type="presParOf" srcId="{E5D2BE8F-3F1F-C04D-84B3-65B47E9377C2}" destId="{BA710D4C-44F4-5A48-8C29-F0185C7210CC}" srcOrd="5" destOrd="0" presId="urn:microsoft.com/office/officeart/2005/8/layout/default"/>
    <dgm:cxn modelId="{550FBC96-409B-F046-8EC3-E5FC8EF1286C}" type="presParOf" srcId="{E5D2BE8F-3F1F-C04D-84B3-65B47E9377C2}" destId="{E3141CDF-1162-7A46-902C-9C0691A9FFE0}" srcOrd="6" destOrd="0" presId="urn:microsoft.com/office/officeart/2005/8/layout/default"/>
    <dgm:cxn modelId="{8C5D6478-3C9C-614D-9328-E1883ABAD545}" type="presParOf" srcId="{E5D2BE8F-3F1F-C04D-84B3-65B47E9377C2}" destId="{1150AE59-2D08-354A-8880-D2A647A89262}" srcOrd="7" destOrd="0" presId="urn:microsoft.com/office/officeart/2005/8/layout/default"/>
    <dgm:cxn modelId="{9B238A3C-0B0A-124C-8C73-1A8CEF0D7953}" type="presParOf" srcId="{E5D2BE8F-3F1F-C04D-84B3-65B47E9377C2}" destId="{D9B1BDBE-F2E1-404C-B890-07B8B66214D2}" srcOrd="8" destOrd="0" presId="urn:microsoft.com/office/officeart/2005/8/layout/default"/>
    <dgm:cxn modelId="{F321BBB7-E7BB-BB47-AB56-7047B3AE7D10}" type="presParOf" srcId="{E5D2BE8F-3F1F-C04D-84B3-65B47E9377C2}" destId="{A7C5B64C-F8AA-DF4D-8D9F-4F618EA65097}" srcOrd="9" destOrd="0" presId="urn:microsoft.com/office/officeart/2005/8/layout/default"/>
    <dgm:cxn modelId="{E2B4E5AB-76AB-464B-9300-AC57717F893F}" type="presParOf" srcId="{E5D2BE8F-3F1F-C04D-84B3-65B47E9377C2}" destId="{945FFBA7-3717-604C-8F27-08577565004F}"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0D922A-912F-6B47-B2A2-69D922EF8E8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D1802F2-5F6B-394D-B990-106CE8A19DD3}">
      <dgm:prSet/>
      <dgm:spPr>
        <a:solidFill>
          <a:srgbClr val="10253F">
            <a:alpha val="50196"/>
          </a:srgbClr>
        </a:solidFill>
        <a:ln w="6350">
          <a:solidFill>
            <a:schemeClr val="accent1">
              <a:lumMod val="75000"/>
            </a:schemeClr>
          </a:solidFill>
          <a:prstDash val="sysDot"/>
        </a:ln>
      </dgm:spPr>
      <dgm:t>
        <a:bodyPr/>
        <a:lstStyle/>
        <a:p>
          <a:pPr>
            <a:lnSpc>
              <a:spcPct val="100000"/>
            </a:lnSpc>
            <a:spcAft>
              <a:spcPts val="0"/>
            </a:spcAft>
          </a:pPr>
          <a:r>
            <a:rPr lang="en-US" dirty="0">
              <a:solidFill>
                <a:srgbClr val="BED730"/>
              </a:solidFill>
            </a:rPr>
            <a:t>Real-time anomaly detection and </a:t>
          </a:r>
          <a:br>
            <a:rPr lang="en-US" dirty="0">
              <a:solidFill>
                <a:srgbClr val="BED730"/>
              </a:solidFill>
            </a:rPr>
          </a:br>
          <a:r>
            <a:rPr lang="en-US" dirty="0">
              <a:solidFill>
                <a:srgbClr val="BED730"/>
              </a:solidFill>
            </a:rPr>
            <a:t>root cause analysis​</a:t>
          </a:r>
          <a:endParaRPr lang="en-IN" dirty="0">
            <a:solidFill>
              <a:srgbClr val="BED730"/>
            </a:solidFill>
          </a:endParaRPr>
        </a:p>
      </dgm:t>
    </dgm:pt>
    <dgm:pt modelId="{07166DDF-F3B4-3344-BA5E-F1D52B1D580D}" type="parTrans" cxnId="{2F0F64CF-3FD3-FA48-9DC7-5D8C05264957}">
      <dgm:prSet/>
      <dgm:spPr/>
      <dgm:t>
        <a:bodyPr/>
        <a:lstStyle/>
        <a:p>
          <a:endParaRPr lang="en-US"/>
        </a:p>
      </dgm:t>
    </dgm:pt>
    <dgm:pt modelId="{333D369C-7B5A-2B40-B76C-517221DC464D}" type="sibTrans" cxnId="{2F0F64CF-3FD3-FA48-9DC7-5D8C05264957}">
      <dgm:prSet/>
      <dgm:spPr/>
      <dgm:t>
        <a:bodyPr/>
        <a:lstStyle/>
        <a:p>
          <a:endParaRPr lang="en-US"/>
        </a:p>
      </dgm:t>
    </dgm:pt>
    <dgm:pt modelId="{270051AA-BD7D-1041-934C-B4AC6BAE33E3}">
      <dgm:prSet/>
      <dgm:spPr>
        <a:solidFill>
          <a:srgbClr val="10253F">
            <a:alpha val="50196"/>
          </a:srgbClr>
        </a:solidFill>
        <a:ln w="6350">
          <a:solidFill>
            <a:schemeClr val="accent1">
              <a:lumMod val="75000"/>
            </a:schemeClr>
          </a:solidFill>
          <a:prstDash val="sysDot"/>
        </a:ln>
      </dgm:spPr>
      <dgm:t>
        <a:bodyPr/>
        <a:lstStyle/>
        <a:p>
          <a:pPr>
            <a:lnSpc>
              <a:spcPct val="100000"/>
            </a:lnSpc>
            <a:spcAft>
              <a:spcPts val="0"/>
            </a:spcAft>
          </a:pPr>
          <a:r>
            <a:rPr lang="en-US">
              <a:solidFill>
                <a:srgbClr val="BED730"/>
              </a:solidFill>
            </a:rPr>
            <a:t>Automated alerts and intelligent </a:t>
          </a:r>
          <a:br>
            <a:rPr lang="en-US">
              <a:solidFill>
                <a:srgbClr val="BED730"/>
              </a:solidFill>
            </a:rPr>
          </a:br>
          <a:r>
            <a:rPr lang="en-US">
              <a:solidFill>
                <a:srgbClr val="BED730"/>
              </a:solidFill>
            </a:rPr>
            <a:t>escalation mechanisms​</a:t>
          </a:r>
          <a:endParaRPr lang="en-IN">
            <a:solidFill>
              <a:srgbClr val="BED730"/>
            </a:solidFill>
          </a:endParaRPr>
        </a:p>
      </dgm:t>
    </dgm:pt>
    <dgm:pt modelId="{335D7571-C4C3-2441-83B0-F74BFC29E230}" type="parTrans" cxnId="{2F0DAF83-7980-E740-9AA7-056D5DDA3493}">
      <dgm:prSet/>
      <dgm:spPr/>
      <dgm:t>
        <a:bodyPr/>
        <a:lstStyle/>
        <a:p>
          <a:endParaRPr lang="en-US"/>
        </a:p>
      </dgm:t>
    </dgm:pt>
    <dgm:pt modelId="{FA781DDC-4CB8-F842-BAC0-28C1A40CF953}" type="sibTrans" cxnId="{2F0DAF83-7980-E740-9AA7-056D5DDA3493}">
      <dgm:prSet/>
      <dgm:spPr/>
      <dgm:t>
        <a:bodyPr/>
        <a:lstStyle/>
        <a:p>
          <a:endParaRPr lang="en-US"/>
        </a:p>
      </dgm:t>
    </dgm:pt>
    <dgm:pt modelId="{FF7BB384-4C4C-A048-9C44-8BE3EF9C4F60}">
      <dgm:prSet/>
      <dgm:spPr>
        <a:solidFill>
          <a:srgbClr val="10253F">
            <a:alpha val="50196"/>
          </a:srgbClr>
        </a:solidFill>
        <a:ln w="6350">
          <a:solidFill>
            <a:schemeClr val="accent1">
              <a:lumMod val="75000"/>
            </a:schemeClr>
          </a:solidFill>
          <a:prstDash val="sysDot"/>
        </a:ln>
      </dgm:spPr>
      <dgm:t>
        <a:bodyPr/>
        <a:lstStyle/>
        <a:p>
          <a:pPr>
            <a:lnSpc>
              <a:spcPct val="100000"/>
            </a:lnSpc>
            <a:spcAft>
              <a:spcPts val="0"/>
            </a:spcAft>
          </a:pPr>
          <a:r>
            <a:rPr lang="en-US">
              <a:solidFill>
                <a:srgbClr val="BED730"/>
              </a:solidFill>
            </a:rPr>
            <a:t>Proactive risk mitigation to </a:t>
          </a:r>
          <a:br>
            <a:rPr lang="en-US">
              <a:solidFill>
                <a:srgbClr val="BED730"/>
              </a:solidFill>
            </a:rPr>
          </a:br>
          <a:r>
            <a:rPr lang="en-US">
              <a:solidFill>
                <a:srgbClr val="BED730"/>
              </a:solidFill>
            </a:rPr>
            <a:t>prevent downtime​</a:t>
          </a:r>
          <a:endParaRPr lang="en-IN">
            <a:solidFill>
              <a:srgbClr val="BED730"/>
            </a:solidFill>
          </a:endParaRPr>
        </a:p>
      </dgm:t>
    </dgm:pt>
    <dgm:pt modelId="{2558081E-C68F-B749-9E88-E745D1758FD3}" type="parTrans" cxnId="{6204BFDB-7EC9-7B40-8267-E643E2372DD0}">
      <dgm:prSet/>
      <dgm:spPr/>
      <dgm:t>
        <a:bodyPr/>
        <a:lstStyle/>
        <a:p>
          <a:endParaRPr lang="en-US"/>
        </a:p>
      </dgm:t>
    </dgm:pt>
    <dgm:pt modelId="{A2B06FEB-B4AD-F846-ABC0-FA352CD7F40D}" type="sibTrans" cxnId="{6204BFDB-7EC9-7B40-8267-E643E2372DD0}">
      <dgm:prSet/>
      <dgm:spPr/>
      <dgm:t>
        <a:bodyPr/>
        <a:lstStyle/>
        <a:p>
          <a:endParaRPr lang="en-US"/>
        </a:p>
      </dgm:t>
    </dgm:pt>
    <dgm:pt modelId="{567D2F26-5466-D846-99FC-748FA12F6247}">
      <dgm:prSet/>
      <dgm:spPr>
        <a:solidFill>
          <a:srgbClr val="10253F">
            <a:alpha val="50196"/>
          </a:srgbClr>
        </a:solidFill>
        <a:ln w="6350">
          <a:solidFill>
            <a:schemeClr val="accent1">
              <a:lumMod val="75000"/>
            </a:schemeClr>
          </a:solidFill>
          <a:prstDash val="sysDot"/>
        </a:ln>
      </dgm:spPr>
      <dgm:t>
        <a:bodyPr/>
        <a:lstStyle/>
        <a:p>
          <a:pPr>
            <a:lnSpc>
              <a:spcPct val="100000"/>
            </a:lnSpc>
            <a:spcAft>
              <a:spcPts val="0"/>
            </a:spcAft>
          </a:pPr>
          <a:r>
            <a:rPr lang="en-US">
              <a:solidFill>
                <a:srgbClr val="BED730"/>
              </a:solidFill>
            </a:rPr>
            <a:t>Efficient energy and </a:t>
          </a:r>
          <a:br>
            <a:rPr lang="en-US">
              <a:solidFill>
                <a:srgbClr val="BED730"/>
              </a:solidFill>
            </a:rPr>
          </a:br>
          <a:r>
            <a:rPr lang="en-US">
              <a:solidFill>
                <a:srgbClr val="BED730"/>
              </a:solidFill>
            </a:rPr>
            <a:t>infrastructure optimization​</a:t>
          </a:r>
          <a:endParaRPr lang="en-IN">
            <a:solidFill>
              <a:srgbClr val="BED730"/>
            </a:solidFill>
          </a:endParaRPr>
        </a:p>
      </dgm:t>
    </dgm:pt>
    <dgm:pt modelId="{0139440C-5C84-1A45-AAA2-12A7E0F2E861}" type="parTrans" cxnId="{1E1BC3FA-B802-0D45-B705-35A5CC0C0AD1}">
      <dgm:prSet/>
      <dgm:spPr/>
      <dgm:t>
        <a:bodyPr/>
        <a:lstStyle/>
        <a:p>
          <a:endParaRPr lang="en-US"/>
        </a:p>
      </dgm:t>
    </dgm:pt>
    <dgm:pt modelId="{DC3E43A9-5A47-854F-B018-7B0147F54111}" type="sibTrans" cxnId="{1E1BC3FA-B802-0D45-B705-35A5CC0C0AD1}">
      <dgm:prSet/>
      <dgm:spPr/>
      <dgm:t>
        <a:bodyPr/>
        <a:lstStyle/>
        <a:p>
          <a:endParaRPr lang="en-US"/>
        </a:p>
      </dgm:t>
    </dgm:pt>
    <dgm:pt modelId="{3EADAFA4-9491-7942-9AE3-AF25CB8654E4}">
      <dgm:prSet/>
      <dgm:spPr>
        <a:solidFill>
          <a:srgbClr val="10253F">
            <a:alpha val="50196"/>
          </a:srgbClr>
        </a:solidFill>
        <a:ln w="6350">
          <a:solidFill>
            <a:schemeClr val="accent1">
              <a:lumMod val="75000"/>
            </a:schemeClr>
          </a:solidFill>
          <a:prstDash val="sysDot"/>
        </a:ln>
      </dgm:spPr>
      <dgm:t>
        <a:bodyPr/>
        <a:lstStyle/>
        <a:p>
          <a:pPr>
            <a:lnSpc>
              <a:spcPct val="100000"/>
            </a:lnSpc>
            <a:spcAft>
              <a:spcPts val="0"/>
            </a:spcAft>
          </a:pPr>
          <a:r>
            <a:rPr lang="en-US">
              <a:solidFill>
                <a:srgbClr val="BED730"/>
              </a:solidFill>
            </a:rPr>
            <a:t>Seamless remote management of </a:t>
          </a:r>
          <a:br>
            <a:rPr lang="en-US">
              <a:solidFill>
                <a:srgbClr val="BED730"/>
              </a:solidFill>
            </a:rPr>
          </a:br>
          <a:r>
            <a:rPr lang="en-US">
              <a:solidFill>
                <a:srgbClr val="BED730"/>
              </a:solidFill>
            </a:rPr>
            <a:t>edge and core data centers</a:t>
          </a:r>
          <a:endParaRPr lang="en-IN">
            <a:solidFill>
              <a:srgbClr val="BED730"/>
            </a:solidFill>
          </a:endParaRPr>
        </a:p>
      </dgm:t>
    </dgm:pt>
    <dgm:pt modelId="{33D11691-A7B5-6C4A-A256-A267D52DC514}" type="parTrans" cxnId="{BE6D428C-2D25-2947-B874-977C1642DC80}">
      <dgm:prSet/>
      <dgm:spPr/>
      <dgm:t>
        <a:bodyPr/>
        <a:lstStyle/>
        <a:p>
          <a:endParaRPr lang="en-US"/>
        </a:p>
      </dgm:t>
    </dgm:pt>
    <dgm:pt modelId="{A1A27021-6D6B-C747-9AAE-F153E982D655}" type="sibTrans" cxnId="{BE6D428C-2D25-2947-B874-977C1642DC80}">
      <dgm:prSet/>
      <dgm:spPr/>
      <dgm:t>
        <a:bodyPr/>
        <a:lstStyle/>
        <a:p>
          <a:endParaRPr lang="en-US"/>
        </a:p>
      </dgm:t>
    </dgm:pt>
    <dgm:pt modelId="{A1A549D1-B564-244B-9072-B28B95A2E5C2}" type="pres">
      <dgm:prSet presAssocID="{140D922A-912F-6B47-B2A2-69D922EF8E8A}" presName="diagram" presStyleCnt="0">
        <dgm:presLayoutVars>
          <dgm:dir/>
          <dgm:resizeHandles val="exact"/>
        </dgm:presLayoutVars>
      </dgm:prSet>
      <dgm:spPr/>
    </dgm:pt>
    <dgm:pt modelId="{98EA5CCB-CD20-9647-8855-D51C273D0459}" type="pres">
      <dgm:prSet presAssocID="{FD1802F2-5F6B-394D-B990-106CE8A19DD3}" presName="node" presStyleLbl="node1" presStyleIdx="0" presStyleCnt="5" custScaleX="417630">
        <dgm:presLayoutVars>
          <dgm:bulletEnabled val="1"/>
        </dgm:presLayoutVars>
      </dgm:prSet>
      <dgm:spPr>
        <a:prstGeom prst="roundRect">
          <a:avLst/>
        </a:prstGeom>
      </dgm:spPr>
    </dgm:pt>
    <dgm:pt modelId="{55A5EF0B-F28C-7647-9621-0A0D3E81635A}" type="pres">
      <dgm:prSet presAssocID="{333D369C-7B5A-2B40-B76C-517221DC464D}" presName="sibTrans" presStyleCnt="0"/>
      <dgm:spPr/>
    </dgm:pt>
    <dgm:pt modelId="{49AEFFF0-C55D-0F4B-B1CB-CC7719DB9374}" type="pres">
      <dgm:prSet presAssocID="{270051AA-BD7D-1041-934C-B4AC6BAE33E3}" presName="node" presStyleLbl="node1" presStyleIdx="1" presStyleCnt="5" custScaleX="417630">
        <dgm:presLayoutVars>
          <dgm:bulletEnabled val="1"/>
        </dgm:presLayoutVars>
      </dgm:prSet>
      <dgm:spPr>
        <a:prstGeom prst="roundRect">
          <a:avLst/>
        </a:prstGeom>
      </dgm:spPr>
    </dgm:pt>
    <dgm:pt modelId="{4A93F216-A76E-DB48-BD23-5BC8F5CECAB1}" type="pres">
      <dgm:prSet presAssocID="{FA781DDC-4CB8-F842-BAC0-28C1A40CF953}" presName="sibTrans" presStyleCnt="0"/>
      <dgm:spPr/>
    </dgm:pt>
    <dgm:pt modelId="{A1CD6CBE-5CE9-F346-8126-90EE9752DAC7}" type="pres">
      <dgm:prSet presAssocID="{FF7BB384-4C4C-A048-9C44-8BE3EF9C4F60}" presName="node" presStyleLbl="node1" presStyleIdx="2" presStyleCnt="5" custScaleX="417630">
        <dgm:presLayoutVars>
          <dgm:bulletEnabled val="1"/>
        </dgm:presLayoutVars>
      </dgm:prSet>
      <dgm:spPr>
        <a:prstGeom prst="roundRect">
          <a:avLst/>
        </a:prstGeom>
      </dgm:spPr>
    </dgm:pt>
    <dgm:pt modelId="{982A57FA-1D14-F941-A77E-EADB15222924}" type="pres">
      <dgm:prSet presAssocID="{A2B06FEB-B4AD-F846-ABC0-FA352CD7F40D}" presName="sibTrans" presStyleCnt="0"/>
      <dgm:spPr/>
    </dgm:pt>
    <dgm:pt modelId="{DBD40290-B465-4A4E-B3A1-4D5EC8BEC4F5}" type="pres">
      <dgm:prSet presAssocID="{567D2F26-5466-D846-99FC-748FA12F6247}" presName="node" presStyleLbl="node1" presStyleIdx="3" presStyleCnt="5" custScaleX="417630">
        <dgm:presLayoutVars>
          <dgm:bulletEnabled val="1"/>
        </dgm:presLayoutVars>
      </dgm:prSet>
      <dgm:spPr>
        <a:prstGeom prst="roundRect">
          <a:avLst/>
        </a:prstGeom>
      </dgm:spPr>
    </dgm:pt>
    <dgm:pt modelId="{6C739867-302C-0E4F-B991-B13942FB18AA}" type="pres">
      <dgm:prSet presAssocID="{DC3E43A9-5A47-854F-B018-7B0147F54111}" presName="sibTrans" presStyleCnt="0"/>
      <dgm:spPr/>
    </dgm:pt>
    <dgm:pt modelId="{2431974F-4383-1E4A-A00F-94072C7F3FA5}" type="pres">
      <dgm:prSet presAssocID="{3EADAFA4-9491-7942-9AE3-AF25CB8654E4}" presName="node" presStyleLbl="node1" presStyleIdx="4" presStyleCnt="5" custScaleX="417630">
        <dgm:presLayoutVars>
          <dgm:bulletEnabled val="1"/>
        </dgm:presLayoutVars>
      </dgm:prSet>
      <dgm:spPr>
        <a:prstGeom prst="roundRect">
          <a:avLst/>
        </a:prstGeom>
      </dgm:spPr>
    </dgm:pt>
  </dgm:ptLst>
  <dgm:cxnLst>
    <dgm:cxn modelId="{2F0DAF83-7980-E740-9AA7-056D5DDA3493}" srcId="{140D922A-912F-6B47-B2A2-69D922EF8E8A}" destId="{270051AA-BD7D-1041-934C-B4AC6BAE33E3}" srcOrd="1" destOrd="0" parTransId="{335D7571-C4C3-2441-83B0-F74BFC29E230}" sibTransId="{FA781DDC-4CB8-F842-BAC0-28C1A40CF953}"/>
    <dgm:cxn modelId="{BE6D428C-2D25-2947-B874-977C1642DC80}" srcId="{140D922A-912F-6B47-B2A2-69D922EF8E8A}" destId="{3EADAFA4-9491-7942-9AE3-AF25CB8654E4}" srcOrd="4" destOrd="0" parTransId="{33D11691-A7B5-6C4A-A256-A267D52DC514}" sibTransId="{A1A27021-6D6B-C747-9AAE-F153E982D655}"/>
    <dgm:cxn modelId="{79944CA8-8579-3048-8312-DED7EEFFBB26}" type="presOf" srcId="{270051AA-BD7D-1041-934C-B4AC6BAE33E3}" destId="{49AEFFF0-C55D-0F4B-B1CB-CC7719DB9374}" srcOrd="0" destOrd="0" presId="urn:microsoft.com/office/officeart/2005/8/layout/default"/>
    <dgm:cxn modelId="{918AE5B0-F05A-E549-9909-2A5F1ADD7C55}" type="presOf" srcId="{3EADAFA4-9491-7942-9AE3-AF25CB8654E4}" destId="{2431974F-4383-1E4A-A00F-94072C7F3FA5}" srcOrd="0" destOrd="0" presId="urn:microsoft.com/office/officeart/2005/8/layout/default"/>
    <dgm:cxn modelId="{CC31AFB6-3097-8B42-9400-EB6FF1544D51}" type="presOf" srcId="{567D2F26-5466-D846-99FC-748FA12F6247}" destId="{DBD40290-B465-4A4E-B3A1-4D5EC8BEC4F5}" srcOrd="0" destOrd="0" presId="urn:microsoft.com/office/officeart/2005/8/layout/default"/>
    <dgm:cxn modelId="{F5E804C0-CF35-4145-846F-8A099EFF3EAC}" type="presOf" srcId="{FD1802F2-5F6B-394D-B990-106CE8A19DD3}" destId="{98EA5CCB-CD20-9647-8855-D51C273D0459}" srcOrd="0" destOrd="0" presId="urn:microsoft.com/office/officeart/2005/8/layout/default"/>
    <dgm:cxn modelId="{2F0F64CF-3FD3-FA48-9DC7-5D8C05264957}" srcId="{140D922A-912F-6B47-B2A2-69D922EF8E8A}" destId="{FD1802F2-5F6B-394D-B990-106CE8A19DD3}" srcOrd="0" destOrd="0" parTransId="{07166DDF-F3B4-3344-BA5E-F1D52B1D580D}" sibTransId="{333D369C-7B5A-2B40-B76C-517221DC464D}"/>
    <dgm:cxn modelId="{8E13C6D7-9499-DA41-9729-03074AB3C533}" type="presOf" srcId="{140D922A-912F-6B47-B2A2-69D922EF8E8A}" destId="{A1A549D1-B564-244B-9072-B28B95A2E5C2}" srcOrd="0" destOrd="0" presId="urn:microsoft.com/office/officeart/2005/8/layout/default"/>
    <dgm:cxn modelId="{6204BFDB-7EC9-7B40-8267-E643E2372DD0}" srcId="{140D922A-912F-6B47-B2A2-69D922EF8E8A}" destId="{FF7BB384-4C4C-A048-9C44-8BE3EF9C4F60}" srcOrd="2" destOrd="0" parTransId="{2558081E-C68F-B749-9E88-E745D1758FD3}" sibTransId="{A2B06FEB-B4AD-F846-ABC0-FA352CD7F40D}"/>
    <dgm:cxn modelId="{017624FA-C6D1-DA4C-B377-2135E44418E5}" type="presOf" srcId="{FF7BB384-4C4C-A048-9C44-8BE3EF9C4F60}" destId="{A1CD6CBE-5CE9-F346-8126-90EE9752DAC7}" srcOrd="0" destOrd="0" presId="urn:microsoft.com/office/officeart/2005/8/layout/default"/>
    <dgm:cxn modelId="{1E1BC3FA-B802-0D45-B705-35A5CC0C0AD1}" srcId="{140D922A-912F-6B47-B2A2-69D922EF8E8A}" destId="{567D2F26-5466-D846-99FC-748FA12F6247}" srcOrd="3" destOrd="0" parTransId="{0139440C-5C84-1A45-AAA2-12A7E0F2E861}" sibTransId="{DC3E43A9-5A47-854F-B018-7B0147F54111}"/>
    <dgm:cxn modelId="{1068EA74-BB7C-6F41-B94C-087C52BF8241}" type="presParOf" srcId="{A1A549D1-B564-244B-9072-B28B95A2E5C2}" destId="{98EA5CCB-CD20-9647-8855-D51C273D0459}" srcOrd="0" destOrd="0" presId="urn:microsoft.com/office/officeart/2005/8/layout/default"/>
    <dgm:cxn modelId="{D0035ACA-86AF-7349-A3A7-B6CC61475A42}" type="presParOf" srcId="{A1A549D1-B564-244B-9072-B28B95A2E5C2}" destId="{55A5EF0B-F28C-7647-9621-0A0D3E81635A}" srcOrd="1" destOrd="0" presId="urn:microsoft.com/office/officeart/2005/8/layout/default"/>
    <dgm:cxn modelId="{B0F96F64-8957-0A4E-A027-DBD4C60CAA73}" type="presParOf" srcId="{A1A549D1-B564-244B-9072-B28B95A2E5C2}" destId="{49AEFFF0-C55D-0F4B-B1CB-CC7719DB9374}" srcOrd="2" destOrd="0" presId="urn:microsoft.com/office/officeart/2005/8/layout/default"/>
    <dgm:cxn modelId="{8F5E4FCA-F1A0-6F4E-BF0C-BA68B3301862}" type="presParOf" srcId="{A1A549D1-B564-244B-9072-B28B95A2E5C2}" destId="{4A93F216-A76E-DB48-BD23-5BC8F5CECAB1}" srcOrd="3" destOrd="0" presId="urn:microsoft.com/office/officeart/2005/8/layout/default"/>
    <dgm:cxn modelId="{68F3F081-245D-B840-83F5-F50D0C7666C4}" type="presParOf" srcId="{A1A549D1-B564-244B-9072-B28B95A2E5C2}" destId="{A1CD6CBE-5CE9-F346-8126-90EE9752DAC7}" srcOrd="4" destOrd="0" presId="urn:microsoft.com/office/officeart/2005/8/layout/default"/>
    <dgm:cxn modelId="{50ACBC03-8B95-1C49-B9CF-89663B7C5020}" type="presParOf" srcId="{A1A549D1-B564-244B-9072-B28B95A2E5C2}" destId="{982A57FA-1D14-F941-A77E-EADB15222924}" srcOrd="5" destOrd="0" presId="urn:microsoft.com/office/officeart/2005/8/layout/default"/>
    <dgm:cxn modelId="{413C2692-C435-0B44-ABE2-54FB08DC1FD4}" type="presParOf" srcId="{A1A549D1-B564-244B-9072-B28B95A2E5C2}" destId="{DBD40290-B465-4A4E-B3A1-4D5EC8BEC4F5}" srcOrd="6" destOrd="0" presId="urn:microsoft.com/office/officeart/2005/8/layout/default"/>
    <dgm:cxn modelId="{AF09BADE-DC67-BC49-A31C-9E63E4C5F73C}" type="presParOf" srcId="{A1A549D1-B564-244B-9072-B28B95A2E5C2}" destId="{6C739867-302C-0E4F-B991-B13942FB18AA}" srcOrd="7" destOrd="0" presId="urn:microsoft.com/office/officeart/2005/8/layout/default"/>
    <dgm:cxn modelId="{9C78995D-F103-644B-9F44-FAB95274AC42}" type="presParOf" srcId="{A1A549D1-B564-244B-9072-B28B95A2E5C2}" destId="{2431974F-4383-1E4A-A00F-94072C7F3FA5}"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4AB0A-AEC8-104A-A183-806AA1210FCD}">
      <dsp:nvSpPr>
        <dsp:cNvPr id="0" name=""/>
        <dsp:cNvSpPr/>
      </dsp:nvSpPr>
      <dsp:spPr>
        <a:xfrm>
          <a:off x="16821" y="808"/>
          <a:ext cx="1775995" cy="1318430"/>
        </a:xfrm>
        <a:prstGeom prst="rect">
          <a:avLst/>
        </a:prstGeom>
        <a:solidFill>
          <a:srgbClr val="1F497D">
            <a:alpha val="50196"/>
          </a:srgbClr>
        </a:solidFill>
        <a:ln w="6350" cap="flat" cmpd="sng" algn="ctr">
          <a:solidFill>
            <a:schemeClr val="accent1">
              <a:lumMod val="75000"/>
            </a:schemeClr>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ts val="0"/>
            </a:spcAft>
            <a:buNone/>
          </a:pPr>
          <a:r>
            <a:rPr lang="en-US" sz="1200" kern="1200"/>
            <a:t>True modular and scalable design</a:t>
          </a:r>
          <a:endParaRPr lang="en-IN" sz="1200" kern="1200"/>
        </a:p>
      </dsp:txBody>
      <dsp:txXfrm>
        <a:off x="16821" y="808"/>
        <a:ext cx="1775995" cy="1318430"/>
      </dsp:txXfrm>
    </dsp:sp>
    <dsp:sp modelId="{71A26472-5626-F345-A114-E9885696186C}">
      <dsp:nvSpPr>
        <dsp:cNvPr id="0" name=""/>
        <dsp:cNvSpPr/>
      </dsp:nvSpPr>
      <dsp:spPr>
        <a:xfrm>
          <a:off x="1944102" y="808"/>
          <a:ext cx="1775995" cy="1318430"/>
        </a:xfrm>
        <a:prstGeom prst="rect">
          <a:avLst/>
        </a:prstGeom>
        <a:solidFill>
          <a:schemeClr val="tx2">
            <a:lumMod val="75000"/>
          </a:schemeClr>
        </a:solidFill>
        <a:ln w="6350" cap="flat" cmpd="sng" algn="ctr">
          <a:solidFill>
            <a:schemeClr val="accent1">
              <a:lumMod val="75000"/>
            </a:schemeClr>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ts val="0"/>
            </a:spcAft>
            <a:buNone/>
          </a:pPr>
          <a:r>
            <a:rPr lang="en-US" sz="1200" b="0" i="0" kern="1200" baseline="0"/>
            <a:t>Horizontal </a:t>
          </a:r>
          <a:r>
            <a:rPr lang="en-US" sz="1200" kern="1200"/>
            <a:t>and/or vertical scalability</a:t>
          </a:r>
          <a:endParaRPr lang="en-IN" sz="1200" kern="1200"/>
        </a:p>
      </dsp:txBody>
      <dsp:txXfrm>
        <a:off x="1944102" y="808"/>
        <a:ext cx="1775995" cy="1318430"/>
      </dsp:txXfrm>
    </dsp:sp>
    <dsp:sp modelId="{E53BEEDA-35FF-8C47-8C11-6AAF535C02D6}">
      <dsp:nvSpPr>
        <dsp:cNvPr id="0" name=""/>
        <dsp:cNvSpPr/>
      </dsp:nvSpPr>
      <dsp:spPr>
        <a:xfrm>
          <a:off x="3871382" y="808"/>
          <a:ext cx="1775995" cy="1318430"/>
        </a:xfrm>
        <a:prstGeom prst="rect">
          <a:avLst/>
        </a:prstGeom>
        <a:solidFill>
          <a:srgbClr val="1F497D">
            <a:alpha val="50196"/>
          </a:srgbClr>
        </a:solidFill>
        <a:ln w="6350" cap="flat" cmpd="sng" algn="ctr">
          <a:solidFill>
            <a:schemeClr val="accent1">
              <a:lumMod val="75000"/>
            </a:schemeClr>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ts val="0"/>
            </a:spcAft>
            <a:buNone/>
          </a:pPr>
          <a:r>
            <a:rPr lang="en-US" sz="1200" b="0" i="0" kern="1200" baseline="0"/>
            <a:t>Server Hall Module: up to 120 standard rack positions</a:t>
          </a:r>
          <a:endParaRPr lang="en-IN" sz="1200" kern="1200"/>
        </a:p>
      </dsp:txBody>
      <dsp:txXfrm>
        <a:off x="3871382" y="808"/>
        <a:ext cx="1775995" cy="1318430"/>
      </dsp:txXfrm>
    </dsp:sp>
    <dsp:sp modelId="{878ECC7C-3E63-3842-964C-A4058E1F1CFF}">
      <dsp:nvSpPr>
        <dsp:cNvPr id="0" name=""/>
        <dsp:cNvSpPr/>
      </dsp:nvSpPr>
      <dsp:spPr>
        <a:xfrm>
          <a:off x="16821" y="1470524"/>
          <a:ext cx="1775995" cy="1318430"/>
        </a:xfrm>
        <a:prstGeom prst="rect">
          <a:avLst/>
        </a:prstGeom>
        <a:solidFill>
          <a:schemeClr val="tx2">
            <a:lumMod val="75000"/>
          </a:schemeClr>
        </a:solidFill>
        <a:ln w="6350" cap="flat" cmpd="sng" algn="ctr">
          <a:solidFill>
            <a:schemeClr val="accent1">
              <a:lumMod val="75000"/>
            </a:schemeClr>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ts val="0"/>
            </a:spcAft>
            <a:buNone/>
          </a:pPr>
          <a:r>
            <a:rPr lang="en-US" sz="1200" kern="1200"/>
            <a:t>Power Module: in multiples of 600kW</a:t>
          </a:r>
          <a:endParaRPr lang="en-IN" sz="1200" kern="1200"/>
        </a:p>
      </dsp:txBody>
      <dsp:txXfrm>
        <a:off x="16821" y="1470524"/>
        <a:ext cx="1775995" cy="1318430"/>
      </dsp:txXfrm>
    </dsp:sp>
    <dsp:sp modelId="{3E530C40-1814-F448-AF06-889136C5EC85}">
      <dsp:nvSpPr>
        <dsp:cNvPr id="0" name=""/>
        <dsp:cNvSpPr/>
      </dsp:nvSpPr>
      <dsp:spPr>
        <a:xfrm>
          <a:off x="1944102" y="1470524"/>
          <a:ext cx="1775995" cy="1318430"/>
        </a:xfrm>
        <a:prstGeom prst="rect">
          <a:avLst/>
        </a:prstGeom>
        <a:solidFill>
          <a:srgbClr val="1F497D">
            <a:alpha val="50196"/>
          </a:srgbClr>
        </a:solidFill>
        <a:ln w="6350" cap="flat" cmpd="sng" algn="ctr">
          <a:solidFill>
            <a:schemeClr val="accent1">
              <a:lumMod val="75000"/>
            </a:schemeClr>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ts val="0"/>
            </a:spcAft>
            <a:buNone/>
          </a:pPr>
          <a:r>
            <a:rPr lang="en-US" sz="1200" b="0" i="0" kern="1200" baseline="0"/>
            <a:t>Service Module:  Operations &amp; Logistics</a:t>
          </a:r>
          <a:endParaRPr lang="en-IN" sz="1200" kern="1200"/>
        </a:p>
      </dsp:txBody>
      <dsp:txXfrm>
        <a:off x="1944102" y="1470524"/>
        <a:ext cx="1775995" cy="1318430"/>
      </dsp:txXfrm>
    </dsp:sp>
    <dsp:sp modelId="{CE498E88-E7DD-264A-8033-723068C1A2F6}">
      <dsp:nvSpPr>
        <dsp:cNvPr id="0" name=""/>
        <dsp:cNvSpPr/>
      </dsp:nvSpPr>
      <dsp:spPr>
        <a:xfrm>
          <a:off x="3871382" y="1470524"/>
          <a:ext cx="1775995" cy="1318430"/>
        </a:xfrm>
        <a:prstGeom prst="rect">
          <a:avLst/>
        </a:prstGeom>
        <a:solidFill>
          <a:schemeClr val="tx2">
            <a:lumMod val="75000"/>
          </a:schemeClr>
        </a:solidFill>
        <a:ln w="6350" cap="flat" cmpd="sng" algn="ctr">
          <a:solidFill>
            <a:schemeClr val="accent1">
              <a:lumMod val="75000"/>
            </a:schemeClr>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ts val="0"/>
            </a:spcAft>
            <a:buNone/>
          </a:pPr>
          <a:r>
            <a:rPr lang="en-US" sz="1200" kern="1200"/>
            <a:t>Typical total IT power capacity from 1200kw to 3600kw</a:t>
          </a:r>
          <a:endParaRPr lang="en-IN" sz="1200" kern="1200"/>
        </a:p>
      </dsp:txBody>
      <dsp:txXfrm>
        <a:off x="3871382" y="1470524"/>
        <a:ext cx="1775995" cy="1318430"/>
      </dsp:txXfrm>
    </dsp:sp>
    <dsp:sp modelId="{A92D0D1D-6623-DB4D-A022-96700F8B4489}">
      <dsp:nvSpPr>
        <dsp:cNvPr id="0" name=""/>
        <dsp:cNvSpPr/>
      </dsp:nvSpPr>
      <dsp:spPr>
        <a:xfrm>
          <a:off x="16821" y="2940240"/>
          <a:ext cx="1775995" cy="1318430"/>
        </a:xfrm>
        <a:prstGeom prst="rect">
          <a:avLst/>
        </a:prstGeom>
        <a:solidFill>
          <a:srgbClr val="1F497D">
            <a:alpha val="50196"/>
          </a:srgbClr>
        </a:solidFill>
        <a:ln w="6350" cap="flat" cmpd="sng" algn="ctr">
          <a:solidFill>
            <a:schemeClr val="accent1">
              <a:lumMod val="75000"/>
            </a:schemeClr>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ts val="0"/>
            </a:spcAft>
            <a:buNone/>
          </a:pPr>
          <a:r>
            <a:rPr lang="en-US" sz="1200" kern="1200"/>
            <a:t>4.5-meter height, 1500kg floor loading</a:t>
          </a:r>
          <a:endParaRPr lang="en-IN" sz="1200" kern="1200"/>
        </a:p>
      </dsp:txBody>
      <dsp:txXfrm>
        <a:off x="16821" y="2940240"/>
        <a:ext cx="1775995" cy="1318430"/>
      </dsp:txXfrm>
    </dsp:sp>
    <dsp:sp modelId="{4890D0BE-16BC-7140-B153-12AE221BE562}">
      <dsp:nvSpPr>
        <dsp:cNvPr id="0" name=""/>
        <dsp:cNvSpPr/>
      </dsp:nvSpPr>
      <dsp:spPr>
        <a:xfrm>
          <a:off x="1944102" y="2940240"/>
          <a:ext cx="1775995" cy="1318430"/>
        </a:xfrm>
        <a:prstGeom prst="rect">
          <a:avLst/>
        </a:prstGeom>
        <a:solidFill>
          <a:schemeClr val="tx2">
            <a:lumMod val="75000"/>
          </a:schemeClr>
        </a:solidFill>
        <a:ln w="6350" cap="flat" cmpd="sng" algn="ctr">
          <a:solidFill>
            <a:schemeClr val="accent1">
              <a:lumMod val="75000"/>
            </a:schemeClr>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ts val="0"/>
            </a:spcAft>
            <a:buNone/>
          </a:pPr>
          <a:r>
            <a:rPr lang="en-US" sz="1200" kern="1200"/>
            <a:t>Expandable per Land area available</a:t>
          </a:r>
          <a:endParaRPr lang="en-IN" sz="1200" kern="1200"/>
        </a:p>
      </dsp:txBody>
      <dsp:txXfrm>
        <a:off x="1944102" y="2940240"/>
        <a:ext cx="1775995" cy="1318430"/>
      </dsp:txXfrm>
    </dsp:sp>
    <dsp:sp modelId="{461A2489-81DE-D046-8836-AA8BF5CDAEAA}">
      <dsp:nvSpPr>
        <dsp:cNvPr id="0" name=""/>
        <dsp:cNvSpPr/>
      </dsp:nvSpPr>
      <dsp:spPr>
        <a:xfrm>
          <a:off x="3871382" y="2940240"/>
          <a:ext cx="1775995" cy="1318430"/>
        </a:xfrm>
        <a:prstGeom prst="rect">
          <a:avLst/>
        </a:prstGeom>
        <a:solidFill>
          <a:srgbClr val="1F497D">
            <a:alpha val="50196"/>
          </a:srgbClr>
        </a:solidFill>
        <a:ln w="6350" cap="flat" cmpd="sng" algn="ctr">
          <a:solidFill>
            <a:schemeClr val="accent1">
              <a:lumMod val="75000"/>
            </a:schemeClr>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ts val="0"/>
            </a:spcAft>
            <a:buNone/>
          </a:pPr>
          <a:r>
            <a:rPr lang="en-US" sz="1200" kern="1200"/>
            <a:t>Deployment 8-10 months from contract </a:t>
          </a:r>
          <a:endParaRPr lang="en-IN" sz="1200" kern="1200"/>
        </a:p>
      </dsp:txBody>
      <dsp:txXfrm>
        <a:off x="3871382" y="2940240"/>
        <a:ext cx="1775995" cy="13184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4AB0A-AEC8-104A-A183-806AA1210FCD}">
      <dsp:nvSpPr>
        <dsp:cNvPr id="0" name=""/>
        <dsp:cNvSpPr/>
      </dsp:nvSpPr>
      <dsp:spPr>
        <a:xfrm>
          <a:off x="16821" y="808"/>
          <a:ext cx="1775995" cy="1318430"/>
        </a:xfrm>
        <a:prstGeom prst="rect">
          <a:avLst/>
        </a:prstGeom>
        <a:solidFill>
          <a:srgbClr val="1F497D">
            <a:alpha val="50196"/>
          </a:srgbClr>
        </a:solidFill>
        <a:ln w="6350" cap="flat" cmpd="sng" algn="ctr">
          <a:solidFill>
            <a:schemeClr val="accent1">
              <a:lumMod val="75000"/>
            </a:schemeClr>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ts val="0"/>
            </a:spcAft>
            <a:buNone/>
          </a:pPr>
          <a:r>
            <a:rPr lang="en-US" sz="1200" kern="1200"/>
            <a:t>Two server hall modules per floor</a:t>
          </a:r>
          <a:endParaRPr lang="en-IN" sz="1200" kern="1200"/>
        </a:p>
      </dsp:txBody>
      <dsp:txXfrm>
        <a:off x="16821" y="808"/>
        <a:ext cx="1775995" cy="1318430"/>
      </dsp:txXfrm>
    </dsp:sp>
    <dsp:sp modelId="{71A26472-5626-F345-A114-E9885696186C}">
      <dsp:nvSpPr>
        <dsp:cNvPr id="0" name=""/>
        <dsp:cNvSpPr/>
      </dsp:nvSpPr>
      <dsp:spPr>
        <a:xfrm>
          <a:off x="1944102" y="808"/>
          <a:ext cx="1775995" cy="1318430"/>
        </a:xfrm>
        <a:prstGeom prst="rect">
          <a:avLst/>
        </a:prstGeom>
        <a:solidFill>
          <a:schemeClr val="tx2">
            <a:lumMod val="75000"/>
          </a:schemeClr>
        </a:solidFill>
        <a:ln w="6350" cap="flat" cmpd="sng" algn="ctr">
          <a:solidFill>
            <a:schemeClr val="accent1">
              <a:lumMod val="75000"/>
            </a:schemeClr>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ts val="0"/>
            </a:spcAft>
            <a:buNone/>
          </a:pPr>
          <a:r>
            <a:rPr lang="en-US" sz="1200" b="0" i="0" kern="1200" baseline="0"/>
            <a:t>Each server hall module supports </a:t>
          </a:r>
          <a:r>
            <a:rPr lang="en-US" sz="1200" b="0" i="0" kern="1200" baseline="0" err="1"/>
            <a:t>upto</a:t>
          </a:r>
          <a:r>
            <a:rPr lang="en-US" sz="1200" b="0" i="0" kern="1200" baseline="0"/>
            <a:t> 120 racks</a:t>
          </a:r>
          <a:endParaRPr lang="en-IN" sz="1200" kern="1200"/>
        </a:p>
      </dsp:txBody>
      <dsp:txXfrm>
        <a:off x="1944102" y="808"/>
        <a:ext cx="1775995" cy="1318430"/>
      </dsp:txXfrm>
    </dsp:sp>
    <dsp:sp modelId="{E53BEEDA-35FF-8C47-8C11-6AAF535C02D6}">
      <dsp:nvSpPr>
        <dsp:cNvPr id="0" name=""/>
        <dsp:cNvSpPr/>
      </dsp:nvSpPr>
      <dsp:spPr>
        <a:xfrm>
          <a:off x="3871382" y="808"/>
          <a:ext cx="1775995" cy="1318430"/>
        </a:xfrm>
        <a:prstGeom prst="rect">
          <a:avLst/>
        </a:prstGeom>
        <a:solidFill>
          <a:srgbClr val="1F497D">
            <a:alpha val="50196"/>
          </a:srgbClr>
        </a:solidFill>
        <a:ln w="6350" cap="flat" cmpd="sng" algn="ctr">
          <a:solidFill>
            <a:schemeClr val="accent1">
              <a:lumMod val="75000"/>
            </a:schemeClr>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ts val="0"/>
            </a:spcAft>
            <a:buNone/>
          </a:pPr>
          <a:r>
            <a:rPr lang="en-IN" sz="1200" kern="1200"/>
            <a:t>20 racks and 6 rows per floor. The aisle are 3 tiles</a:t>
          </a:r>
        </a:p>
      </dsp:txBody>
      <dsp:txXfrm>
        <a:off x="3871382" y="808"/>
        <a:ext cx="1775995" cy="1318430"/>
      </dsp:txXfrm>
    </dsp:sp>
    <dsp:sp modelId="{878ECC7C-3E63-3842-964C-A4058E1F1CFF}">
      <dsp:nvSpPr>
        <dsp:cNvPr id="0" name=""/>
        <dsp:cNvSpPr/>
      </dsp:nvSpPr>
      <dsp:spPr>
        <a:xfrm>
          <a:off x="16821" y="1470524"/>
          <a:ext cx="1775995" cy="1318430"/>
        </a:xfrm>
        <a:prstGeom prst="rect">
          <a:avLst/>
        </a:prstGeom>
        <a:solidFill>
          <a:schemeClr val="tx2">
            <a:lumMod val="75000"/>
          </a:schemeClr>
        </a:solidFill>
        <a:ln w="6350" cap="flat" cmpd="sng" algn="ctr">
          <a:solidFill>
            <a:schemeClr val="accent1">
              <a:lumMod val="75000"/>
            </a:schemeClr>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ts val="0"/>
            </a:spcAft>
            <a:buNone/>
          </a:pPr>
          <a:r>
            <a:rPr lang="en-IN" sz="1200" kern="1200"/>
            <a:t>Each floor has 2 MMRs, Operations room, de-box or staging room</a:t>
          </a:r>
        </a:p>
      </dsp:txBody>
      <dsp:txXfrm>
        <a:off x="16821" y="1470524"/>
        <a:ext cx="1775995" cy="1318430"/>
      </dsp:txXfrm>
    </dsp:sp>
    <dsp:sp modelId="{3E530C40-1814-F448-AF06-889136C5EC85}">
      <dsp:nvSpPr>
        <dsp:cNvPr id="0" name=""/>
        <dsp:cNvSpPr/>
      </dsp:nvSpPr>
      <dsp:spPr>
        <a:xfrm>
          <a:off x="1944102" y="1470524"/>
          <a:ext cx="1775995" cy="1318430"/>
        </a:xfrm>
        <a:prstGeom prst="rect">
          <a:avLst/>
        </a:prstGeom>
        <a:solidFill>
          <a:srgbClr val="1F497D">
            <a:alpha val="50196"/>
          </a:srgbClr>
        </a:solidFill>
        <a:ln w="6350" cap="flat" cmpd="sng" algn="ctr">
          <a:solidFill>
            <a:schemeClr val="accent1">
              <a:lumMod val="75000"/>
            </a:schemeClr>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ts val="0"/>
            </a:spcAft>
            <a:buNone/>
          </a:pPr>
          <a:r>
            <a:rPr lang="en-US" sz="1200" b="0" i="0" kern="1200" baseline="0"/>
            <a:t>Two electrical modules support each server hall module</a:t>
          </a:r>
          <a:endParaRPr lang="en-IN" sz="1200" kern="1200"/>
        </a:p>
      </dsp:txBody>
      <dsp:txXfrm>
        <a:off x="1944102" y="1470524"/>
        <a:ext cx="1775995" cy="1318430"/>
      </dsp:txXfrm>
    </dsp:sp>
    <dsp:sp modelId="{CE498E88-E7DD-264A-8033-723068C1A2F6}">
      <dsp:nvSpPr>
        <dsp:cNvPr id="0" name=""/>
        <dsp:cNvSpPr/>
      </dsp:nvSpPr>
      <dsp:spPr>
        <a:xfrm>
          <a:off x="3871382" y="1470524"/>
          <a:ext cx="1775995" cy="1318430"/>
        </a:xfrm>
        <a:prstGeom prst="rect">
          <a:avLst/>
        </a:prstGeom>
        <a:solidFill>
          <a:schemeClr val="tx2">
            <a:lumMod val="75000"/>
          </a:schemeClr>
        </a:solidFill>
        <a:ln w="6350" cap="flat" cmpd="sng" algn="ctr">
          <a:solidFill>
            <a:schemeClr val="accent1">
              <a:lumMod val="75000"/>
            </a:schemeClr>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ts val="0"/>
            </a:spcAft>
            <a:buNone/>
          </a:pPr>
          <a:r>
            <a:rPr lang="en-US" sz="1200" kern="1200"/>
            <a:t>Server hall modules can be connected or independent modules</a:t>
          </a:r>
          <a:endParaRPr lang="en-IN" sz="1200" kern="1200"/>
        </a:p>
      </dsp:txBody>
      <dsp:txXfrm>
        <a:off x="3871382" y="1470524"/>
        <a:ext cx="1775995" cy="1318430"/>
      </dsp:txXfrm>
    </dsp:sp>
    <dsp:sp modelId="{A92D0D1D-6623-DB4D-A022-96700F8B4489}">
      <dsp:nvSpPr>
        <dsp:cNvPr id="0" name=""/>
        <dsp:cNvSpPr/>
      </dsp:nvSpPr>
      <dsp:spPr>
        <a:xfrm>
          <a:off x="16821" y="2940240"/>
          <a:ext cx="1775995" cy="1318430"/>
        </a:xfrm>
        <a:prstGeom prst="rect">
          <a:avLst/>
        </a:prstGeom>
        <a:solidFill>
          <a:srgbClr val="1F497D">
            <a:alpha val="50196"/>
          </a:srgbClr>
        </a:solidFill>
        <a:ln w="6350" cap="flat" cmpd="sng" algn="ctr">
          <a:solidFill>
            <a:schemeClr val="accent1">
              <a:lumMod val="75000"/>
            </a:schemeClr>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ts val="0"/>
            </a:spcAft>
            <a:buNone/>
          </a:pPr>
          <a:r>
            <a:rPr lang="en-IN" sz="1200" kern="1200"/>
            <a:t>The foundation design to support up to G+2 deployment.</a:t>
          </a:r>
        </a:p>
      </dsp:txBody>
      <dsp:txXfrm>
        <a:off x="16821" y="2940240"/>
        <a:ext cx="1775995" cy="1318430"/>
      </dsp:txXfrm>
    </dsp:sp>
    <dsp:sp modelId="{4890D0BE-16BC-7140-B153-12AE221BE562}">
      <dsp:nvSpPr>
        <dsp:cNvPr id="0" name=""/>
        <dsp:cNvSpPr/>
      </dsp:nvSpPr>
      <dsp:spPr>
        <a:xfrm>
          <a:off x="1944102" y="2940240"/>
          <a:ext cx="1775995" cy="1318430"/>
        </a:xfrm>
        <a:prstGeom prst="rect">
          <a:avLst/>
        </a:prstGeom>
        <a:solidFill>
          <a:schemeClr val="tx2">
            <a:lumMod val="75000"/>
          </a:schemeClr>
        </a:solidFill>
        <a:ln w="6350" cap="flat" cmpd="sng" algn="ctr">
          <a:solidFill>
            <a:schemeClr val="accent1">
              <a:lumMod val="75000"/>
            </a:schemeClr>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ts val="0"/>
            </a:spcAft>
            <a:buNone/>
          </a:pPr>
          <a:r>
            <a:rPr lang="en-US" sz="1200" kern="1200"/>
            <a:t>Rest rooms and pantry at every floor</a:t>
          </a:r>
          <a:endParaRPr lang="en-IN" sz="1200" kern="1200"/>
        </a:p>
      </dsp:txBody>
      <dsp:txXfrm>
        <a:off x="1944102" y="2940240"/>
        <a:ext cx="1775995" cy="1318430"/>
      </dsp:txXfrm>
    </dsp:sp>
    <dsp:sp modelId="{461A2489-81DE-D046-8836-AA8BF5CDAEAA}">
      <dsp:nvSpPr>
        <dsp:cNvPr id="0" name=""/>
        <dsp:cNvSpPr/>
      </dsp:nvSpPr>
      <dsp:spPr>
        <a:xfrm>
          <a:off x="3871382" y="2940240"/>
          <a:ext cx="1775995" cy="1318430"/>
        </a:xfrm>
        <a:prstGeom prst="rect">
          <a:avLst/>
        </a:prstGeom>
        <a:solidFill>
          <a:srgbClr val="1F497D">
            <a:alpha val="50196"/>
          </a:srgbClr>
        </a:solidFill>
        <a:ln w="6350" cap="flat" cmpd="sng" algn="ctr">
          <a:solidFill>
            <a:schemeClr val="accent1">
              <a:lumMod val="75000"/>
            </a:schemeClr>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ts val="0"/>
            </a:spcAft>
            <a:buNone/>
          </a:pPr>
          <a:r>
            <a:rPr lang="en-US" sz="1200" kern="1200"/>
            <a:t>Fire exits and escape routes as per local codes</a:t>
          </a:r>
          <a:endParaRPr lang="en-IN" sz="1200" kern="1200"/>
        </a:p>
      </dsp:txBody>
      <dsp:txXfrm>
        <a:off x="3871382" y="2940240"/>
        <a:ext cx="1775995" cy="13184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01E06B-18ED-AF4B-B43B-A6C115371F23}">
      <dsp:nvSpPr>
        <dsp:cNvPr id="0" name=""/>
        <dsp:cNvSpPr/>
      </dsp:nvSpPr>
      <dsp:spPr>
        <a:xfrm>
          <a:off x="1382" y="92831"/>
          <a:ext cx="1742405" cy="1045443"/>
        </a:xfrm>
        <a:prstGeom prst="roundRect">
          <a:avLst/>
        </a:prstGeom>
        <a:solidFill>
          <a:srgbClr val="10253F">
            <a:alpha val="50196"/>
          </a:srgbClr>
        </a:solidFill>
        <a:ln w="6350" cap="flat" cmpd="sng" algn="ctr">
          <a:solidFill>
            <a:schemeClr val="accent1">
              <a:lumMod val="75000"/>
            </a:schemeClr>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100000"/>
            </a:lnSpc>
            <a:spcBef>
              <a:spcPct val="0"/>
            </a:spcBef>
            <a:spcAft>
              <a:spcPts val="0"/>
            </a:spcAft>
            <a:buNone/>
          </a:pPr>
          <a:r>
            <a:rPr lang="en-US" sz="900" kern="1200"/>
            <a:t>24 x 7 Manned Operations for continuous monitoring and uninterrupted performance </a:t>
          </a:r>
          <a:endParaRPr lang="en-IN" sz="900" kern="1200"/>
        </a:p>
      </dsp:txBody>
      <dsp:txXfrm>
        <a:off x="52416" y="143865"/>
        <a:ext cx="1640337" cy="943375"/>
      </dsp:txXfrm>
    </dsp:sp>
    <dsp:sp modelId="{5D1D63D1-18D4-FD45-A013-2A982CECF6A3}">
      <dsp:nvSpPr>
        <dsp:cNvPr id="0" name=""/>
        <dsp:cNvSpPr/>
      </dsp:nvSpPr>
      <dsp:spPr>
        <a:xfrm>
          <a:off x="1918028" y="92831"/>
          <a:ext cx="1742405" cy="1045443"/>
        </a:xfrm>
        <a:prstGeom prst="roundRect">
          <a:avLst/>
        </a:prstGeom>
        <a:solidFill>
          <a:srgbClr val="10253F">
            <a:alpha val="50196"/>
          </a:srgbClr>
        </a:solidFill>
        <a:ln w="6350" cap="flat" cmpd="sng" algn="ctr">
          <a:solidFill>
            <a:schemeClr val="accent1">
              <a:lumMod val="75000"/>
            </a:schemeClr>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100000"/>
            </a:lnSpc>
            <a:spcBef>
              <a:spcPct val="0"/>
            </a:spcBef>
            <a:spcAft>
              <a:spcPts val="0"/>
            </a:spcAft>
            <a:buNone/>
          </a:pPr>
          <a:r>
            <a:rPr lang="en-US" sz="900" kern="1200"/>
            <a:t>Redundant Power &amp; Cooling infrastructure</a:t>
          </a:r>
          <a:endParaRPr lang="en-IN" sz="900" kern="1200"/>
        </a:p>
      </dsp:txBody>
      <dsp:txXfrm>
        <a:off x="1969062" y="143865"/>
        <a:ext cx="1640337" cy="943375"/>
      </dsp:txXfrm>
    </dsp:sp>
    <dsp:sp modelId="{9A7DF584-5D2A-2246-8871-41E6606A6E4C}">
      <dsp:nvSpPr>
        <dsp:cNvPr id="0" name=""/>
        <dsp:cNvSpPr/>
      </dsp:nvSpPr>
      <dsp:spPr>
        <a:xfrm>
          <a:off x="3834674" y="92831"/>
          <a:ext cx="1742405" cy="1045443"/>
        </a:xfrm>
        <a:prstGeom prst="roundRect">
          <a:avLst/>
        </a:prstGeom>
        <a:solidFill>
          <a:srgbClr val="10253F">
            <a:alpha val="50196"/>
          </a:srgbClr>
        </a:solidFill>
        <a:ln w="6350" cap="flat" cmpd="sng" algn="ctr">
          <a:solidFill>
            <a:schemeClr val="accent1">
              <a:lumMod val="75000"/>
            </a:schemeClr>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100000"/>
            </a:lnSpc>
            <a:spcBef>
              <a:spcPct val="0"/>
            </a:spcBef>
            <a:spcAft>
              <a:spcPts val="0"/>
            </a:spcAft>
            <a:buNone/>
          </a:pPr>
          <a:r>
            <a:rPr lang="en-US" sz="900" kern="1200" dirty="0"/>
            <a:t>Multiple in building fibers, Ducts supported with Sify Metro Network</a:t>
          </a:r>
          <a:endParaRPr lang="en-IN" sz="900" kern="1200" dirty="0"/>
        </a:p>
      </dsp:txBody>
      <dsp:txXfrm>
        <a:off x="3885708" y="143865"/>
        <a:ext cx="1640337" cy="943375"/>
      </dsp:txXfrm>
    </dsp:sp>
    <dsp:sp modelId="{E3141CDF-1162-7A46-902C-9C0691A9FFE0}">
      <dsp:nvSpPr>
        <dsp:cNvPr id="0" name=""/>
        <dsp:cNvSpPr/>
      </dsp:nvSpPr>
      <dsp:spPr>
        <a:xfrm>
          <a:off x="5751319" y="92831"/>
          <a:ext cx="1742405" cy="1045443"/>
        </a:xfrm>
        <a:prstGeom prst="roundRect">
          <a:avLst/>
        </a:prstGeom>
        <a:solidFill>
          <a:srgbClr val="10253F">
            <a:alpha val="50196"/>
          </a:srgbClr>
        </a:solidFill>
        <a:ln w="6350" cap="flat" cmpd="sng" algn="ctr">
          <a:solidFill>
            <a:schemeClr val="accent1">
              <a:lumMod val="75000"/>
            </a:schemeClr>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100000"/>
            </a:lnSpc>
            <a:spcBef>
              <a:spcPct val="0"/>
            </a:spcBef>
            <a:spcAft>
              <a:spcPts val="0"/>
            </a:spcAft>
            <a:buNone/>
          </a:pPr>
          <a:r>
            <a:rPr lang="en-US" sz="900" kern="1200"/>
            <a:t>Smart IoT adopted for proactive monitoring and better resource management </a:t>
          </a:r>
          <a:endParaRPr lang="en-IN" sz="900" kern="1200"/>
        </a:p>
      </dsp:txBody>
      <dsp:txXfrm>
        <a:off x="5802353" y="143865"/>
        <a:ext cx="1640337" cy="943375"/>
      </dsp:txXfrm>
    </dsp:sp>
    <dsp:sp modelId="{D9B1BDBE-F2E1-404C-B890-07B8B66214D2}">
      <dsp:nvSpPr>
        <dsp:cNvPr id="0" name=""/>
        <dsp:cNvSpPr/>
      </dsp:nvSpPr>
      <dsp:spPr>
        <a:xfrm>
          <a:off x="7667965" y="92831"/>
          <a:ext cx="1742405" cy="1045443"/>
        </a:xfrm>
        <a:prstGeom prst="roundRect">
          <a:avLst/>
        </a:prstGeom>
        <a:solidFill>
          <a:srgbClr val="10253F">
            <a:alpha val="50196"/>
          </a:srgbClr>
        </a:solidFill>
        <a:ln w="6350" cap="flat" cmpd="sng" algn="ctr">
          <a:solidFill>
            <a:schemeClr val="accent1">
              <a:lumMod val="75000"/>
            </a:schemeClr>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100000"/>
            </a:lnSpc>
            <a:spcBef>
              <a:spcPct val="0"/>
            </a:spcBef>
            <a:spcAft>
              <a:spcPts val="0"/>
            </a:spcAft>
            <a:buNone/>
          </a:pPr>
          <a:r>
            <a:rPr lang="en-US" sz="900" kern="1200"/>
            <a:t>Carriers’ agnostic and availability of all major national carriers and ISP’s </a:t>
          </a:r>
          <a:endParaRPr lang="en-IN" sz="900" kern="1200"/>
        </a:p>
      </dsp:txBody>
      <dsp:txXfrm>
        <a:off x="7718999" y="143865"/>
        <a:ext cx="1640337" cy="943375"/>
      </dsp:txXfrm>
    </dsp:sp>
    <dsp:sp modelId="{945FFBA7-3717-604C-8F27-08577565004F}">
      <dsp:nvSpPr>
        <dsp:cNvPr id="0" name=""/>
        <dsp:cNvSpPr/>
      </dsp:nvSpPr>
      <dsp:spPr>
        <a:xfrm>
          <a:off x="9584611" y="92831"/>
          <a:ext cx="1742405" cy="1045443"/>
        </a:xfrm>
        <a:prstGeom prst="roundRect">
          <a:avLst/>
        </a:prstGeom>
        <a:solidFill>
          <a:srgbClr val="10253F">
            <a:alpha val="50196"/>
          </a:srgbClr>
        </a:solidFill>
        <a:ln w="6350" cap="flat" cmpd="sng" algn="ctr">
          <a:solidFill>
            <a:schemeClr val="accent1">
              <a:lumMod val="75000"/>
            </a:schemeClr>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100000"/>
            </a:lnSpc>
            <a:spcBef>
              <a:spcPct val="0"/>
            </a:spcBef>
            <a:spcAft>
              <a:spcPts val="0"/>
            </a:spcAft>
            <a:buNone/>
          </a:pPr>
          <a:r>
            <a:rPr lang="en-US" sz="900" kern="1200"/>
            <a:t>Direct access to NIXI, NSE, and other Sify aggregation nodes for enhanced network performance.</a:t>
          </a:r>
          <a:endParaRPr lang="en-IN" sz="900" kern="1200"/>
        </a:p>
      </dsp:txBody>
      <dsp:txXfrm>
        <a:off x="9635645" y="143865"/>
        <a:ext cx="1640337" cy="9433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EA5CCB-CD20-9647-8855-D51C273D0459}">
      <dsp:nvSpPr>
        <dsp:cNvPr id="0" name=""/>
        <dsp:cNvSpPr/>
      </dsp:nvSpPr>
      <dsp:spPr>
        <a:xfrm>
          <a:off x="552507" y="2218"/>
          <a:ext cx="4320001" cy="620645"/>
        </a:xfrm>
        <a:prstGeom prst="roundRect">
          <a:avLst/>
        </a:prstGeom>
        <a:solidFill>
          <a:srgbClr val="10253F">
            <a:alpha val="50196"/>
          </a:srgbClr>
        </a:solidFill>
        <a:ln w="6350" cap="flat" cmpd="sng" algn="ctr">
          <a:solidFill>
            <a:schemeClr val="accent1">
              <a:lumMod val="75000"/>
            </a:schemeClr>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100000"/>
            </a:lnSpc>
            <a:spcBef>
              <a:spcPct val="0"/>
            </a:spcBef>
            <a:spcAft>
              <a:spcPts val="0"/>
            </a:spcAft>
            <a:buNone/>
          </a:pPr>
          <a:r>
            <a:rPr lang="en-US" sz="1500" kern="1200" dirty="0">
              <a:solidFill>
                <a:srgbClr val="BED730"/>
              </a:solidFill>
            </a:rPr>
            <a:t>Real-time anomaly detection and </a:t>
          </a:r>
          <a:br>
            <a:rPr lang="en-US" sz="1500" kern="1200" dirty="0">
              <a:solidFill>
                <a:srgbClr val="BED730"/>
              </a:solidFill>
            </a:rPr>
          </a:br>
          <a:r>
            <a:rPr lang="en-US" sz="1500" kern="1200" dirty="0">
              <a:solidFill>
                <a:srgbClr val="BED730"/>
              </a:solidFill>
            </a:rPr>
            <a:t>root cause analysis​</a:t>
          </a:r>
          <a:endParaRPr lang="en-IN" sz="1500" kern="1200" dirty="0">
            <a:solidFill>
              <a:srgbClr val="BED730"/>
            </a:solidFill>
          </a:endParaRPr>
        </a:p>
      </dsp:txBody>
      <dsp:txXfrm>
        <a:off x="582804" y="32515"/>
        <a:ext cx="4259407" cy="560051"/>
      </dsp:txXfrm>
    </dsp:sp>
    <dsp:sp modelId="{49AEFFF0-C55D-0F4B-B1CB-CC7719DB9374}">
      <dsp:nvSpPr>
        <dsp:cNvPr id="0" name=""/>
        <dsp:cNvSpPr/>
      </dsp:nvSpPr>
      <dsp:spPr>
        <a:xfrm>
          <a:off x="552507" y="726304"/>
          <a:ext cx="4320001" cy="620645"/>
        </a:xfrm>
        <a:prstGeom prst="roundRect">
          <a:avLst/>
        </a:prstGeom>
        <a:solidFill>
          <a:srgbClr val="10253F">
            <a:alpha val="50196"/>
          </a:srgbClr>
        </a:solidFill>
        <a:ln w="6350" cap="flat" cmpd="sng" algn="ctr">
          <a:solidFill>
            <a:schemeClr val="accent1">
              <a:lumMod val="75000"/>
            </a:schemeClr>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100000"/>
            </a:lnSpc>
            <a:spcBef>
              <a:spcPct val="0"/>
            </a:spcBef>
            <a:spcAft>
              <a:spcPts val="0"/>
            </a:spcAft>
            <a:buNone/>
          </a:pPr>
          <a:r>
            <a:rPr lang="en-US" sz="1500" kern="1200">
              <a:solidFill>
                <a:srgbClr val="BED730"/>
              </a:solidFill>
            </a:rPr>
            <a:t>Automated alerts and intelligent </a:t>
          </a:r>
          <a:br>
            <a:rPr lang="en-US" sz="1500" kern="1200">
              <a:solidFill>
                <a:srgbClr val="BED730"/>
              </a:solidFill>
            </a:rPr>
          </a:br>
          <a:r>
            <a:rPr lang="en-US" sz="1500" kern="1200">
              <a:solidFill>
                <a:srgbClr val="BED730"/>
              </a:solidFill>
            </a:rPr>
            <a:t>escalation mechanisms​</a:t>
          </a:r>
          <a:endParaRPr lang="en-IN" sz="1500" kern="1200">
            <a:solidFill>
              <a:srgbClr val="BED730"/>
            </a:solidFill>
          </a:endParaRPr>
        </a:p>
      </dsp:txBody>
      <dsp:txXfrm>
        <a:off x="582804" y="756601"/>
        <a:ext cx="4259407" cy="560051"/>
      </dsp:txXfrm>
    </dsp:sp>
    <dsp:sp modelId="{A1CD6CBE-5CE9-F346-8126-90EE9752DAC7}">
      <dsp:nvSpPr>
        <dsp:cNvPr id="0" name=""/>
        <dsp:cNvSpPr/>
      </dsp:nvSpPr>
      <dsp:spPr>
        <a:xfrm>
          <a:off x="552507" y="1450390"/>
          <a:ext cx="4320001" cy="620645"/>
        </a:xfrm>
        <a:prstGeom prst="roundRect">
          <a:avLst/>
        </a:prstGeom>
        <a:solidFill>
          <a:srgbClr val="10253F">
            <a:alpha val="50196"/>
          </a:srgbClr>
        </a:solidFill>
        <a:ln w="6350" cap="flat" cmpd="sng" algn="ctr">
          <a:solidFill>
            <a:schemeClr val="accent1">
              <a:lumMod val="75000"/>
            </a:schemeClr>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100000"/>
            </a:lnSpc>
            <a:spcBef>
              <a:spcPct val="0"/>
            </a:spcBef>
            <a:spcAft>
              <a:spcPts val="0"/>
            </a:spcAft>
            <a:buNone/>
          </a:pPr>
          <a:r>
            <a:rPr lang="en-US" sz="1500" kern="1200">
              <a:solidFill>
                <a:srgbClr val="BED730"/>
              </a:solidFill>
            </a:rPr>
            <a:t>Proactive risk mitigation to </a:t>
          </a:r>
          <a:br>
            <a:rPr lang="en-US" sz="1500" kern="1200">
              <a:solidFill>
                <a:srgbClr val="BED730"/>
              </a:solidFill>
            </a:rPr>
          </a:br>
          <a:r>
            <a:rPr lang="en-US" sz="1500" kern="1200">
              <a:solidFill>
                <a:srgbClr val="BED730"/>
              </a:solidFill>
            </a:rPr>
            <a:t>prevent downtime​</a:t>
          </a:r>
          <a:endParaRPr lang="en-IN" sz="1500" kern="1200">
            <a:solidFill>
              <a:srgbClr val="BED730"/>
            </a:solidFill>
          </a:endParaRPr>
        </a:p>
      </dsp:txBody>
      <dsp:txXfrm>
        <a:off x="582804" y="1480687"/>
        <a:ext cx="4259407" cy="560051"/>
      </dsp:txXfrm>
    </dsp:sp>
    <dsp:sp modelId="{DBD40290-B465-4A4E-B3A1-4D5EC8BEC4F5}">
      <dsp:nvSpPr>
        <dsp:cNvPr id="0" name=""/>
        <dsp:cNvSpPr/>
      </dsp:nvSpPr>
      <dsp:spPr>
        <a:xfrm>
          <a:off x="552507" y="2174477"/>
          <a:ext cx="4320001" cy="620645"/>
        </a:xfrm>
        <a:prstGeom prst="roundRect">
          <a:avLst/>
        </a:prstGeom>
        <a:solidFill>
          <a:srgbClr val="10253F">
            <a:alpha val="50196"/>
          </a:srgbClr>
        </a:solidFill>
        <a:ln w="6350" cap="flat" cmpd="sng" algn="ctr">
          <a:solidFill>
            <a:schemeClr val="accent1">
              <a:lumMod val="75000"/>
            </a:schemeClr>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100000"/>
            </a:lnSpc>
            <a:spcBef>
              <a:spcPct val="0"/>
            </a:spcBef>
            <a:spcAft>
              <a:spcPts val="0"/>
            </a:spcAft>
            <a:buNone/>
          </a:pPr>
          <a:r>
            <a:rPr lang="en-US" sz="1500" kern="1200">
              <a:solidFill>
                <a:srgbClr val="BED730"/>
              </a:solidFill>
            </a:rPr>
            <a:t>Efficient energy and </a:t>
          </a:r>
          <a:br>
            <a:rPr lang="en-US" sz="1500" kern="1200">
              <a:solidFill>
                <a:srgbClr val="BED730"/>
              </a:solidFill>
            </a:rPr>
          </a:br>
          <a:r>
            <a:rPr lang="en-US" sz="1500" kern="1200">
              <a:solidFill>
                <a:srgbClr val="BED730"/>
              </a:solidFill>
            </a:rPr>
            <a:t>infrastructure optimization​</a:t>
          </a:r>
          <a:endParaRPr lang="en-IN" sz="1500" kern="1200">
            <a:solidFill>
              <a:srgbClr val="BED730"/>
            </a:solidFill>
          </a:endParaRPr>
        </a:p>
      </dsp:txBody>
      <dsp:txXfrm>
        <a:off x="582804" y="2204774"/>
        <a:ext cx="4259407" cy="560051"/>
      </dsp:txXfrm>
    </dsp:sp>
    <dsp:sp modelId="{2431974F-4383-1E4A-A00F-94072C7F3FA5}">
      <dsp:nvSpPr>
        <dsp:cNvPr id="0" name=""/>
        <dsp:cNvSpPr/>
      </dsp:nvSpPr>
      <dsp:spPr>
        <a:xfrm>
          <a:off x="552507" y="2898563"/>
          <a:ext cx="4320001" cy="620645"/>
        </a:xfrm>
        <a:prstGeom prst="roundRect">
          <a:avLst/>
        </a:prstGeom>
        <a:solidFill>
          <a:srgbClr val="10253F">
            <a:alpha val="50196"/>
          </a:srgbClr>
        </a:solidFill>
        <a:ln w="6350" cap="flat" cmpd="sng" algn="ctr">
          <a:solidFill>
            <a:schemeClr val="accent1">
              <a:lumMod val="75000"/>
            </a:schemeClr>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100000"/>
            </a:lnSpc>
            <a:spcBef>
              <a:spcPct val="0"/>
            </a:spcBef>
            <a:spcAft>
              <a:spcPts val="0"/>
            </a:spcAft>
            <a:buNone/>
          </a:pPr>
          <a:r>
            <a:rPr lang="en-US" sz="1500" kern="1200">
              <a:solidFill>
                <a:srgbClr val="BED730"/>
              </a:solidFill>
            </a:rPr>
            <a:t>Seamless remote management of </a:t>
          </a:r>
          <a:br>
            <a:rPr lang="en-US" sz="1500" kern="1200">
              <a:solidFill>
                <a:srgbClr val="BED730"/>
              </a:solidFill>
            </a:rPr>
          </a:br>
          <a:r>
            <a:rPr lang="en-US" sz="1500" kern="1200">
              <a:solidFill>
                <a:srgbClr val="BED730"/>
              </a:solidFill>
            </a:rPr>
            <a:t>edge and core data centers</a:t>
          </a:r>
          <a:endParaRPr lang="en-IN" sz="1500" kern="1200">
            <a:solidFill>
              <a:srgbClr val="BED730"/>
            </a:solidFill>
          </a:endParaRPr>
        </a:p>
      </dsp:txBody>
      <dsp:txXfrm>
        <a:off x="582804" y="2928860"/>
        <a:ext cx="4259407" cy="56005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337CFF-FF62-4C75-8344-6866393BC22C}" type="datetimeFigureOut">
              <a:rPr lang="en-US" smtClean="0"/>
              <a:t>3/26/2025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C3329F-07AD-4255-AF3D-685682AC844A}" type="slidenum">
              <a:rPr lang="en-US" smtClean="0"/>
              <a:t>‹#›</a:t>
            </a:fld>
            <a:endParaRPr lang="en-US"/>
          </a:p>
        </p:txBody>
      </p:sp>
    </p:spTree>
    <p:extLst>
      <p:ext uri="{BB962C8B-B14F-4D97-AF65-F5344CB8AC3E}">
        <p14:creationId xmlns:p14="http://schemas.microsoft.com/office/powerpoint/2010/main" val="1251245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C02BD9-4983-4322-A08C-345F0664D442}"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4747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DDC02BD9-4983-4322-A08C-345F0664D442}" type="slidenum">
              <a:rPr lang="en-IN" smtClean="0"/>
              <a:t>14</a:t>
            </a:fld>
            <a:endParaRPr lang="en-IN"/>
          </a:p>
        </p:txBody>
      </p:sp>
    </p:spTree>
    <p:extLst>
      <p:ext uri="{BB962C8B-B14F-4D97-AF65-F5344CB8AC3E}">
        <p14:creationId xmlns:p14="http://schemas.microsoft.com/office/powerpoint/2010/main" val="1735662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9710E2D-F0F3-4A2F-A9EA-2F10C5044EC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19132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354CA-E5B7-97EF-4882-FD069D2574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DF159A-3D14-F948-AA91-00539542EE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F90881-BA06-F704-AC4B-89A2087F5D8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F70DA08-5E14-F3B8-42EE-10DF8AC8511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C02BD9-4983-4322-A08C-345F0664D442}"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1297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4144C87-5A9A-4303-87DB-E3A309016C0A}" type="slidenum">
              <a:rPr kumimoji="0" lang="en-IN"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en-IN"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05833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C02BD9-4983-4322-A08C-345F0664D442}" type="slidenum">
              <a:rPr lang="en-IN" smtClean="0"/>
              <a:t>3</a:t>
            </a:fld>
            <a:endParaRPr lang="en-IN"/>
          </a:p>
        </p:txBody>
      </p:sp>
    </p:spTree>
    <p:extLst>
      <p:ext uri="{BB962C8B-B14F-4D97-AF65-F5344CB8AC3E}">
        <p14:creationId xmlns:p14="http://schemas.microsoft.com/office/powerpoint/2010/main" val="2482547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05E50-3B8F-8F42-8DB7-5A56AA8B01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2C383E-A299-89A7-A690-775F7795AC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AD26A2-767F-D529-0FFD-B562AC4516A0}"/>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26EAFFD7-022D-3A90-FF74-5CF615C01127}"/>
              </a:ext>
            </a:extLst>
          </p:cNvPr>
          <p:cNvSpPr>
            <a:spLocks noGrp="1"/>
          </p:cNvSpPr>
          <p:nvPr>
            <p:ph type="sldNum" sz="quarter" idx="5"/>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FCC0C7FB-05A3-4118-86D5-E4ADFF43D7FA}"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Calibri"/>
              </a:rPr>
              <a:pPr marL="0" marR="0" lvl="0" indent="0" algn="r" defTabSz="914286"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Arial"/>
              <a:sym typeface="Calibri"/>
            </a:endParaRPr>
          </a:p>
        </p:txBody>
      </p:sp>
    </p:spTree>
    <p:extLst>
      <p:ext uri="{BB962C8B-B14F-4D97-AF65-F5344CB8AC3E}">
        <p14:creationId xmlns:p14="http://schemas.microsoft.com/office/powerpoint/2010/main" val="1637878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929B-3928-3E1C-059B-22F3450B37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1282E9-DD4C-7BFC-6ECE-AC032BC0FB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1DEE35-8142-17EC-3B4F-E977467EDF4A}"/>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Special Economic Zones, IT resources, IT outsourcing companies are going into tier 2 cities. We need to build digital infrastructure for AI in these locations. AI training needs more investments, that can happen in the large metros, AI inferencing is cost effective which you can build in tier 2 cities. We have a plan to begin with 10-20 locations in Tier 2 and 3 cities leveraging our Pan India Network and DC footprint. </a:t>
            </a:r>
          </a:p>
          <a:p>
            <a:endParaRPr lang="en-US" dirty="0"/>
          </a:p>
          <a:p>
            <a:endParaRPr lang="en-US" dirty="0"/>
          </a:p>
        </p:txBody>
      </p:sp>
      <p:sp>
        <p:nvSpPr>
          <p:cNvPr id="4" name="Slide Number Placeholder 3">
            <a:extLst>
              <a:ext uri="{FF2B5EF4-FFF2-40B4-BE49-F238E27FC236}">
                <a16:creationId xmlns:a16="http://schemas.microsoft.com/office/drawing/2014/main" id="{1B397FD0-5F36-CF76-3394-CA210821A17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C02BD9-4983-4322-A08C-345F0664D442}"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6983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354CA-E5B7-97EF-4882-FD069D2574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DF159A-3D14-F948-AA91-00539542EE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F90881-BA06-F704-AC4B-89A2087F5D8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F70DA08-5E14-F3B8-42EE-10DF8AC8511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C02BD9-4983-4322-A08C-345F0664D442}"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804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D18A2-814C-82BA-FBF3-55AF759870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A94DA-EBF5-C45A-717A-F8D958A049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B43D63-0044-08E9-7207-F7E26A37271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DB18B8D-D841-92DD-795A-DD3CB997717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C02BD9-4983-4322-A08C-345F0664D442}"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7376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6A1DF-C6F2-B7BF-C5DD-EBFACF28C0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155E20-5258-8578-D81E-6FA297A185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A41002-1AA6-4C78-7ADB-4B101E2D83B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262F37E-817B-9F5F-61B4-C5C02C29F3D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C02BD9-4983-4322-A08C-345F0664D442}"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5618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41EE6-213F-EB9A-5D60-B202F0104B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350573-7EDD-8C9F-49F7-FB99789D3D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477862-FDD1-0962-268F-72B8C635855F}"/>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28E7FC5F-9BE3-5EBD-13D1-B373929B7B7E}"/>
              </a:ext>
            </a:extLst>
          </p:cNvPr>
          <p:cNvSpPr>
            <a:spLocks noGrp="1"/>
          </p:cNvSpPr>
          <p:nvPr>
            <p:ph type="sldNum" sz="quarter" idx="5"/>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FCC0C7FB-05A3-4118-86D5-E4ADFF43D7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12802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over Slide">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8068CBFA-1B0D-00A5-8E51-3607C7713565}"/>
              </a:ext>
            </a:extLst>
          </p:cNvPr>
          <p:cNvPicPr>
            <a:picLocks noChangeAspect="1" noChangeArrowheads="1"/>
          </p:cNvPicPr>
          <p:nvPr userDrawn="1"/>
        </p:nvPicPr>
        <p:blipFill>
          <a:blip r:embed="rId2"/>
          <a:srcRect/>
          <a:stretch/>
        </p:blipFill>
        <p:spPr bwMode="auto">
          <a:xfrm>
            <a:off x="2976" y="3351"/>
            <a:ext cx="12186048" cy="68546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2651C49-0D57-9670-9E18-376447B59CAC}"/>
              </a:ext>
            </a:extLst>
          </p:cNvPr>
          <p:cNvSpPr/>
          <p:nvPr userDrawn="1"/>
        </p:nvSpPr>
        <p:spPr>
          <a:xfrm>
            <a:off x="0" y="0"/>
            <a:ext cx="12192000" cy="6858000"/>
          </a:xfrm>
          <a:prstGeom prst="rect">
            <a:avLst/>
          </a:prstGeom>
          <a:solidFill>
            <a:schemeClr val="tx2">
              <a:lumMod val="5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pic>
        <p:nvPicPr>
          <p:cNvPr id="3" name="Picture 2" descr="Logo&#10;&#10;Description automatically generated">
            <a:extLst>
              <a:ext uri="{FF2B5EF4-FFF2-40B4-BE49-F238E27FC236}">
                <a16:creationId xmlns:a16="http://schemas.microsoft.com/office/drawing/2014/main" id="{6C731AD5-ED36-1751-CC67-94CF34AC2E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22395" y="216539"/>
            <a:ext cx="1152000" cy="768000"/>
          </a:xfrm>
          <a:prstGeom prst="rect">
            <a:avLst/>
          </a:prstGeom>
        </p:spPr>
      </p:pic>
      <p:sp>
        <p:nvSpPr>
          <p:cNvPr id="5" name="Text Placeholder 16">
            <a:extLst>
              <a:ext uri="{FF2B5EF4-FFF2-40B4-BE49-F238E27FC236}">
                <a16:creationId xmlns:a16="http://schemas.microsoft.com/office/drawing/2014/main" id="{DC21E752-D648-41B6-DE28-294BE36B943C}"/>
              </a:ext>
            </a:extLst>
          </p:cNvPr>
          <p:cNvSpPr>
            <a:spLocks noGrp="1"/>
          </p:cNvSpPr>
          <p:nvPr>
            <p:ph type="body" sz="quarter" idx="13" hasCustomPrompt="1"/>
          </p:nvPr>
        </p:nvSpPr>
        <p:spPr>
          <a:xfrm>
            <a:off x="431800" y="1918917"/>
            <a:ext cx="7745549" cy="1436523"/>
          </a:xfrm>
        </p:spPr>
        <p:txBody>
          <a:bodyPr>
            <a:noAutofit/>
          </a:bodyPr>
          <a:lstStyle>
            <a:lvl1pPr marL="0" indent="0">
              <a:lnSpc>
                <a:spcPct val="100000"/>
              </a:lnSpc>
              <a:spcBef>
                <a:spcPts val="0"/>
              </a:spcBef>
              <a:buNone/>
              <a:defRPr sz="4267" b="1" cap="none" baseline="0">
                <a:solidFill>
                  <a:schemeClr val="bg1"/>
                </a:solidFill>
              </a:defRPr>
            </a:lvl1pPr>
          </a:lstStyle>
          <a:p>
            <a:pPr lvl="0"/>
            <a:r>
              <a:rPr lang="en-US"/>
              <a:t>TITLE OF THE SLIDE - LINE ONE</a:t>
            </a:r>
            <a:endParaRPr lang="en-IN"/>
          </a:p>
        </p:txBody>
      </p:sp>
      <p:sp>
        <p:nvSpPr>
          <p:cNvPr id="6" name="Text Placeholder 16">
            <a:extLst>
              <a:ext uri="{FF2B5EF4-FFF2-40B4-BE49-F238E27FC236}">
                <a16:creationId xmlns:a16="http://schemas.microsoft.com/office/drawing/2014/main" id="{E7A12016-9A79-1732-D765-09981F5CAC1E}"/>
              </a:ext>
            </a:extLst>
          </p:cNvPr>
          <p:cNvSpPr>
            <a:spLocks noGrp="1"/>
          </p:cNvSpPr>
          <p:nvPr>
            <p:ph type="body" sz="quarter" idx="14" hasCustomPrompt="1"/>
          </p:nvPr>
        </p:nvSpPr>
        <p:spPr>
          <a:xfrm>
            <a:off x="431804" y="3492587"/>
            <a:ext cx="7246897" cy="590460"/>
          </a:xfrm>
        </p:spPr>
        <p:txBody>
          <a:bodyPr>
            <a:noAutofit/>
          </a:bodyPr>
          <a:lstStyle>
            <a:lvl1pPr marL="0" indent="0">
              <a:lnSpc>
                <a:spcPct val="100000"/>
              </a:lnSpc>
              <a:spcBef>
                <a:spcPts val="0"/>
              </a:spcBef>
              <a:buNone/>
              <a:defRPr sz="2667" b="1" baseline="0">
                <a:solidFill>
                  <a:srgbClr val="BED730"/>
                </a:solidFill>
              </a:defRPr>
            </a:lvl1pPr>
          </a:lstStyle>
          <a:p>
            <a:pPr lvl="0"/>
            <a:r>
              <a:rPr lang="en-US"/>
              <a:t>Line two</a:t>
            </a:r>
          </a:p>
        </p:txBody>
      </p:sp>
      <p:sp>
        <p:nvSpPr>
          <p:cNvPr id="7" name="Text Placeholder 16">
            <a:extLst>
              <a:ext uri="{FF2B5EF4-FFF2-40B4-BE49-F238E27FC236}">
                <a16:creationId xmlns:a16="http://schemas.microsoft.com/office/drawing/2014/main" id="{60542FC3-60D7-B1D5-1FEA-0AFB6860CD69}"/>
              </a:ext>
            </a:extLst>
          </p:cNvPr>
          <p:cNvSpPr>
            <a:spLocks noGrp="1"/>
          </p:cNvSpPr>
          <p:nvPr>
            <p:ph type="body" sz="quarter" idx="15" hasCustomPrompt="1"/>
          </p:nvPr>
        </p:nvSpPr>
        <p:spPr>
          <a:xfrm>
            <a:off x="431803" y="4441185"/>
            <a:ext cx="3370175" cy="369471"/>
          </a:xfrm>
        </p:spPr>
        <p:txBody>
          <a:bodyPr anchor="t">
            <a:noAutofit/>
          </a:bodyPr>
          <a:lstStyle>
            <a:lvl1pPr marL="0" indent="0">
              <a:lnSpc>
                <a:spcPts val="2400"/>
              </a:lnSpc>
              <a:buNone/>
              <a:defRPr sz="1600" b="0">
                <a:solidFill>
                  <a:schemeClr val="bg1">
                    <a:lumMod val="75000"/>
                  </a:schemeClr>
                </a:solidFill>
              </a:defRPr>
            </a:lvl1pPr>
          </a:lstStyle>
          <a:p>
            <a:pPr lvl="0"/>
            <a:r>
              <a:rPr lang="en-US"/>
              <a:t>Month 2024</a:t>
            </a:r>
          </a:p>
        </p:txBody>
      </p:sp>
    </p:spTree>
    <p:extLst>
      <p:ext uri="{BB962C8B-B14F-4D97-AF65-F5344CB8AC3E}">
        <p14:creationId xmlns:p14="http://schemas.microsoft.com/office/powerpoint/2010/main" val="4279406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Inner page 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B2F7CF-481F-CD39-0C15-A1D021C8A5D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8" y="0"/>
            <a:ext cx="12191999" cy="6858000"/>
          </a:xfrm>
          <a:prstGeom prst="rect">
            <a:avLst/>
          </a:prstGeom>
        </p:spPr>
      </p:pic>
      <p:sp>
        <p:nvSpPr>
          <p:cNvPr id="3" name="Rectangle 2">
            <a:extLst>
              <a:ext uri="{FF2B5EF4-FFF2-40B4-BE49-F238E27FC236}">
                <a16:creationId xmlns:a16="http://schemas.microsoft.com/office/drawing/2014/main" id="{D257DB89-CFDA-370A-F43F-545BC20B5C25}"/>
              </a:ext>
            </a:extLst>
          </p:cNvPr>
          <p:cNvSpPr/>
          <p:nvPr userDrawn="1"/>
        </p:nvSpPr>
        <p:spPr>
          <a:xfrm>
            <a:off x="8" y="0"/>
            <a:ext cx="12191999"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latin typeface="TheSansOffice" panose="020B0503040302060204" pitchFamily="34" charset="0"/>
            </a:endParaRPr>
          </a:p>
        </p:txBody>
      </p:sp>
      <p:sp>
        <p:nvSpPr>
          <p:cNvPr id="7" name="Title 4">
            <a:extLst>
              <a:ext uri="{FF2B5EF4-FFF2-40B4-BE49-F238E27FC236}">
                <a16:creationId xmlns:a16="http://schemas.microsoft.com/office/drawing/2014/main" id="{CCE68003-E007-481A-83D1-DBB6D223AC53}"/>
              </a:ext>
            </a:extLst>
          </p:cNvPr>
          <p:cNvSpPr>
            <a:spLocks noGrp="1"/>
          </p:cNvSpPr>
          <p:nvPr>
            <p:ph type="title" hasCustomPrompt="1"/>
          </p:nvPr>
        </p:nvSpPr>
        <p:spPr>
          <a:xfrm>
            <a:off x="432000" y="307715"/>
            <a:ext cx="11328200" cy="502756"/>
          </a:xfrm>
        </p:spPr>
        <p:txBody>
          <a:bodyPr/>
          <a:lstStyle>
            <a:lvl1pPr>
              <a:defRPr sz="2667" baseline="0">
                <a:solidFill>
                  <a:srgbClr val="BED730"/>
                </a:solidFill>
                <a:latin typeface="TheSansOffice" panose="020B0503040302060204" pitchFamily="34" charset="0"/>
              </a:defRPr>
            </a:lvl1pPr>
          </a:lstStyle>
          <a:p>
            <a:r>
              <a:rPr lang="en-US"/>
              <a:t>TITLE OF THE SLIDE GOES HERE</a:t>
            </a:r>
          </a:p>
        </p:txBody>
      </p:sp>
      <p:sp>
        <p:nvSpPr>
          <p:cNvPr id="4" name="TextBox 3">
            <a:extLst>
              <a:ext uri="{FF2B5EF4-FFF2-40B4-BE49-F238E27FC236}">
                <a16:creationId xmlns:a16="http://schemas.microsoft.com/office/drawing/2014/main" id="{6A28207F-CAC6-072C-CFAB-75B3AEA15768}"/>
              </a:ext>
            </a:extLst>
          </p:cNvPr>
          <p:cNvSpPr txBox="1"/>
          <p:nvPr userDrawn="1"/>
        </p:nvSpPr>
        <p:spPr>
          <a:xfrm>
            <a:off x="325629" y="6483569"/>
            <a:ext cx="1783155" cy="235898"/>
          </a:xfrm>
          <a:prstGeom prst="rect">
            <a:avLst/>
          </a:prstGeom>
          <a:noFill/>
        </p:spPr>
        <p:txBody>
          <a:bodyPr wrap="square" rtlCol="0">
            <a:spAutoFit/>
          </a:bodyPr>
          <a:lstStyle/>
          <a:p>
            <a:pPr marL="0" marR="0" lvl="0" indent="0" algn="l" defTabSz="1219110" rtl="0" eaLnBrk="1" fontAlgn="auto" latinLnBrk="0" hangingPunct="1">
              <a:lnSpc>
                <a:spcPct val="100000"/>
              </a:lnSpc>
              <a:spcBef>
                <a:spcPts val="0"/>
              </a:spcBef>
              <a:spcAft>
                <a:spcPts val="0"/>
              </a:spcAft>
              <a:buClrTx/>
              <a:buSzTx/>
              <a:buFontTx/>
              <a:buNone/>
              <a:tabLst/>
              <a:defRPr/>
            </a:pPr>
            <a:r>
              <a:rPr kumimoji="0" lang="en-US" sz="933" b="0" i="1" u="none" strike="noStrike" kern="1200" cap="none" spc="0" normalizeH="0" baseline="0" noProof="0">
                <a:ln>
                  <a:noFill/>
                </a:ln>
                <a:solidFill>
                  <a:schemeClr val="tx1">
                    <a:lumMod val="50000"/>
                    <a:lumOff val="50000"/>
                  </a:schemeClr>
                </a:solidFill>
                <a:effectLst/>
                <a:uLnTx/>
                <a:uFillTx/>
                <a:latin typeface="Trebuchet MS"/>
                <a:ea typeface="+mn-ea"/>
                <a:cs typeface="+mn-cs"/>
              </a:rPr>
              <a:t>Sify Confidential </a:t>
            </a:r>
            <a:endParaRPr kumimoji="0" lang="en-IN" sz="933" b="0" i="1" u="none" strike="noStrike" kern="1200" cap="none" spc="0" normalizeH="0" baseline="0" noProof="0">
              <a:ln>
                <a:noFill/>
              </a:ln>
              <a:solidFill>
                <a:schemeClr val="tx1">
                  <a:lumMod val="50000"/>
                  <a:lumOff val="50000"/>
                </a:schemeClr>
              </a:solidFill>
              <a:effectLst/>
              <a:uLnTx/>
              <a:uFillTx/>
              <a:latin typeface="Trebuchet MS"/>
              <a:ea typeface="+mn-ea"/>
              <a:cs typeface="+mn-cs"/>
            </a:endParaRPr>
          </a:p>
        </p:txBody>
      </p:sp>
    </p:spTree>
    <p:extLst>
      <p:ext uri="{BB962C8B-B14F-4D97-AF65-F5344CB8AC3E}">
        <p14:creationId xmlns:p14="http://schemas.microsoft.com/office/powerpoint/2010/main" val="168748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Inner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B2F7CF-481F-CD39-0C15-A1D021C8A5D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8" y="0"/>
            <a:ext cx="12191999" cy="6858000"/>
          </a:xfrm>
          <a:prstGeom prst="rect">
            <a:avLst/>
          </a:prstGeom>
        </p:spPr>
      </p:pic>
      <p:sp>
        <p:nvSpPr>
          <p:cNvPr id="3" name="Rectangle 2">
            <a:extLst>
              <a:ext uri="{FF2B5EF4-FFF2-40B4-BE49-F238E27FC236}">
                <a16:creationId xmlns:a16="http://schemas.microsoft.com/office/drawing/2014/main" id="{D257DB89-CFDA-370A-F43F-545BC20B5C25}"/>
              </a:ext>
            </a:extLst>
          </p:cNvPr>
          <p:cNvSpPr/>
          <p:nvPr userDrawn="1"/>
        </p:nvSpPr>
        <p:spPr>
          <a:xfrm>
            <a:off x="8" y="0"/>
            <a:ext cx="12191999"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latin typeface="TheSansOffice" panose="020B0503040302060204" pitchFamily="34" charset="0"/>
            </a:endParaRPr>
          </a:p>
        </p:txBody>
      </p:sp>
      <p:sp>
        <p:nvSpPr>
          <p:cNvPr id="9" name="Title 4">
            <a:extLst>
              <a:ext uri="{FF2B5EF4-FFF2-40B4-BE49-F238E27FC236}">
                <a16:creationId xmlns:a16="http://schemas.microsoft.com/office/drawing/2014/main" id="{F09191C3-0A0D-8436-08E1-46FA1F89FC42}"/>
              </a:ext>
            </a:extLst>
          </p:cNvPr>
          <p:cNvSpPr>
            <a:spLocks noGrp="1"/>
          </p:cNvSpPr>
          <p:nvPr>
            <p:ph type="title" hasCustomPrompt="1"/>
          </p:nvPr>
        </p:nvSpPr>
        <p:spPr>
          <a:xfrm>
            <a:off x="432000" y="266713"/>
            <a:ext cx="11328200" cy="584765"/>
          </a:xfrm>
        </p:spPr>
        <p:txBody>
          <a:bodyPr/>
          <a:lstStyle>
            <a:lvl1pPr>
              <a:defRPr sz="3200" baseline="0">
                <a:solidFill>
                  <a:srgbClr val="BED730"/>
                </a:solidFill>
                <a:latin typeface="TheSansOffice" panose="020B0503040302060204" pitchFamily="34" charset="0"/>
              </a:defRPr>
            </a:lvl1pPr>
          </a:lstStyle>
          <a:p>
            <a:r>
              <a:rPr lang="en-US"/>
              <a:t>TITLE OF THE SLIDE GOES HERE</a:t>
            </a:r>
          </a:p>
        </p:txBody>
      </p:sp>
      <p:sp>
        <p:nvSpPr>
          <p:cNvPr id="4" name="TextBox 3">
            <a:extLst>
              <a:ext uri="{FF2B5EF4-FFF2-40B4-BE49-F238E27FC236}">
                <a16:creationId xmlns:a16="http://schemas.microsoft.com/office/drawing/2014/main" id="{0328EB6B-7FB8-BD58-0714-EC09A1C53C0D}"/>
              </a:ext>
            </a:extLst>
          </p:cNvPr>
          <p:cNvSpPr txBox="1"/>
          <p:nvPr userDrawn="1"/>
        </p:nvSpPr>
        <p:spPr>
          <a:xfrm>
            <a:off x="325629" y="6483569"/>
            <a:ext cx="1783155" cy="235898"/>
          </a:xfrm>
          <a:prstGeom prst="rect">
            <a:avLst/>
          </a:prstGeom>
          <a:noFill/>
        </p:spPr>
        <p:txBody>
          <a:bodyPr wrap="square" rtlCol="0">
            <a:spAutoFit/>
          </a:bodyPr>
          <a:lstStyle/>
          <a:p>
            <a:pPr marL="0" marR="0" lvl="0" indent="0" algn="l" defTabSz="1219110" rtl="0" eaLnBrk="1" fontAlgn="auto" latinLnBrk="0" hangingPunct="1">
              <a:lnSpc>
                <a:spcPct val="100000"/>
              </a:lnSpc>
              <a:spcBef>
                <a:spcPts val="0"/>
              </a:spcBef>
              <a:spcAft>
                <a:spcPts val="0"/>
              </a:spcAft>
              <a:buClrTx/>
              <a:buSzTx/>
              <a:buFontTx/>
              <a:buNone/>
              <a:tabLst/>
              <a:defRPr/>
            </a:pPr>
            <a:r>
              <a:rPr kumimoji="0" lang="en-US" sz="933" b="0" i="1" u="none" strike="noStrike" kern="1200" cap="none" spc="0" normalizeH="0" baseline="0" noProof="0">
                <a:ln>
                  <a:noFill/>
                </a:ln>
                <a:solidFill>
                  <a:schemeClr val="tx1">
                    <a:lumMod val="50000"/>
                    <a:lumOff val="50000"/>
                  </a:schemeClr>
                </a:solidFill>
                <a:effectLst/>
                <a:uLnTx/>
                <a:uFillTx/>
                <a:latin typeface="Trebuchet MS"/>
                <a:ea typeface="+mn-ea"/>
                <a:cs typeface="+mn-cs"/>
              </a:rPr>
              <a:t>Sify Confidential </a:t>
            </a:r>
            <a:endParaRPr kumimoji="0" lang="en-IN" sz="933" b="0" i="1" u="none" strike="noStrike" kern="1200" cap="none" spc="0" normalizeH="0" baseline="0" noProof="0">
              <a:ln>
                <a:noFill/>
              </a:ln>
              <a:solidFill>
                <a:schemeClr val="tx1">
                  <a:lumMod val="50000"/>
                  <a:lumOff val="50000"/>
                </a:schemeClr>
              </a:solidFill>
              <a:effectLst/>
              <a:uLnTx/>
              <a:uFillTx/>
              <a:latin typeface="Trebuchet MS"/>
              <a:ea typeface="+mn-ea"/>
              <a:cs typeface="+mn-cs"/>
            </a:endParaRPr>
          </a:p>
        </p:txBody>
      </p:sp>
    </p:spTree>
    <p:extLst>
      <p:ext uri="{BB962C8B-B14F-4D97-AF65-F5344CB8AC3E}">
        <p14:creationId xmlns:p14="http://schemas.microsoft.com/office/powerpoint/2010/main" val="1585190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rvic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E8F71F-4755-EF6B-7086-DC614D25ED3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5" name="Rectangle 14">
            <a:extLst>
              <a:ext uri="{FF2B5EF4-FFF2-40B4-BE49-F238E27FC236}">
                <a16:creationId xmlns:a16="http://schemas.microsoft.com/office/drawing/2014/main" id="{D286D9F2-E638-44D4-8E5E-7D3A3E917C44}"/>
              </a:ext>
            </a:extLst>
          </p:cNvPr>
          <p:cNvSpPr/>
          <p:nvPr userDrawn="1"/>
        </p:nvSpPr>
        <p:spPr>
          <a:xfrm>
            <a:off x="6" y="0"/>
            <a:ext cx="12192001" cy="6858000"/>
          </a:xfrm>
          <a:prstGeom prst="rect">
            <a:avLst/>
          </a:prstGeom>
          <a:solidFill>
            <a:srgbClr val="0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9" name="Flowchart: Connector 8">
            <a:extLst>
              <a:ext uri="{FF2B5EF4-FFF2-40B4-BE49-F238E27FC236}">
                <a16:creationId xmlns:a16="http://schemas.microsoft.com/office/drawing/2014/main" id="{27F25071-BBB9-47AC-A5E5-4FA1422313E0}"/>
              </a:ext>
            </a:extLst>
          </p:cNvPr>
          <p:cNvSpPr/>
          <p:nvPr userDrawn="1"/>
        </p:nvSpPr>
        <p:spPr>
          <a:xfrm>
            <a:off x="8260365" y="2687701"/>
            <a:ext cx="526555" cy="526555"/>
          </a:xfrm>
          <a:prstGeom prst="flowChartConnector">
            <a:avLst/>
          </a:prstGeom>
          <a:solidFill>
            <a:srgbClr val="FFFFFF">
              <a:alpha val="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10" name="Flowchart: Connector 9">
            <a:extLst>
              <a:ext uri="{FF2B5EF4-FFF2-40B4-BE49-F238E27FC236}">
                <a16:creationId xmlns:a16="http://schemas.microsoft.com/office/drawing/2014/main" id="{14FA2173-C01F-499E-9EC4-47F068652B3F}"/>
              </a:ext>
            </a:extLst>
          </p:cNvPr>
          <p:cNvSpPr/>
          <p:nvPr userDrawn="1"/>
        </p:nvSpPr>
        <p:spPr>
          <a:xfrm>
            <a:off x="8320152" y="3259863"/>
            <a:ext cx="406976" cy="406976"/>
          </a:xfrm>
          <a:prstGeom prst="flowChartConnector">
            <a:avLst/>
          </a:prstGeom>
          <a:solidFill>
            <a:srgbClr val="FFFFFF">
              <a:alpha val="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pic>
        <p:nvPicPr>
          <p:cNvPr id="2" name="Picture 1" descr="Logo&#10;&#10;Description automatically generated">
            <a:extLst>
              <a:ext uri="{FF2B5EF4-FFF2-40B4-BE49-F238E27FC236}">
                <a16:creationId xmlns:a16="http://schemas.microsoft.com/office/drawing/2014/main" id="{ECACB53A-C956-607C-EAC5-052ED3AFDB7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22395" y="216539"/>
            <a:ext cx="1152000" cy="768000"/>
          </a:xfrm>
          <a:prstGeom prst="rect">
            <a:avLst/>
          </a:prstGeom>
        </p:spPr>
      </p:pic>
    </p:spTree>
    <p:extLst>
      <p:ext uri="{BB962C8B-B14F-4D97-AF65-F5344CB8AC3E}">
        <p14:creationId xmlns:p14="http://schemas.microsoft.com/office/powerpoint/2010/main" val="67238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with Title Log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B2F7CF-481F-CD39-0C15-A1D021C8A5D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8" y="0"/>
            <a:ext cx="12191999" cy="6858000"/>
          </a:xfrm>
          <a:prstGeom prst="rect">
            <a:avLst/>
          </a:prstGeom>
        </p:spPr>
      </p:pic>
      <p:sp>
        <p:nvSpPr>
          <p:cNvPr id="3" name="Rectangle 2">
            <a:extLst>
              <a:ext uri="{FF2B5EF4-FFF2-40B4-BE49-F238E27FC236}">
                <a16:creationId xmlns:a16="http://schemas.microsoft.com/office/drawing/2014/main" id="{D257DB89-CFDA-370A-F43F-545BC20B5C25}"/>
              </a:ext>
            </a:extLst>
          </p:cNvPr>
          <p:cNvSpPr/>
          <p:nvPr userDrawn="1"/>
        </p:nvSpPr>
        <p:spPr>
          <a:xfrm>
            <a:off x="8" y="0"/>
            <a:ext cx="12191999"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latin typeface="TheSansOffice" panose="020B0503040302060204" pitchFamily="34" charset="0"/>
            </a:endParaRPr>
          </a:p>
        </p:txBody>
      </p:sp>
      <p:sp>
        <p:nvSpPr>
          <p:cNvPr id="7" name="Title 4">
            <a:extLst>
              <a:ext uri="{FF2B5EF4-FFF2-40B4-BE49-F238E27FC236}">
                <a16:creationId xmlns:a16="http://schemas.microsoft.com/office/drawing/2014/main" id="{CCE68003-E007-481A-83D1-DBB6D223AC53}"/>
              </a:ext>
            </a:extLst>
          </p:cNvPr>
          <p:cNvSpPr>
            <a:spLocks noGrp="1"/>
          </p:cNvSpPr>
          <p:nvPr>
            <p:ph type="title" hasCustomPrompt="1"/>
          </p:nvPr>
        </p:nvSpPr>
        <p:spPr>
          <a:xfrm>
            <a:off x="432000" y="327532"/>
            <a:ext cx="11328200" cy="502756"/>
          </a:xfrm>
        </p:spPr>
        <p:txBody>
          <a:bodyPr/>
          <a:lstStyle>
            <a:lvl1pPr>
              <a:defRPr sz="2667" baseline="0">
                <a:solidFill>
                  <a:srgbClr val="BED730"/>
                </a:solidFill>
                <a:latin typeface="TheSansOffice" panose="020B0503040302060204" pitchFamily="34" charset="0"/>
              </a:defRPr>
            </a:lvl1pPr>
          </a:lstStyle>
          <a:p>
            <a:r>
              <a:rPr lang="en-US"/>
              <a:t>TITLE OF THE SLIDE GOES HERE</a:t>
            </a:r>
          </a:p>
        </p:txBody>
      </p:sp>
      <p:sp>
        <p:nvSpPr>
          <p:cNvPr id="5" name="TextBox 4">
            <a:extLst>
              <a:ext uri="{FF2B5EF4-FFF2-40B4-BE49-F238E27FC236}">
                <a16:creationId xmlns:a16="http://schemas.microsoft.com/office/drawing/2014/main" id="{9B16DF64-CD2D-E12B-9C4B-CB2430A17BFD}"/>
              </a:ext>
            </a:extLst>
          </p:cNvPr>
          <p:cNvSpPr txBox="1"/>
          <p:nvPr userDrawn="1"/>
        </p:nvSpPr>
        <p:spPr>
          <a:xfrm>
            <a:off x="116621" y="6483569"/>
            <a:ext cx="1783155" cy="235898"/>
          </a:xfrm>
          <a:prstGeom prst="rect">
            <a:avLst/>
          </a:prstGeom>
          <a:noFill/>
        </p:spPr>
        <p:txBody>
          <a:bodyPr wrap="square" rtlCol="0">
            <a:spAutoFit/>
          </a:bodyPr>
          <a:lstStyle/>
          <a:p>
            <a:pPr marL="0" marR="0" lvl="0" indent="0" algn="l" defTabSz="1219110" rtl="0" eaLnBrk="1" fontAlgn="auto" latinLnBrk="0" hangingPunct="1">
              <a:lnSpc>
                <a:spcPct val="100000"/>
              </a:lnSpc>
              <a:spcBef>
                <a:spcPts val="0"/>
              </a:spcBef>
              <a:spcAft>
                <a:spcPts val="0"/>
              </a:spcAft>
              <a:buClrTx/>
              <a:buSzTx/>
              <a:buFontTx/>
              <a:buNone/>
              <a:tabLst/>
              <a:defRPr/>
            </a:pPr>
            <a:r>
              <a:rPr kumimoji="0" lang="en-US" sz="933" b="0" i="1" u="none" strike="noStrike" kern="1200" cap="none" spc="0" normalizeH="0" baseline="0" noProof="0">
                <a:ln>
                  <a:noFill/>
                </a:ln>
                <a:solidFill>
                  <a:schemeClr val="tx1">
                    <a:lumMod val="50000"/>
                    <a:lumOff val="50000"/>
                  </a:schemeClr>
                </a:solidFill>
                <a:effectLst/>
                <a:uLnTx/>
                <a:uFillTx/>
                <a:latin typeface="Trebuchet MS"/>
                <a:ea typeface="+mn-ea"/>
                <a:cs typeface="+mn-cs"/>
              </a:rPr>
              <a:t>Sify Confidential </a:t>
            </a:r>
            <a:endParaRPr kumimoji="0" lang="en-IN" sz="933" b="0" i="1" u="none" strike="noStrike" kern="1200" cap="none" spc="0" normalizeH="0" baseline="0" noProof="0">
              <a:ln>
                <a:noFill/>
              </a:ln>
              <a:solidFill>
                <a:schemeClr val="tx1">
                  <a:lumMod val="50000"/>
                  <a:lumOff val="50000"/>
                </a:schemeClr>
              </a:solidFill>
              <a:effectLst/>
              <a:uLnTx/>
              <a:uFillTx/>
              <a:latin typeface="Trebuchet MS"/>
              <a:ea typeface="+mn-ea"/>
              <a:cs typeface="+mn-cs"/>
            </a:endParaRPr>
          </a:p>
        </p:txBody>
      </p:sp>
    </p:spTree>
    <p:extLst>
      <p:ext uri="{BB962C8B-B14F-4D97-AF65-F5344CB8AC3E}">
        <p14:creationId xmlns:p14="http://schemas.microsoft.com/office/powerpoint/2010/main" val="23531810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nner White">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CCE68003-E007-481A-83D1-DBB6D223AC53}"/>
              </a:ext>
            </a:extLst>
          </p:cNvPr>
          <p:cNvSpPr>
            <a:spLocks noGrp="1"/>
          </p:cNvSpPr>
          <p:nvPr>
            <p:ph type="title" hasCustomPrompt="1"/>
          </p:nvPr>
        </p:nvSpPr>
        <p:spPr>
          <a:xfrm>
            <a:off x="432000" y="307714"/>
            <a:ext cx="11328200" cy="502756"/>
          </a:xfrm>
        </p:spPr>
        <p:txBody>
          <a:bodyPr/>
          <a:lstStyle>
            <a:lvl1pPr>
              <a:defRPr sz="2667" baseline="0">
                <a:solidFill>
                  <a:schemeClr val="tx2"/>
                </a:solidFill>
                <a:latin typeface="TheSansOffice" panose="020B0503040302060204" pitchFamily="34" charset="0"/>
              </a:defRPr>
            </a:lvl1pPr>
          </a:lstStyle>
          <a:p>
            <a:r>
              <a:rPr lang="en-US"/>
              <a:t>TITLE OF THE SLIDE GOES HERE</a:t>
            </a:r>
          </a:p>
        </p:txBody>
      </p:sp>
      <p:sp>
        <p:nvSpPr>
          <p:cNvPr id="4" name="TextBox 3">
            <a:extLst>
              <a:ext uri="{FF2B5EF4-FFF2-40B4-BE49-F238E27FC236}">
                <a16:creationId xmlns:a16="http://schemas.microsoft.com/office/drawing/2014/main" id="{6A28207F-CAC6-072C-CFAB-75B3AEA15768}"/>
              </a:ext>
            </a:extLst>
          </p:cNvPr>
          <p:cNvSpPr txBox="1"/>
          <p:nvPr userDrawn="1"/>
        </p:nvSpPr>
        <p:spPr>
          <a:xfrm>
            <a:off x="325627" y="6483569"/>
            <a:ext cx="1783155" cy="235898"/>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33" b="0" i="1" u="none" strike="noStrike" kern="1200" cap="none" spc="0" normalizeH="0" baseline="0" noProof="0">
                <a:ln>
                  <a:noFill/>
                </a:ln>
                <a:solidFill>
                  <a:schemeClr val="tx1">
                    <a:lumMod val="50000"/>
                    <a:lumOff val="50000"/>
                  </a:schemeClr>
                </a:solidFill>
                <a:effectLst/>
                <a:uLnTx/>
                <a:uFillTx/>
                <a:latin typeface="Trebuchet MS"/>
                <a:ea typeface="+mn-ea"/>
                <a:cs typeface="+mn-cs"/>
              </a:rPr>
              <a:t>Sify Confidential </a:t>
            </a:r>
            <a:endParaRPr kumimoji="0" lang="en-IN" sz="933" b="0" i="1" u="none" strike="noStrike" kern="1200" cap="none" spc="0" normalizeH="0" baseline="0" noProof="0">
              <a:ln>
                <a:noFill/>
              </a:ln>
              <a:solidFill>
                <a:schemeClr val="tx1">
                  <a:lumMod val="50000"/>
                  <a:lumOff val="50000"/>
                </a:schemeClr>
              </a:solidFill>
              <a:effectLst/>
              <a:uLnTx/>
              <a:uFillTx/>
              <a:latin typeface="Trebuchet MS"/>
              <a:ea typeface="+mn-ea"/>
              <a:cs typeface="+mn-cs"/>
            </a:endParaRPr>
          </a:p>
        </p:txBody>
      </p:sp>
    </p:spTree>
    <p:extLst>
      <p:ext uri="{BB962C8B-B14F-4D97-AF65-F5344CB8AC3E}">
        <p14:creationId xmlns:p14="http://schemas.microsoft.com/office/powerpoint/2010/main" val="1413228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nner Page Dar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B2F7CF-481F-CD39-0C15-A1D021C8A5D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6" y="0"/>
            <a:ext cx="12191999" cy="6858000"/>
          </a:xfrm>
          <a:prstGeom prst="rect">
            <a:avLst/>
          </a:prstGeom>
        </p:spPr>
      </p:pic>
      <p:sp>
        <p:nvSpPr>
          <p:cNvPr id="3" name="Rectangle 2">
            <a:extLst>
              <a:ext uri="{FF2B5EF4-FFF2-40B4-BE49-F238E27FC236}">
                <a16:creationId xmlns:a16="http://schemas.microsoft.com/office/drawing/2014/main" id="{D257DB89-CFDA-370A-F43F-545BC20B5C25}"/>
              </a:ext>
            </a:extLst>
          </p:cNvPr>
          <p:cNvSpPr/>
          <p:nvPr userDrawn="1"/>
        </p:nvSpPr>
        <p:spPr>
          <a:xfrm>
            <a:off x="6" y="0"/>
            <a:ext cx="12191999"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latin typeface="TheSansOffice" panose="020B0503040302060204" pitchFamily="34" charset="0"/>
            </a:endParaRPr>
          </a:p>
        </p:txBody>
      </p:sp>
      <p:sp>
        <p:nvSpPr>
          <p:cNvPr id="7" name="Title 4">
            <a:extLst>
              <a:ext uri="{FF2B5EF4-FFF2-40B4-BE49-F238E27FC236}">
                <a16:creationId xmlns:a16="http://schemas.microsoft.com/office/drawing/2014/main" id="{CCE68003-E007-481A-83D1-DBB6D223AC53}"/>
              </a:ext>
            </a:extLst>
          </p:cNvPr>
          <p:cNvSpPr>
            <a:spLocks noGrp="1"/>
          </p:cNvSpPr>
          <p:nvPr>
            <p:ph type="title" hasCustomPrompt="1"/>
          </p:nvPr>
        </p:nvSpPr>
        <p:spPr>
          <a:xfrm>
            <a:off x="432000" y="307714"/>
            <a:ext cx="11328200" cy="502756"/>
          </a:xfrm>
        </p:spPr>
        <p:txBody>
          <a:bodyPr/>
          <a:lstStyle>
            <a:lvl1pPr>
              <a:defRPr sz="2667" baseline="0">
                <a:solidFill>
                  <a:srgbClr val="BED730"/>
                </a:solidFill>
                <a:latin typeface="TheSansOffice" panose="020B0503040302060204" pitchFamily="34" charset="0"/>
              </a:defRPr>
            </a:lvl1pPr>
          </a:lstStyle>
          <a:p>
            <a:r>
              <a:rPr lang="en-US"/>
              <a:t>TITLE OF THE SLIDE GOES HERE</a:t>
            </a:r>
          </a:p>
        </p:txBody>
      </p:sp>
      <p:sp>
        <p:nvSpPr>
          <p:cNvPr id="4" name="TextBox 3">
            <a:extLst>
              <a:ext uri="{FF2B5EF4-FFF2-40B4-BE49-F238E27FC236}">
                <a16:creationId xmlns:a16="http://schemas.microsoft.com/office/drawing/2014/main" id="{6A28207F-CAC6-072C-CFAB-75B3AEA15768}"/>
              </a:ext>
            </a:extLst>
          </p:cNvPr>
          <p:cNvSpPr txBox="1"/>
          <p:nvPr userDrawn="1"/>
        </p:nvSpPr>
        <p:spPr>
          <a:xfrm>
            <a:off x="325627" y="6483569"/>
            <a:ext cx="1783155" cy="235898"/>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33" b="0" i="1" u="none" strike="noStrike" kern="1200" cap="none" spc="0" normalizeH="0" baseline="0" noProof="0">
                <a:ln>
                  <a:noFill/>
                </a:ln>
                <a:solidFill>
                  <a:schemeClr val="tx1">
                    <a:lumMod val="50000"/>
                    <a:lumOff val="50000"/>
                  </a:schemeClr>
                </a:solidFill>
                <a:effectLst/>
                <a:uLnTx/>
                <a:uFillTx/>
                <a:latin typeface="Trebuchet MS"/>
                <a:ea typeface="+mn-ea"/>
                <a:cs typeface="+mn-cs"/>
              </a:rPr>
              <a:t>Sify Confidential </a:t>
            </a:r>
            <a:endParaRPr kumimoji="0" lang="en-IN" sz="933" b="0" i="1" u="none" strike="noStrike" kern="1200" cap="none" spc="0" normalizeH="0" baseline="0" noProof="0">
              <a:ln>
                <a:noFill/>
              </a:ln>
              <a:solidFill>
                <a:schemeClr val="tx1">
                  <a:lumMod val="50000"/>
                  <a:lumOff val="50000"/>
                </a:schemeClr>
              </a:solidFill>
              <a:effectLst/>
              <a:uLnTx/>
              <a:uFillTx/>
              <a:latin typeface="Trebuchet MS"/>
              <a:ea typeface="+mn-ea"/>
              <a:cs typeface="+mn-cs"/>
            </a:endParaRPr>
          </a:p>
        </p:txBody>
      </p:sp>
    </p:spTree>
    <p:extLst>
      <p:ext uri="{BB962C8B-B14F-4D97-AF65-F5344CB8AC3E}">
        <p14:creationId xmlns:p14="http://schemas.microsoft.com/office/powerpoint/2010/main" val="2816786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hank you">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DD6C9F0A-EE65-56E2-5D6B-516FA757FB9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1675"/>
            <a:ext cx="12192000" cy="685465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D5BB7FC-46A2-DF93-1B83-435422E047DF}"/>
              </a:ext>
            </a:extLst>
          </p:cNvPr>
          <p:cNvSpPr/>
          <p:nvPr userDrawn="1"/>
        </p:nvSpPr>
        <p:spPr>
          <a:xfrm>
            <a:off x="0" y="-6895"/>
            <a:ext cx="12192000"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09507">
              <a:defRPr/>
            </a:pPr>
            <a:endParaRPr lang="en-IN" sz="2400">
              <a:solidFill>
                <a:prstClr val="white"/>
              </a:solidFill>
              <a:latin typeface="Trebuchet MS"/>
            </a:endParaRPr>
          </a:p>
        </p:txBody>
      </p:sp>
    </p:spTree>
    <p:extLst>
      <p:ext uri="{BB962C8B-B14F-4D97-AF65-F5344CB8AC3E}">
        <p14:creationId xmlns:p14="http://schemas.microsoft.com/office/powerpoint/2010/main" val="3271151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over Slide">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8068CBFA-1B0D-00A5-8E51-3607C771356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2976" y="1675"/>
            <a:ext cx="12186048" cy="68546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2651C49-0D57-9670-9E18-376447B59CAC}"/>
              </a:ext>
            </a:extLst>
          </p:cNvPr>
          <p:cNvSpPr/>
          <p:nvPr userDrawn="1"/>
        </p:nvSpPr>
        <p:spPr>
          <a:xfrm>
            <a:off x="0" y="0"/>
            <a:ext cx="12192000" cy="6858000"/>
          </a:xfrm>
          <a:prstGeom prst="rect">
            <a:avLst/>
          </a:prstGeom>
          <a:solidFill>
            <a:schemeClr val="tx2">
              <a:lumMod val="5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pic>
        <p:nvPicPr>
          <p:cNvPr id="3" name="Picture 2" descr="Logo&#10;&#10;Description automatically generated">
            <a:extLst>
              <a:ext uri="{FF2B5EF4-FFF2-40B4-BE49-F238E27FC236}">
                <a16:creationId xmlns:a16="http://schemas.microsoft.com/office/drawing/2014/main" id="{6C731AD5-ED36-1751-CC67-94CF34AC2E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22395" y="216539"/>
            <a:ext cx="1152000" cy="768000"/>
          </a:xfrm>
          <a:prstGeom prst="rect">
            <a:avLst/>
          </a:prstGeom>
        </p:spPr>
      </p:pic>
      <p:sp>
        <p:nvSpPr>
          <p:cNvPr id="5" name="Text Placeholder 16">
            <a:extLst>
              <a:ext uri="{FF2B5EF4-FFF2-40B4-BE49-F238E27FC236}">
                <a16:creationId xmlns:a16="http://schemas.microsoft.com/office/drawing/2014/main" id="{DC21E752-D648-41B6-DE28-294BE36B943C}"/>
              </a:ext>
            </a:extLst>
          </p:cNvPr>
          <p:cNvSpPr>
            <a:spLocks noGrp="1"/>
          </p:cNvSpPr>
          <p:nvPr>
            <p:ph type="body" sz="quarter" idx="13" hasCustomPrompt="1"/>
          </p:nvPr>
        </p:nvSpPr>
        <p:spPr>
          <a:xfrm>
            <a:off x="431800" y="1918917"/>
            <a:ext cx="7745549" cy="1436523"/>
          </a:xfrm>
        </p:spPr>
        <p:txBody>
          <a:bodyPr>
            <a:noAutofit/>
          </a:bodyPr>
          <a:lstStyle>
            <a:lvl1pPr marL="0" indent="0">
              <a:lnSpc>
                <a:spcPct val="100000"/>
              </a:lnSpc>
              <a:spcBef>
                <a:spcPts val="0"/>
              </a:spcBef>
              <a:buNone/>
              <a:defRPr sz="4267" b="1" cap="none" baseline="0">
                <a:solidFill>
                  <a:schemeClr val="bg1"/>
                </a:solidFill>
              </a:defRPr>
            </a:lvl1pPr>
          </a:lstStyle>
          <a:p>
            <a:pPr lvl="0"/>
            <a:r>
              <a:rPr lang="en-US"/>
              <a:t>TITLE OF THE SLIDE - LINE ONE</a:t>
            </a:r>
            <a:endParaRPr lang="en-IN"/>
          </a:p>
        </p:txBody>
      </p:sp>
      <p:sp>
        <p:nvSpPr>
          <p:cNvPr id="6" name="Text Placeholder 16">
            <a:extLst>
              <a:ext uri="{FF2B5EF4-FFF2-40B4-BE49-F238E27FC236}">
                <a16:creationId xmlns:a16="http://schemas.microsoft.com/office/drawing/2014/main" id="{E7A12016-9A79-1732-D765-09981F5CAC1E}"/>
              </a:ext>
            </a:extLst>
          </p:cNvPr>
          <p:cNvSpPr>
            <a:spLocks noGrp="1"/>
          </p:cNvSpPr>
          <p:nvPr>
            <p:ph type="body" sz="quarter" idx="14" hasCustomPrompt="1"/>
          </p:nvPr>
        </p:nvSpPr>
        <p:spPr>
          <a:xfrm>
            <a:off x="431804" y="3492587"/>
            <a:ext cx="7246897" cy="590460"/>
          </a:xfrm>
        </p:spPr>
        <p:txBody>
          <a:bodyPr>
            <a:noAutofit/>
          </a:bodyPr>
          <a:lstStyle>
            <a:lvl1pPr marL="0" indent="0">
              <a:lnSpc>
                <a:spcPct val="100000"/>
              </a:lnSpc>
              <a:spcBef>
                <a:spcPts val="0"/>
              </a:spcBef>
              <a:buNone/>
              <a:defRPr sz="2667" b="1" baseline="0">
                <a:solidFill>
                  <a:srgbClr val="BED730"/>
                </a:solidFill>
              </a:defRPr>
            </a:lvl1pPr>
          </a:lstStyle>
          <a:p>
            <a:pPr lvl="0"/>
            <a:r>
              <a:rPr lang="en-US"/>
              <a:t>Line two</a:t>
            </a:r>
          </a:p>
        </p:txBody>
      </p:sp>
      <p:sp>
        <p:nvSpPr>
          <p:cNvPr id="7" name="Text Placeholder 16">
            <a:extLst>
              <a:ext uri="{FF2B5EF4-FFF2-40B4-BE49-F238E27FC236}">
                <a16:creationId xmlns:a16="http://schemas.microsoft.com/office/drawing/2014/main" id="{60542FC3-60D7-B1D5-1FEA-0AFB6860CD69}"/>
              </a:ext>
            </a:extLst>
          </p:cNvPr>
          <p:cNvSpPr>
            <a:spLocks noGrp="1"/>
          </p:cNvSpPr>
          <p:nvPr>
            <p:ph type="body" sz="quarter" idx="15" hasCustomPrompt="1"/>
          </p:nvPr>
        </p:nvSpPr>
        <p:spPr>
          <a:xfrm>
            <a:off x="431803" y="4441185"/>
            <a:ext cx="3370175" cy="369471"/>
          </a:xfrm>
        </p:spPr>
        <p:txBody>
          <a:bodyPr anchor="t">
            <a:noAutofit/>
          </a:bodyPr>
          <a:lstStyle>
            <a:lvl1pPr marL="0" indent="0">
              <a:lnSpc>
                <a:spcPts val="2400"/>
              </a:lnSpc>
              <a:buNone/>
              <a:defRPr sz="1600" b="0">
                <a:solidFill>
                  <a:schemeClr val="bg1">
                    <a:lumMod val="75000"/>
                  </a:schemeClr>
                </a:solidFill>
              </a:defRPr>
            </a:lvl1pPr>
          </a:lstStyle>
          <a:p>
            <a:pPr lvl="0"/>
            <a:r>
              <a:rPr lang="en-US"/>
              <a:t>Month 2024</a:t>
            </a:r>
          </a:p>
        </p:txBody>
      </p:sp>
    </p:spTree>
    <p:extLst>
      <p:ext uri="{BB962C8B-B14F-4D97-AF65-F5344CB8AC3E}">
        <p14:creationId xmlns:p14="http://schemas.microsoft.com/office/powerpoint/2010/main" val="3425929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ver Slide">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8068CBFA-1B0D-00A5-8E51-3607C7713565}"/>
              </a:ext>
            </a:extLst>
          </p:cNvPr>
          <p:cNvPicPr>
            <a:picLocks noChangeAspect="1" noChangeArrowheads="1"/>
          </p:cNvPicPr>
          <p:nvPr userDrawn="1"/>
        </p:nvPicPr>
        <p:blipFill>
          <a:blip r:embed="rId2"/>
          <a:srcRect/>
          <a:stretch/>
        </p:blipFill>
        <p:spPr bwMode="auto">
          <a:xfrm>
            <a:off x="2976" y="1675"/>
            <a:ext cx="12186048" cy="68546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2651C49-0D57-9670-9E18-376447B59CAC}"/>
              </a:ext>
            </a:extLst>
          </p:cNvPr>
          <p:cNvSpPr/>
          <p:nvPr userDrawn="1"/>
        </p:nvSpPr>
        <p:spPr>
          <a:xfrm>
            <a:off x="0" y="0"/>
            <a:ext cx="12192000" cy="6858000"/>
          </a:xfrm>
          <a:prstGeom prst="rect">
            <a:avLst/>
          </a:prstGeom>
          <a:solidFill>
            <a:schemeClr val="tx2">
              <a:lumMod val="5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pic>
        <p:nvPicPr>
          <p:cNvPr id="3" name="Picture 2" descr="Logo&#10;&#10;Description automatically generated">
            <a:extLst>
              <a:ext uri="{FF2B5EF4-FFF2-40B4-BE49-F238E27FC236}">
                <a16:creationId xmlns:a16="http://schemas.microsoft.com/office/drawing/2014/main" id="{6C731AD5-ED36-1751-CC67-94CF34AC2E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22395" y="216539"/>
            <a:ext cx="1152000" cy="768000"/>
          </a:xfrm>
          <a:prstGeom prst="rect">
            <a:avLst/>
          </a:prstGeom>
        </p:spPr>
      </p:pic>
      <p:sp>
        <p:nvSpPr>
          <p:cNvPr id="5" name="Text Placeholder 16">
            <a:extLst>
              <a:ext uri="{FF2B5EF4-FFF2-40B4-BE49-F238E27FC236}">
                <a16:creationId xmlns:a16="http://schemas.microsoft.com/office/drawing/2014/main" id="{DC21E752-D648-41B6-DE28-294BE36B943C}"/>
              </a:ext>
            </a:extLst>
          </p:cNvPr>
          <p:cNvSpPr>
            <a:spLocks noGrp="1"/>
          </p:cNvSpPr>
          <p:nvPr>
            <p:ph type="body" sz="quarter" idx="13" hasCustomPrompt="1"/>
          </p:nvPr>
        </p:nvSpPr>
        <p:spPr>
          <a:xfrm>
            <a:off x="431800" y="1918917"/>
            <a:ext cx="7745549" cy="1436523"/>
          </a:xfrm>
        </p:spPr>
        <p:txBody>
          <a:bodyPr>
            <a:noAutofit/>
          </a:bodyPr>
          <a:lstStyle>
            <a:lvl1pPr marL="0" indent="0">
              <a:lnSpc>
                <a:spcPct val="100000"/>
              </a:lnSpc>
              <a:spcBef>
                <a:spcPts val="0"/>
              </a:spcBef>
              <a:buNone/>
              <a:defRPr sz="4267" b="1" cap="none" baseline="0">
                <a:solidFill>
                  <a:schemeClr val="bg1"/>
                </a:solidFill>
              </a:defRPr>
            </a:lvl1pPr>
          </a:lstStyle>
          <a:p>
            <a:pPr lvl="0"/>
            <a:r>
              <a:rPr lang="en-US"/>
              <a:t>TITLE OF THE SLIDE - LINE ONE</a:t>
            </a:r>
            <a:endParaRPr lang="en-IN"/>
          </a:p>
        </p:txBody>
      </p:sp>
      <p:sp>
        <p:nvSpPr>
          <p:cNvPr id="6" name="Text Placeholder 16">
            <a:extLst>
              <a:ext uri="{FF2B5EF4-FFF2-40B4-BE49-F238E27FC236}">
                <a16:creationId xmlns:a16="http://schemas.microsoft.com/office/drawing/2014/main" id="{E7A12016-9A79-1732-D765-09981F5CAC1E}"/>
              </a:ext>
            </a:extLst>
          </p:cNvPr>
          <p:cNvSpPr>
            <a:spLocks noGrp="1"/>
          </p:cNvSpPr>
          <p:nvPr>
            <p:ph type="body" sz="quarter" idx="14" hasCustomPrompt="1"/>
          </p:nvPr>
        </p:nvSpPr>
        <p:spPr>
          <a:xfrm>
            <a:off x="431804" y="3492587"/>
            <a:ext cx="7246897" cy="590460"/>
          </a:xfrm>
        </p:spPr>
        <p:txBody>
          <a:bodyPr>
            <a:noAutofit/>
          </a:bodyPr>
          <a:lstStyle>
            <a:lvl1pPr marL="0" indent="0">
              <a:lnSpc>
                <a:spcPct val="100000"/>
              </a:lnSpc>
              <a:spcBef>
                <a:spcPts val="0"/>
              </a:spcBef>
              <a:buNone/>
              <a:defRPr sz="2667" b="1" baseline="0">
                <a:solidFill>
                  <a:srgbClr val="BED730"/>
                </a:solidFill>
              </a:defRPr>
            </a:lvl1pPr>
          </a:lstStyle>
          <a:p>
            <a:pPr lvl="0"/>
            <a:r>
              <a:rPr lang="en-US"/>
              <a:t>Line two</a:t>
            </a:r>
          </a:p>
        </p:txBody>
      </p:sp>
      <p:sp>
        <p:nvSpPr>
          <p:cNvPr id="7" name="Text Placeholder 16">
            <a:extLst>
              <a:ext uri="{FF2B5EF4-FFF2-40B4-BE49-F238E27FC236}">
                <a16:creationId xmlns:a16="http://schemas.microsoft.com/office/drawing/2014/main" id="{60542FC3-60D7-B1D5-1FEA-0AFB6860CD69}"/>
              </a:ext>
            </a:extLst>
          </p:cNvPr>
          <p:cNvSpPr>
            <a:spLocks noGrp="1"/>
          </p:cNvSpPr>
          <p:nvPr>
            <p:ph type="body" sz="quarter" idx="15" hasCustomPrompt="1"/>
          </p:nvPr>
        </p:nvSpPr>
        <p:spPr>
          <a:xfrm>
            <a:off x="431803" y="4441185"/>
            <a:ext cx="3370175" cy="369471"/>
          </a:xfrm>
        </p:spPr>
        <p:txBody>
          <a:bodyPr anchor="t">
            <a:noAutofit/>
          </a:bodyPr>
          <a:lstStyle>
            <a:lvl1pPr marL="0" indent="0">
              <a:lnSpc>
                <a:spcPts val="2400"/>
              </a:lnSpc>
              <a:buNone/>
              <a:defRPr sz="1600" b="0">
                <a:solidFill>
                  <a:schemeClr val="bg1">
                    <a:lumMod val="75000"/>
                  </a:schemeClr>
                </a:solidFill>
              </a:defRPr>
            </a:lvl1pPr>
          </a:lstStyle>
          <a:p>
            <a:pPr lvl="0"/>
            <a:r>
              <a:rPr lang="en-US"/>
              <a:t>Month 2024</a:t>
            </a:r>
          </a:p>
        </p:txBody>
      </p:sp>
    </p:spTree>
    <p:extLst>
      <p:ext uri="{BB962C8B-B14F-4D97-AF65-F5344CB8AC3E}">
        <p14:creationId xmlns:p14="http://schemas.microsoft.com/office/powerpoint/2010/main" val="1205577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Blank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C54D60-252F-F612-EF8F-A74CAFA7E47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C56680C3-01B3-5FA0-8C80-ECC82269C489}"/>
              </a:ext>
            </a:extLst>
          </p:cNvPr>
          <p:cNvSpPr/>
          <p:nvPr userDrawn="1"/>
        </p:nvSpPr>
        <p:spPr>
          <a:xfrm>
            <a:off x="-13678" y="0"/>
            <a:ext cx="12219355"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latin typeface="TheSansOffice" panose="020B0503040302060204" pitchFamily="34" charset="0"/>
            </a:endParaRPr>
          </a:p>
        </p:txBody>
      </p:sp>
    </p:spTree>
    <p:extLst>
      <p:ext uri="{BB962C8B-B14F-4D97-AF65-F5344CB8AC3E}">
        <p14:creationId xmlns:p14="http://schemas.microsoft.com/office/powerpoint/2010/main" val="2896538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rvic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E8F71F-4755-EF6B-7086-DC614D25ED3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5" name="Rectangle 14">
            <a:extLst>
              <a:ext uri="{FF2B5EF4-FFF2-40B4-BE49-F238E27FC236}">
                <a16:creationId xmlns:a16="http://schemas.microsoft.com/office/drawing/2014/main" id="{D286D9F2-E638-44D4-8E5E-7D3A3E917C44}"/>
              </a:ext>
            </a:extLst>
          </p:cNvPr>
          <p:cNvSpPr/>
          <p:nvPr userDrawn="1"/>
        </p:nvSpPr>
        <p:spPr>
          <a:xfrm>
            <a:off x="6" y="0"/>
            <a:ext cx="12192001" cy="6858000"/>
          </a:xfrm>
          <a:prstGeom prst="rect">
            <a:avLst/>
          </a:prstGeom>
          <a:solidFill>
            <a:srgbClr val="0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9" name="Flowchart: Connector 8">
            <a:extLst>
              <a:ext uri="{FF2B5EF4-FFF2-40B4-BE49-F238E27FC236}">
                <a16:creationId xmlns:a16="http://schemas.microsoft.com/office/drawing/2014/main" id="{27F25071-BBB9-47AC-A5E5-4FA1422313E0}"/>
              </a:ext>
            </a:extLst>
          </p:cNvPr>
          <p:cNvSpPr/>
          <p:nvPr userDrawn="1"/>
        </p:nvSpPr>
        <p:spPr>
          <a:xfrm>
            <a:off x="8260365" y="2687701"/>
            <a:ext cx="526555" cy="526555"/>
          </a:xfrm>
          <a:prstGeom prst="flowChartConnector">
            <a:avLst/>
          </a:prstGeom>
          <a:solidFill>
            <a:srgbClr val="FFFFFF">
              <a:alpha val="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10" name="Flowchart: Connector 9">
            <a:extLst>
              <a:ext uri="{FF2B5EF4-FFF2-40B4-BE49-F238E27FC236}">
                <a16:creationId xmlns:a16="http://schemas.microsoft.com/office/drawing/2014/main" id="{14FA2173-C01F-499E-9EC4-47F068652B3F}"/>
              </a:ext>
            </a:extLst>
          </p:cNvPr>
          <p:cNvSpPr/>
          <p:nvPr userDrawn="1"/>
        </p:nvSpPr>
        <p:spPr>
          <a:xfrm>
            <a:off x="8320152" y="3259863"/>
            <a:ext cx="406976" cy="406976"/>
          </a:xfrm>
          <a:prstGeom prst="flowChartConnector">
            <a:avLst/>
          </a:prstGeom>
          <a:solidFill>
            <a:srgbClr val="FFFFFF">
              <a:alpha val="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pic>
        <p:nvPicPr>
          <p:cNvPr id="2" name="Picture 1" descr="Logo&#10;&#10;Description automatically generated">
            <a:extLst>
              <a:ext uri="{FF2B5EF4-FFF2-40B4-BE49-F238E27FC236}">
                <a16:creationId xmlns:a16="http://schemas.microsoft.com/office/drawing/2014/main" id="{ECACB53A-C956-607C-EAC5-052ED3AFDB7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22395" y="216539"/>
            <a:ext cx="1152000" cy="768000"/>
          </a:xfrm>
          <a:prstGeom prst="rect">
            <a:avLst/>
          </a:prstGeom>
        </p:spPr>
      </p:pic>
      <p:sp>
        <p:nvSpPr>
          <p:cNvPr id="4" name="Rectangle 3">
            <a:extLst>
              <a:ext uri="{FF2B5EF4-FFF2-40B4-BE49-F238E27FC236}">
                <a16:creationId xmlns:a16="http://schemas.microsoft.com/office/drawing/2014/main" id="{7DB50C02-C64F-F570-5037-D890349727E4}"/>
              </a:ext>
            </a:extLst>
          </p:cNvPr>
          <p:cNvSpPr/>
          <p:nvPr userDrawn="1"/>
        </p:nvSpPr>
        <p:spPr>
          <a:xfrm>
            <a:off x="-24194" y="5146447"/>
            <a:ext cx="12240387" cy="1711559"/>
          </a:xfrm>
          <a:prstGeom prst="rect">
            <a:avLst/>
          </a:prstGeom>
          <a:solidFill>
            <a:srgbClr val="000000">
              <a:alpha val="69804"/>
            </a:srgbClr>
          </a:solidFill>
          <a:ln w="3175">
            <a:solidFill>
              <a:srgbClr val="BED7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5" name="Text Placeholder 3">
            <a:extLst>
              <a:ext uri="{FF2B5EF4-FFF2-40B4-BE49-F238E27FC236}">
                <a16:creationId xmlns:a16="http://schemas.microsoft.com/office/drawing/2014/main" id="{6BF72D8F-8E8B-A7FF-4F87-7F0905E03837}"/>
              </a:ext>
            </a:extLst>
          </p:cNvPr>
          <p:cNvSpPr>
            <a:spLocks noGrp="1"/>
          </p:cNvSpPr>
          <p:nvPr>
            <p:ph type="body" sz="quarter" idx="11" hasCustomPrompt="1"/>
          </p:nvPr>
        </p:nvSpPr>
        <p:spPr>
          <a:xfrm>
            <a:off x="431800" y="5239097"/>
            <a:ext cx="11328400" cy="1070688"/>
          </a:xfrm>
        </p:spPr>
        <p:txBody>
          <a:bodyPr anchor="ctr">
            <a:normAutofit/>
          </a:bodyPr>
          <a:lstStyle>
            <a:lvl1pPr marL="0" indent="0" algn="ctr">
              <a:lnSpc>
                <a:spcPts val="4000"/>
              </a:lnSpc>
              <a:spcBef>
                <a:spcPts val="0"/>
              </a:spcBef>
              <a:buNone/>
              <a:defRPr sz="3200" b="1" cap="all" baseline="0">
                <a:solidFill>
                  <a:srgbClr val="BED730"/>
                </a:solidFill>
              </a:defRPr>
            </a:lvl1pPr>
          </a:lstStyle>
          <a:p>
            <a:pPr lvl="0"/>
            <a:r>
              <a:rPr lang="en-US"/>
              <a:t>SECTION DIVIDER</a:t>
            </a:r>
          </a:p>
        </p:txBody>
      </p:sp>
    </p:spTree>
    <p:extLst>
      <p:ext uri="{BB962C8B-B14F-4D97-AF65-F5344CB8AC3E}">
        <p14:creationId xmlns:p14="http://schemas.microsoft.com/office/powerpoint/2010/main" val="493973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5217C-3A06-4AF7-2DF3-0E24D64A7978}"/>
              </a:ext>
            </a:extLst>
          </p:cNvPr>
          <p:cNvSpPr>
            <a:spLocks noGrp="1"/>
          </p:cNvSpPr>
          <p:nvPr>
            <p:ph type="ctrTitle"/>
          </p:nvPr>
        </p:nvSpPr>
        <p:spPr>
          <a:xfrm>
            <a:off x="1524000" y="1540207"/>
            <a:ext cx="9144000" cy="1969756"/>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F236041-9888-3289-A353-FCC44B2F52B8}"/>
              </a:ext>
            </a:extLst>
          </p:cNvPr>
          <p:cNvSpPr>
            <a:spLocks noGrp="1"/>
          </p:cNvSpPr>
          <p:nvPr>
            <p:ph type="subTitle" idx="1"/>
          </p:nvPr>
        </p:nvSpPr>
        <p:spPr>
          <a:xfrm>
            <a:off x="1524000" y="3602037"/>
            <a:ext cx="9144000" cy="1655763"/>
          </a:xfrm>
        </p:spPr>
        <p:txBody>
          <a:bodyPr/>
          <a:lstStyle>
            <a:lvl1pPr marL="0" indent="0" algn="ctr">
              <a:buNone/>
              <a:defRPr sz="2400"/>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297D1521-C48D-29C1-6A59-58DDD23E6435}"/>
              </a:ext>
            </a:extLst>
          </p:cNvPr>
          <p:cNvSpPr>
            <a:spLocks noGrp="1"/>
          </p:cNvSpPr>
          <p:nvPr>
            <p:ph type="dt" sz="half" idx="10"/>
          </p:nvPr>
        </p:nvSpPr>
        <p:spPr/>
        <p:txBody>
          <a:bodyPr/>
          <a:lstStyle/>
          <a:p>
            <a:fld id="{7895335C-34CB-4AEE-B415-7886E05DF06B}" type="datetimeFigureOut">
              <a:rPr lang="en-IN" smtClean="0"/>
              <a:t>26-03-2025</a:t>
            </a:fld>
            <a:endParaRPr lang="en-IN"/>
          </a:p>
        </p:txBody>
      </p:sp>
      <p:sp>
        <p:nvSpPr>
          <p:cNvPr id="5" name="Footer Placeholder 4">
            <a:extLst>
              <a:ext uri="{FF2B5EF4-FFF2-40B4-BE49-F238E27FC236}">
                <a16:creationId xmlns:a16="http://schemas.microsoft.com/office/drawing/2014/main" id="{DD55B5F6-268F-BA35-2F5C-62FD2907E4C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F7AF45C-C14E-E8D4-84AE-9C28EEB6831E}"/>
              </a:ext>
            </a:extLst>
          </p:cNvPr>
          <p:cNvSpPr>
            <a:spLocks noGrp="1"/>
          </p:cNvSpPr>
          <p:nvPr>
            <p:ph type="sldNum" sz="quarter" idx="12"/>
          </p:nvPr>
        </p:nvSpPr>
        <p:spPr/>
        <p:txBody>
          <a:bodyPr/>
          <a:lstStyle/>
          <a:p>
            <a:fld id="{14B65C12-609B-41F2-8E37-D7E8DB090894}" type="slidenum">
              <a:rPr lang="en-IN" smtClean="0"/>
              <a:t>‹#›</a:t>
            </a:fld>
            <a:endParaRPr lang="en-IN"/>
          </a:p>
        </p:txBody>
      </p:sp>
    </p:spTree>
    <p:extLst>
      <p:ext uri="{BB962C8B-B14F-4D97-AF65-F5344CB8AC3E}">
        <p14:creationId xmlns:p14="http://schemas.microsoft.com/office/powerpoint/2010/main" val="2713528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A939B8-69D9-4BB4-AF8A-4E245E9B6BC8}"/>
              </a:ext>
            </a:extLst>
          </p:cNvPr>
          <p:cNvSpPr>
            <a:spLocks noGrp="1"/>
          </p:cNvSpPr>
          <p:nvPr>
            <p:ph type="dt" sz="half" idx="10"/>
          </p:nvPr>
        </p:nvSpPr>
        <p:spPr/>
        <p:txBody>
          <a:bodyPr/>
          <a:lstStyle/>
          <a:p>
            <a:fld id="{7895335C-34CB-4AEE-B415-7886E05DF06B}" type="datetimeFigureOut">
              <a:rPr lang="en-IN" smtClean="0"/>
              <a:t>26-03-2025</a:t>
            </a:fld>
            <a:endParaRPr lang="en-IN"/>
          </a:p>
        </p:txBody>
      </p:sp>
      <p:sp>
        <p:nvSpPr>
          <p:cNvPr id="3" name="Footer Placeholder 2">
            <a:extLst>
              <a:ext uri="{FF2B5EF4-FFF2-40B4-BE49-F238E27FC236}">
                <a16:creationId xmlns:a16="http://schemas.microsoft.com/office/drawing/2014/main" id="{1917B51D-5068-3DA4-F217-B512F18E51F9}"/>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F0471683-2662-97AA-04D5-04AAC92D7C93}"/>
              </a:ext>
            </a:extLst>
          </p:cNvPr>
          <p:cNvSpPr>
            <a:spLocks noGrp="1"/>
          </p:cNvSpPr>
          <p:nvPr>
            <p:ph type="sldNum" sz="quarter" idx="12"/>
          </p:nvPr>
        </p:nvSpPr>
        <p:spPr/>
        <p:txBody>
          <a:bodyPr/>
          <a:lstStyle/>
          <a:p>
            <a:fld id="{14B65C12-609B-41F2-8E37-D7E8DB090894}" type="slidenum">
              <a:rPr lang="en-IN" smtClean="0"/>
              <a:t>‹#›</a:t>
            </a:fld>
            <a:endParaRPr lang="en-IN"/>
          </a:p>
        </p:txBody>
      </p:sp>
    </p:spTree>
    <p:extLst>
      <p:ext uri="{BB962C8B-B14F-4D97-AF65-F5344CB8AC3E}">
        <p14:creationId xmlns:p14="http://schemas.microsoft.com/office/powerpoint/2010/main" val="3753165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Inner P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5BA79F-C34F-D564-54A0-3C52CFA5D91B}"/>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7" y="0"/>
            <a:ext cx="12191999" cy="6858000"/>
          </a:xfrm>
          <a:prstGeom prst="rect">
            <a:avLst/>
          </a:prstGeom>
        </p:spPr>
      </p:pic>
      <p:sp>
        <p:nvSpPr>
          <p:cNvPr id="4" name="Rectangle 3">
            <a:extLst>
              <a:ext uri="{FF2B5EF4-FFF2-40B4-BE49-F238E27FC236}">
                <a16:creationId xmlns:a16="http://schemas.microsoft.com/office/drawing/2014/main" id="{3E794680-026D-525E-495F-3EE907F68862}"/>
              </a:ext>
            </a:extLst>
          </p:cNvPr>
          <p:cNvSpPr/>
          <p:nvPr userDrawn="1"/>
        </p:nvSpPr>
        <p:spPr>
          <a:xfrm>
            <a:off x="7" y="0"/>
            <a:ext cx="12191999"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latin typeface="TheSansOffice" panose="020B0503040302060204" pitchFamily="34" charset="0"/>
            </a:endParaRPr>
          </a:p>
        </p:txBody>
      </p:sp>
      <p:sp>
        <p:nvSpPr>
          <p:cNvPr id="11" name="Title 4">
            <a:extLst>
              <a:ext uri="{FF2B5EF4-FFF2-40B4-BE49-F238E27FC236}">
                <a16:creationId xmlns:a16="http://schemas.microsoft.com/office/drawing/2014/main" id="{289692E0-75EA-3CC9-02A2-875AE46836F4}"/>
              </a:ext>
            </a:extLst>
          </p:cNvPr>
          <p:cNvSpPr>
            <a:spLocks noGrp="1"/>
          </p:cNvSpPr>
          <p:nvPr>
            <p:ph type="title" hasCustomPrompt="1"/>
          </p:nvPr>
        </p:nvSpPr>
        <p:spPr>
          <a:xfrm>
            <a:off x="432000" y="292331"/>
            <a:ext cx="11328200" cy="502756"/>
          </a:xfrm>
        </p:spPr>
        <p:txBody>
          <a:bodyPr/>
          <a:lstStyle>
            <a:lvl1pPr>
              <a:defRPr sz="2667" baseline="0">
                <a:solidFill>
                  <a:srgbClr val="BED730"/>
                </a:solidFill>
                <a:latin typeface="TheSansOffice" panose="020B0503040302060204" pitchFamily="34" charset="0"/>
              </a:defRPr>
            </a:lvl1pPr>
          </a:lstStyle>
          <a:p>
            <a:r>
              <a:rPr lang="en-US"/>
              <a:t>TITLE OF THE SLIDE GOES HERE</a:t>
            </a:r>
          </a:p>
        </p:txBody>
      </p:sp>
      <p:sp>
        <p:nvSpPr>
          <p:cNvPr id="2" name="TextBox 1">
            <a:extLst>
              <a:ext uri="{FF2B5EF4-FFF2-40B4-BE49-F238E27FC236}">
                <a16:creationId xmlns:a16="http://schemas.microsoft.com/office/drawing/2014/main" id="{DF2E3784-EDA8-E8A9-E9DC-FEB0E94F5DBE}"/>
              </a:ext>
            </a:extLst>
          </p:cNvPr>
          <p:cNvSpPr txBox="1"/>
          <p:nvPr userDrawn="1"/>
        </p:nvSpPr>
        <p:spPr>
          <a:xfrm>
            <a:off x="116621" y="6483569"/>
            <a:ext cx="1783155" cy="235898"/>
          </a:xfrm>
          <a:prstGeom prst="rect">
            <a:avLst/>
          </a:prstGeom>
          <a:noFill/>
        </p:spPr>
        <p:txBody>
          <a:bodyPr wrap="square" rtlCol="0">
            <a:spAutoFit/>
          </a:bodyPr>
          <a:lstStyle/>
          <a:p>
            <a:pPr marL="0" marR="0" lvl="0" indent="0" algn="l" defTabSz="1219050" rtl="0" eaLnBrk="1" fontAlgn="auto" latinLnBrk="0" hangingPunct="1">
              <a:lnSpc>
                <a:spcPct val="100000"/>
              </a:lnSpc>
              <a:spcBef>
                <a:spcPts val="0"/>
              </a:spcBef>
              <a:spcAft>
                <a:spcPts val="0"/>
              </a:spcAft>
              <a:buClrTx/>
              <a:buSzTx/>
              <a:buFontTx/>
              <a:buNone/>
              <a:tabLst/>
              <a:defRPr/>
            </a:pPr>
            <a:r>
              <a:rPr kumimoji="0" lang="en-US" sz="933" b="0" i="1" u="none" strike="noStrike" kern="1200" cap="none" spc="0" normalizeH="0" baseline="0" noProof="0">
                <a:ln>
                  <a:noFill/>
                </a:ln>
                <a:solidFill>
                  <a:schemeClr val="tx1">
                    <a:lumMod val="50000"/>
                    <a:lumOff val="50000"/>
                  </a:schemeClr>
                </a:solidFill>
                <a:effectLst/>
                <a:uLnTx/>
                <a:uFillTx/>
                <a:latin typeface="Trebuchet MS"/>
                <a:ea typeface="+mn-ea"/>
                <a:cs typeface="+mn-cs"/>
              </a:rPr>
              <a:t>Sify Confidential </a:t>
            </a:r>
            <a:endParaRPr kumimoji="0" lang="en-IN" sz="933" b="0" i="1" u="none" strike="noStrike" kern="1200" cap="none" spc="0" normalizeH="0" baseline="0" noProof="0">
              <a:ln>
                <a:noFill/>
              </a:ln>
              <a:solidFill>
                <a:schemeClr val="tx1">
                  <a:lumMod val="50000"/>
                  <a:lumOff val="50000"/>
                </a:schemeClr>
              </a:solidFill>
              <a:effectLst/>
              <a:uLnTx/>
              <a:uFillTx/>
              <a:latin typeface="Trebuchet MS"/>
              <a:ea typeface="+mn-ea"/>
              <a:cs typeface="+mn-cs"/>
            </a:endParaRPr>
          </a:p>
        </p:txBody>
      </p:sp>
    </p:spTree>
    <p:extLst>
      <p:ext uri="{BB962C8B-B14F-4D97-AF65-F5344CB8AC3E}">
        <p14:creationId xmlns:p14="http://schemas.microsoft.com/office/powerpoint/2010/main" val="2232246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6_Section Divider">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201A299A-BF04-2CCA-5422-9B7E992F7DE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2976" y="1675"/>
            <a:ext cx="12186048" cy="6854652"/>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7AD35131-7371-4CF0-B282-66D9EF64198D}"/>
              </a:ext>
            </a:extLst>
          </p:cNvPr>
          <p:cNvSpPr/>
          <p:nvPr userDrawn="1"/>
        </p:nvSpPr>
        <p:spPr>
          <a:xfrm>
            <a:off x="2" y="0"/>
            <a:ext cx="1219200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IN" sz="2400"/>
          </a:p>
        </p:txBody>
      </p:sp>
      <p:sp>
        <p:nvSpPr>
          <p:cNvPr id="26" name="Rectangle 25">
            <a:extLst>
              <a:ext uri="{FF2B5EF4-FFF2-40B4-BE49-F238E27FC236}">
                <a16:creationId xmlns:a16="http://schemas.microsoft.com/office/drawing/2014/main" id="{8AD19607-E94E-48EE-A274-950F2411742E}"/>
              </a:ext>
            </a:extLst>
          </p:cNvPr>
          <p:cNvSpPr/>
          <p:nvPr/>
        </p:nvSpPr>
        <p:spPr>
          <a:xfrm>
            <a:off x="-40567" y="5076679"/>
            <a:ext cx="12273133" cy="1781327"/>
          </a:xfrm>
          <a:prstGeom prst="rect">
            <a:avLst/>
          </a:prstGeom>
          <a:solidFill>
            <a:srgbClr val="000000">
              <a:alpha val="69804"/>
            </a:srgbClr>
          </a:solidFill>
          <a:ln w="3175">
            <a:solidFill>
              <a:srgbClr val="BED7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46" name="Text Placeholder 3">
            <a:extLst>
              <a:ext uri="{FF2B5EF4-FFF2-40B4-BE49-F238E27FC236}">
                <a16:creationId xmlns:a16="http://schemas.microsoft.com/office/drawing/2014/main" id="{FC89170F-4740-47C6-A37C-089B562BC848}"/>
              </a:ext>
            </a:extLst>
          </p:cNvPr>
          <p:cNvSpPr>
            <a:spLocks noGrp="1"/>
          </p:cNvSpPr>
          <p:nvPr userDrawn="1">
            <p:ph type="body" sz="quarter" idx="11" hasCustomPrompt="1"/>
          </p:nvPr>
        </p:nvSpPr>
        <p:spPr>
          <a:xfrm>
            <a:off x="431800" y="5076680"/>
            <a:ext cx="11328400" cy="1555425"/>
          </a:xfrm>
        </p:spPr>
        <p:txBody>
          <a:bodyPr anchor="ctr">
            <a:normAutofit/>
          </a:bodyPr>
          <a:lstStyle>
            <a:lvl1pPr marL="0" indent="0" algn="ctr">
              <a:lnSpc>
                <a:spcPts val="4000"/>
              </a:lnSpc>
              <a:spcBef>
                <a:spcPts val="0"/>
              </a:spcBef>
              <a:buNone/>
              <a:defRPr sz="3200" b="1" cap="all" baseline="0">
                <a:solidFill>
                  <a:srgbClr val="BBD42F"/>
                </a:solidFill>
              </a:defRPr>
            </a:lvl1pPr>
          </a:lstStyle>
          <a:p>
            <a:pPr lvl="0"/>
            <a:r>
              <a:rPr lang="en-US"/>
              <a:t>SECTION DIVIDER</a:t>
            </a:r>
          </a:p>
        </p:txBody>
      </p:sp>
      <p:pic>
        <p:nvPicPr>
          <p:cNvPr id="3" name="Picture 2" descr="Image result for sify logo">
            <a:extLst>
              <a:ext uri="{FF2B5EF4-FFF2-40B4-BE49-F238E27FC236}">
                <a16:creationId xmlns:a16="http://schemas.microsoft.com/office/drawing/2014/main" id="{2CC4C690-9221-A66D-9637-BB32643B273E}"/>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6814"/>
          <a:stretch/>
        </p:blipFill>
        <p:spPr bwMode="auto">
          <a:xfrm>
            <a:off x="10668000" y="412820"/>
            <a:ext cx="1170197" cy="663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394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2000" y="1316570"/>
            <a:ext cx="11328200" cy="4993217"/>
          </a:xfrm>
          <a:prstGeom prst="rect">
            <a:avLst/>
          </a:prstGeom>
        </p:spPr>
        <p:txBody>
          <a:bodyPr vert="horz" lIns="0" tIns="0" rIns="91428" bIns="45715" rtlCol="0">
            <a:normAutofit/>
          </a:bodyPr>
          <a:lstStyle/>
          <a:p>
            <a:pPr lvl="0"/>
            <a:r>
              <a:rPr lang="en-US"/>
              <a:t>Click to edit Master text styles</a:t>
            </a:r>
          </a:p>
          <a:p>
            <a:pPr lvl="1"/>
            <a:r>
              <a:rPr lang="en-US"/>
              <a:t>Second level</a:t>
            </a:r>
          </a:p>
        </p:txBody>
      </p:sp>
      <p:sp>
        <p:nvSpPr>
          <p:cNvPr id="6" name="Slide Number Placeholder 5"/>
          <p:cNvSpPr>
            <a:spLocks noGrp="1"/>
          </p:cNvSpPr>
          <p:nvPr>
            <p:ph type="sldNum" sz="quarter" idx="4"/>
          </p:nvPr>
        </p:nvSpPr>
        <p:spPr>
          <a:xfrm>
            <a:off x="11048577" y="6356359"/>
            <a:ext cx="650240" cy="366183"/>
          </a:xfrm>
          <a:prstGeom prst="rect">
            <a:avLst/>
          </a:prstGeom>
        </p:spPr>
        <p:txBody>
          <a:bodyPr vert="horz" lIns="91428" tIns="45715" rIns="0" bIns="45715" rtlCol="0" anchor="ctr"/>
          <a:lstStyle>
            <a:lvl1pPr algn="r">
              <a:defRPr sz="1333">
                <a:solidFill>
                  <a:schemeClr val="tx1">
                    <a:tint val="75000"/>
                  </a:schemeClr>
                </a:solidFill>
                <a:latin typeface="TheSansOffice" panose="020B0503040302060204" pitchFamily="34" charset="0"/>
              </a:defRPr>
            </a:lvl1pPr>
          </a:lstStyle>
          <a:p>
            <a:fld id="{D6AB342A-830E-438F-A6A8-BEDF509AB0A8}" type="slidenum">
              <a:rPr lang="en-US" smtClean="0"/>
              <a:pPr/>
              <a:t>‹#›</a:t>
            </a:fld>
            <a:endParaRPr lang="en-US"/>
          </a:p>
        </p:txBody>
      </p:sp>
      <p:sp>
        <p:nvSpPr>
          <p:cNvPr id="13" name="Title Placeholder 11"/>
          <p:cNvSpPr>
            <a:spLocks noGrp="1"/>
          </p:cNvSpPr>
          <p:nvPr>
            <p:ph type="title"/>
          </p:nvPr>
        </p:nvSpPr>
        <p:spPr>
          <a:xfrm>
            <a:off x="431800" y="328236"/>
            <a:ext cx="11328400" cy="502756"/>
          </a:xfrm>
          <a:prstGeom prst="rect">
            <a:avLst/>
          </a:prstGeom>
        </p:spPr>
        <p:txBody>
          <a:bodyPr vert="horz" wrap="square" lIns="0" tIns="45715" rIns="91428" bIns="45715" rtlCol="0" anchor="ctr">
            <a:spAutoFit/>
          </a:bodyPr>
          <a:lstStyle/>
          <a:p>
            <a:pPr marL="0" marR="0" lvl="0" indent="0" algn="l" defTabSz="1218868" rtl="0" eaLnBrk="1" fontAlgn="auto" latinLnBrk="0" hangingPunct="1">
              <a:lnSpc>
                <a:spcPct val="100000"/>
              </a:lnSpc>
              <a:spcBef>
                <a:spcPct val="0"/>
              </a:spcBef>
              <a:spcAft>
                <a:spcPts val="0"/>
              </a:spcAft>
              <a:buClrTx/>
              <a:buSzTx/>
              <a:buFontTx/>
              <a:buNone/>
              <a:tabLst/>
              <a:defRPr/>
            </a:pPr>
            <a:r>
              <a:rPr lang="en-US"/>
              <a:t>TITLE OF THE SLIDE GOES HERE</a:t>
            </a:r>
          </a:p>
        </p:txBody>
      </p:sp>
      <p:sp>
        <p:nvSpPr>
          <p:cNvPr id="2" name="TextBox 1">
            <a:extLst>
              <a:ext uri="{FF2B5EF4-FFF2-40B4-BE49-F238E27FC236}">
                <a16:creationId xmlns:a16="http://schemas.microsoft.com/office/drawing/2014/main" id="{C4063274-8EF9-DCCD-29A5-EF766D83A230}"/>
              </a:ext>
            </a:extLst>
          </p:cNvPr>
          <p:cNvSpPr txBox="1"/>
          <p:nvPr userDrawn="1"/>
        </p:nvSpPr>
        <p:spPr>
          <a:xfrm>
            <a:off x="325629" y="6483569"/>
            <a:ext cx="1783155" cy="235898"/>
          </a:xfrm>
          <a:prstGeom prst="rect">
            <a:avLst/>
          </a:prstGeom>
          <a:noFill/>
        </p:spPr>
        <p:txBody>
          <a:bodyPr wrap="square" rtlCol="0">
            <a:spAutoFit/>
          </a:bodyPr>
          <a:lstStyle/>
          <a:p>
            <a:pPr marL="0" marR="0" lvl="0" indent="0" algn="l" defTabSz="1219110" rtl="0" eaLnBrk="1" fontAlgn="auto" latinLnBrk="0" hangingPunct="1">
              <a:lnSpc>
                <a:spcPct val="100000"/>
              </a:lnSpc>
              <a:spcBef>
                <a:spcPts val="0"/>
              </a:spcBef>
              <a:spcAft>
                <a:spcPts val="0"/>
              </a:spcAft>
              <a:buClrTx/>
              <a:buSzTx/>
              <a:buFontTx/>
              <a:buNone/>
              <a:tabLst/>
              <a:defRPr/>
            </a:pPr>
            <a:r>
              <a:rPr kumimoji="0" lang="en-US" sz="933" b="0" i="1" u="none" strike="noStrike" kern="1200" cap="none" spc="0" normalizeH="0" baseline="0" noProof="0">
                <a:ln>
                  <a:noFill/>
                </a:ln>
                <a:solidFill>
                  <a:schemeClr val="tx1">
                    <a:lumMod val="50000"/>
                    <a:lumOff val="50000"/>
                  </a:schemeClr>
                </a:solidFill>
                <a:effectLst/>
                <a:uLnTx/>
                <a:uFillTx/>
                <a:latin typeface="Trebuchet MS"/>
                <a:ea typeface="+mn-ea"/>
                <a:cs typeface="+mn-cs"/>
              </a:rPr>
              <a:t>Sify Confidential </a:t>
            </a:r>
            <a:endParaRPr kumimoji="0" lang="en-IN" sz="933" b="0" i="1" u="none" strike="noStrike" kern="1200" cap="none" spc="0" normalizeH="0" baseline="0" noProof="0">
              <a:ln>
                <a:noFill/>
              </a:ln>
              <a:solidFill>
                <a:schemeClr val="tx1">
                  <a:lumMod val="50000"/>
                  <a:lumOff val="50000"/>
                </a:schemeClr>
              </a:solidFill>
              <a:effectLst/>
              <a:uLnTx/>
              <a:uFillTx/>
              <a:latin typeface="Trebuchet MS"/>
              <a:ea typeface="+mn-ea"/>
              <a:cs typeface="+mn-cs"/>
            </a:endParaRPr>
          </a:p>
        </p:txBody>
      </p:sp>
    </p:spTree>
    <p:extLst>
      <p:ext uri="{BB962C8B-B14F-4D97-AF65-F5344CB8AC3E}">
        <p14:creationId xmlns:p14="http://schemas.microsoft.com/office/powerpoint/2010/main" val="29970939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1218868" rtl="0" eaLnBrk="1" latinLnBrk="0" hangingPunct="1">
        <a:spcBef>
          <a:spcPct val="0"/>
        </a:spcBef>
        <a:buNone/>
        <a:defRPr kumimoji="0" lang="en-US" sz="2667" b="1" i="0" u="none" strike="noStrike" kern="1200" cap="all" spc="0" normalizeH="0" baseline="0" noProof="0" dirty="0" smtClean="0">
          <a:ln>
            <a:noFill/>
          </a:ln>
          <a:solidFill>
            <a:schemeClr val="tx2">
              <a:lumMod val="75000"/>
            </a:schemeClr>
          </a:solidFill>
          <a:effectLst/>
          <a:uLnTx/>
          <a:uFillTx/>
          <a:latin typeface="TheSansOffice" panose="020B0503040302060204" pitchFamily="34" charset="0"/>
          <a:ea typeface="+mj-ea"/>
          <a:cs typeface="+mj-cs"/>
        </a:defRPr>
      </a:lvl1pPr>
    </p:titleStyle>
    <p:bodyStyle>
      <a:lvl1pPr marL="302315" indent="-302315" algn="l" defTabSz="1218868" rtl="0" eaLnBrk="1" latinLnBrk="0" hangingPunct="1">
        <a:lnSpc>
          <a:spcPct val="90000"/>
        </a:lnSpc>
        <a:spcBef>
          <a:spcPts val="800"/>
        </a:spcBef>
        <a:buFont typeface="Arial" pitchFamily="34" charset="0"/>
        <a:buChar char="•"/>
        <a:defRPr sz="2133" kern="1200">
          <a:solidFill>
            <a:srgbClr val="595959"/>
          </a:solidFill>
          <a:latin typeface="TheSansOffice" panose="020B0503040302060204" pitchFamily="34" charset="0"/>
          <a:ea typeface="+mn-ea"/>
          <a:cs typeface="+mn-cs"/>
        </a:defRPr>
      </a:lvl1pPr>
      <a:lvl2pPr marL="758193" indent="-380896" algn="l" defTabSz="1218868" rtl="0" eaLnBrk="1" latinLnBrk="0" hangingPunct="1">
        <a:lnSpc>
          <a:spcPct val="90000"/>
        </a:lnSpc>
        <a:spcBef>
          <a:spcPts val="800"/>
        </a:spcBef>
        <a:buFont typeface="Arial" pitchFamily="34" charset="0"/>
        <a:buChar char="–"/>
        <a:defRPr sz="1867" kern="1200">
          <a:solidFill>
            <a:srgbClr val="595959"/>
          </a:solidFill>
          <a:latin typeface="TheSansOffice" panose="020B0503040302060204" pitchFamily="34" charset="0"/>
          <a:ea typeface="+mn-ea"/>
          <a:cs typeface="+mn-cs"/>
        </a:defRPr>
      </a:lvl2pPr>
      <a:lvl3pPr marL="1523581" indent="-304715" algn="l" defTabSz="1218868" rtl="0" eaLnBrk="1" latinLnBrk="0" hangingPunct="1">
        <a:lnSpc>
          <a:spcPct val="90000"/>
        </a:lnSpc>
        <a:spcBef>
          <a:spcPts val="800"/>
        </a:spcBef>
        <a:buFont typeface="Arial" pitchFamily="34" charset="0"/>
        <a:buChar char="•"/>
        <a:defRPr sz="1600" kern="1200">
          <a:solidFill>
            <a:srgbClr val="595959"/>
          </a:solidFill>
          <a:latin typeface="Trebuchet MS" pitchFamily="34" charset="0"/>
          <a:ea typeface="+mn-ea"/>
          <a:cs typeface="+mn-cs"/>
        </a:defRPr>
      </a:lvl3pPr>
      <a:lvl4pPr marL="2133013" indent="-304715" algn="l" defTabSz="1218868" rtl="0" eaLnBrk="1" latinLnBrk="0" hangingPunct="1">
        <a:lnSpc>
          <a:spcPct val="90000"/>
        </a:lnSpc>
        <a:spcBef>
          <a:spcPts val="800"/>
        </a:spcBef>
        <a:buFont typeface="Arial" pitchFamily="34" charset="0"/>
        <a:buChar char="–"/>
        <a:defRPr sz="1467" kern="1200">
          <a:solidFill>
            <a:srgbClr val="595959"/>
          </a:solidFill>
          <a:latin typeface="Trebuchet MS" pitchFamily="34" charset="0"/>
          <a:ea typeface="+mn-ea"/>
          <a:cs typeface="+mn-cs"/>
        </a:defRPr>
      </a:lvl4pPr>
      <a:lvl5pPr marL="2742449" indent="-304715" algn="l" defTabSz="1218868" rtl="0" eaLnBrk="1" latinLnBrk="0" hangingPunct="1">
        <a:lnSpc>
          <a:spcPct val="90000"/>
        </a:lnSpc>
        <a:spcBef>
          <a:spcPts val="800"/>
        </a:spcBef>
        <a:buFont typeface="Arial" pitchFamily="34" charset="0"/>
        <a:buChar char="»"/>
        <a:defRPr sz="1467" kern="1200">
          <a:solidFill>
            <a:srgbClr val="595959"/>
          </a:solidFill>
          <a:latin typeface="Trebuchet MS" pitchFamily="34" charset="0"/>
          <a:ea typeface="+mn-ea"/>
          <a:cs typeface="+mn-cs"/>
        </a:defRPr>
      </a:lvl5pPr>
      <a:lvl6pPr marL="3351879" indent="-304715" algn="l" defTabSz="1218868"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1313" indent="-304715" algn="l" defTabSz="1218868"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0744" indent="-304715" algn="l" defTabSz="1218868"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0177" indent="-304715" algn="l" defTabSz="1218868"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8868" rtl="0" eaLnBrk="1" latinLnBrk="0" hangingPunct="1">
        <a:defRPr sz="2400" kern="1200">
          <a:solidFill>
            <a:schemeClr val="tx1"/>
          </a:solidFill>
          <a:latin typeface="+mn-lt"/>
          <a:ea typeface="+mn-ea"/>
          <a:cs typeface="+mn-cs"/>
        </a:defRPr>
      </a:lvl1pPr>
      <a:lvl2pPr marL="609431" algn="l" defTabSz="1218868" rtl="0" eaLnBrk="1" latinLnBrk="0" hangingPunct="1">
        <a:defRPr sz="2400" kern="1200">
          <a:solidFill>
            <a:schemeClr val="tx1"/>
          </a:solidFill>
          <a:latin typeface="+mn-lt"/>
          <a:ea typeface="+mn-ea"/>
          <a:cs typeface="+mn-cs"/>
        </a:defRPr>
      </a:lvl2pPr>
      <a:lvl3pPr marL="1218868" algn="l" defTabSz="1218868" rtl="0" eaLnBrk="1" latinLnBrk="0" hangingPunct="1">
        <a:defRPr sz="2400" kern="1200">
          <a:solidFill>
            <a:schemeClr val="tx1"/>
          </a:solidFill>
          <a:latin typeface="+mn-lt"/>
          <a:ea typeface="+mn-ea"/>
          <a:cs typeface="+mn-cs"/>
        </a:defRPr>
      </a:lvl3pPr>
      <a:lvl4pPr marL="1828300" algn="l" defTabSz="1218868" rtl="0" eaLnBrk="1" latinLnBrk="0" hangingPunct="1">
        <a:defRPr sz="2400" kern="1200">
          <a:solidFill>
            <a:schemeClr val="tx1"/>
          </a:solidFill>
          <a:latin typeface="+mn-lt"/>
          <a:ea typeface="+mn-ea"/>
          <a:cs typeface="+mn-cs"/>
        </a:defRPr>
      </a:lvl4pPr>
      <a:lvl5pPr marL="2437734" algn="l" defTabSz="1218868" rtl="0" eaLnBrk="1" latinLnBrk="0" hangingPunct="1">
        <a:defRPr sz="2400" kern="1200">
          <a:solidFill>
            <a:schemeClr val="tx1"/>
          </a:solidFill>
          <a:latin typeface="+mn-lt"/>
          <a:ea typeface="+mn-ea"/>
          <a:cs typeface="+mn-cs"/>
        </a:defRPr>
      </a:lvl5pPr>
      <a:lvl6pPr marL="3047164" algn="l" defTabSz="1218868" rtl="0" eaLnBrk="1" latinLnBrk="0" hangingPunct="1">
        <a:defRPr sz="2400" kern="1200">
          <a:solidFill>
            <a:schemeClr val="tx1"/>
          </a:solidFill>
          <a:latin typeface="+mn-lt"/>
          <a:ea typeface="+mn-ea"/>
          <a:cs typeface="+mn-cs"/>
        </a:defRPr>
      </a:lvl6pPr>
      <a:lvl7pPr marL="3656591" algn="l" defTabSz="1218868" rtl="0" eaLnBrk="1" latinLnBrk="0" hangingPunct="1">
        <a:defRPr sz="2400" kern="1200">
          <a:solidFill>
            <a:schemeClr val="tx1"/>
          </a:solidFill>
          <a:latin typeface="+mn-lt"/>
          <a:ea typeface="+mn-ea"/>
          <a:cs typeface="+mn-cs"/>
        </a:defRPr>
      </a:lvl7pPr>
      <a:lvl8pPr marL="4266028" algn="l" defTabSz="1218868" rtl="0" eaLnBrk="1" latinLnBrk="0" hangingPunct="1">
        <a:defRPr sz="2400" kern="1200">
          <a:solidFill>
            <a:schemeClr val="tx1"/>
          </a:solidFill>
          <a:latin typeface="+mn-lt"/>
          <a:ea typeface="+mn-ea"/>
          <a:cs typeface="+mn-cs"/>
        </a:defRPr>
      </a:lvl8pPr>
      <a:lvl9pPr marL="4875459" algn="l" defTabSz="1218868"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93">
          <p15:clr>
            <a:srgbClr val="F26B43"/>
          </p15:clr>
        </p15:guide>
        <p15:guide id="2" orient="horz" pos="1620">
          <p15:clr>
            <a:srgbClr val="F26B43"/>
          </p15:clr>
        </p15:guide>
        <p15:guide id="3" pos="2767">
          <p15:clr>
            <a:srgbClr val="F26B43"/>
          </p15:clr>
        </p15:guide>
        <p15:guide id="5" pos="204">
          <p15:clr>
            <a:srgbClr val="F26B43"/>
          </p15:clr>
        </p15:guide>
        <p15:guide id="6" pos="2880">
          <p15:clr>
            <a:srgbClr val="F26B43"/>
          </p15:clr>
        </p15:guide>
        <p15:guide id="8" orient="horz" pos="622">
          <p15:clr>
            <a:srgbClr val="F26B43"/>
          </p15:clr>
        </p15:guide>
        <p15:guide id="9" orient="horz" pos="395">
          <p15:clr>
            <a:srgbClr val="F26B43"/>
          </p15:clr>
        </p15:guide>
        <p15:guide id="11" pos="5556">
          <p15:clr>
            <a:srgbClr val="F26B43"/>
          </p15:clr>
        </p15:guide>
        <p15:guide id="12" orient="horz" pos="298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3.png"/><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5.png"/><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9.png"/><Relationship Id="rId18" Type="http://schemas.openxmlformats.org/officeDocument/2006/relationships/image" Target="../media/image44.png"/><Relationship Id="rId26" Type="http://schemas.openxmlformats.org/officeDocument/2006/relationships/image" Target="../media/image50.png"/><Relationship Id="rId3" Type="http://schemas.openxmlformats.org/officeDocument/2006/relationships/image" Target="../media/image30.png"/><Relationship Id="rId21" Type="http://schemas.openxmlformats.org/officeDocument/2006/relationships/image" Target="../media/image46.png"/><Relationship Id="rId7" Type="http://schemas.openxmlformats.org/officeDocument/2006/relationships/image" Target="../media/image34.svg"/><Relationship Id="rId12" Type="http://schemas.microsoft.com/office/2007/relationships/hdphoto" Target="../media/hdphoto1.wdp"/><Relationship Id="rId17" Type="http://schemas.openxmlformats.org/officeDocument/2006/relationships/image" Target="../media/image43.jpeg"/><Relationship Id="rId25" Type="http://schemas.openxmlformats.org/officeDocument/2006/relationships/image" Target="../media/image49.jpeg"/><Relationship Id="rId2" Type="http://schemas.openxmlformats.org/officeDocument/2006/relationships/notesSlide" Target="../notesSlides/notesSlide11.xml"/><Relationship Id="rId16" Type="http://schemas.openxmlformats.org/officeDocument/2006/relationships/image" Target="../media/image42.svg"/><Relationship Id="rId20" Type="http://schemas.openxmlformats.org/officeDocument/2006/relationships/image" Target="../media/image45.png"/><Relationship Id="rId1" Type="http://schemas.openxmlformats.org/officeDocument/2006/relationships/slideLayout" Target="../slideLayouts/slideLayout16.xml"/><Relationship Id="rId6" Type="http://schemas.openxmlformats.org/officeDocument/2006/relationships/image" Target="../media/image33.png"/><Relationship Id="rId11" Type="http://schemas.openxmlformats.org/officeDocument/2006/relationships/image" Target="../media/image38.png"/><Relationship Id="rId24" Type="http://schemas.openxmlformats.org/officeDocument/2006/relationships/image" Target="../media/image48.jpeg"/><Relationship Id="rId5" Type="http://schemas.openxmlformats.org/officeDocument/2006/relationships/image" Target="../media/image32.svg"/><Relationship Id="rId15" Type="http://schemas.openxmlformats.org/officeDocument/2006/relationships/image" Target="../media/image41.png"/><Relationship Id="rId23" Type="http://schemas.openxmlformats.org/officeDocument/2006/relationships/image" Target="../media/image47.png"/><Relationship Id="rId10" Type="http://schemas.openxmlformats.org/officeDocument/2006/relationships/image" Target="../media/image37.png"/><Relationship Id="rId19" Type="http://schemas.microsoft.com/office/2007/relationships/hdphoto" Target="../media/hdphoto2.wdp"/><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0.svg"/><Relationship Id="rId22"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0.xml"/><Relationship Id="rId4" Type="http://schemas.openxmlformats.org/officeDocument/2006/relationships/image" Target="../media/image55.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7.sv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9.png"/><Relationship Id="rId7" Type="http://schemas.openxmlformats.org/officeDocument/2006/relationships/diagramQuickStyle" Target="../diagrams/quickStyle1.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21.jpeg"/><Relationship Id="rId4" Type="http://schemas.openxmlformats.org/officeDocument/2006/relationships/image" Target="../media/image20.jpe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0.jpe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5BDCA1C6-9572-4995-B8BA-3AC9718855AF}"/>
              </a:ext>
            </a:extLst>
          </p:cNvPr>
          <p:cNvSpPr>
            <a:spLocks noGrp="1"/>
          </p:cNvSpPr>
          <p:nvPr>
            <p:ph type="body" sz="quarter" idx="13"/>
          </p:nvPr>
        </p:nvSpPr>
        <p:spPr>
          <a:xfrm>
            <a:off x="431799" y="2257694"/>
            <a:ext cx="5664200" cy="1749764"/>
          </a:xfrm>
        </p:spPr>
        <p:txBody>
          <a:bodyPr/>
          <a:lstStyle/>
          <a:p>
            <a:r>
              <a:rPr lang="en-US" sz="3200" dirty="0"/>
              <a:t>AI-READY, HYPERSCALE, HYPERCONNECTED, GREEN, </a:t>
            </a:r>
            <a:r>
              <a:rPr lang="en-US" sz="3200" dirty="0">
                <a:solidFill>
                  <a:srgbClr val="BED730"/>
                </a:solidFill>
              </a:rPr>
              <a:t>EDGE, </a:t>
            </a:r>
            <a:r>
              <a:rPr lang="en-US" sz="3200" dirty="0"/>
              <a:t>DATA CENTER CAMPUSES</a:t>
            </a:r>
          </a:p>
        </p:txBody>
      </p:sp>
      <p:sp>
        <p:nvSpPr>
          <p:cNvPr id="3" name="Text Placeholder 2">
            <a:extLst>
              <a:ext uri="{FF2B5EF4-FFF2-40B4-BE49-F238E27FC236}">
                <a16:creationId xmlns:a16="http://schemas.microsoft.com/office/drawing/2014/main" id="{0BB77B36-D128-8682-48F2-105DC1145FBD}"/>
              </a:ext>
            </a:extLst>
          </p:cNvPr>
          <p:cNvSpPr>
            <a:spLocks noGrp="1"/>
          </p:cNvSpPr>
          <p:nvPr>
            <p:ph type="body" sz="quarter" idx="14"/>
          </p:nvPr>
        </p:nvSpPr>
        <p:spPr>
          <a:xfrm>
            <a:off x="431800" y="436596"/>
            <a:ext cx="7246897" cy="477541"/>
          </a:xfrm>
        </p:spPr>
        <p:txBody>
          <a:bodyPr/>
          <a:lstStyle/>
          <a:p>
            <a:r>
              <a:rPr lang="en-US" dirty="0"/>
              <a:t>INDIA’S DATA CENTER PIONEER </a:t>
            </a:r>
          </a:p>
        </p:txBody>
      </p:sp>
      <p:sp>
        <p:nvSpPr>
          <p:cNvPr id="8" name="Text Placeholder 1">
            <a:extLst>
              <a:ext uri="{FF2B5EF4-FFF2-40B4-BE49-F238E27FC236}">
                <a16:creationId xmlns:a16="http://schemas.microsoft.com/office/drawing/2014/main" id="{B7A161AF-D07A-B129-E6AE-3BDB69B90462}"/>
              </a:ext>
            </a:extLst>
          </p:cNvPr>
          <p:cNvSpPr txBox="1">
            <a:spLocks/>
          </p:cNvSpPr>
          <p:nvPr/>
        </p:nvSpPr>
        <p:spPr>
          <a:xfrm>
            <a:off x="1" y="5589784"/>
            <a:ext cx="12191999" cy="720000"/>
          </a:xfrm>
          <a:prstGeom prst="rect">
            <a:avLst/>
          </a:prstGeom>
          <a:solidFill>
            <a:srgbClr val="10253F">
              <a:alpha val="50196"/>
            </a:srgbClr>
          </a:solidFill>
        </p:spPr>
        <p:txBody>
          <a:bodyPr anchor="ctr">
            <a:noAutofit/>
          </a:bodyPr>
          <a:lstStyle>
            <a:lvl1pPr marL="226760" indent="-226760" algn="l" defTabSz="914241" rtl="0" eaLnBrk="1" latinLnBrk="0" hangingPunct="1">
              <a:lnSpc>
                <a:spcPct val="90000"/>
              </a:lnSpc>
              <a:spcBef>
                <a:spcPts val="600"/>
              </a:spcBef>
              <a:buFont typeface="Arial" pitchFamily="34" charset="0"/>
              <a:buChar char="•"/>
              <a:defRPr sz="1600" kern="1200">
                <a:solidFill>
                  <a:srgbClr val="595959"/>
                </a:solidFill>
                <a:latin typeface="TheSansOffice" panose="020B0503040302060204" pitchFamily="34" charset="0"/>
                <a:ea typeface="+mn-ea"/>
                <a:cs typeface="+mn-cs"/>
              </a:defRPr>
            </a:lvl1pPr>
            <a:lvl2pPr marL="568701" indent="-285700" algn="l" defTabSz="914241" rtl="0" eaLnBrk="1" latinLnBrk="0" hangingPunct="1">
              <a:lnSpc>
                <a:spcPct val="90000"/>
              </a:lnSpc>
              <a:spcBef>
                <a:spcPts val="600"/>
              </a:spcBef>
              <a:buFont typeface="Arial" pitchFamily="34" charset="0"/>
              <a:buChar char="–"/>
              <a:defRPr sz="1400" kern="1200">
                <a:solidFill>
                  <a:srgbClr val="595959"/>
                </a:solidFill>
                <a:latin typeface="TheSansOffice" panose="020B0503040302060204" pitchFamily="34" charset="0"/>
                <a:ea typeface="+mn-ea"/>
                <a:cs typeface="+mn-cs"/>
              </a:defRPr>
            </a:lvl2pPr>
            <a:lvl3pPr marL="1142800" indent="-228560" algn="l" defTabSz="914241" rtl="0" eaLnBrk="1" latinLnBrk="0" hangingPunct="1">
              <a:lnSpc>
                <a:spcPct val="90000"/>
              </a:lnSpc>
              <a:spcBef>
                <a:spcPts val="600"/>
              </a:spcBef>
              <a:buFont typeface="Arial" pitchFamily="34" charset="0"/>
              <a:buChar char="•"/>
              <a:defRPr sz="1200" kern="1200">
                <a:solidFill>
                  <a:srgbClr val="595959"/>
                </a:solidFill>
                <a:latin typeface="Trebuchet MS" pitchFamily="34" charset="0"/>
                <a:ea typeface="+mn-ea"/>
                <a:cs typeface="+mn-cs"/>
              </a:defRPr>
            </a:lvl3pPr>
            <a:lvl4pPr marL="1599920" indent="-228560" algn="l" defTabSz="914241"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4pPr>
            <a:lvl5pPr marL="2057041" indent="-228560" algn="l" defTabSz="914241"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5pPr>
            <a:lvl6pPr marL="2514161" indent="-228560" algn="l" defTabSz="91424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81" indent="-228560" algn="l" defTabSz="91424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00" indent="-228560" algn="l" defTabSz="91424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21" indent="-228560" algn="l" defTabSz="91424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8928">
              <a:lnSpc>
                <a:spcPct val="100000"/>
              </a:lnSpc>
              <a:spcBef>
                <a:spcPts val="0"/>
              </a:spcBef>
              <a:buNone/>
              <a:defRPr/>
            </a:pPr>
            <a:endParaRPr lang="en-US" sz="2400" b="1">
              <a:solidFill>
                <a:srgbClr val="BED730"/>
              </a:solidFill>
            </a:endParaRPr>
          </a:p>
        </p:txBody>
      </p:sp>
      <p:sp>
        <p:nvSpPr>
          <p:cNvPr id="24" name="TextBox 23">
            <a:extLst>
              <a:ext uri="{FF2B5EF4-FFF2-40B4-BE49-F238E27FC236}">
                <a16:creationId xmlns:a16="http://schemas.microsoft.com/office/drawing/2014/main" id="{58D8DB86-6056-3CA3-21FA-98BFEC73ED97}"/>
              </a:ext>
            </a:extLst>
          </p:cNvPr>
          <p:cNvSpPr txBox="1"/>
          <p:nvPr/>
        </p:nvSpPr>
        <p:spPr>
          <a:xfrm>
            <a:off x="345872" y="5744600"/>
            <a:ext cx="11414328" cy="400110"/>
          </a:xfrm>
          <a:prstGeom prst="rect">
            <a:avLst/>
          </a:prstGeom>
          <a:noFill/>
        </p:spPr>
        <p:txBody>
          <a:bodyPr wrap="square" rtlCol="0">
            <a:spAutoFit/>
          </a:bodyPr>
          <a:lstStyle/>
          <a:p>
            <a:pPr algn="ctr" defTabSz="685783">
              <a:defRPr/>
            </a:pPr>
            <a:r>
              <a:rPr lang="en-US" sz="2000" b="1" dirty="0">
                <a:solidFill>
                  <a:srgbClr val="BED730"/>
                </a:solidFill>
                <a:latin typeface="Trebuchet MS"/>
              </a:rPr>
              <a:t>EMPOWERING INDIA’S AI AMBITION</a:t>
            </a:r>
          </a:p>
        </p:txBody>
      </p:sp>
    </p:spTree>
    <p:extLst>
      <p:ext uri="{BB962C8B-B14F-4D97-AF65-F5344CB8AC3E}">
        <p14:creationId xmlns:p14="http://schemas.microsoft.com/office/powerpoint/2010/main" val="3972793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C8CDB-BEC9-D01C-1CB9-72B60A438D26}"/>
              </a:ext>
            </a:extLst>
          </p:cNvPr>
          <p:cNvSpPr>
            <a:spLocks noGrp="1"/>
          </p:cNvSpPr>
          <p:nvPr>
            <p:ph type="title"/>
          </p:nvPr>
        </p:nvSpPr>
        <p:spPr>
          <a:xfrm>
            <a:off x="432000" y="307714"/>
            <a:ext cx="11328200" cy="502756"/>
          </a:xfrm>
        </p:spPr>
        <p:txBody>
          <a:bodyPr/>
          <a:lstStyle/>
          <a:p>
            <a:r>
              <a:rPr lang="en-IN" dirty="0"/>
              <a:t>Network operations management</a:t>
            </a:r>
            <a:endParaRPr lang="en-US" dirty="0"/>
          </a:p>
        </p:txBody>
      </p:sp>
      <p:pic>
        <p:nvPicPr>
          <p:cNvPr id="3" name="Picture 2">
            <a:extLst>
              <a:ext uri="{FF2B5EF4-FFF2-40B4-BE49-F238E27FC236}">
                <a16:creationId xmlns:a16="http://schemas.microsoft.com/office/drawing/2014/main" id="{77E0DC28-BEA4-025A-2105-D09B3B4108BC}"/>
              </a:ext>
            </a:extLst>
          </p:cNvPr>
          <p:cNvPicPr>
            <a:picLocks noChangeAspect="1"/>
          </p:cNvPicPr>
          <p:nvPr/>
        </p:nvPicPr>
        <p:blipFill>
          <a:blip r:embed="rId2"/>
          <a:stretch>
            <a:fillRect/>
          </a:stretch>
        </p:blipFill>
        <p:spPr>
          <a:xfrm>
            <a:off x="5318160" y="1316567"/>
            <a:ext cx="6442041" cy="3018712"/>
          </a:xfrm>
          <a:prstGeom prst="rect">
            <a:avLst/>
          </a:prstGeom>
        </p:spPr>
      </p:pic>
      <p:graphicFrame>
        <p:nvGraphicFramePr>
          <p:cNvPr id="4" name="Table 3">
            <a:extLst>
              <a:ext uri="{FF2B5EF4-FFF2-40B4-BE49-F238E27FC236}">
                <a16:creationId xmlns:a16="http://schemas.microsoft.com/office/drawing/2014/main" id="{293478CE-F3B9-059F-ADB2-114796133E19}"/>
              </a:ext>
            </a:extLst>
          </p:cNvPr>
          <p:cNvGraphicFramePr>
            <a:graphicFrameLocks noGrp="1"/>
          </p:cNvGraphicFramePr>
          <p:nvPr/>
        </p:nvGraphicFramePr>
        <p:xfrm>
          <a:off x="431999" y="1316567"/>
          <a:ext cx="4799477" cy="3018714"/>
        </p:xfrm>
        <a:graphic>
          <a:graphicData uri="http://schemas.openxmlformats.org/drawingml/2006/table">
            <a:tbl>
              <a:tblPr>
                <a:tableStyleId>{8799B23B-EC83-4686-B30A-512413B5E67A}</a:tableStyleId>
              </a:tblPr>
              <a:tblGrid>
                <a:gridCol w="2830460">
                  <a:extLst>
                    <a:ext uri="{9D8B030D-6E8A-4147-A177-3AD203B41FA5}">
                      <a16:colId xmlns:a16="http://schemas.microsoft.com/office/drawing/2014/main" val="1532782354"/>
                    </a:ext>
                  </a:extLst>
                </a:gridCol>
                <a:gridCol w="1969017">
                  <a:extLst>
                    <a:ext uri="{9D8B030D-6E8A-4147-A177-3AD203B41FA5}">
                      <a16:colId xmlns:a16="http://schemas.microsoft.com/office/drawing/2014/main" val="2447905520"/>
                    </a:ext>
                  </a:extLst>
                </a:gridCol>
              </a:tblGrid>
              <a:tr h="503119">
                <a:tc>
                  <a:txBody>
                    <a:bodyPr/>
                    <a:lstStyle/>
                    <a:p>
                      <a:pPr algn="ctr" fontAlgn="b"/>
                      <a:r>
                        <a:rPr lang="en-IN" sz="1600" b="0" u="none" strike="noStrike">
                          <a:solidFill>
                            <a:schemeClr val="tx1"/>
                          </a:solidFill>
                          <a:effectLst/>
                        </a:rPr>
                        <a:t>POP Category</a:t>
                      </a:r>
                      <a:endParaRPr lang="en-IN" sz="1600" b="0" i="0" u="none" strike="noStrike">
                        <a:solidFill>
                          <a:schemeClr val="tx1"/>
                        </a:solidFill>
                        <a:effectLst/>
                        <a:latin typeface="Calibri" panose="020F0502020204030204" pitchFamily="34" charset="0"/>
                      </a:endParaRPr>
                    </a:p>
                  </a:txBody>
                  <a:tcPr marL="12700" marR="12700" marT="12700" marB="0" anchor="ctr">
                    <a:solidFill>
                      <a:srgbClr val="BED730"/>
                    </a:solidFill>
                  </a:tcPr>
                </a:tc>
                <a:tc>
                  <a:txBody>
                    <a:bodyPr/>
                    <a:lstStyle/>
                    <a:p>
                      <a:pPr algn="ctr" fontAlgn="b"/>
                      <a:r>
                        <a:rPr lang="en-US" sz="1600" b="0" u="none" strike="noStrike">
                          <a:solidFill>
                            <a:schemeClr val="tx1"/>
                          </a:solidFill>
                          <a:effectLst/>
                        </a:rPr>
                        <a:t>Total POP</a:t>
                      </a:r>
                      <a:endParaRPr lang="en-IN" sz="1600" b="0" i="0" u="none" strike="noStrike">
                        <a:solidFill>
                          <a:schemeClr val="tx1"/>
                        </a:solidFill>
                        <a:effectLst/>
                        <a:latin typeface="Calibri" panose="020F0502020204030204" pitchFamily="34" charset="0"/>
                      </a:endParaRPr>
                    </a:p>
                  </a:txBody>
                  <a:tcPr marL="48000" marR="48000" marT="48000" marB="48000" anchor="ctr">
                    <a:solidFill>
                      <a:srgbClr val="BED730"/>
                    </a:solidFill>
                  </a:tcPr>
                </a:tc>
                <a:extLst>
                  <a:ext uri="{0D108BD9-81ED-4DB2-BD59-A6C34878D82A}">
                    <a16:rowId xmlns:a16="http://schemas.microsoft.com/office/drawing/2014/main" val="1106962377"/>
                  </a:ext>
                </a:extLst>
              </a:tr>
              <a:tr h="503119">
                <a:tc>
                  <a:txBody>
                    <a:bodyPr/>
                    <a:lstStyle/>
                    <a:p>
                      <a:pPr algn="ctr" fontAlgn="b"/>
                      <a:r>
                        <a:rPr lang="en-US" sz="1600" b="0" u="none" strike="noStrike" dirty="0">
                          <a:solidFill>
                            <a:schemeClr val="bg1"/>
                          </a:solidFill>
                          <a:effectLst/>
                        </a:rPr>
                        <a:t>Data Centers</a:t>
                      </a:r>
                      <a:endParaRPr lang="en-IN" sz="1600" b="0" i="0" u="none" strike="noStrike" dirty="0">
                        <a:solidFill>
                          <a:schemeClr val="bg1"/>
                        </a:solidFill>
                        <a:effectLst/>
                        <a:latin typeface="Calibri" panose="020F0502020204030204" pitchFamily="34" charset="0"/>
                      </a:endParaRPr>
                    </a:p>
                  </a:txBody>
                  <a:tcPr marL="12700" marR="12700" marT="12700" marB="0" anchor="ctr"/>
                </a:tc>
                <a:tc>
                  <a:txBody>
                    <a:bodyPr/>
                    <a:lstStyle/>
                    <a:p>
                      <a:pPr algn="ctr" fontAlgn="b"/>
                      <a:r>
                        <a:rPr lang="en-US" sz="1600" b="0" u="none" strike="noStrike" dirty="0">
                          <a:solidFill>
                            <a:schemeClr val="bg1"/>
                          </a:solidFill>
                          <a:effectLst/>
                        </a:rPr>
                        <a:t>10</a:t>
                      </a:r>
                      <a:endParaRPr lang="en-IN" sz="1600" b="0" i="0" u="none" strike="noStrike" dirty="0">
                        <a:solidFill>
                          <a:schemeClr val="bg1"/>
                        </a:solidFill>
                        <a:effectLst/>
                        <a:latin typeface="Calibri" panose="020F0502020204030204" pitchFamily="34" charset="0"/>
                      </a:endParaRPr>
                    </a:p>
                  </a:txBody>
                  <a:tcPr marL="12700" marR="12700" marT="12700" marB="0" anchor="ctr"/>
                </a:tc>
                <a:extLst>
                  <a:ext uri="{0D108BD9-81ED-4DB2-BD59-A6C34878D82A}">
                    <a16:rowId xmlns:a16="http://schemas.microsoft.com/office/drawing/2014/main" val="3479498220"/>
                  </a:ext>
                </a:extLst>
              </a:tr>
              <a:tr h="503119">
                <a:tc>
                  <a:txBody>
                    <a:bodyPr/>
                    <a:lstStyle/>
                    <a:p>
                      <a:pPr algn="ctr" fontAlgn="b"/>
                      <a:r>
                        <a:rPr lang="en-IN" sz="1600" b="0" u="none" strike="noStrike" dirty="0">
                          <a:solidFill>
                            <a:schemeClr val="bg1"/>
                          </a:solidFill>
                          <a:effectLst/>
                        </a:rPr>
                        <a:t>T1</a:t>
                      </a:r>
                      <a:endParaRPr lang="en-IN" sz="1600" b="0" i="0" u="none" strike="noStrike" dirty="0">
                        <a:solidFill>
                          <a:schemeClr val="bg1"/>
                        </a:solidFill>
                        <a:effectLst/>
                        <a:latin typeface="Calibri" panose="020F0502020204030204" pitchFamily="34" charset="0"/>
                      </a:endParaRPr>
                    </a:p>
                  </a:txBody>
                  <a:tcPr marL="12700" marR="12700" marT="12700" marB="0" anchor="ctr"/>
                </a:tc>
                <a:tc>
                  <a:txBody>
                    <a:bodyPr/>
                    <a:lstStyle/>
                    <a:p>
                      <a:pPr algn="ctr" fontAlgn="b"/>
                      <a:r>
                        <a:rPr lang="en-IN" sz="1600" b="0" u="none" strike="noStrike" dirty="0">
                          <a:solidFill>
                            <a:schemeClr val="bg1"/>
                          </a:solidFill>
                          <a:effectLst/>
                        </a:rPr>
                        <a:t>9</a:t>
                      </a:r>
                      <a:endParaRPr lang="en-IN" sz="1600" b="0" i="0" u="none" strike="noStrike" dirty="0">
                        <a:solidFill>
                          <a:schemeClr val="bg1"/>
                        </a:solidFill>
                        <a:effectLst/>
                        <a:latin typeface="Calibri" panose="020F0502020204030204" pitchFamily="34" charset="0"/>
                      </a:endParaRPr>
                    </a:p>
                  </a:txBody>
                  <a:tcPr marL="12700" marR="12700" marT="12700" marB="0" anchor="ctr"/>
                </a:tc>
                <a:extLst>
                  <a:ext uri="{0D108BD9-81ED-4DB2-BD59-A6C34878D82A}">
                    <a16:rowId xmlns:a16="http://schemas.microsoft.com/office/drawing/2014/main" val="1288041387"/>
                  </a:ext>
                </a:extLst>
              </a:tr>
              <a:tr h="503119">
                <a:tc>
                  <a:txBody>
                    <a:bodyPr/>
                    <a:lstStyle/>
                    <a:p>
                      <a:pPr algn="ctr" fontAlgn="b"/>
                      <a:r>
                        <a:rPr lang="en-IN" sz="1600" b="0" u="none" strike="noStrike">
                          <a:solidFill>
                            <a:schemeClr val="bg1"/>
                          </a:solidFill>
                          <a:effectLst/>
                        </a:rPr>
                        <a:t>T2</a:t>
                      </a:r>
                      <a:endParaRPr lang="en-IN" sz="1600" b="0" i="0" u="none" strike="noStrike">
                        <a:solidFill>
                          <a:schemeClr val="bg1"/>
                        </a:solidFill>
                        <a:effectLst/>
                        <a:latin typeface="Calibri" panose="020F0502020204030204" pitchFamily="34" charset="0"/>
                      </a:endParaRPr>
                    </a:p>
                  </a:txBody>
                  <a:tcPr marL="12700" marR="12700" marT="12700" marB="0" anchor="ctr"/>
                </a:tc>
                <a:tc>
                  <a:txBody>
                    <a:bodyPr/>
                    <a:lstStyle/>
                    <a:p>
                      <a:pPr algn="ctr" fontAlgn="b"/>
                      <a:r>
                        <a:rPr lang="en-IN" sz="1600" b="0" u="none" strike="noStrike" dirty="0">
                          <a:solidFill>
                            <a:schemeClr val="bg1"/>
                          </a:solidFill>
                          <a:effectLst/>
                        </a:rPr>
                        <a:t>35</a:t>
                      </a:r>
                      <a:endParaRPr lang="en-IN" sz="1600" b="0" i="0" u="none" strike="noStrike" dirty="0">
                        <a:solidFill>
                          <a:schemeClr val="bg1"/>
                        </a:solidFill>
                        <a:effectLst/>
                        <a:latin typeface="Calibri" panose="020F0502020204030204" pitchFamily="34" charset="0"/>
                      </a:endParaRPr>
                    </a:p>
                  </a:txBody>
                  <a:tcPr marL="12700" marR="12700" marT="12700" marB="0" anchor="ctr"/>
                </a:tc>
                <a:extLst>
                  <a:ext uri="{0D108BD9-81ED-4DB2-BD59-A6C34878D82A}">
                    <a16:rowId xmlns:a16="http://schemas.microsoft.com/office/drawing/2014/main" val="3497548929"/>
                  </a:ext>
                </a:extLst>
              </a:tr>
              <a:tr h="503119">
                <a:tc>
                  <a:txBody>
                    <a:bodyPr/>
                    <a:lstStyle/>
                    <a:p>
                      <a:pPr algn="ctr" fontAlgn="b"/>
                      <a:r>
                        <a:rPr lang="en-IN" sz="1600" b="0" u="none" strike="noStrike">
                          <a:solidFill>
                            <a:schemeClr val="bg1"/>
                          </a:solidFill>
                          <a:effectLst/>
                        </a:rPr>
                        <a:t>T3</a:t>
                      </a:r>
                      <a:endParaRPr lang="en-IN" sz="1600" b="0" i="0" u="none" strike="noStrike">
                        <a:solidFill>
                          <a:schemeClr val="bg1"/>
                        </a:solidFill>
                        <a:effectLst/>
                        <a:latin typeface="Calibri" panose="020F0502020204030204" pitchFamily="34" charset="0"/>
                      </a:endParaRPr>
                    </a:p>
                  </a:txBody>
                  <a:tcPr marL="12700" marR="12700" marT="12700" marB="0" anchor="ctr"/>
                </a:tc>
                <a:tc>
                  <a:txBody>
                    <a:bodyPr/>
                    <a:lstStyle/>
                    <a:p>
                      <a:pPr algn="ctr" fontAlgn="b"/>
                      <a:r>
                        <a:rPr lang="en-IN" sz="1600" b="0" u="none" strike="noStrike" dirty="0">
                          <a:solidFill>
                            <a:schemeClr val="bg1"/>
                          </a:solidFill>
                          <a:effectLst/>
                        </a:rPr>
                        <a:t>6</a:t>
                      </a:r>
                      <a:endParaRPr lang="en-IN" sz="1600" b="0" i="0" u="none" strike="noStrike" dirty="0">
                        <a:solidFill>
                          <a:schemeClr val="bg1"/>
                        </a:solidFill>
                        <a:effectLst/>
                        <a:latin typeface="Calibri" panose="020F0502020204030204" pitchFamily="34" charset="0"/>
                      </a:endParaRPr>
                    </a:p>
                  </a:txBody>
                  <a:tcPr marL="12700" marR="12700" marT="12700" marB="0" anchor="ctr"/>
                </a:tc>
                <a:extLst>
                  <a:ext uri="{0D108BD9-81ED-4DB2-BD59-A6C34878D82A}">
                    <a16:rowId xmlns:a16="http://schemas.microsoft.com/office/drawing/2014/main" val="672052536"/>
                  </a:ext>
                </a:extLst>
              </a:tr>
              <a:tr h="503119">
                <a:tc>
                  <a:txBody>
                    <a:bodyPr/>
                    <a:lstStyle/>
                    <a:p>
                      <a:pPr algn="ctr" fontAlgn="b"/>
                      <a:r>
                        <a:rPr lang="en-IN" sz="1600" b="1" u="none" strike="noStrike">
                          <a:solidFill>
                            <a:schemeClr val="tx1"/>
                          </a:solidFill>
                          <a:effectLst/>
                        </a:rPr>
                        <a:t>Grand Total</a:t>
                      </a:r>
                      <a:endParaRPr lang="en-IN" sz="1600" b="1" i="0" u="none" strike="noStrike">
                        <a:solidFill>
                          <a:schemeClr val="tx1"/>
                        </a:solidFill>
                        <a:effectLst/>
                        <a:latin typeface="Calibri" panose="020F0502020204030204" pitchFamily="34" charset="0"/>
                      </a:endParaRPr>
                    </a:p>
                  </a:txBody>
                  <a:tcPr marL="12700" marR="12700" marT="12700" marB="0" anchor="ctr">
                    <a:solidFill>
                      <a:schemeClr val="accent3">
                        <a:lumMod val="20000"/>
                        <a:lumOff val="80000"/>
                      </a:schemeClr>
                    </a:solidFill>
                  </a:tcPr>
                </a:tc>
                <a:tc>
                  <a:txBody>
                    <a:bodyPr/>
                    <a:lstStyle/>
                    <a:p>
                      <a:pPr algn="ctr" fontAlgn="b"/>
                      <a:r>
                        <a:rPr lang="en-IN" sz="1600" b="1" u="none" strike="noStrike">
                          <a:solidFill>
                            <a:schemeClr val="tx1"/>
                          </a:solidFill>
                          <a:effectLst/>
                        </a:rPr>
                        <a:t>60</a:t>
                      </a:r>
                      <a:endParaRPr lang="en-IN" sz="1600" b="1" i="0" u="none" strike="noStrike">
                        <a:solidFill>
                          <a:schemeClr val="tx1"/>
                        </a:solidFill>
                        <a:effectLst/>
                        <a:latin typeface="Calibri" panose="020F0502020204030204" pitchFamily="34" charset="0"/>
                      </a:endParaRPr>
                    </a:p>
                  </a:txBody>
                  <a:tcPr marL="12700" marR="12700" marT="12700" marB="0" anchor="ctr">
                    <a:solidFill>
                      <a:schemeClr val="accent3">
                        <a:lumMod val="20000"/>
                        <a:lumOff val="80000"/>
                      </a:schemeClr>
                    </a:solidFill>
                  </a:tcPr>
                </a:tc>
                <a:extLst>
                  <a:ext uri="{0D108BD9-81ED-4DB2-BD59-A6C34878D82A}">
                    <a16:rowId xmlns:a16="http://schemas.microsoft.com/office/drawing/2014/main" val="967413332"/>
                  </a:ext>
                </a:extLst>
              </a:tr>
            </a:tbl>
          </a:graphicData>
        </a:graphic>
      </p:graphicFrame>
      <p:graphicFrame>
        <p:nvGraphicFramePr>
          <p:cNvPr id="5" name="Diagram 4">
            <a:extLst>
              <a:ext uri="{FF2B5EF4-FFF2-40B4-BE49-F238E27FC236}">
                <a16:creationId xmlns:a16="http://schemas.microsoft.com/office/drawing/2014/main" id="{871738DF-23D2-3644-2079-ECB4A6254EB5}"/>
              </a:ext>
            </a:extLst>
          </p:cNvPr>
          <p:cNvGraphicFramePr/>
          <p:nvPr/>
        </p:nvGraphicFramePr>
        <p:xfrm>
          <a:off x="431801" y="4547708"/>
          <a:ext cx="11328399" cy="12311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Rounded Corners 1">
            <a:extLst>
              <a:ext uri="{FF2B5EF4-FFF2-40B4-BE49-F238E27FC236}">
                <a16:creationId xmlns:a16="http://schemas.microsoft.com/office/drawing/2014/main" id="{2BB44BA4-D569-E0D5-6058-413FADE142A4}"/>
              </a:ext>
            </a:extLst>
          </p:cNvPr>
          <p:cNvSpPr/>
          <p:nvPr/>
        </p:nvSpPr>
        <p:spPr>
          <a:xfrm>
            <a:off x="3" y="5896849"/>
            <a:ext cx="12191997" cy="412936"/>
          </a:xfrm>
          <a:prstGeom prst="roundRect">
            <a:avLst>
              <a:gd name="adj" fmla="val 0"/>
            </a:avLst>
          </a:prstGeom>
          <a:solidFill>
            <a:srgbClr val="BED730"/>
          </a:solidFill>
          <a:ln w="12700" cap="flat" cmpd="sng" algn="ctr">
            <a:noFill/>
            <a:prstDash val="solid"/>
            <a:miter lim="800000"/>
          </a:ln>
          <a:effectLst/>
        </p:spPr>
        <p:txBody>
          <a:bodyPr rtlCol="0" anchor="ctr"/>
          <a:lstStyle/>
          <a:p>
            <a:pPr algn="ctr" defTabSz="609555">
              <a:defRPr/>
            </a:pPr>
            <a:r>
              <a:rPr lang="en-US" sz="1600" b="1" i="1" dirty="0">
                <a:solidFill>
                  <a:srgbClr val="000000"/>
                </a:solidFill>
                <a:latin typeface="Trebuchet MS"/>
              </a:rPr>
              <a:t>Existing Network Operations teams across India will ensure seamless initiation of the edge projects to execution   </a:t>
            </a:r>
          </a:p>
        </p:txBody>
      </p:sp>
    </p:spTree>
    <p:extLst>
      <p:ext uri="{BB962C8B-B14F-4D97-AF65-F5344CB8AC3E}">
        <p14:creationId xmlns:p14="http://schemas.microsoft.com/office/powerpoint/2010/main" val="4034458935"/>
      </p:ext>
    </p:extLst>
  </p:cSld>
  <p:clrMapOvr>
    <a:masterClrMapping/>
  </p:clrMapOvr>
  <mc:AlternateContent xmlns:mc="http://schemas.openxmlformats.org/markup-compatibility/2006" xmlns:p14="http://schemas.microsoft.com/office/powerpoint/2010/main">
    <mc:Choice Requires="p14">
      <p:transition spd="med" p14:dur="700" advTm="86399000">
        <p:fade/>
      </p:transition>
    </mc:Choice>
    <mc:Fallback xmlns="">
      <p:transition spd="med" advTm="86399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01C05-6235-E8B2-D883-357B2C5739C5}"/>
              </a:ext>
            </a:extLst>
          </p:cNvPr>
          <p:cNvSpPr>
            <a:spLocks noGrp="1"/>
          </p:cNvSpPr>
          <p:nvPr>
            <p:ph type="title"/>
          </p:nvPr>
        </p:nvSpPr>
        <p:spPr>
          <a:xfrm>
            <a:off x="432000" y="307715"/>
            <a:ext cx="11328200" cy="502756"/>
          </a:xfrm>
        </p:spPr>
        <p:txBody>
          <a:bodyPr/>
          <a:lstStyle/>
          <a:p>
            <a:r>
              <a:rPr lang="en-US" dirty="0"/>
              <a:t>Global Command and Control Center (GC3)</a:t>
            </a:r>
          </a:p>
        </p:txBody>
      </p:sp>
      <p:grpSp>
        <p:nvGrpSpPr>
          <p:cNvPr id="61" name="Group 60">
            <a:extLst>
              <a:ext uri="{FF2B5EF4-FFF2-40B4-BE49-F238E27FC236}">
                <a16:creationId xmlns:a16="http://schemas.microsoft.com/office/drawing/2014/main" id="{C88A03F4-3516-3819-26B8-398FACEAE11F}"/>
              </a:ext>
            </a:extLst>
          </p:cNvPr>
          <p:cNvGrpSpPr/>
          <p:nvPr/>
        </p:nvGrpSpPr>
        <p:grpSpPr>
          <a:xfrm>
            <a:off x="6633012" y="913952"/>
            <a:ext cx="4410689" cy="4454771"/>
            <a:chOff x="6794500" y="2160949"/>
            <a:chExt cx="3984588" cy="3262829"/>
          </a:xfrm>
        </p:grpSpPr>
        <p:grpSp>
          <p:nvGrpSpPr>
            <p:cNvPr id="5" name="Group 4">
              <a:extLst>
                <a:ext uri="{FF2B5EF4-FFF2-40B4-BE49-F238E27FC236}">
                  <a16:creationId xmlns:a16="http://schemas.microsoft.com/office/drawing/2014/main" id="{3C6ACADE-D3E8-38C1-1A04-582D2C629A54}"/>
                </a:ext>
              </a:extLst>
            </p:cNvPr>
            <p:cNvGrpSpPr/>
            <p:nvPr/>
          </p:nvGrpSpPr>
          <p:grpSpPr>
            <a:xfrm>
              <a:off x="6946612" y="2160949"/>
              <a:ext cx="3628509" cy="3090127"/>
              <a:chOff x="3342686" y="1262055"/>
              <a:chExt cx="4589568" cy="3917872"/>
            </a:xfrm>
          </p:grpSpPr>
          <p:grpSp>
            <p:nvGrpSpPr>
              <p:cNvPr id="6" name="Group 5">
                <a:extLst>
                  <a:ext uri="{FF2B5EF4-FFF2-40B4-BE49-F238E27FC236}">
                    <a16:creationId xmlns:a16="http://schemas.microsoft.com/office/drawing/2014/main" id="{D89876FD-07D5-C152-8C41-BD76484EB714}"/>
                  </a:ext>
                </a:extLst>
              </p:cNvPr>
              <p:cNvGrpSpPr/>
              <p:nvPr/>
            </p:nvGrpSpPr>
            <p:grpSpPr>
              <a:xfrm>
                <a:off x="4259724" y="1276355"/>
                <a:ext cx="3672530" cy="3903572"/>
                <a:chOff x="4313203" y="1074856"/>
                <a:chExt cx="2754401" cy="2927667"/>
              </a:xfrm>
              <a:solidFill>
                <a:schemeClr val="bg2"/>
              </a:solidFill>
            </p:grpSpPr>
            <p:cxnSp>
              <p:nvCxnSpPr>
                <p:cNvPr id="19" name="Straight Connector 18">
                  <a:extLst>
                    <a:ext uri="{FF2B5EF4-FFF2-40B4-BE49-F238E27FC236}">
                      <a16:creationId xmlns:a16="http://schemas.microsoft.com/office/drawing/2014/main" id="{A323C810-4137-8D06-E0D5-E6800AA7C76C}"/>
                    </a:ext>
                  </a:extLst>
                </p:cNvPr>
                <p:cNvCxnSpPr>
                  <a:cxnSpLocks/>
                </p:cNvCxnSpPr>
                <p:nvPr/>
              </p:nvCxnSpPr>
              <p:spPr>
                <a:xfrm flipV="1">
                  <a:off x="6292016" y="2223735"/>
                  <a:ext cx="224239" cy="45740"/>
                </a:xfrm>
                <a:prstGeom prst="line">
                  <a:avLst/>
                </a:prstGeom>
                <a:grpFill/>
              </p:spPr>
              <p:style>
                <a:lnRef idx="1">
                  <a:schemeClr val="dk1"/>
                </a:lnRef>
                <a:fillRef idx="2">
                  <a:schemeClr val="dk1"/>
                </a:fillRef>
                <a:effectRef idx="1">
                  <a:schemeClr val="dk1"/>
                </a:effectRef>
                <a:fontRef idx="minor">
                  <a:schemeClr val="dk1"/>
                </a:fontRef>
              </p:style>
            </p:cxnSp>
            <p:cxnSp>
              <p:nvCxnSpPr>
                <p:cNvPr id="20" name="Straight Connector 19">
                  <a:extLst>
                    <a:ext uri="{FF2B5EF4-FFF2-40B4-BE49-F238E27FC236}">
                      <a16:creationId xmlns:a16="http://schemas.microsoft.com/office/drawing/2014/main" id="{DB539655-B4C5-2AF3-A32F-1BBC2FEE0DFA}"/>
                    </a:ext>
                  </a:extLst>
                </p:cNvPr>
                <p:cNvCxnSpPr/>
                <p:nvPr/>
              </p:nvCxnSpPr>
              <p:spPr>
                <a:xfrm flipV="1">
                  <a:off x="6507072" y="1975786"/>
                  <a:ext cx="0" cy="243391"/>
                </a:xfrm>
                <a:prstGeom prst="line">
                  <a:avLst/>
                </a:prstGeom>
                <a:grpFill/>
              </p:spPr>
              <p:style>
                <a:lnRef idx="1">
                  <a:schemeClr val="dk1"/>
                </a:lnRef>
                <a:fillRef idx="2">
                  <a:schemeClr val="dk1"/>
                </a:fillRef>
                <a:effectRef idx="1">
                  <a:schemeClr val="dk1"/>
                </a:effectRef>
                <a:fontRef idx="minor">
                  <a:schemeClr val="dk1"/>
                </a:fontRef>
              </p:style>
            </p:cxnSp>
            <p:sp>
              <p:nvSpPr>
                <p:cNvPr id="21" name="Freeform 22">
                  <a:extLst>
                    <a:ext uri="{FF2B5EF4-FFF2-40B4-BE49-F238E27FC236}">
                      <a16:creationId xmlns:a16="http://schemas.microsoft.com/office/drawing/2014/main" id="{481EF5AD-C328-454F-4846-1EDD25F5F3A7}"/>
                    </a:ext>
                  </a:extLst>
                </p:cNvPr>
                <p:cNvSpPr>
                  <a:spLocks/>
                </p:cNvSpPr>
                <p:nvPr/>
              </p:nvSpPr>
              <p:spPr bwMode="auto">
                <a:xfrm>
                  <a:off x="4315172" y="1083920"/>
                  <a:ext cx="2752432" cy="2916953"/>
                </a:xfrm>
                <a:custGeom>
                  <a:avLst/>
                  <a:gdLst/>
                  <a:ahLst/>
                  <a:cxnLst>
                    <a:cxn ang="0">
                      <a:pos x="408" y="1524"/>
                    </a:cxn>
                    <a:cxn ang="0">
                      <a:pos x="387" y="1463"/>
                    </a:cxn>
                    <a:cxn ang="0">
                      <a:pos x="319" y="1311"/>
                    </a:cxn>
                    <a:cxn ang="0">
                      <a:pos x="285" y="1222"/>
                    </a:cxn>
                    <a:cxn ang="0">
                      <a:pos x="252" y="1137"/>
                    </a:cxn>
                    <a:cxn ang="0">
                      <a:pos x="239" y="1039"/>
                    </a:cxn>
                    <a:cxn ang="0">
                      <a:pos x="232" y="976"/>
                    </a:cxn>
                    <a:cxn ang="0">
                      <a:pos x="238" y="883"/>
                    </a:cxn>
                    <a:cxn ang="0">
                      <a:pos x="228" y="838"/>
                    </a:cxn>
                    <a:cxn ang="0">
                      <a:pos x="213" y="815"/>
                    </a:cxn>
                    <a:cxn ang="0">
                      <a:pos x="165" y="888"/>
                    </a:cxn>
                    <a:cxn ang="0">
                      <a:pos x="41" y="796"/>
                    </a:cxn>
                    <a:cxn ang="0">
                      <a:pos x="104" y="791"/>
                    </a:cxn>
                    <a:cxn ang="0">
                      <a:pos x="42" y="770"/>
                    </a:cxn>
                    <a:cxn ang="0">
                      <a:pos x="9" y="731"/>
                    </a:cxn>
                    <a:cxn ang="0">
                      <a:pos x="78" y="698"/>
                    </a:cxn>
                    <a:cxn ang="0">
                      <a:pos x="154" y="667"/>
                    </a:cxn>
                    <a:cxn ang="0">
                      <a:pos x="109" y="527"/>
                    </a:cxn>
                    <a:cxn ang="0">
                      <a:pos x="249" y="458"/>
                    </a:cxn>
                    <a:cxn ang="0">
                      <a:pos x="354" y="347"/>
                    </a:cxn>
                    <a:cxn ang="0">
                      <a:pos x="403" y="274"/>
                    </a:cxn>
                    <a:cxn ang="0">
                      <a:pos x="280" y="67"/>
                    </a:cxn>
                    <a:cxn ang="0">
                      <a:pos x="570" y="159"/>
                    </a:cxn>
                    <a:cxn ang="0">
                      <a:pos x="610" y="247"/>
                    </a:cxn>
                    <a:cxn ang="0">
                      <a:pos x="573" y="313"/>
                    </a:cxn>
                    <a:cxn ang="0">
                      <a:pos x="644" y="357"/>
                    </a:cxn>
                    <a:cxn ang="0">
                      <a:pos x="647" y="428"/>
                    </a:cxn>
                    <a:cxn ang="0">
                      <a:pos x="756" y="522"/>
                    </a:cxn>
                    <a:cxn ang="0">
                      <a:pos x="855" y="536"/>
                    </a:cxn>
                    <a:cxn ang="0">
                      <a:pos x="976" y="581"/>
                    </a:cxn>
                    <a:cxn ang="0">
                      <a:pos x="1047" y="543"/>
                    </a:cxn>
                    <a:cxn ang="0">
                      <a:pos x="1085" y="533"/>
                    </a:cxn>
                    <a:cxn ang="0">
                      <a:pos x="1221" y="544"/>
                    </a:cxn>
                    <a:cxn ang="0">
                      <a:pos x="1261" y="484"/>
                    </a:cxn>
                    <a:cxn ang="0">
                      <a:pos x="1371" y="394"/>
                    </a:cxn>
                    <a:cxn ang="0">
                      <a:pos x="1453" y="393"/>
                    </a:cxn>
                    <a:cxn ang="0">
                      <a:pos x="1495" y="429"/>
                    </a:cxn>
                    <a:cxn ang="0">
                      <a:pos x="1475" y="491"/>
                    </a:cxn>
                    <a:cxn ang="0">
                      <a:pos x="1404" y="597"/>
                    </a:cxn>
                    <a:cxn ang="0">
                      <a:pos x="1335" y="686"/>
                    </a:cxn>
                    <a:cxn ang="0">
                      <a:pos x="1309" y="799"/>
                    </a:cxn>
                    <a:cxn ang="0">
                      <a:pos x="1271" y="712"/>
                    </a:cxn>
                    <a:cxn ang="0">
                      <a:pos x="1230" y="698"/>
                    </a:cxn>
                    <a:cxn ang="0">
                      <a:pos x="1280" y="634"/>
                    </a:cxn>
                    <a:cxn ang="0">
                      <a:pos x="1145" y="629"/>
                    </a:cxn>
                    <a:cxn ang="0">
                      <a:pos x="1106" y="588"/>
                    </a:cxn>
                    <a:cxn ang="0">
                      <a:pos x="1060" y="593"/>
                    </a:cxn>
                    <a:cxn ang="0">
                      <a:pos x="1061" y="663"/>
                    </a:cxn>
                    <a:cxn ang="0">
                      <a:pos x="1096" y="744"/>
                    </a:cxn>
                    <a:cxn ang="0">
                      <a:pos x="1113" y="838"/>
                    </a:cxn>
                    <a:cxn ang="0">
                      <a:pos x="1076" y="839"/>
                    </a:cxn>
                    <a:cxn ang="0">
                      <a:pos x="1044" y="838"/>
                    </a:cxn>
                    <a:cxn ang="0">
                      <a:pos x="998" y="915"/>
                    </a:cxn>
                    <a:cxn ang="0">
                      <a:pos x="932" y="956"/>
                    </a:cxn>
                    <a:cxn ang="0">
                      <a:pos x="912" y="969"/>
                    </a:cxn>
                    <a:cxn ang="0">
                      <a:pos x="784" y="1089"/>
                    </a:cxn>
                    <a:cxn ang="0">
                      <a:pos x="698" y="1151"/>
                    </a:cxn>
                    <a:cxn ang="0">
                      <a:pos x="633" y="1240"/>
                    </a:cxn>
                    <a:cxn ang="0">
                      <a:pos x="638" y="1300"/>
                    </a:cxn>
                    <a:cxn ang="0">
                      <a:pos x="614" y="1396"/>
                    </a:cxn>
                    <a:cxn ang="0">
                      <a:pos x="601" y="1487"/>
                    </a:cxn>
                    <a:cxn ang="0">
                      <a:pos x="590" y="1552"/>
                    </a:cxn>
                  </a:cxnLst>
                  <a:rect l="0" t="0" r="r" b="b"/>
                  <a:pathLst>
                    <a:path w="1521" h="1612">
                      <a:moveTo>
                        <a:pt x="472" y="1612"/>
                      </a:moveTo>
                      <a:cubicBezTo>
                        <a:pt x="469" y="1612"/>
                        <a:pt x="465" y="1612"/>
                        <a:pt x="463" y="1611"/>
                      </a:cubicBezTo>
                      <a:cubicBezTo>
                        <a:pt x="461" y="1610"/>
                        <a:pt x="458" y="1609"/>
                        <a:pt x="456" y="1607"/>
                      </a:cubicBezTo>
                      <a:cubicBezTo>
                        <a:pt x="454" y="1606"/>
                        <a:pt x="454" y="1606"/>
                        <a:pt x="454" y="1606"/>
                      </a:cubicBezTo>
                      <a:cubicBezTo>
                        <a:pt x="453" y="1604"/>
                        <a:pt x="453" y="1603"/>
                        <a:pt x="451" y="1603"/>
                      </a:cubicBezTo>
                      <a:cubicBezTo>
                        <a:pt x="451" y="1602"/>
                        <a:pt x="451" y="1602"/>
                        <a:pt x="451" y="1602"/>
                      </a:cubicBezTo>
                      <a:cubicBezTo>
                        <a:pt x="450" y="1602"/>
                        <a:pt x="450" y="1602"/>
                        <a:pt x="450" y="1602"/>
                      </a:cubicBezTo>
                      <a:cubicBezTo>
                        <a:pt x="449" y="1600"/>
                        <a:pt x="448" y="1600"/>
                        <a:pt x="446" y="1599"/>
                      </a:cubicBezTo>
                      <a:cubicBezTo>
                        <a:pt x="444" y="1597"/>
                        <a:pt x="442" y="1595"/>
                        <a:pt x="440" y="1592"/>
                      </a:cubicBezTo>
                      <a:cubicBezTo>
                        <a:pt x="440" y="1591"/>
                        <a:pt x="438" y="1589"/>
                        <a:pt x="437" y="1587"/>
                      </a:cubicBezTo>
                      <a:cubicBezTo>
                        <a:pt x="436" y="1587"/>
                        <a:pt x="435" y="1586"/>
                        <a:pt x="435" y="1585"/>
                      </a:cubicBezTo>
                      <a:cubicBezTo>
                        <a:pt x="434" y="1584"/>
                        <a:pt x="433" y="1582"/>
                        <a:pt x="432" y="1581"/>
                      </a:cubicBezTo>
                      <a:cubicBezTo>
                        <a:pt x="430" y="1579"/>
                        <a:pt x="429" y="1578"/>
                        <a:pt x="428" y="1577"/>
                      </a:cubicBezTo>
                      <a:cubicBezTo>
                        <a:pt x="427" y="1574"/>
                        <a:pt x="424" y="1572"/>
                        <a:pt x="423" y="1572"/>
                      </a:cubicBezTo>
                      <a:cubicBezTo>
                        <a:pt x="423" y="1572"/>
                        <a:pt x="423" y="1572"/>
                        <a:pt x="423" y="1572"/>
                      </a:cubicBezTo>
                      <a:cubicBezTo>
                        <a:pt x="423" y="1572"/>
                        <a:pt x="423" y="1572"/>
                        <a:pt x="423" y="1572"/>
                      </a:cubicBezTo>
                      <a:cubicBezTo>
                        <a:pt x="422" y="1571"/>
                        <a:pt x="420" y="1569"/>
                        <a:pt x="419" y="1567"/>
                      </a:cubicBezTo>
                      <a:cubicBezTo>
                        <a:pt x="419" y="1566"/>
                        <a:pt x="418" y="1563"/>
                        <a:pt x="420" y="1562"/>
                      </a:cubicBezTo>
                      <a:cubicBezTo>
                        <a:pt x="421" y="1561"/>
                        <a:pt x="421" y="1561"/>
                        <a:pt x="421" y="1560"/>
                      </a:cubicBezTo>
                      <a:cubicBezTo>
                        <a:pt x="423" y="1556"/>
                        <a:pt x="423" y="1556"/>
                        <a:pt x="423" y="1556"/>
                      </a:cubicBezTo>
                      <a:cubicBezTo>
                        <a:pt x="419" y="1559"/>
                        <a:pt x="419" y="1559"/>
                        <a:pt x="419" y="1559"/>
                      </a:cubicBezTo>
                      <a:cubicBezTo>
                        <a:pt x="417" y="1559"/>
                        <a:pt x="416" y="1558"/>
                        <a:pt x="415" y="1556"/>
                      </a:cubicBezTo>
                      <a:cubicBezTo>
                        <a:pt x="415" y="1556"/>
                        <a:pt x="415" y="1556"/>
                        <a:pt x="415" y="1556"/>
                      </a:cubicBezTo>
                      <a:cubicBezTo>
                        <a:pt x="414" y="1555"/>
                        <a:pt x="414" y="1555"/>
                        <a:pt x="414" y="1555"/>
                      </a:cubicBezTo>
                      <a:cubicBezTo>
                        <a:pt x="413" y="1554"/>
                        <a:pt x="413" y="1552"/>
                        <a:pt x="414" y="1550"/>
                      </a:cubicBezTo>
                      <a:cubicBezTo>
                        <a:pt x="414" y="1550"/>
                        <a:pt x="414" y="1550"/>
                        <a:pt x="414" y="1550"/>
                      </a:cubicBezTo>
                      <a:cubicBezTo>
                        <a:pt x="415" y="1548"/>
                        <a:pt x="415" y="1548"/>
                        <a:pt x="415" y="1548"/>
                      </a:cubicBezTo>
                      <a:cubicBezTo>
                        <a:pt x="413" y="1548"/>
                        <a:pt x="413" y="1548"/>
                        <a:pt x="413" y="1548"/>
                      </a:cubicBezTo>
                      <a:cubicBezTo>
                        <a:pt x="413" y="1548"/>
                        <a:pt x="413" y="1547"/>
                        <a:pt x="413" y="1547"/>
                      </a:cubicBezTo>
                      <a:cubicBezTo>
                        <a:pt x="412" y="1547"/>
                        <a:pt x="412" y="1547"/>
                        <a:pt x="412" y="1547"/>
                      </a:cubicBezTo>
                      <a:cubicBezTo>
                        <a:pt x="411" y="1547"/>
                        <a:pt x="409" y="1546"/>
                        <a:pt x="409" y="1544"/>
                      </a:cubicBezTo>
                      <a:cubicBezTo>
                        <a:pt x="409" y="1544"/>
                        <a:pt x="409" y="1544"/>
                        <a:pt x="409" y="1544"/>
                      </a:cubicBezTo>
                      <a:cubicBezTo>
                        <a:pt x="409" y="1544"/>
                        <a:pt x="409" y="1544"/>
                        <a:pt x="409" y="1544"/>
                      </a:cubicBezTo>
                      <a:cubicBezTo>
                        <a:pt x="409" y="1543"/>
                        <a:pt x="408" y="1542"/>
                        <a:pt x="408" y="1541"/>
                      </a:cubicBezTo>
                      <a:cubicBezTo>
                        <a:pt x="407" y="1540"/>
                        <a:pt x="407" y="1539"/>
                        <a:pt x="406" y="1538"/>
                      </a:cubicBezTo>
                      <a:cubicBezTo>
                        <a:pt x="406" y="1537"/>
                        <a:pt x="406" y="1536"/>
                        <a:pt x="405" y="1533"/>
                      </a:cubicBezTo>
                      <a:cubicBezTo>
                        <a:pt x="404" y="1532"/>
                        <a:pt x="404" y="1531"/>
                        <a:pt x="404" y="1531"/>
                      </a:cubicBezTo>
                      <a:cubicBezTo>
                        <a:pt x="403" y="1528"/>
                        <a:pt x="403" y="1524"/>
                        <a:pt x="403" y="1522"/>
                      </a:cubicBezTo>
                      <a:cubicBezTo>
                        <a:pt x="403" y="1515"/>
                        <a:pt x="403" y="1515"/>
                        <a:pt x="403" y="1515"/>
                      </a:cubicBezTo>
                      <a:cubicBezTo>
                        <a:pt x="404" y="1514"/>
                        <a:pt x="404" y="1513"/>
                        <a:pt x="405" y="1513"/>
                      </a:cubicBezTo>
                      <a:cubicBezTo>
                        <a:pt x="406" y="1513"/>
                        <a:pt x="407" y="1514"/>
                        <a:pt x="407" y="1514"/>
                      </a:cubicBezTo>
                      <a:cubicBezTo>
                        <a:pt x="407" y="1515"/>
                        <a:pt x="407" y="1516"/>
                        <a:pt x="408" y="1517"/>
                      </a:cubicBezTo>
                      <a:cubicBezTo>
                        <a:pt x="408" y="1518"/>
                        <a:pt x="408" y="1518"/>
                        <a:pt x="408" y="1519"/>
                      </a:cubicBezTo>
                      <a:cubicBezTo>
                        <a:pt x="408" y="1519"/>
                        <a:pt x="408" y="1519"/>
                        <a:pt x="408" y="1519"/>
                      </a:cubicBezTo>
                      <a:cubicBezTo>
                        <a:pt x="408" y="1520"/>
                        <a:pt x="408" y="1520"/>
                        <a:pt x="408" y="1520"/>
                      </a:cubicBezTo>
                      <a:cubicBezTo>
                        <a:pt x="409" y="1521"/>
                        <a:pt x="409" y="1523"/>
                        <a:pt x="408" y="1524"/>
                      </a:cubicBezTo>
                      <a:cubicBezTo>
                        <a:pt x="408" y="1525"/>
                        <a:pt x="408" y="1525"/>
                        <a:pt x="408" y="1525"/>
                      </a:cubicBezTo>
                      <a:cubicBezTo>
                        <a:pt x="408" y="1525"/>
                        <a:pt x="408" y="1525"/>
                        <a:pt x="408" y="1525"/>
                      </a:cubicBezTo>
                      <a:cubicBezTo>
                        <a:pt x="408" y="1526"/>
                        <a:pt x="408" y="1526"/>
                        <a:pt x="408" y="1527"/>
                      </a:cubicBezTo>
                      <a:cubicBezTo>
                        <a:pt x="408" y="1528"/>
                        <a:pt x="408" y="1528"/>
                        <a:pt x="408" y="1528"/>
                      </a:cubicBezTo>
                      <a:cubicBezTo>
                        <a:pt x="409" y="1528"/>
                        <a:pt x="409" y="1528"/>
                        <a:pt x="409" y="1528"/>
                      </a:cubicBezTo>
                      <a:cubicBezTo>
                        <a:pt x="409" y="1528"/>
                        <a:pt x="409" y="1528"/>
                        <a:pt x="409" y="1528"/>
                      </a:cubicBezTo>
                      <a:cubicBezTo>
                        <a:pt x="410" y="1529"/>
                        <a:pt x="410" y="1529"/>
                        <a:pt x="411" y="1529"/>
                      </a:cubicBezTo>
                      <a:cubicBezTo>
                        <a:pt x="411" y="1529"/>
                        <a:pt x="412" y="1529"/>
                        <a:pt x="412" y="1529"/>
                      </a:cubicBezTo>
                      <a:cubicBezTo>
                        <a:pt x="414" y="1528"/>
                        <a:pt x="414" y="1528"/>
                        <a:pt x="414" y="1528"/>
                      </a:cubicBezTo>
                      <a:cubicBezTo>
                        <a:pt x="413" y="1527"/>
                        <a:pt x="413" y="1527"/>
                        <a:pt x="413" y="1527"/>
                      </a:cubicBezTo>
                      <a:cubicBezTo>
                        <a:pt x="412" y="1526"/>
                        <a:pt x="412" y="1524"/>
                        <a:pt x="412" y="1523"/>
                      </a:cubicBezTo>
                      <a:cubicBezTo>
                        <a:pt x="412" y="1513"/>
                        <a:pt x="412" y="1513"/>
                        <a:pt x="412" y="1513"/>
                      </a:cubicBezTo>
                      <a:cubicBezTo>
                        <a:pt x="411" y="1512"/>
                        <a:pt x="411" y="1512"/>
                        <a:pt x="411" y="1512"/>
                      </a:cubicBezTo>
                      <a:cubicBezTo>
                        <a:pt x="411" y="1512"/>
                        <a:pt x="411" y="1511"/>
                        <a:pt x="411" y="1510"/>
                      </a:cubicBezTo>
                      <a:cubicBezTo>
                        <a:pt x="410" y="1509"/>
                        <a:pt x="410" y="1508"/>
                        <a:pt x="410" y="1508"/>
                      </a:cubicBezTo>
                      <a:cubicBezTo>
                        <a:pt x="409" y="1507"/>
                        <a:pt x="408" y="1507"/>
                        <a:pt x="406" y="1507"/>
                      </a:cubicBezTo>
                      <a:cubicBezTo>
                        <a:pt x="404" y="1507"/>
                        <a:pt x="404" y="1507"/>
                        <a:pt x="404" y="1507"/>
                      </a:cubicBezTo>
                      <a:cubicBezTo>
                        <a:pt x="403" y="1507"/>
                        <a:pt x="403" y="1506"/>
                        <a:pt x="403" y="1506"/>
                      </a:cubicBezTo>
                      <a:cubicBezTo>
                        <a:pt x="406" y="1503"/>
                        <a:pt x="406" y="1503"/>
                        <a:pt x="406" y="1503"/>
                      </a:cubicBezTo>
                      <a:cubicBezTo>
                        <a:pt x="407" y="1502"/>
                        <a:pt x="407" y="1502"/>
                        <a:pt x="407" y="1501"/>
                      </a:cubicBezTo>
                      <a:cubicBezTo>
                        <a:pt x="407" y="1500"/>
                        <a:pt x="407" y="1500"/>
                        <a:pt x="406" y="1499"/>
                      </a:cubicBezTo>
                      <a:cubicBezTo>
                        <a:pt x="405" y="1499"/>
                        <a:pt x="404" y="1499"/>
                        <a:pt x="402" y="1499"/>
                      </a:cubicBezTo>
                      <a:cubicBezTo>
                        <a:pt x="402" y="1499"/>
                        <a:pt x="402" y="1499"/>
                        <a:pt x="402" y="1499"/>
                      </a:cubicBezTo>
                      <a:cubicBezTo>
                        <a:pt x="401" y="1499"/>
                        <a:pt x="401" y="1499"/>
                        <a:pt x="401" y="1499"/>
                      </a:cubicBezTo>
                      <a:cubicBezTo>
                        <a:pt x="401" y="1499"/>
                        <a:pt x="401" y="1499"/>
                        <a:pt x="401" y="1499"/>
                      </a:cubicBezTo>
                      <a:cubicBezTo>
                        <a:pt x="400" y="1499"/>
                        <a:pt x="400" y="1498"/>
                        <a:pt x="400" y="1497"/>
                      </a:cubicBezTo>
                      <a:cubicBezTo>
                        <a:pt x="400" y="1497"/>
                        <a:pt x="400" y="1497"/>
                        <a:pt x="400" y="1497"/>
                      </a:cubicBezTo>
                      <a:cubicBezTo>
                        <a:pt x="400" y="1497"/>
                        <a:pt x="400" y="1497"/>
                        <a:pt x="400" y="1497"/>
                      </a:cubicBezTo>
                      <a:cubicBezTo>
                        <a:pt x="399" y="1496"/>
                        <a:pt x="399" y="1494"/>
                        <a:pt x="399" y="1493"/>
                      </a:cubicBezTo>
                      <a:cubicBezTo>
                        <a:pt x="401" y="1491"/>
                        <a:pt x="401" y="1491"/>
                        <a:pt x="401" y="1491"/>
                      </a:cubicBezTo>
                      <a:cubicBezTo>
                        <a:pt x="401" y="1490"/>
                        <a:pt x="401" y="1490"/>
                        <a:pt x="401" y="1490"/>
                      </a:cubicBezTo>
                      <a:cubicBezTo>
                        <a:pt x="401" y="1489"/>
                        <a:pt x="401" y="1489"/>
                        <a:pt x="401" y="1488"/>
                      </a:cubicBezTo>
                      <a:cubicBezTo>
                        <a:pt x="400" y="1488"/>
                        <a:pt x="400" y="1488"/>
                        <a:pt x="399" y="1488"/>
                      </a:cubicBezTo>
                      <a:cubicBezTo>
                        <a:pt x="399" y="1488"/>
                        <a:pt x="399" y="1488"/>
                        <a:pt x="399" y="1488"/>
                      </a:cubicBezTo>
                      <a:cubicBezTo>
                        <a:pt x="398" y="1488"/>
                        <a:pt x="398" y="1488"/>
                        <a:pt x="398" y="1488"/>
                      </a:cubicBezTo>
                      <a:cubicBezTo>
                        <a:pt x="398" y="1489"/>
                        <a:pt x="397" y="1489"/>
                        <a:pt x="397" y="1489"/>
                      </a:cubicBezTo>
                      <a:cubicBezTo>
                        <a:pt x="397" y="1489"/>
                        <a:pt x="396" y="1488"/>
                        <a:pt x="396" y="1488"/>
                      </a:cubicBezTo>
                      <a:cubicBezTo>
                        <a:pt x="395" y="1486"/>
                        <a:pt x="395" y="1483"/>
                        <a:pt x="395" y="1482"/>
                      </a:cubicBezTo>
                      <a:cubicBezTo>
                        <a:pt x="395" y="1482"/>
                        <a:pt x="395" y="1482"/>
                        <a:pt x="395" y="1482"/>
                      </a:cubicBezTo>
                      <a:cubicBezTo>
                        <a:pt x="395" y="1482"/>
                        <a:pt x="395" y="1482"/>
                        <a:pt x="395" y="1482"/>
                      </a:cubicBezTo>
                      <a:cubicBezTo>
                        <a:pt x="394" y="1480"/>
                        <a:pt x="393" y="1478"/>
                        <a:pt x="393" y="1476"/>
                      </a:cubicBezTo>
                      <a:cubicBezTo>
                        <a:pt x="393" y="1476"/>
                        <a:pt x="393" y="1476"/>
                        <a:pt x="393" y="1476"/>
                      </a:cubicBezTo>
                      <a:cubicBezTo>
                        <a:pt x="393" y="1476"/>
                        <a:pt x="393" y="1476"/>
                        <a:pt x="393" y="1476"/>
                      </a:cubicBezTo>
                      <a:cubicBezTo>
                        <a:pt x="393" y="1475"/>
                        <a:pt x="392" y="1474"/>
                        <a:pt x="391" y="1473"/>
                      </a:cubicBezTo>
                      <a:cubicBezTo>
                        <a:pt x="391" y="1472"/>
                        <a:pt x="391" y="1471"/>
                        <a:pt x="391" y="1471"/>
                      </a:cubicBezTo>
                      <a:cubicBezTo>
                        <a:pt x="391" y="1469"/>
                        <a:pt x="389" y="1466"/>
                        <a:pt x="387" y="1463"/>
                      </a:cubicBezTo>
                      <a:cubicBezTo>
                        <a:pt x="386" y="1461"/>
                        <a:pt x="384" y="1456"/>
                        <a:pt x="383" y="1452"/>
                      </a:cubicBezTo>
                      <a:cubicBezTo>
                        <a:pt x="381" y="1449"/>
                        <a:pt x="381" y="1445"/>
                        <a:pt x="380" y="1443"/>
                      </a:cubicBezTo>
                      <a:cubicBezTo>
                        <a:pt x="380" y="1441"/>
                        <a:pt x="380" y="1441"/>
                        <a:pt x="380" y="1440"/>
                      </a:cubicBezTo>
                      <a:cubicBezTo>
                        <a:pt x="379" y="1438"/>
                        <a:pt x="378" y="1436"/>
                        <a:pt x="378" y="1435"/>
                      </a:cubicBezTo>
                      <a:cubicBezTo>
                        <a:pt x="377" y="1432"/>
                        <a:pt x="375" y="1428"/>
                        <a:pt x="373" y="1425"/>
                      </a:cubicBezTo>
                      <a:cubicBezTo>
                        <a:pt x="372" y="1422"/>
                        <a:pt x="371" y="1419"/>
                        <a:pt x="370" y="1418"/>
                      </a:cubicBezTo>
                      <a:cubicBezTo>
                        <a:pt x="370" y="1418"/>
                        <a:pt x="370" y="1418"/>
                        <a:pt x="370" y="1418"/>
                      </a:cubicBezTo>
                      <a:cubicBezTo>
                        <a:pt x="369" y="1418"/>
                        <a:pt x="369" y="1418"/>
                        <a:pt x="369" y="1418"/>
                      </a:cubicBezTo>
                      <a:cubicBezTo>
                        <a:pt x="369" y="1417"/>
                        <a:pt x="368" y="1416"/>
                        <a:pt x="367" y="1414"/>
                      </a:cubicBezTo>
                      <a:cubicBezTo>
                        <a:pt x="367" y="1414"/>
                        <a:pt x="367" y="1413"/>
                        <a:pt x="366" y="1412"/>
                      </a:cubicBezTo>
                      <a:cubicBezTo>
                        <a:pt x="366" y="1412"/>
                        <a:pt x="366" y="1411"/>
                        <a:pt x="366" y="1411"/>
                      </a:cubicBezTo>
                      <a:cubicBezTo>
                        <a:pt x="366" y="1411"/>
                        <a:pt x="366" y="1411"/>
                        <a:pt x="366" y="1411"/>
                      </a:cubicBezTo>
                      <a:cubicBezTo>
                        <a:pt x="366" y="1411"/>
                        <a:pt x="366" y="1410"/>
                        <a:pt x="365" y="1410"/>
                      </a:cubicBezTo>
                      <a:cubicBezTo>
                        <a:pt x="365" y="1409"/>
                        <a:pt x="365" y="1409"/>
                        <a:pt x="365" y="1409"/>
                      </a:cubicBezTo>
                      <a:cubicBezTo>
                        <a:pt x="364" y="1408"/>
                        <a:pt x="363" y="1406"/>
                        <a:pt x="363" y="1405"/>
                      </a:cubicBezTo>
                      <a:cubicBezTo>
                        <a:pt x="363" y="1404"/>
                        <a:pt x="363" y="1404"/>
                        <a:pt x="363" y="1404"/>
                      </a:cubicBezTo>
                      <a:cubicBezTo>
                        <a:pt x="362" y="1404"/>
                        <a:pt x="362" y="1404"/>
                        <a:pt x="362" y="1404"/>
                      </a:cubicBezTo>
                      <a:cubicBezTo>
                        <a:pt x="362" y="1404"/>
                        <a:pt x="361" y="1404"/>
                        <a:pt x="361" y="1403"/>
                      </a:cubicBezTo>
                      <a:cubicBezTo>
                        <a:pt x="361" y="1403"/>
                        <a:pt x="361" y="1403"/>
                        <a:pt x="360" y="1402"/>
                      </a:cubicBezTo>
                      <a:cubicBezTo>
                        <a:pt x="359" y="1401"/>
                        <a:pt x="358" y="1399"/>
                        <a:pt x="356" y="1396"/>
                      </a:cubicBezTo>
                      <a:cubicBezTo>
                        <a:pt x="352" y="1393"/>
                        <a:pt x="352" y="1393"/>
                        <a:pt x="352" y="1393"/>
                      </a:cubicBezTo>
                      <a:cubicBezTo>
                        <a:pt x="352" y="1392"/>
                        <a:pt x="352" y="1392"/>
                        <a:pt x="350" y="1391"/>
                      </a:cubicBezTo>
                      <a:cubicBezTo>
                        <a:pt x="346" y="1386"/>
                        <a:pt x="346" y="1386"/>
                        <a:pt x="346" y="1386"/>
                      </a:cubicBezTo>
                      <a:cubicBezTo>
                        <a:pt x="345" y="1386"/>
                        <a:pt x="344" y="1384"/>
                        <a:pt x="344" y="1383"/>
                      </a:cubicBezTo>
                      <a:cubicBezTo>
                        <a:pt x="344" y="1383"/>
                        <a:pt x="344" y="1383"/>
                        <a:pt x="344" y="1383"/>
                      </a:cubicBezTo>
                      <a:cubicBezTo>
                        <a:pt x="344" y="1383"/>
                        <a:pt x="344" y="1383"/>
                        <a:pt x="344" y="1383"/>
                      </a:cubicBezTo>
                      <a:cubicBezTo>
                        <a:pt x="343" y="1382"/>
                        <a:pt x="343" y="1382"/>
                        <a:pt x="343" y="1381"/>
                      </a:cubicBezTo>
                      <a:cubicBezTo>
                        <a:pt x="343" y="1380"/>
                        <a:pt x="343" y="1379"/>
                        <a:pt x="342" y="1378"/>
                      </a:cubicBezTo>
                      <a:cubicBezTo>
                        <a:pt x="342" y="1376"/>
                        <a:pt x="340" y="1373"/>
                        <a:pt x="339" y="1371"/>
                      </a:cubicBezTo>
                      <a:cubicBezTo>
                        <a:pt x="338" y="1369"/>
                        <a:pt x="337" y="1367"/>
                        <a:pt x="336" y="1366"/>
                      </a:cubicBezTo>
                      <a:cubicBezTo>
                        <a:pt x="335" y="1364"/>
                        <a:pt x="334" y="1362"/>
                        <a:pt x="334" y="1361"/>
                      </a:cubicBezTo>
                      <a:cubicBezTo>
                        <a:pt x="332" y="1357"/>
                        <a:pt x="330" y="1353"/>
                        <a:pt x="329" y="1351"/>
                      </a:cubicBezTo>
                      <a:cubicBezTo>
                        <a:pt x="328" y="1348"/>
                        <a:pt x="326" y="1344"/>
                        <a:pt x="325" y="1341"/>
                      </a:cubicBezTo>
                      <a:cubicBezTo>
                        <a:pt x="328" y="1341"/>
                        <a:pt x="328" y="1341"/>
                        <a:pt x="328" y="1341"/>
                      </a:cubicBezTo>
                      <a:cubicBezTo>
                        <a:pt x="326" y="1339"/>
                        <a:pt x="326" y="1339"/>
                        <a:pt x="326" y="1339"/>
                      </a:cubicBezTo>
                      <a:cubicBezTo>
                        <a:pt x="325" y="1338"/>
                        <a:pt x="324" y="1337"/>
                        <a:pt x="323" y="1335"/>
                      </a:cubicBezTo>
                      <a:cubicBezTo>
                        <a:pt x="323" y="1334"/>
                        <a:pt x="323" y="1334"/>
                        <a:pt x="323" y="1334"/>
                      </a:cubicBezTo>
                      <a:cubicBezTo>
                        <a:pt x="322" y="1331"/>
                        <a:pt x="322" y="1328"/>
                        <a:pt x="322" y="1326"/>
                      </a:cubicBezTo>
                      <a:cubicBezTo>
                        <a:pt x="322" y="1326"/>
                        <a:pt x="322" y="1326"/>
                        <a:pt x="322" y="1326"/>
                      </a:cubicBezTo>
                      <a:cubicBezTo>
                        <a:pt x="322" y="1326"/>
                        <a:pt x="322" y="1326"/>
                        <a:pt x="322" y="1326"/>
                      </a:cubicBezTo>
                      <a:cubicBezTo>
                        <a:pt x="321" y="1324"/>
                        <a:pt x="321" y="1321"/>
                        <a:pt x="321" y="1319"/>
                      </a:cubicBezTo>
                      <a:cubicBezTo>
                        <a:pt x="321" y="1318"/>
                        <a:pt x="321" y="1318"/>
                        <a:pt x="321" y="1318"/>
                      </a:cubicBezTo>
                      <a:cubicBezTo>
                        <a:pt x="321" y="1318"/>
                        <a:pt x="321" y="1318"/>
                        <a:pt x="321" y="1318"/>
                      </a:cubicBezTo>
                      <a:cubicBezTo>
                        <a:pt x="320" y="1316"/>
                        <a:pt x="320" y="1313"/>
                        <a:pt x="319" y="1311"/>
                      </a:cubicBezTo>
                      <a:cubicBezTo>
                        <a:pt x="319" y="1311"/>
                        <a:pt x="319" y="1311"/>
                        <a:pt x="319" y="1311"/>
                      </a:cubicBezTo>
                      <a:cubicBezTo>
                        <a:pt x="319" y="1311"/>
                        <a:pt x="319" y="1311"/>
                        <a:pt x="319" y="1311"/>
                      </a:cubicBezTo>
                      <a:cubicBezTo>
                        <a:pt x="319" y="1309"/>
                        <a:pt x="319" y="1307"/>
                        <a:pt x="319" y="1306"/>
                      </a:cubicBezTo>
                      <a:cubicBezTo>
                        <a:pt x="319" y="1306"/>
                        <a:pt x="319" y="1306"/>
                        <a:pt x="319" y="1306"/>
                      </a:cubicBezTo>
                      <a:cubicBezTo>
                        <a:pt x="319" y="1304"/>
                        <a:pt x="319" y="1304"/>
                        <a:pt x="319" y="1304"/>
                      </a:cubicBezTo>
                      <a:cubicBezTo>
                        <a:pt x="319" y="1304"/>
                        <a:pt x="319" y="1304"/>
                        <a:pt x="319" y="1304"/>
                      </a:cubicBezTo>
                      <a:cubicBezTo>
                        <a:pt x="319" y="1303"/>
                        <a:pt x="319" y="1303"/>
                        <a:pt x="319" y="1302"/>
                      </a:cubicBezTo>
                      <a:cubicBezTo>
                        <a:pt x="318" y="1302"/>
                        <a:pt x="318" y="1302"/>
                        <a:pt x="318" y="1302"/>
                      </a:cubicBezTo>
                      <a:cubicBezTo>
                        <a:pt x="318" y="1301"/>
                        <a:pt x="318" y="1301"/>
                        <a:pt x="318" y="1301"/>
                      </a:cubicBezTo>
                      <a:cubicBezTo>
                        <a:pt x="318" y="1301"/>
                        <a:pt x="318" y="1299"/>
                        <a:pt x="318" y="1298"/>
                      </a:cubicBezTo>
                      <a:cubicBezTo>
                        <a:pt x="318" y="1294"/>
                        <a:pt x="318" y="1294"/>
                        <a:pt x="318" y="1294"/>
                      </a:cubicBezTo>
                      <a:cubicBezTo>
                        <a:pt x="318" y="1293"/>
                        <a:pt x="317" y="1293"/>
                        <a:pt x="317" y="1292"/>
                      </a:cubicBezTo>
                      <a:cubicBezTo>
                        <a:pt x="317" y="1292"/>
                        <a:pt x="317" y="1291"/>
                        <a:pt x="317" y="1291"/>
                      </a:cubicBezTo>
                      <a:cubicBezTo>
                        <a:pt x="317" y="1290"/>
                        <a:pt x="317" y="1290"/>
                        <a:pt x="317" y="1290"/>
                      </a:cubicBezTo>
                      <a:cubicBezTo>
                        <a:pt x="316" y="1290"/>
                        <a:pt x="316" y="1290"/>
                        <a:pt x="316" y="1290"/>
                      </a:cubicBezTo>
                      <a:cubicBezTo>
                        <a:pt x="316" y="1289"/>
                        <a:pt x="316" y="1287"/>
                        <a:pt x="316" y="1286"/>
                      </a:cubicBezTo>
                      <a:cubicBezTo>
                        <a:pt x="316" y="1285"/>
                        <a:pt x="316" y="1283"/>
                        <a:pt x="315" y="1281"/>
                      </a:cubicBezTo>
                      <a:cubicBezTo>
                        <a:pt x="315" y="1280"/>
                        <a:pt x="313" y="1278"/>
                        <a:pt x="312" y="1277"/>
                      </a:cubicBezTo>
                      <a:cubicBezTo>
                        <a:pt x="311" y="1276"/>
                        <a:pt x="310" y="1275"/>
                        <a:pt x="310" y="1273"/>
                      </a:cubicBezTo>
                      <a:cubicBezTo>
                        <a:pt x="310" y="1271"/>
                        <a:pt x="310" y="1269"/>
                        <a:pt x="309" y="1268"/>
                      </a:cubicBezTo>
                      <a:cubicBezTo>
                        <a:pt x="309" y="1267"/>
                        <a:pt x="308" y="1266"/>
                        <a:pt x="308" y="1264"/>
                      </a:cubicBezTo>
                      <a:cubicBezTo>
                        <a:pt x="307" y="1263"/>
                        <a:pt x="307" y="1262"/>
                        <a:pt x="306" y="1261"/>
                      </a:cubicBezTo>
                      <a:cubicBezTo>
                        <a:pt x="306" y="1259"/>
                        <a:pt x="306" y="1257"/>
                        <a:pt x="306" y="1255"/>
                      </a:cubicBezTo>
                      <a:cubicBezTo>
                        <a:pt x="305" y="1249"/>
                        <a:pt x="305" y="1249"/>
                        <a:pt x="305" y="1249"/>
                      </a:cubicBezTo>
                      <a:cubicBezTo>
                        <a:pt x="305" y="1248"/>
                        <a:pt x="305" y="1247"/>
                        <a:pt x="304" y="1246"/>
                      </a:cubicBezTo>
                      <a:cubicBezTo>
                        <a:pt x="304" y="1246"/>
                        <a:pt x="304" y="1246"/>
                        <a:pt x="304" y="1246"/>
                      </a:cubicBezTo>
                      <a:cubicBezTo>
                        <a:pt x="303" y="1246"/>
                        <a:pt x="303" y="1246"/>
                        <a:pt x="303" y="1246"/>
                      </a:cubicBezTo>
                      <a:cubicBezTo>
                        <a:pt x="303" y="1246"/>
                        <a:pt x="302" y="1246"/>
                        <a:pt x="302" y="1243"/>
                      </a:cubicBezTo>
                      <a:cubicBezTo>
                        <a:pt x="302" y="1243"/>
                        <a:pt x="302" y="1243"/>
                        <a:pt x="302" y="1243"/>
                      </a:cubicBezTo>
                      <a:cubicBezTo>
                        <a:pt x="302" y="1242"/>
                        <a:pt x="302" y="1242"/>
                        <a:pt x="302" y="1242"/>
                      </a:cubicBezTo>
                      <a:cubicBezTo>
                        <a:pt x="301" y="1242"/>
                        <a:pt x="301" y="1242"/>
                        <a:pt x="301" y="1242"/>
                      </a:cubicBezTo>
                      <a:cubicBezTo>
                        <a:pt x="300" y="1242"/>
                        <a:pt x="300" y="1242"/>
                        <a:pt x="300" y="1240"/>
                      </a:cubicBezTo>
                      <a:cubicBezTo>
                        <a:pt x="300" y="1239"/>
                        <a:pt x="299" y="1238"/>
                        <a:pt x="298" y="1237"/>
                      </a:cubicBezTo>
                      <a:cubicBezTo>
                        <a:pt x="297" y="1235"/>
                        <a:pt x="295" y="1234"/>
                        <a:pt x="294" y="1234"/>
                      </a:cubicBezTo>
                      <a:cubicBezTo>
                        <a:pt x="292" y="1233"/>
                        <a:pt x="291" y="1233"/>
                        <a:pt x="291" y="1232"/>
                      </a:cubicBezTo>
                      <a:cubicBezTo>
                        <a:pt x="291" y="1231"/>
                        <a:pt x="292" y="1230"/>
                        <a:pt x="293" y="1229"/>
                      </a:cubicBezTo>
                      <a:cubicBezTo>
                        <a:pt x="293" y="1229"/>
                        <a:pt x="293" y="1229"/>
                        <a:pt x="293" y="1229"/>
                      </a:cubicBezTo>
                      <a:cubicBezTo>
                        <a:pt x="295" y="1228"/>
                        <a:pt x="295" y="1228"/>
                        <a:pt x="295" y="1228"/>
                      </a:cubicBezTo>
                      <a:cubicBezTo>
                        <a:pt x="293" y="1227"/>
                        <a:pt x="293" y="1227"/>
                        <a:pt x="293" y="1227"/>
                      </a:cubicBezTo>
                      <a:cubicBezTo>
                        <a:pt x="292" y="1227"/>
                        <a:pt x="292" y="1227"/>
                        <a:pt x="292" y="1227"/>
                      </a:cubicBezTo>
                      <a:cubicBezTo>
                        <a:pt x="292" y="1227"/>
                        <a:pt x="292" y="1227"/>
                        <a:pt x="292" y="1227"/>
                      </a:cubicBezTo>
                      <a:cubicBezTo>
                        <a:pt x="292" y="1227"/>
                        <a:pt x="291" y="1226"/>
                        <a:pt x="292" y="1226"/>
                      </a:cubicBezTo>
                      <a:cubicBezTo>
                        <a:pt x="292" y="1224"/>
                        <a:pt x="292" y="1224"/>
                        <a:pt x="292" y="1224"/>
                      </a:cubicBezTo>
                      <a:cubicBezTo>
                        <a:pt x="290" y="1225"/>
                        <a:pt x="290" y="1225"/>
                        <a:pt x="290" y="1225"/>
                      </a:cubicBezTo>
                      <a:cubicBezTo>
                        <a:pt x="289" y="1225"/>
                        <a:pt x="288" y="1225"/>
                        <a:pt x="287" y="1225"/>
                      </a:cubicBezTo>
                      <a:cubicBezTo>
                        <a:pt x="286" y="1225"/>
                        <a:pt x="286" y="1225"/>
                        <a:pt x="286" y="1225"/>
                      </a:cubicBezTo>
                      <a:cubicBezTo>
                        <a:pt x="286" y="1224"/>
                        <a:pt x="286" y="1224"/>
                        <a:pt x="286" y="1224"/>
                      </a:cubicBezTo>
                      <a:cubicBezTo>
                        <a:pt x="286" y="1224"/>
                        <a:pt x="285" y="1224"/>
                        <a:pt x="285" y="1222"/>
                      </a:cubicBezTo>
                      <a:cubicBezTo>
                        <a:pt x="285" y="1221"/>
                        <a:pt x="285" y="1220"/>
                        <a:pt x="285" y="1220"/>
                      </a:cubicBezTo>
                      <a:cubicBezTo>
                        <a:pt x="285" y="1219"/>
                        <a:pt x="285" y="1219"/>
                        <a:pt x="285" y="1219"/>
                      </a:cubicBezTo>
                      <a:cubicBezTo>
                        <a:pt x="284" y="1219"/>
                        <a:pt x="284" y="1219"/>
                        <a:pt x="284" y="1219"/>
                      </a:cubicBezTo>
                      <a:cubicBezTo>
                        <a:pt x="284" y="1217"/>
                        <a:pt x="284" y="1217"/>
                        <a:pt x="284" y="1217"/>
                      </a:cubicBezTo>
                      <a:cubicBezTo>
                        <a:pt x="284" y="1217"/>
                        <a:pt x="284" y="1217"/>
                        <a:pt x="284" y="1217"/>
                      </a:cubicBezTo>
                      <a:cubicBezTo>
                        <a:pt x="283" y="1217"/>
                        <a:pt x="283" y="1217"/>
                        <a:pt x="283" y="1217"/>
                      </a:cubicBezTo>
                      <a:cubicBezTo>
                        <a:pt x="282" y="1217"/>
                        <a:pt x="282" y="1216"/>
                        <a:pt x="282" y="1216"/>
                      </a:cubicBezTo>
                      <a:cubicBezTo>
                        <a:pt x="281" y="1215"/>
                        <a:pt x="280" y="1215"/>
                        <a:pt x="280" y="1214"/>
                      </a:cubicBezTo>
                      <a:cubicBezTo>
                        <a:pt x="280" y="1214"/>
                        <a:pt x="280" y="1214"/>
                        <a:pt x="280" y="1214"/>
                      </a:cubicBezTo>
                      <a:cubicBezTo>
                        <a:pt x="280" y="1213"/>
                        <a:pt x="281" y="1212"/>
                        <a:pt x="281" y="1209"/>
                      </a:cubicBezTo>
                      <a:cubicBezTo>
                        <a:pt x="281" y="1207"/>
                        <a:pt x="280" y="1204"/>
                        <a:pt x="279" y="1203"/>
                      </a:cubicBezTo>
                      <a:cubicBezTo>
                        <a:pt x="279" y="1203"/>
                        <a:pt x="279" y="1203"/>
                        <a:pt x="279" y="1203"/>
                      </a:cubicBezTo>
                      <a:cubicBezTo>
                        <a:pt x="279" y="1202"/>
                        <a:pt x="279" y="1202"/>
                        <a:pt x="279" y="1202"/>
                      </a:cubicBezTo>
                      <a:cubicBezTo>
                        <a:pt x="278" y="1202"/>
                        <a:pt x="278" y="1201"/>
                        <a:pt x="277" y="1200"/>
                      </a:cubicBezTo>
                      <a:cubicBezTo>
                        <a:pt x="277" y="1199"/>
                        <a:pt x="277" y="1198"/>
                        <a:pt x="276" y="1198"/>
                      </a:cubicBezTo>
                      <a:cubicBezTo>
                        <a:pt x="276" y="1198"/>
                        <a:pt x="276" y="1198"/>
                        <a:pt x="276" y="1198"/>
                      </a:cubicBezTo>
                      <a:cubicBezTo>
                        <a:pt x="276" y="1197"/>
                        <a:pt x="276" y="1197"/>
                        <a:pt x="276" y="1197"/>
                      </a:cubicBezTo>
                      <a:cubicBezTo>
                        <a:pt x="276" y="1197"/>
                        <a:pt x="275" y="1196"/>
                        <a:pt x="275" y="1196"/>
                      </a:cubicBezTo>
                      <a:cubicBezTo>
                        <a:pt x="274" y="1195"/>
                        <a:pt x="274" y="1194"/>
                        <a:pt x="273" y="1194"/>
                      </a:cubicBezTo>
                      <a:cubicBezTo>
                        <a:pt x="273" y="1192"/>
                        <a:pt x="272" y="1190"/>
                        <a:pt x="272" y="1188"/>
                      </a:cubicBezTo>
                      <a:cubicBezTo>
                        <a:pt x="272" y="1188"/>
                        <a:pt x="272" y="1188"/>
                        <a:pt x="272" y="1188"/>
                      </a:cubicBezTo>
                      <a:cubicBezTo>
                        <a:pt x="272" y="1188"/>
                        <a:pt x="272" y="1188"/>
                        <a:pt x="272" y="1188"/>
                      </a:cubicBezTo>
                      <a:cubicBezTo>
                        <a:pt x="271" y="1187"/>
                        <a:pt x="271" y="1187"/>
                        <a:pt x="271" y="1186"/>
                      </a:cubicBezTo>
                      <a:cubicBezTo>
                        <a:pt x="270" y="1184"/>
                        <a:pt x="269" y="1183"/>
                        <a:pt x="269" y="1183"/>
                      </a:cubicBezTo>
                      <a:cubicBezTo>
                        <a:pt x="269" y="1182"/>
                        <a:pt x="268" y="1181"/>
                        <a:pt x="268" y="1181"/>
                      </a:cubicBezTo>
                      <a:cubicBezTo>
                        <a:pt x="268" y="1180"/>
                        <a:pt x="268" y="1179"/>
                        <a:pt x="267" y="1179"/>
                      </a:cubicBezTo>
                      <a:cubicBezTo>
                        <a:pt x="267" y="1178"/>
                        <a:pt x="267" y="1178"/>
                        <a:pt x="267" y="1178"/>
                      </a:cubicBezTo>
                      <a:cubicBezTo>
                        <a:pt x="268" y="1176"/>
                        <a:pt x="268" y="1176"/>
                        <a:pt x="268" y="1176"/>
                      </a:cubicBezTo>
                      <a:cubicBezTo>
                        <a:pt x="266" y="1176"/>
                        <a:pt x="266" y="1176"/>
                        <a:pt x="266" y="1176"/>
                      </a:cubicBezTo>
                      <a:cubicBezTo>
                        <a:pt x="266" y="1174"/>
                        <a:pt x="266" y="1174"/>
                        <a:pt x="266" y="1174"/>
                      </a:cubicBezTo>
                      <a:cubicBezTo>
                        <a:pt x="266" y="1172"/>
                        <a:pt x="265" y="1171"/>
                        <a:pt x="264" y="1170"/>
                      </a:cubicBezTo>
                      <a:cubicBezTo>
                        <a:pt x="264" y="1169"/>
                        <a:pt x="263" y="1168"/>
                        <a:pt x="263" y="1167"/>
                      </a:cubicBezTo>
                      <a:cubicBezTo>
                        <a:pt x="262" y="1167"/>
                        <a:pt x="261" y="1166"/>
                        <a:pt x="261" y="1165"/>
                      </a:cubicBezTo>
                      <a:cubicBezTo>
                        <a:pt x="261" y="1165"/>
                        <a:pt x="261" y="1165"/>
                        <a:pt x="261" y="1165"/>
                      </a:cubicBezTo>
                      <a:cubicBezTo>
                        <a:pt x="261" y="1165"/>
                        <a:pt x="261" y="1165"/>
                        <a:pt x="261" y="1165"/>
                      </a:cubicBezTo>
                      <a:cubicBezTo>
                        <a:pt x="259" y="1164"/>
                        <a:pt x="258" y="1162"/>
                        <a:pt x="258" y="1161"/>
                      </a:cubicBezTo>
                      <a:cubicBezTo>
                        <a:pt x="258" y="1161"/>
                        <a:pt x="257" y="1160"/>
                        <a:pt x="257" y="1160"/>
                      </a:cubicBezTo>
                      <a:cubicBezTo>
                        <a:pt x="257" y="1158"/>
                        <a:pt x="257" y="1157"/>
                        <a:pt x="258" y="1156"/>
                      </a:cubicBezTo>
                      <a:cubicBezTo>
                        <a:pt x="259" y="1155"/>
                        <a:pt x="259" y="1155"/>
                        <a:pt x="259" y="1155"/>
                      </a:cubicBezTo>
                      <a:cubicBezTo>
                        <a:pt x="257" y="1154"/>
                        <a:pt x="257" y="1154"/>
                        <a:pt x="257" y="1154"/>
                      </a:cubicBezTo>
                      <a:cubicBezTo>
                        <a:pt x="257" y="1154"/>
                        <a:pt x="256" y="1154"/>
                        <a:pt x="256" y="1153"/>
                      </a:cubicBezTo>
                      <a:cubicBezTo>
                        <a:pt x="256" y="1152"/>
                        <a:pt x="256" y="1152"/>
                        <a:pt x="256" y="1152"/>
                      </a:cubicBezTo>
                      <a:cubicBezTo>
                        <a:pt x="256" y="1152"/>
                        <a:pt x="256" y="1152"/>
                        <a:pt x="256" y="1152"/>
                      </a:cubicBezTo>
                      <a:cubicBezTo>
                        <a:pt x="255" y="1151"/>
                        <a:pt x="254" y="1148"/>
                        <a:pt x="254" y="1147"/>
                      </a:cubicBezTo>
                      <a:cubicBezTo>
                        <a:pt x="254" y="1145"/>
                        <a:pt x="254" y="1145"/>
                        <a:pt x="254" y="1145"/>
                      </a:cubicBezTo>
                      <a:cubicBezTo>
                        <a:pt x="253" y="1142"/>
                        <a:pt x="252" y="1140"/>
                        <a:pt x="252" y="1137"/>
                      </a:cubicBezTo>
                      <a:cubicBezTo>
                        <a:pt x="252" y="1137"/>
                        <a:pt x="252" y="1137"/>
                        <a:pt x="252" y="1137"/>
                      </a:cubicBezTo>
                      <a:cubicBezTo>
                        <a:pt x="251" y="1137"/>
                        <a:pt x="251" y="1137"/>
                        <a:pt x="251" y="1137"/>
                      </a:cubicBezTo>
                      <a:cubicBezTo>
                        <a:pt x="251" y="1136"/>
                        <a:pt x="251" y="1134"/>
                        <a:pt x="251" y="1133"/>
                      </a:cubicBezTo>
                      <a:cubicBezTo>
                        <a:pt x="251" y="1133"/>
                        <a:pt x="251" y="1133"/>
                        <a:pt x="251" y="1133"/>
                      </a:cubicBezTo>
                      <a:cubicBezTo>
                        <a:pt x="252" y="1133"/>
                        <a:pt x="252" y="1133"/>
                        <a:pt x="252" y="1133"/>
                      </a:cubicBezTo>
                      <a:cubicBezTo>
                        <a:pt x="252" y="1131"/>
                        <a:pt x="252" y="1131"/>
                        <a:pt x="252" y="1131"/>
                      </a:cubicBezTo>
                      <a:cubicBezTo>
                        <a:pt x="252" y="1131"/>
                        <a:pt x="252" y="1131"/>
                        <a:pt x="252" y="1130"/>
                      </a:cubicBezTo>
                      <a:cubicBezTo>
                        <a:pt x="252" y="1129"/>
                        <a:pt x="252" y="1128"/>
                        <a:pt x="252" y="1127"/>
                      </a:cubicBezTo>
                      <a:cubicBezTo>
                        <a:pt x="251" y="1127"/>
                        <a:pt x="251" y="1127"/>
                        <a:pt x="251" y="1127"/>
                      </a:cubicBezTo>
                      <a:cubicBezTo>
                        <a:pt x="251" y="1127"/>
                        <a:pt x="251" y="1127"/>
                        <a:pt x="251" y="1127"/>
                      </a:cubicBezTo>
                      <a:cubicBezTo>
                        <a:pt x="251" y="1126"/>
                        <a:pt x="251" y="1125"/>
                        <a:pt x="251" y="1124"/>
                      </a:cubicBezTo>
                      <a:cubicBezTo>
                        <a:pt x="250" y="1123"/>
                        <a:pt x="250" y="1121"/>
                        <a:pt x="250" y="1120"/>
                      </a:cubicBezTo>
                      <a:cubicBezTo>
                        <a:pt x="250" y="1118"/>
                        <a:pt x="250" y="1114"/>
                        <a:pt x="249" y="1112"/>
                      </a:cubicBezTo>
                      <a:cubicBezTo>
                        <a:pt x="249" y="1109"/>
                        <a:pt x="249" y="1106"/>
                        <a:pt x="249" y="1105"/>
                      </a:cubicBezTo>
                      <a:cubicBezTo>
                        <a:pt x="249" y="1105"/>
                        <a:pt x="249" y="1105"/>
                        <a:pt x="249" y="1105"/>
                      </a:cubicBezTo>
                      <a:cubicBezTo>
                        <a:pt x="249" y="1105"/>
                        <a:pt x="249" y="1105"/>
                        <a:pt x="249" y="1105"/>
                      </a:cubicBezTo>
                      <a:cubicBezTo>
                        <a:pt x="249" y="1103"/>
                        <a:pt x="249" y="1101"/>
                        <a:pt x="248" y="1098"/>
                      </a:cubicBezTo>
                      <a:cubicBezTo>
                        <a:pt x="248" y="1096"/>
                        <a:pt x="248" y="1095"/>
                        <a:pt x="248" y="1093"/>
                      </a:cubicBezTo>
                      <a:cubicBezTo>
                        <a:pt x="248" y="1092"/>
                        <a:pt x="248" y="1091"/>
                        <a:pt x="248" y="1090"/>
                      </a:cubicBezTo>
                      <a:cubicBezTo>
                        <a:pt x="248" y="1090"/>
                        <a:pt x="248" y="1090"/>
                        <a:pt x="248" y="1090"/>
                      </a:cubicBezTo>
                      <a:cubicBezTo>
                        <a:pt x="248" y="1090"/>
                        <a:pt x="248" y="1090"/>
                        <a:pt x="248" y="1090"/>
                      </a:cubicBezTo>
                      <a:cubicBezTo>
                        <a:pt x="248" y="1089"/>
                        <a:pt x="247" y="1087"/>
                        <a:pt x="247" y="1086"/>
                      </a:cubicBezTo>
                      <a:cubicBezTo>
                        <a:pt x="246" y="1085"/>
                        <a:pt x="245" y="1084"/>
                        <a:pt x="245" y="1083"/>
                      </a:cubicBezTo>
                      <a:cubicBezTo>
                        <a:pt x="245" y="1083"/>
                        <a:pt x="245" y="1082"/>
                        <a:pt x="245" y="1081"/>
                      </a:cubicBezTo>
                      <a:cubicBezTo>
                        <a:pt x="245" y="1081"/>
                        <a:pt x="245" y="1080"/>
                        <a:pt x="245" y="1079"/>
                      </a:cubicBezTo>
                      <a:cubicBezTo>
                        <a:pt x="245" y="1079"/>
                        <a:pt x="245" y="1079"/>
                        <a:pt x="245" y="1079"/>
                      </a:cubicBezTo>
                      <a:cubicBezTo>
                        <a:pt x="245" y="1078"/>
                        <a:pt x="245" y="1076"/>
                        <a:pt x="245" y="1075"/>
                      </a:cubicBezTo>
                      <a:cubicBezTo>
                        <a:pt x="246" y="1075"/>
                        <a:pt x="246" y="1075"/>
                        <a:pt x="246" y="1075"/>
                      </a:cubicBezTo>
                      <a:cubicBezTo>
                        <a:pt x="245" y="1074"/>
                        <a:pt x="245" y="1074"/>
                        <a:pt x="245" y="1074"/>
                      </a:cubicBezTo>
                      <a:cubicBezTo>
                        <a:pt x="245" y="1074"/>
                        <a:pt x="245" y="1073"/>
                        <a:pt x="245" y="1073"/>
                      </a:cubicBezTo>
                      <a:cubicBezTo>
                        <a:pt x="243" y="1072"/>
                        <a:pt x="243" y="1072"/>
                        <a:pt x="243" y="1072"/>
                      </a:cubicBezTo>
                      <a:cubicBezTo>
                        <a:pt x="243" y="1068"/>
                        <a:pt x="243" y="1068"/>
                        <a:pt x="243" y="1068"/>
                      </a:cubicBezTo>
                      <a:cubicBezTo>
                        <a:pt x="243" y="1067"/>
                        <a:pt x="243" y="1065"/>
                        <a:pt x="242" y="1063"/>
                      </a:cubicBezTo>
                      <a:cubicBezTo>
                        <a:pt x="242" y="1061"/>
                        <a:pt x="241" y="1059"/>
                        <a:pt x="240" y="1057"/>
                      </a:cubicBezTo>
                      <a:cubicBezTo>
                        <a:pt x="239" y="1056"/>
                        <a:pt x="238" y="1054"/>
                        <a:pt x="238" y="1053"/>
                      </a:cubicBezTo>
                      <a:cubicBezTo>
                        <a:pt x="238" y="1050"/>
                        <a:pt x="238" y="1050"/>
                        <a:pt x="238" y="1050"/>
                      </a:cubicBezTo>
                      <a:cubicBezTo>
                        <a:pt x="238" y="1049"/>
                        <a:pt x="238" y="1049"/>
                        <a:pt x="238" y="1048"/>
                      </a:cubicBezTo>
                      <a:cubicBezTo>
                        <a:pt x="238" y="1048"/>
                        <a:pt x="237" y="1047"/>
                        <a:pt x="237" y="1046"/>
                      </a:cubicBezTo>
                      <a:cubicBezTo>
                        <a:pt x="237" y="1046"/>
                        <a:pt x="237" y="1046"/>
                        <a:pt x="237" y="1046"/>
                      </a:cubicBezTo>
                      <a:cubicBezTo>
                        <a:pt x="237" y="1045"/>
                        <a:pt x="237" y="1045"/>
                        <a:pt x="237" y="1045"/>
                      </a:cubicBezTo>
                      <a:cubicBezTo>
                        <a:pt x="236" y="1044"/>
                        <a:pt x="236" y="1041"/>
                        <a:pt x="236" y="1040"/>
                      </a:cubicBezTo>
                      <a:cubicBezTo>
                        <a:pt x="236" y="1039"/>
                        <a:pt x="236" y="1039"/>
                        <a:pt x="237" y="1038"/>
                      </a:cubicBezTo>
                      <a:cubicBezTo>
                        <a:pt x="237" y="1038"/>
                        <a:pt x="237" y="1038"/>
                        <a:pt x="237" y="1038"/>
                      </a:cubicBezTo>
                      <a:cubicBezTo>
                        <a:pt x="237" y="1038"/>
                        <a:pt x="238" y="1039"/>
                        <a:pt x="238" y="1039"/>
                      </a:cubicBezTo>
                      <a:cubicBezTo>
                        <a:pt x="238" y="1039"/>
                        <a:pt x="238" y="1039"/>
                        <a:pt x="238" y="1039"/>
                      </a:cubicBezTo>
                      <a:cubicBezTo>
                        <a:pt x="239" y="1039"/>
                        <a:pt x="239" y="1039"/>
                        <a:pt x="239" y="1039"/>
                      </a:cubicBezTo>
                      <a:cubicBezTo>
                        <a:pt x="239" y="1039"/>
                        <a:pt x="240" y="1039"/>
                        <a:pt x="240" y="1039"/>
                      </a:cubicBezTo>
                      <a:cubicBezTo>
                        <a:pt x="241" y="1039"/>
                        <a:pt x="241" y="1039"/>
                        <a:pt x="242" y="1039"/>
                      </a:cubicBezTo>
                      <a:cubicBezTo>
                        <a:pt x="242" y="1038"/>
                        <a:pt x="242" y="1038"/>
                        <a:pt x="242" y="1037"/>
                      </a:cubicBezTo>
                      <a:cubicBezTo>
                        <a:pt x="242" y="1036"/>
                        <a:pt x="242" y="1036"/>
                        <a:pt x="242" y="1035"/>
                      </a:cubicBezTo>
                      <a:cubicBezTo>
                        <a:pt x="241" y="1035"/>
                        <a:pt x="239" y="1034"/>
                        <a:pt x="239" y="1034"/>
                      </a:cubicBezTo>
                      <a:cubicBezTo>
                        <a:pt x="238" y="1034"/>
                        <a:pt x="237" y="1033"/>
                        <a:pt x="236" y="1032"/>
                      </a:cubicBezTo>
                      <a:cubicBezTo>
                        <a:pt x="236" y="1032"/>
                        <a:pt x="236" y="1032"/>
                        <a:pt x="236" y="1032"/>
                      </a:cubicBezTo>
                      <a:cubicBezTo>
                        <a:pt x="236" y="1032"/>
                        <a:pt x="235" y="1032"/>
                        <a:pt x="235" y="1031"/>
                      </a:cubicBezTo>
                      <a:cubicBezTo>
                        <a:pt x="234" y="1031"/>
                        <a:pt x="234" y="1030"/>
                        <a:pt x="234" y="1030"/>
                      </a:cubicBezTo>
                      <a:cubicBezTo>
                        <a:pt x="233" y="1030"/>
                        <a:pt x="233" y="1030"/>
                        <a:pt x="233" y="1030"/>
                      </a:cubicBezTo>
                      <a:cubicBezTo>
                        <a:pt x="233" y="1030"/>
                        <a:pt x="233" y="1030"/>
                        <a:pt x="233" y="1030"/>
                      </a:cubicBezTo>
                      <a:cubicBezTo>
                        <a:pt x="233" y="1029"/>
                        <a:pt x="233" y="1027"/>
                        <a:pt x="233" y="1026"/>
                      </a:cubicBezTo>
                      <a:cubicBezTo>
                        <a:pt x="233" y="1025"/>
                        <a:pt x="234" y="1024"/>
                        <a:pt x="235" y="1024"/>
                      </a:cubicBezTo>
                      <a:cubicBezTo>
                        <a:pt x="237" y="1023"/>
                        <a:pt x="237" y="1023"/>
                        <a:pt x="237" y="1023"/>
                      </a:cubicBezTo>
                      <a:cubicBezTo>
                        <a:pt x="236" y="1021"/>
                        <a:pt x="236" y="1021"/>
                        <a:pt x="236" y="1021"/>
                      </a:cubicBezTo>
                      <a:cubicBezTo>
                        <a:pt x="235" y="1020"/>
                        <a:pt x="235" y="1020"/>
                        <a:pt x="234" y="1019"/>
                      </a:cubicBezTo>
                      <a:cubicBezTo>
                        <a:pt x="233" y="1019"/>
                        <a:pt x="232" y="1017"/>
                        <a:pt x="232" y="1015"/>
                      </a:cubicBezTo>
                      <a:cubicBezTo>
                        <a:pt x="232" y="1014"/>
                        <a:pt x="232" y="1013"/>
                        <a:pt x="232" y="1011"/>
                      </a:cubicBezTo>
                      <a:cubicBezTo>
                        <a:pt x="233" y="1011"/>
                        <a:pt x="233" y="1010"/>
                        <a:pt x="233" y="1009"/>
                      </a:cubicBezTo>
                      <a:cubicBezTo>
                        <a:pt x="233" y="1009"/>
                        <a:pt x="234" y="1008"/>
                        <a:pt x="234" y="1008"/>
                      </a:cubicBezTo>
                      <a:cubicBezTo>
                        <a:pt x="234" y="1008"/>
                        <a:pt x="234" y="1008"/>
                        <a:pt x="234" y="1008"/>
                      </a:cubicBezTo>
                      <a:cubicBezTo>
                        <a:pt x="234" y="1007"/>
                        <a:pt x="234" y="1007"/>
                        <a:pt x="234" y="1007"/>
                      </a:cubicBezTo>
                      <a:cubicBezTo>
                        <a:pt x="234" y="1007"/>
                        <a:pt x="235" y="1007"/>
                        <a:pt x="236" y="1007"/>
                      </a:cubicBezTo>
                      <a:cubicBezTo>
                        <a:pt x="236" y="1007"/>
                        <a:pt x="237" y="1007"/>
                        <a:pt x="237" y="1008"/>
                      </a:cubicBezTo>
                      <a:cubicBezTo>
                        <a:pt x="240" y="1010"/>
                        <a:pt x="240" y="1010"/>
                        <a:pt x="240" y="1010"/>
                      </a:cubicBezTo>
                      <a:cubicBezTo>
                        <a:pt x="239" y="1004"/>
                        <a:pt x="239" y="1004"/>
                        <a:pt x="239" y="1004"/>
                      </a:cubicBezTo>
                      <a:cubicBezTo>
                        <a:pt x="238" y="1003"/>
                        <a:pt x="238" y="1003"/>
                        <a:pt x="238" y="1003"/>
                      </a:cubicBezTo>
                      <a:cubicBezTo>
                        <a:pt x="237" y="1002"/>
                        <a:pt x="237" y="1001"/>
                        <a:pt x="237" y="1001"/>
                      </a:cubicBezTo>
                      <a:cubicBezTo>
                        <a:pt x="237" y="1001"/>
                        <a:pt x="237" y="1001"/>
                        <a:pt x="237" y="1001"/>
                      </a:cubicBezTo>
                      <a:cubicBezTo>
                        <a:pt x="238" y="1000"/>
                        <a:pt x="239" y="999"/>
                        <a:pt x="239" y="999"/>
                      </a:cubicBezTo>
                      <a:cubicBezTo>
                        <a:pt x="241" y="999"/>
                        <a:pt x="242" y="997"/>
                        <a:pt x="242" y="997"/>
                      </a:cubicBezTo>
                      <a:cubicBezTo>
                        <a:pt x="242" y="994"/>
                        <a:pt x="242" y="994"/>
                        <a:pt x="242" y="994"/>
                      </a:cubicBezTo>
                      <a:cubicBezTo>
                        <a:pt x="241" y="995"/>
                        <a:pt x="241" y="995"/>
                        <a:pt x="241" y="995"/>
                      </a:cubicBezTo>
                      <a:cubicBezTo>
                        <a:pt x="240" y="995"/>
                        <a:pt x="239" y="995"/>
                        <a:pt x="239" y="995"/>
                      </a:cubicBezTo>
                      <a:cubicBezTo>
                        <a:pt x="237" y="995"/>
                        <a:pt x="234" y="996"/>
                        <a:pt x="233" y="997"/>
                      </a:cubicBezTo>
                      <a:cubicBezTo>
                        <a:pt x="232" y="997"/>
                        <a:pt x="231" y="998"/>
                        <a:pt x="230" y="998"/>
                      </a:cubicBezTo>
                      <a:cubicBezTo>
                        <a:pt x="230" y="998"/>
                        <a:pt x="230" y="997"/>
                        <a:pt x="230" y="997"/>
                      </a:cubicBezTo>
                      <a:cubicBezTo>
                        <a:pt x="230" y="993"/>
                        <a:pt x="230" y="993"/>
                        <a:pt x="230" y="993"/>
                      </a:cubicBezTo>
                      <a:cubicBezTo>
                        <a:pt x="230" y="992"/>
                        <a:pt x="230" y="990"/>
                        <a:pt x="230" y="989"/>
                      </a:cubicBezTo>
                      <a:cubicBezTo>
                        <a:pt x="230" y="982"/>
                        <a:pt x="230" y="982"/>
                        <a:pt x="230" y="982"/>
                      </a:cubicBezTo>
                      <a:cubicBezTo>
                        <a:pt x="230" y="980"/>
                        <a:pt x="231" y="979"/>
                        <a:pt x="232" y="979"/>
                      </a:cubicBezTo>
                      <a:cubicBezTo>
                        <a:pt x="240" y="979"/>
                        <a:pt x="240" y="979"/>
                        <a:pt x="240" y="979"/>
                      </a:cubicBezTo>
                      <a:cubicBezTo>
                        <a:pt x="237" y="977"/>
                        <a:pt x="237" y="977"/>
                        <a:pt x="237" y="977"/>
                      </a:cubicBezTo>
                      <a:cubicBezTo>
                        <a:pt x="236" y="976"/>
                        <a:pt x="236" y="976"/>
                        <a:pt x="236" y="976"/>
                      </a:cubicBezTo>
                      <a:cubicBezTo>
                        <a:pt x="235" y="976"/>
                        <a:pt x="234" y="976"/>
                        <a:pt x="234" y="976"/>
                      </a:cubicBezTo>
                      <a:cubicBezTo>
                        <a:pt x="233" y="976"/>
                        <a:pt x="232" y="976"/>
                        <a:pt x="232" y="976"/>
                      </a:cubicBezTo>
                      <a:cubicBezTo>
                        <a:pt x="232" y="976"/>
                        <a:pt x="232" y="976"/>
                        <a:pt x="232" y="976"/>
                      </a:cubicBezTo>
                      <a:cubicBezTo>
                        <a:pt x="229" y="973"/>
                        <a:pt x="229" y="973"/>
                        <a:pt x="229" y="973"/>
                      </a:cubicBezTo>
                      <a:cubicBezTo>
                        <a:pt x="229" y="970"/>
                        <a:pt x="229" y="970"/>
                        <a:pt x="229" y="970"/>
                      </a:cubicBezTo>
                      <a:cubicBezTo>
                        <a:pt x="229" y="969"/>
                        <a:pt x="230" y="968"/>
                        <a:pt x="231" y="968"/>
                      </a:cubicBezTo>
                      <a:cubicBezTo>
                        <a:pt x="234" y="966"/>
                        <a:pt x="234" y="966"/>
                        <a:pt x="234" y="966"/>
                      </a:cubicBezTo>
                      <a:cubicBezTo>
                        <a:pt x="230" y="966"/>
                        <a:pt x="230" y="966"/>
                        <a:pt x="230" y="966"/>
                      </a:cubicBezTo>
                      <a:cubicBezTo>
                        <a:pt x="230" y="966"/>
                        <a:pt x="230" y="966"/>
                        <a:pt x="230" y="966"/>
                      </a:cubicBezTo>
                      <a:cubicBezTo>
                        <a:pt x="230" y="966"/>
                        <a:pt x="230" y="966"/>
                        <a:pt x="230" y="966"/>
                      </a:cubicBezTo>
                      <a:cubicBezTo>
                        <a:pt x="230" y="966"/>
                        <a:pt x="229" y="965"/>
                        <a:pt x="229" y="963"/>
                      </a:cubicBezTo>
                      <a:cubicBezTo>
                        <a:pt x="229" y="962"/>
                        <a:pt x="229" y="960"/>
                        <a:pt x="228" y="960"/>
                      </a:cubicBezTo>
                      <a:cubicBezTo>
                        <a:pt x="228" y="959"/>
                        <a:pt x="228" y="958"/>
                        <a:pt x="228" y="957"/>
                      </a:cubicBezTo>
                      <a:cubicBezTo>
                        <a:pt x="228" y="957"/>
                        <a:pt x="228" y="957"/>
                        <a:pt x="228" y="956"/>
                      </a:cubicBezTo>
                      <a:cubicBezTo>
                        <a:pt x="229" y="955"/>
                        <a:pt x="229" y="955"/>
                        <a:pt x="229" y="955"/>
                      </a:cubicBezTo>
                      <a:cubicBezTo>
                        <a:pt x="226" y="953"/>
                        <a:pt x="226" y="953"/>
                        <a:pt x="226" y="953"/>
                      </a:cubicBezTo>
                      <a:cubicBezTo>
                        <a:pt x="226" y="946"/>
                        <a:pt x="226" y="946"/>
                        <a:pt x="226" y="946"/>
                      </a:cubicBezTo>
                      <a:cubicBezTo>
                        <a:pt x="226" y="946"/>
                        <a:pt x="227" y="945"/>
                        <a:pt x="227" y="945"/>
                      </a:cubicBezTo>
                      <a:cubicBezTo>
                        <a:pt x="227" y="944"/>
                        <a:pt x="227" y="943"/>
                        <a:pt x="227" y="943"/>
                      </a:cubicBezTo>
                      <a:cubicBezTo>
                        <a:pt x="227" y="943"/>
                        <a:pt x="227" y="943"/>
                        <a:pt x="227" y="943"/>
                      </a:cubicBezTo>
                      <a:cubicBezTo>
                        <a:pt x="228" y="942"/>
                        <a:pt x="229" y="941"/>
                        <a:pt x="230" y="940"/>
                      </a:cubicBezTo>
                      <a:cubicBezTo>
                        <a:pt x="230" y="939"/>
                        <a:pt x="230" y="939"/>
                        <a:pt x="230" y="939"/>
                      </a:cubicBezTo>
                      <a:cubicBezTo>
                        <a:pt x="230" y="939"/>
                        <a:pt x="230" y="939"/>
                        <a:pt x="230" y="939"/>
                      </a:cubicBezTo>
                      <a:cubicBezTo>
                        <a:pt x="230" y="938"/>
                        <a:pt x="230" y="937"/>
                        <a:pt x="231" y="935"/>
                      </a:cubicBezTo>
                      <a:cubicBezTo>
                        <a:pt x="231" y="935"/>
                        <a:pt x="231" y="935"/>
                        <a:pt x="231" y="935"/>
                      </a:cubicBezTo>
                      <a:cubicBezTo>
                        <a:pt x="231" y="929"/>
                        <a:pt x="231" y="929"/>
                        <a:pt x="231" y="929"/>
                      </a:cubicBezTo>
                      <a:cubicBezTo>
                        <a:pt x="231" y="928"/>
                        <a:pt x="231" y="925"/>
                        <a:pt x="232" y="923"/>
                      </a:cubicBezTo>
                      <a:cubicBezTo>
                        <a:pt x="232" y="923"/>
                        <a:pt x="232" y="923"/>
                        <a:pt x="232" y="923"/>
                      </a:cubicBezTo>
                      <a:cubicBezTo>
                        <a:pt x="238" y="915"/>
                        <a:pt x="238" y="915"/>
                        <a:pt x="238" y="915"/>
                      </a:cubicBezTo>
                      <a:cubicBezTo>
                        <a:pt x="238" y="915"/>
                        <a:pt x="238" y="915"/>
                        <a:pt x="238" y="915"/>
                      </a:cubicBezTo>
                      <a:cubicBezTo>
                        <a:pt x="238" y="914"/>
                        <a:pt x="239" y="913"/>
                        <a:pt x="239" y="913"/>
                      </a:cubicBezTo>
                      <a:cubicBezTo>
                        <a:pt x="239" y="913"/>
                        <a:pt x="239" y="913"/>
                        <a:pt x="239" y="913"/>
                      </a:cubicBezTo>
                      <a:cubicBezTo>
                        <a:pt x="239" y="913"/>
                        <a:pt x="239" y="913"/>
                        <a:pt x="239" y="913"/>
                      </a:cubicBezTo>
                      <a:cubicBezTo>
                        <a:pt x="240" y="911"/>
                        <a:pt x="240" y="910"/>
                        <a:pt x="240" y="909"/>
                      </a:cubicBezTo>
                      <a:cubicBezTo>
                        <a:pt x="240" y="908"/>
                        <a:pt x="240" y="907"/>
                        <a:pt x="241" y="906"/>
                      </a:cubicBezTo>
                      <a:cubicBezTo>
                        <a:pt x="241" y="905"/>
                        <a:pt x="241" y="904"/>
                        <a:pt x="241" y="903"/>
                      </a:cubicBezTo>
                      <a:cubicBezTo>
                        <a:pt x="242" y="903"/>
                        <a:pt x="242" y="903"/>
                        <a:pt x="242" y="903"/>
                      </a:cubicBezTo>
                      <a:cubicBezTo>
                        <a:pt x="242" y="903"/>
                        <a:pt x="242" y="903"/>
                        <a:pt x="242" y="903"/>
                      </a:cubicBezTo>
                      <a:cubicBezTo>
                        <a:pt x="242" y="902"/>
                        <a:pt x="242" y="900"/>
                        <a:pt x="242" y="899"/>
                      </a:cubicBezTo>
                      <a:cubicBezTo>
                        <a:pt x="242" y="898"/>
                        <a:pt x="242" y="898"/>
                        <a:pt x="242" y="898"/>
                      </a:cubicBezTo>
                      <a:cubicBezTo>
                        <a:pt x="242" y="896"/>
                        <a:pt x="241" y="895"/>
                        <a:pt x="241" y="895"/>
                      </a:cubicBezTo>
                      <a:cubicBezTo>
                        <a:pt x="241" y="895"/>
                        <a:pt x="241" y="895"/>
                        <a:pt x="241" y="895"/>
                      </a:cubicBezTo>
                      <a:cubicBezTo>
                        <a:pt x="241" y="895"/>
                        <a:pt x="241" y="895"/>
                        <a:pt x="241" y="895"/>
                      </a:cubicBezTo>
                      <a:cubicBezTo>
                        <a:pt x="240" y="894"/>
                        <a:pt x="240" y="893"/>
                        <a:pt x="240" y="892"/>
                      </a:cubicBezTo>
                      <a:cubicBezTo>
                        <a:pt x="240" y="888"/>
                        <a:pt x="239" y="887"/>
                        <a:pt x="239" y="887"/>
                      </a:cubicBezTo>
                      <a:cubicBezTo>
                        <a:pt x="238" y="886"/>
                        <a:pt x="237" y="885"/>
                        <a:pt x="237" y="884"/>
                      </a:cubicBezTo>
                      <a:cubicBezTo>
                        <a:pt x="237" y="884"/>
                        <a:pt x="237" y="884"/>
                        <a:pt x="238" y="884"/>
                      </a:cubicBezTo>
                      <a:cubicBezTo>
                        <a:pt x="238" y="883"/>
                        <a:pt x="238" y="883"/>
                        <a:pt x="238" y="883"/>
                      </a:cubicBezTo>
                      <a:cubicBezTo>
                        <a:pt x="238" y="881"/>
                        <a:pt x="238" y="881"/>
                        <a:pt x="238" y="881"/>
                      </a:cubicBezTo>
                      <a:cubicBezTo>
                        <a:pt x="235" y="881"/>
                        <a:pt x="235" y="881"/>
                        <a:pt x="235" y="881"/>
                      </a:cubicBezTo>
                      <a:cubicBezTo>
                        <a:pt x="235" y="881"/>
                        <a:pt x="235" y="881"/>
                        <a:pt x="235" y="881"/>
                      </a:cubicBezTo>
                      <a:cubicBezTo>
                        <a:pt x="234" y="881"/>
                        <a:pt x="233" y="882"/>
                        <a:pt x="232" y="882"/>
                      </a:cubicBezTo>
                      <a:cubicBezTo>
                        <a:pt x="232" y="882"/>
                        <a:pt x="231" y="881"/>
                        <a:pt x="231" y="881"/>
                      </a:cubicBezTo>
                      <a:cubicBezTo>
                        <a:pt x="231" y="881"/>
                        <a:pt x="231" y="881"/>
                        <a:pt x="231" y="881"/>
                      </a:cubicBezTo>
                      <a:cubicBezTo>
                        <a:pt x="230" y="881"/>
                        <a:pt x="230" y="881"/>
                        <a:pt x="230" y="881"/>
                      </a:cubicBezTo>
                      <a:cubicBezTo>
                        <a:pt x="230" y="881"/>
                        <a:pt x="229" y="880"/>
                        <a:pt x="229" y="879"/>
                      </a:cubicBezTo>
                      <a:cubicBezTo>
                        <a:pt x="231" y="877"/>
                        <a:pt x="231" y="877"/>
                        <a:pt x="231" y="877"/>
                      </a:cubicBezTo>
                      <a:cubicBezTo>
                        <a:pt x="232" y="876"/>
                        <a:pt x="232" y="876"/>
                        <a:pt x="232" y="876"/>
                      </a:cubicBezTo>
                      <a:cubicBezTo>
                        <a:pt x="232" y="875"/>
                        <a:pt x="232" y="875"/>
                        <a:pt x="231" y="874"/>
                      </a:cubicBezTo>
                      <a:cubicBezTo>
                        <a:pt x="231" y="874"/>
                        <a:pt x="231" y="874"/>
                        <a:pt x="231" y="874"/>
                      </a:cubicBezTo>
                      <a:cubicBezTo>
                        <a:pt x="231" y="873"/>
                        <a:pt x="231" y="873"/>
                        <a:pt x="229" y="873"/>
                      </a:cubicBezTo>
                      <a:cubicBezTo>
                        <a:pt x="229" y="873"/>
                        <a:pt x="229" y="873"/>
                        <a:pt x="229" y="873"/>
                      </a:cubicBezTo>
                      <a:cubicBezTo>
                        <a:pt x="229" y="873"/>
                        <a:pt x="229" y="873"/>
                        <a:pt x="229" y="873"/>
                      </a:cubicBezTo>
                      <a:cubicBezTo>
                        <a:pt x="228" y="872"/>
                        <a:pt x="227" y="871"/>
                        <a:pt x="227" y="870"/>
                      </a:cubicBezTo>
                      <a:cubicBezTo>
                        <a:pt x="227" y="870"/>
                        <a:pt x="227" y="870"/>
                        <a:pt x="227" y="870"/>
                      </a:cubicBezTo>
                      <a:cubicBezTo>
                        <a:pt x="227" y="870"/>
                        <a:pt x="227" y="870"/>
                        <a:pt x="227" y="870"/>
                      </a:cubicBezTo>
                      <a:cubicBezTo>
                        <a:pt x="226" y="870"/>
                        <a:pt x="227" y="869"/>
                        <a:pt x="227" y="868"/>
                      </a:cubicBezTo>
                      <a:cubicBezTo>
                        <a:pt x="227" y="868"/>
                        <a:pt x="227" y="868"/>
                        <a:pt x="227" y="868"/>
                      </a:cubicBezTo>
                      <a:cubicBezTo>
                        <a:pt x="227" y="868"/>
                        <a:pt x="227" y="868"/>
                        <a:pt x="227" y="868"/>
                      </a:cubicBezTo>
                      <a:cubicBezTo>
                        <a:pt x="227" y="867"/>
                        <a:pt x="227" y="867"/>
                        <a:pt x="228" y="867"/>
                      </a:cubicBezTo>
                      <a:cubicBezTo>
                        <a:pt x="228" y="866"/>
                        <a:pt x="228" y="866"/>
                        <a:pt x="228" y="866"/>
                      </a:cubicBezTo>
                      <a:cubicBezTo>
                        <a:pt x="228" y="865"/>
                        <a:pt x="228" y="865"/>
                        <a:pt x="228" y="865"/>
                      </a:cubicBezTo>
                      <a:cubicBezTo>
                        <a:pt x="228" y="864"/>
                        <a:pt x="228" y="863"/>
                        <a:pt x="229" y="862"/>
                      </a:cubicBezTo>
                      <a:cubicBezTo>
                        <a:pt x="231" y="861"/>
                        <a:pt x="231" y="861"/>
                        <a:pt x="231" y="861"/>
                      </a:cubicBezTo>
                      <a:cubicBezTo>
                        <a:pt x="229" y="860"/>
                        <a:pt x="229" y="860"/>
                        <a:pt x="229" y="860"/>
                      </a:cubicBezTo>
                      <a:cubicBezTo>
                        <a:pt x="229" y="860"/>
                        <a:pt x="229" y="860"/>
                        <a:pt x="229" y="860"/>
                      </a:cubicBezTo>
                      <a:cubicBezTo>
                        <a:pt x="229" y="859"/>
                        <a:pt x="229" y="858"/>
                        <a:pt x="231" y="857"/>
                      </a:cubicBezTo>
                      <a:cubicBezTo>
                        <a:pt x="232" y="857"/>
                        <a:pt x="232" y="857"/>
                        <a:pt x="232" y="857"/>
                      </a:cubicBezTo>
                      <a:cubicBezTo>
                        <a:pt x="232" y="857"/>
                        <a:pt x="232" y="857"/>
                        <a:pt x="232" y="857"/>
                      </a:cubicBezTo>
                      <a:cubicBezTo>
                        <a:pt x="232" y="857"/>
                        <a:pt x="233" y="856"/>
                        <a:pt x="233" y="856"/>
                      </a:cubicBezTo>
                      <a:cubicBezTo>
                        <a:pt x="234" y="856"/>
                        <a:pt x="236" y="855"/>
                        <a:pt x="237" y="854"/>
                      </a:cubicBezTo>
                      <a:cubicBezTo>
                        <a:pt x="238" y="853"/>
                        <a:pt x="240" y="852"/>
                        <a:pt x="242" y="852"/>
                      </a:cubicBezTo>
                      <a:cubicBezTo>
                        <a:pt x="242" y="852"/>
                        <a:pt x="242" y="852"/>
                        <a:pt x="242" y="852"/>
                      </a:cubicBezTo>
                      <a:cubicBezTo>
                        <a:pt x="242" y="852"/>
                        <a:pt x="242" y="852"/>
                        <a:pt x="242" y="852"/>
                      </a:cubicBezTo>
                      <a:cubicBezTo>
                        <a:pt x="243" y="852"/>
                        <a:pt x="243" y="851"/>
                        <a:pt x="244" y="851"/>
                      </a:cubicBezTo>
                      <a:cubicBezTo>
                        <a:pt x="244" y="849"/>
                        <a:pt x="244" y="849"/>
                        <a:pt x="244" y="849"/>
                      </a:cubicBezTo>
                      <a:cubicBezTo>
                        <a:pt x="243" y="849"/>
                        <a:pt x="229" y="849"/>
                        <a:pt x="227" y="849"/>
                      </a:cubicBezTo>
                      <a:cubicBezTo>
                        <a:pt x="226" y="849"/>
                        <a:pt x="225" y="848"/>
                        <a:pt x="225" y="848"/>
                      </a:cubicBezTo>
                      <a:cubicBezTo>
                        <a:pt x="225" y="848"/>
                        <a:pt x="225" y="847"/>
                        <a:pt x="226" y="847"/>
                      </a:cubicBezTo>
                      <a:cubicBezTo>
                        <a:pt x="226" y="846"/>
                        <a:pt x="226" y="846"/>
                        <a:pt x="226" y="846"/>
                      </a:cubicBezTo>
                      <a:cubicBezTo>
                        <a:pt x="226" y="846"/>
                        <a:pt x="226" y="846"/>
                        <a:pt x="226" y="846"/>
                      </a:cubicBezTo>
                      <a:cubicBezTo>
                        <a:pt x="227" y="845"/>
                        <a:pt x="227" y="843"/>
                        <a:pt x="227" y="842"/>
                      </a:cubicBezTo>
                      <a:cubicBezTo>
                        <a:pt x="227" y="841"/>
                        <a:pt x="227" y="839"/>
                        <a:pt x="228" y="838"/>
                      </a:cubicBezTo>
                      <a:cubicBezTo>
                        <a:pt x="228" y="838"/>
                        <a:pt x="228" y="838"/>
                        <a:pt x="228" y="838"/>
                      </a:cubicBezTo>
                      <a:cubicBezTo>
                        <a:pt x="228" y="838"/>
                        <a:pt x="228" y="838"/>
                        <a:pt x="228" y="838"/>
                      </a:cubicBezTo>
                      <a:cubicBezTo>
                        <a:pt x="229" y="837"/>
                        <a:pt x="229" y="837"/>
                        <a:pt x="230" y="836"/>
                      </a:cubicBezTo>
                      <a:cubicBezTo>
                        <a:pt x="232" y="834"/>
                        <a:pt x="232" y="834"/>
                        <a:pt x="232" y="834"/>
                      </a:cubicBezTo>
                      <a:cubicBezTo>
                        <a:pt x="226" y="834"/>
                        <a:pt x="226" y="834"/>
                        <a:pt x="226" y="834"/>
                      </a:cubicBezTo>
                      <a:cubicBezTo>
                        <a:pt x="225" y="834"/>
                        <a:pt x="225" y="834"/>
                        <a:pt x="225" y="833"/>
                      </a:cubicBezTo>
                      <a:cubicBezTo>
                        <a:pt x="224" y="833"/>
                        <a:pt x="224" y="832"/>
                        <a:pt x="225" y="832"/>
                      </a:cubicBezTo>
                      <a:cubicBezTo>
                        <a:pt x="225" y="831"/>
                        <a:pt x="225" y="831"/>
                        <a:pt x="225" y="831"/>
                      </a:cubicBezTo>
                      <a:cubicBezTo>
                        <a:pt x="225" y="831"/>
                        <a:pt x="225" y="831"/>
                        <a:pt x="225" y="831"/>
                      </a:cubicBezTo>
                      <a:cubicBezTo>
                        <a:pt x="225" y="830"/>
                        <a:pt x="225" y="830"/>
                        <a:pt x="225" y="829"/>
                      </a:cubicBezTo>
                      <a:cubicBezTo>
                        <a:pt x="225" y="828"/>
                        <a:pt x="226" y="827"/>
                        <a:pt x="226" y="826"/>
                      </a:cubicBezTo>
                      <a:cubicBezTo>
                        <a:pt x="226" y="824"/>
                        <a:pt x="226" y="823"/>
                        <a:pt x="227" y="822"/>
                      </a:cubicBezTo>
                      <a:cubicBezTo>
                        <a:pt x="229" y="821"/>
                        <a:pt x="231" y="821"/>
                        <a:pt x="232" y="821"/>
                      </a:cubicBezTo>
                      <a:cubicBezTo>
                        <a:pt x="232" y="821"/>
                        <a:pt x="232" y="821"/>
                        <a:pt x="232" y="821"/>
                      </a:cubicBezTo>
                      <a:cubicBezTo>
                        <a:pt x="232" y="822"/>
                        <a:pt x="233" y="822"/>
                        <a:pt x="235" y="822"/>
                      </a:cubicBezTo>
                      <a:cubicBezTo>
                        <a:pt x="235" y="822"/>
                        <a:pt x="235" y="822"/>
                        <a:pt x="235" y="822"/>
                      </a:cubicBezTo>
                      <a:cubicBezTo>
                        <a:pt x="236" y="822"/>
                        <a:pt x="238" y="822"/>
                        <a:pt x="240" y="821"/>
                      </a:cubicBezTo>
                      <a:cubicBezTo>
                        <a:pt x="240" y="821"/>
                        <a:pt x="241" y="821"/>
                        <a:pt x="242" y="820"/>
                      </a:cubicBezTo>
                      <a:cubicBezTo>
                        <a:pt x="242" y="820"/>
                        <a:pt x="243" y="820"/>
                        <a:pt x="243" y="820"/>
                      </a:cubicBezTo>
                      <a:cubicBezTo>
                        <a:pt x="244" y="820"/>
                        <a:pt x="245" y="820"/>
                        <a:pt x="245" y="820"/>
                      </a:cubicBezTo>
                      <a:cubicBezTo>
                        <a:pt x="246" y="819"/>
                        <a:pt x="246" y="819"/>
                        <a:pt x="246" y="819"/>
                      </a:cubicBezTo>
                      <a:cubicBezTo>
                        <a:pt x="246" y="817"/>
                        <a:pt x="246" y="817"/>
                        <a:pt x="246" y="817"/>
                      </a:cubicBezTo>
                      <a:cubicBezTo>
                        <a:pt x="245" y="817"/>
                        <a:pt x="245" y="817"/>
                        <a:pt x="245" y="817"/>
                      </a:cubicBezTo>
                      <a:cubicBezTo>
                        <a:pt x="240" y="817"/>
                        <a:pt x="240" y="817"/>
                        <a:pt x="240" y="817"/>
                      </a:cubicBezTo>
                      <a:cubicBezTo>
                        <a:pt x="239" y="817"/>
                        <a:pt x="238" y="817"/>
                        <a:pt x="237" y="817"/>
                      </a:cubicBezTo>
                      <a:cubicBezTo>
                        <a:pt x="236" y="817"/>
                        <a:pt x="236" y="817"/>
                        <a:pt x="235" y="817"/>
                      </a:cubicBezTo>
                      <a:cubicBezTo>
                        <a:pt x="235" y="817"/>
                        <a:pt x="235" y="817"/>
                        <a:pt x="235" y="817"/>
                      </a:cubicBezTo>
                      <a:cubicBezTo>
                        <a:pt x="235" y="817"/>
                        <a:pt x="235" y="817"/>
                        <a:pt x="235" y="817"/>
                      </a:cubicBezTo>
                      <a:cubicBezTo>
                        <a:pt x="235" y="816"/>
                        <a:pt x="234" y="816"/>
                        <a:pt x="232" y="816"/>
                      </a:cubicBezTo>
                      <a:cubicBezTo>
                        <a:pt x="231" y="816"/>
                        <a:pt x="231" y="816"/>
                        <a:pt x="231" y="816"/>
                      </a:cubicBezTo>
                      <a:cubicBezTo>
                        <a:pt x="230" y="816"/>
                        <a:pt x="230" y="816"/>
                        <a:pt x="229" y="816"/>
                      </a:cubicBezTo>
                      <a:cubicBezTo>
                        <a:pt x="228" y="817"/>
                        <a:pt x="227" y="817"/>
                        <a:pt x="226" y="817"/>
                      </a:cubicBezTo>
                      <a:cubicBezTo>
                        <a:pt x="225" y="817"/>
                        <a:pt x="225" y="817"/>
                        <a:pt x="225" y="817"/>
                      </a:cubicBezTo>
                      <a:cubicBezTo>
                        <a:pt x="225" y="817"/>
                        <a:pt x="225" y="817"/>
                        <a:pt x="225" y="817"/>
                      </a:cubicBezTo>
                      <a:cubicBezTo>
                        <a:pt x="224" y="817"/>
                        <a:pt x="223" y="818"/>
                        <a:pt x="222" y="818"/>
                      </a:cubicBezTo>
                      <a:cubicBezTo>
                        <a:pt x="222" y="818"/>
                        <a:pt x="221" y="817"/>
                        <a:pt x="221" y="817"/>
                      </a:cubicBezTo>
                      <a:cubicBezTo>
                        <a:pt x="221" y="817"/>
                        <a:pt x="221" y="817"/>
                        <a:pt x="221" y="817"/>
                      </a:cubicBezTo>
                      <a:cubicBezTo>
                        <a:pt x="221" y="817"/>
                        <a:pt x="221" y="817"/>
                        <a:pt x="221" y="817"/>
                      </a:cubicBezTo>
                      <a:cubicBezTo>
                        <a:pt x="220" y="816"/>
                        <a:pt x="219" y="815"/>
                        <a:pt x="219" y="813"/>
                      </a:cubicBezTo>
                      <a:cubicBezTo>
                        <a:pt x="219" y="810"/>
                        <a:pt x="219" y="810"/>
                        <a:pt x="219" y="810"/>
                      </a:cubicBezTo>
                      <a:cubicBezTo>
                        <a:pt x="217" y="813"/>
                        <a:pt x="217" y="813"/>
                        <a:pt x="217" y="813"/>
                      </a:cubicBezTo>
                      <a:cubicBezTo>
                        <a:pt x="216" y="814"/>
                        <a:pt x="216" y="815"/>
                        <a:pt x="215" y="815"/>
                      </a:cubicBezTo>
                      <a:cubicBezTo>
                        <a:pt x="215" y="815"/>
                        <a:pt x="215" y="815"/>
                        <a:pt x="215" y="815"/>
                      </a:cubicBezTo>
                      <a:cubicBezTo>
                        <a:pt x="215" y="815"/>
                        <a:pt x="215" y="815"/>
                        <a:pt x="215" y="815"/>
                      </a:cubicBezTo>
                      <a:cubicBezTo>
                        <a:pt x="214" y="815"/>
                        <a:pt x="214" y="815"/>
                        <a:pt x="214" y="815"/>
                      </a:cubicBezTo>
                      <a:cubicBezTo>
                        <a:pt x="214" y="815"/>
                        <a:pt x="213" y="815"/>
                        <a:pt x="213" y="815"/>
                      </a:cubicBezTo>
                      <a:cubicBezTo>
                        <a:pt x="213" y="815"/>
                        <a:pt x="213" y="815"/>
                        <a:pt x="213" y="815"/>
                      </a:cubicBezTo>
                      <a:cubicBezTo>
                        <a:pt x="208" y="815"/>
                        <a:pt x="208" y="815"/>
                        <a:pt x="208" y="815"/>
                      </a:cubicBezTo>
                      <a:cubicBezTo>
                        <a:pt x="211" y="817"/>
                        <a:pt x="211" y="817"/>
                        <a:pt x="211" y="817"/>
                      </a:cubicBezTo>
                      <a:cubicBezTo>
                        <a:pt x="213" y="819"/>
                        <a:pt x="213" y="819"/>
                        <a:pt x="214" y="819"/>
                      </a:cubicBezTo>
                      <a:cubicBezTo>
                        <a:pt x="214" y="819"/>
                        <a:pt x="214" y="819"/>
                        <a:pt x="214" y="819"/>
                      </a:cubicBezTo>
                      <a:cubicBezTo>
                        <a:pt x="215" y="820"/>
                        <a:pt x="215" y="821"/>
                        <a:pt x="214" y="824"/>
                      </a:cubicBezTo>
                      <a:cubicBezTo>
                        <a:pt x="214" y="826"/>
                        <a:pt x="212" y="828"/>
                        <a:pt x="210" y="829"/>
                      </a:cubicBezTo>
                      <a:cubicBezTo>
                        <a:pt x="209" y="829"/>
                        <a:pt x="207" y="830"/>
                        <a:pt x="206" y="831"/>
                      </a:cubicBezTo>
                      <a:cubicBezTo>
                        <a:pt x="203" y="831"/>
                        <a:pt x="203" y="831"/>
                        <a:pt x="203" y="831"/>
                      </a:cubicBezTo>
                      <a:cubicBezTo>
                        <a:pt x="202" y="831"/>
                        <a:pt x="202" y="832"/>
                        <a:pt x="202" y="833"/>
                      </a:cubicBezTo>
                      <a:cubicBezTo>
                        <a:pt x="202" y="834"/>
                        <a:pt x="202" y="834"/>
                        <a:pt x="202" y="834"/>
                      </a:cubicBezTo>
                      <a:cubicBezTo>
                        <a:pt x="203" y="834"/>
                        <a:pt x="203" y="834"/>
                        <a:pt x="203" y="834"/>
                      </a:cubicBezTo>
                      <a:cubicBezTo>
                        <a:pt x="203" y="834"/>
                        <a:pt x="203" y="834"/>
                        <a:pt x="203" y="834"/>
                      </a:cubicBezTo>
                      <a:cubicBezTo>
                        <a:pt x="204" y="834"/>
                        <a:pt x="205" y="835"/>
                        <a:pt x="205" y="837"/>
                      </a:cubicBezTo>
                      <a:cubicBezTo>
                        <a:pt x="205" y="837"/>
                        <a:pt x="205" y="838"/>
                        <a:pt x="205" y="838"/>
                      </a:cubicBezTo>
                      <a:cubicBezTo>
                        <a:pt x="205" y="838"/>
                        <a:pt x="204" y="838"/>
                        <a:pt x="204" y="838"/>
                      </a:cubicBezTo>
                      <a:cubicBezTo>
                        <a:pt x="204" y="838"/>
                        <a:pt x="204" y="838"/>
                        <a:pt x="204" y="838"/>
                      </a:cubicBezTo>
                      <a:cubicBezTo>
                        <a:pt x="203" y="838"/>
                        <a:pt x="203" y="838"/>
                        <a:pt x="203" y="838"/>
                      </a:cubicBezTo>
                      <a:cubicBezTo>
                        <a:pt x="200" y="838"/>
                        <a:pt x="200" y="838"/>
                        <a:pt x="200" y="838"/>
                      </a:cubicBezTo>
                      <a:cubicBezTo>
                        <a:pt x="200" y="838"/>
                        <a:pt x="200" y="838"/>
                        <a:pt x="200" y="838"/>
                      </a:cubicBezTo>
                      <a:cubicBezTo>
                        <a:pt x="200" y="839"/>
                        <a:pt x="199" y="839"/>
                        <a:pt x="199" y="839"/>
                      </a:cubicBezTo>
                      <a:cubicBezTo>
                        <a:pt x="197" y="840"/>
                        <a:pt x="197" y="840"/>
                        <a:pt x="197" y="840"/>
                      </a:cubicBezTo>
                      <a:cubicBezTo>
                        <a:pt x="199" y="841"/>
                        <a:pt x="199" y="841"/>
                        <a:pt x="199" y="841"/>
                      </a:cubicBezTo>
                      <a:cubicBezTo>
                        <a:pt x="200" y="842"/>
                        <a:pt x="201" y="842"/>
                        <a:pt x="202" y="842"/>
                      </a:cubicBezTo>
                      <a:cubicBezTo>
                        <a:pt x="204" y="843"/>
                        <a:pt x="206" y="844"/>
                        <a:pt x="207" y="844"/>
                      </a:cubicBezTo>
                      <a:cubicBezTo>
                        <a:pt x="207" y="845"/>
                        <a:pt x="208" y="845"/>
                        <a:pt x="208" y="846"/>
                      </a:cubicBezTo>
                      <a:cubicBezTo>
                        <a:pt x="209" y="847"/>
                        <a:pt x="209" y="847"/>
                        <a:pt x="210" y="848"/>
                      </a:cubicBezTo>
                      <a:cubicBezTo>
                        <a:pt x="211" y="849"/>
                        <a:pt x="212" y="849"/>
                        <a:pt x="212" y="851"/>
                      </a:cubicBezTo>
                      <a:cubicBezTo>
                        <a:pt x="212" y="852"/>
                        <a:pt x="211" y="854"/>
                        <a:pt x="210" y="856"/>
                      </a:cubicBezTo>
                      <a:cubicBezTo>
                        <a:pt x="210" y="856"/>
                        <a:pt x="210" y="856"/>
                        <a:pt x="210" y="856"/>
                      </a:cubicBezTo>
                      <a:cubicBezTo>
                        <a:pt x="210" y="856"/>
                        <a:pt x="210" y="856"/>
                        <a:pt x="210" y="856"/>
                      </a:cubicBezTo>
                      <a:cubicBezTo>
                        <a:pt x="210" y="858"/>
                        <a:pt x="208" y="861"/>
                        <a:pt x="206" y="861"/>
                      </a:cubicBezTo>
                      <a:cubicBezTo>
                        <a:pt x="202" y="866"/>
                        <a:pt x="202" y="866"/>
                        <a:pt x="202" y="866"/>
                      </a:cubicBezTo>
                      <a:cubicBezTo>
                        <a:pt x="202" y="866"/>
                        <a:pt x="202" y="866"/>
                        <a:pt x="202" y="866"/>
                      </a:cubicBezTo>
                      <a:cubicBezTo>
                        <a:pt x="202" y="866"/>
                        <a:pt x="201" y="867"/>
                        <a:pt x="201" y="868"/>
                      </a:cubicBezTo>
                      <a:cubicBezTo>
                        <a:pt x="201" y="869"/>
                        <a:pt x="200" y="870"/>
                        <a:pt x="200" y="871"/>
                      </a:cubicBezTo>
                      <a:cubicBezTo>
                        <a:pt x="199" y="871"/>
                        <a:pt x="199" y="871"/>
                        <a:pt x="199" y="871"/>
                      </a:cubicBezTo>
                      <a:cubicBezTo>
                        <a:pt x="199" y="871"/>
                        <a:pt x="199" y="871"/>
                        <a:pt x="199" y="871"/>
                      </a:cubicBezTo>
                      <a:cubicBezTo>
                        <a:pt x="199" y="873"/>
                        <a:pt x="198" y="874"/>
                        <a:pt x="197" y="875"/>
                      </a:cubicBezTo>
                      <a:cubicBezTo>
                        <a:pt x="195" y="876"/>
                        <a:pt x="193" y="877"/>
                        <a:pt x="191" y="877"/>
                      </a:cubicBezTo>
                      <a:cubicBezTo>
                        <a:pt x="189" y="877"/>
                        <a:pt x="187" y="878"/>
                        <a:pt x="185" y="879"/>
                      </a:cubicBezTo>
                      <a:cubicBezTo>
                        <a:pt x="185" y="879"/>
                        <a:pt x="185" y="879"/>
                        <a:pt x="185" y="879"/>
                      </a:cubicBezTo>
                      <a:cubicBezTo>
                        <a:pt x="185" y="879"/>
                        <a:pt x="185" y="879"/>
                        <a:pt x="185" y="879"/>
                      </a:cubicBezTo>
                      <a:cubicBezTo>
                        <a:pt x="184" y="880"/>
                        <a:pt x="182" y="881"/>
                        <a:pt x="181" y="881"/>
                      </a:cubicBezTo>
                      <a:cubicBezTo>
                        <a:pt x="179" y="882"/>
                        <a:pt x="177" y="883"/>
                        <a:pt x="176" y="884"/>
                      </a:cubicBezTo>
                      <a:cubicBezTo>
                        <a:pt x="175" y="885"/>
                        <a:pt x="173" y="886"/>
                        <a:pt x="170" y="886"/>
                      </a:cubicBezTo>
                      <a:cubicBezTo>
                        <a:pt x="168" y="886"/>
                        <a:pt x="166" y="887"/>
                        <a:pt x="165" y="888"/>
                      </a:cubicBezTo>
                      <a:cubicBezTo>
                        <a:pt x="164" y="888"/>
                        <a:pt x="163" y="889"/>
                        <a:pt x="161" y="890"/>
                      </a:cubicBezTo>
                      <a:cubicBezTo>
                        <a:pt x="161" y="890"/>
                        <a:pt x="160" y="890"/>
                        <a:pt x="159" y="890"/>
                      </a:cubicBezTo>
                      <a:cubicBezTo>
                        <a:pt x="158" y="891"/>
                        <a:pt x="155" y="892"/>
                        <a:pt x="152" y="893"/>
                      </a:cubicBezTo>
                      <a:cubicBezTo>
                        <a:pt x="151" y="894"/>
                        <a:pt x="149" y="894"/>
                        <a:pt x="147" y="895"/>
                      </a:cubicBezTo>
                      <a:cubicBezTo>
                        <a:pt x="146" y="895"/>
                        <a:pt x="144" y="896"/>
                        <a:pt x="143" y="896"/>
                      </a:cubicBezTo>
                      <a:cubicBezTo>
                        <a:pt x="143" y="896"/>
                        <a:pt x="143" y="896"/>
                        <a:pt x="143" y="896"/>
                      </a:cubicBezTo>
                      <a:cubicBezTo>
                        <a:pt x="140" y="897"/>
                        <a:pt x="136" y="898"/>
                        <a:pt x="134" y="898"/>
                      </a:cubicBezTo>
                      <a:cubicBezTo>
                        <a:pt x="133" y="897"/>
                        <a:pt x="131" y="897"/>
                        <a:pt x="130" y="897"/>
                      </a:cubicBezTo>
                      <a:cubicBezTo>
                        <a:pt x="129" y="897"/>
                        <a:pt x="128" y="897"/>
                        <a:pt x="127" y="896"/>
                      </a:cubicBezTo>
                      <a:cubicBezTo>
                        <a:pt x="127" y="896"/>
                        <a:pt x="127" y="896"/>
                        <a:pt x="127" y="896"/>
                      </a:cubicBezTo>
                      <a:cubicBezTo>
                        <a:pt x="126" y="896"/>
                        <a:pt x="126" y="896"/>
                        <a:pt x="126" y="896"/>
                      </a:cubicBezTo>
                      <a:cubicBezTo>
                        <a:pt x="125" y="896"/>
                        <a:pt x="121" y="894"/>
                        <a:pt x="118" y="893"/>
                      </a:cubicBezTo>
                      <a:cubicBezTo>
                        <a:pt x="117" y="893"/>
                        <a:pt x="116" y="892"/>
                        <a:pt x="114" y="891"/>
                      </a:cubicBezTo>
                      <a:cubicBezTo>
                        <a:pt x="112" y="890"/>
                        <a:pt x="109" y="888"/>
                        <a:pt x="107" y="887"/>
                      </a:cubicBezTo>
                      <a:cubicBezTo>
                        <a:pt x="106" y="886"/>
                        <a:pt x="105" y="885"/>
                        <a:pt x="104" y="884"/>
                      </a:cubicBezTo>
                      <a:cubicBezTo>
                        <a:pt x="101" y="882"/>
                        <a:pt x="99" y="880"/>
                        <a:pt x="99" y="879"/>
                      </a:cubicBezTo>
                      <a:cubicBezTo>
                        <a:pt x="99" y="879"/>
                        <a:pt x="99" y="879"/>
                        <a:pt x="99" y="879"/>
                      </a:cubicBezTo>
                      <a:cubicBezTo>
                        <a:pt x="98" y="878"/>
                        <a:pt x="98" y="878"/>
                        <a:pt x="98" y="878"/>
                      </a:cubicBezTo>
                      <a:cubicBezTo>
                        <a:pt x="92" y="874"/>
                        <a:pt x="92" y="874"/>
                        <a:pt x="92" y="874"/>
                      </a:cubicBezTo>
                      <a:cubicBezTo>
                        <a:pt x="91" y="873"/>
                        <a:pt x="91" y="872"/>
                        <a:pt x="90" y="871"/>
                      </a:cubicBezTo>
                      <a:cubicBezTo>
                        <a:pt x="89" y="870"/>
                        <a:pt x="88" y="869"/>
                        <a:pt x="87" y="868"/>
                      </a:cubicBezTo>
                      <a:cubicBezTo>
                        <a:pt x="86" y="867"/>
                        <a:pt x="84" y="864"/>
                        <a:pt x="82" y="863"/>
                      </a:cubicBezTo>
                      <a:cubicBezTo>
                        <a:pt x="82" y="863"/>
                        <a:pt x="82" y="863"/>
                        <a:pt x="82" y="863"/>
                      </a:cubicBezTo>
                      <a:cubicBezTo>
                        <a:pt x="82" y="862"/>
                        <a:pt x="81" y="861"/>
                        <a:pt x="81" y="861"/>
                      </a:cubicBezTo>
                      <a:cubicBezTo>
                        <a:pt x="80" y="859"/>
                        <a:pt x="78" y="858"/>
                        <a:pt x="78" y="856"/>
                      </a:cubicBezTo>
                      <a:cubicBezTo>
                        <a:pt x="77" y="853"/>
                        <a:pt x="75" y="851"/>
                        <a:pt x="73" y="850"/>
                      </a:cubicBezTo>
                      <a:cubicBezTo>
                        <a:pt x="73" y="850"/>
                        <a:pt x="73" y="849"/>
                        <a:pt x="72" y="849"/>
                      </a:cubicBezTo>
                      <a:cubicBezTo>
                        <a:pt x="71" y="848"/>
                        <a:pt x="70" y="846"/>
                        <a:pt x="69" y="845"/>
                      </a:cubicBezTo>
                      <a:cubicBezTo>
                        <a:pt x="68" y="843"/>
                        <a:pt x="65" y="840"/>
                        <a:pt x="63" y="839"/>
                      </a:cubicBezTo>
                      <a:cubicBezTo>
                        <a:pt x="62" y="839"/>
                        <a:pt x="62" y="839"/>
                        <a:pt x="62" y="839"/>
                      </a:cubicBezTo>
                      <a:cubicBezTo>
                        <a:pt x="59" y="835"/>
                        <a:pt x="56" y="833"/>
                        <a:pt x="54" y="832"/>
                      </a:cubicBezTo>
                      <a:cubicBezTo>
                        <a:pt x="54" y="831"/>
                        <a:pt x="52" y="830"/>
                        <a:pt x="51" y="829"/>
                      </a:cubicBezTo>
                      <a:cubicBezTo>
                        <a:pt x="50" y="828"/>
                        <a:pt x="49" y="826"/>
                        <a:pt x="48" y="826"/>
                      </a:cubicBezTo>
                      <a:cubicBezTo>
                        <a:pt x="46" y="824"/>
                        <a:pt x="44" y="821"/>
                        <a:pt x="42" y="818"/>
                      </a:cubicBezTo>
                      <a:cubicBezTo>
                        <a:pt x="41" y="817"/>
                        <a:pt x="41" y="816"/>
                        <a:pt x="40" y="815"/>
                      </a:cubicBezTo>
                      <a:cubicBezTo>
                        <a:pt x="39" y="814"/>
                        <a:pt x="38" y="812"/>
                        <a:pt x="36" y="811"/>
                      </a:cubicBezTo>
                      <a:cubicBezTo>
                        <a:pt x="35" y="809"/>
                        <a:pt x="35" y="807"/>
                        <a:pt x="35" y="805"/>
                      </a:cubicBezTo>
                      <a:cubicBezTo>
                        <a:pt x="35" y="805"/>
                        <a:pt x="35" y="805"/>
                        <a:pt x="35" y="805"/>
                      </a:cubicBezTo>
                      <a:cubicBezTo>
                        <a:pt x="34" y="805"/>
                        <a:pt x="34" y="805"/>
                        <a:pt x="34" y="805"/>
                      </a:cubicBezTo>
                      <a:cubicBezTo>
                        <a:pt x="34" y="804"/>
                        <a:pt x="34" y="802"/>
                        <a:pt x="34" y="801"/>
                      </a:cubicBezTo>
                      <a:cubicBezTo>
                        <a:pt x="34" y="801"/>
                        <a:pt x="34" y="801"/>
                        <a:pt x="34" y="801"/>
                      </a:cubicBezTo>
                      <a:cubicBezTo>
                        <a:pt x="34" y="800"/>
                        <a:pt x="34" y="800"/>
                        <a:pt x="34" y="800"/>
                      </a:cubicBezTo>
                      <a:cubicBezTo>
                        <a:pt x="34" y="799"/>
                        <a:pt x="35" y="798"/>
                        <a:pt x="35" y="796"/>
                      </a:cubicBezTo>
                      <a:cubicBezTo>
                        <a:pt x="36" y="795"/>
                        <a:pt x="37" y="795"/>
                        <a:pt x="39" y="795"/>
                      </a:cubicBezTo>
                      <a:cubicBezTo>
                        <a:pt x="40" y="795"/>
                        <a:pt x="41" y="795"/>
                        <a:pt x="41" y="796"/>
                      </a:cubicBezTo>
                      <a:cubicBezTo>
                        <a:pt x="41" y="796"/>
                        <a:pt x="41" y="796"/>
                        <a:pt x="41" y="796"/>
                      </a:cubicBezTo>
                      <a:cubicBezTo>
                        <a:pt x="41" y="797"/>
                        <a:pt x="41" y="797"/>
                        <a:pt x="41" y="797"/>
                      </a:cubicBezTo>
                      <a:cubicBezTo>
                        <a:pt x="41" y="797"/>
                        <a:pt x="42" y="798"/>
                        <a:pt x="43" y="799"/>
                      </a:cubicBezTo>
                      <a:cubicBezTo>
                        <a:pt x="45" y="799"/>
                        <a:pt x="46" y="799"/>
                        <a:pt x="47" y="800"/>
                      </a:cubicBezTo>
                      <a:cubicBezTo>
                        <a:pt x="47" y="801"/>
                        <a:pt x="48" y="802"/>
                        <a:pt x="48" y="803"/>
                      </a:cubicBezTo>
                      <a:cubicBezTo>
                        <a:pt x="48" y="803"/>
                        <a:pt x="48" y="804"/>
                        <a:pt x="48" y="804"/>
                      </a:cubicBezTo>
                      <a:cubicBezTo>
                        <a:pt x="48" y="805"/>
                        <a:pt x="48" y="805"/>
                        <a:pt x="48" y="805"/>
                      </a:cubicBezTo>
                      <a:cubicBezTo>
                        <a:pt x="48" y="805"/>
                        <a:pt x="49" y="805"/>
                        <a:pt x="49" y="805"/>
                      </a:cubicBezTo>
                      <a:cubicBezTo>
                        <a:pt x="50" y="805"/>
                        <a:pt x="51" y="805"/>
                        <a:pt x="52" y="806"/>
                      </a:cubicBezTo>
                      <a:cubicBezTo>
                        <a:pt x="52" y="806"/>
                        <a:pt x="52" y="806"/>
                        <a:pt x="52" y="806"/>
                      </a:cubicBezTo>
                      <a:cubicBezTo>
                        <a:pt x="53" y="806"/>
                        <a:pt x="53" y="806"/>
                        <a:pt x="53" y="806"/>
                      </a:cubicBezTo>
                      <a:cubicBezTo>
                        <a:pt x="54" y="806"/>
                        <a:pt x="55" y="806"/>
                        <a:pt x="56" y="805"/>
                      </a:cubicBezTo>
                      <a:cubicBezTo>
                        <a:pt x="57" y="804"/>
                        <a:pt x="58" y="804"/>
                        <a:pt x="59" y="803"/>
                      </a:cubicBezTo>
                      <a:cubicBezTo>
                        <a:pt x="59" y="803"/>
                        <a:pt x="59" y="803"/>
                        <a:pt x="59" y="803"/>
                      </a:cubicBezTo>
                      <a:cubicBezTo>
                        <a:pt x="59" y="804"/>
                        <a:pt x="60" y="804"/>
                        <a:pt x="60" y="804"/>
                      </a:cubicBezTo>
                      <a:cubicBezTo>
                        <a:pt x="61" y="804"/>
                        <a:pt x="62" y="804"/>
                        <a:pt x="62" y="803"/>
                      </a:cubicBezTo>
                      <a:cubicBezTo>
                        <a:pt x="62" y="803"/>
                        <a:pt x="62" y="803"/>
                        <a:pt x="62" y="803"/>
                      </a:cubicBezTo>
                      <a:cubicBezTo>
                        <a:pt x="63" y="803"/>
                        <a:pt x="64" y="803"/>
                        <a:pt x="65" y="802"/>
                      </a:cubicBezTo>
                      <a:cubicBezTo>
                        <a:pt x="65" y="802"/>
                        <a:pt x="65" y="802"/>
                        <a:pt x="65" y="802"/>
                      </a:cubicBezTo>
                      <a:cubicBezTo>
                        <a:pt x="65" y="801"/>
                        <a:pt x="65" y="801"/>
                        <a:pt x="65" y="801"/>
                      </a:cubicBezTo>
                      <a:cubicBezTo>
                        <a:pt x="65" y="801"/>
                        <a:pt x="65" y="801"/>
                        <a:pt x="66" y="801"/>
                      </a:cubicBezTo>
                      <a:cubicBezTo>
                        <a:pt x="66" y="801"/>
                        <a:pt x="67" y="802"/>
                        <a:pt x="67" y="802"/>
                      </a:cubicBezTo>
                      <a:cubicBezTo>
                        <a:pt x="68" y="803"/>
                        <a:pt x="69" y="803"/>
                        <a:pt x="71" y="803"/>
                      </a:cubicBezTo>
                      <a:cubicBezTo>
                        <a:pt x="71" y="803"/>
                        <a:pt x="71" y="803"/>
                        <a:pt x="71" y="803"/>
                      </a:cubicBezTo>
                      <a:cubicBezTo>
                        <a:pt x="72" y="803"/>
                        <a:pt x="73" y="802"/>
                        <a:pt x="74" y="802"/>
                      </a:cubicBezTo>
                      <a:cubicBezTo>
                        <a:pt x="74" y="801"/>
                        <a:pt x="74" y="801"/>
                        <a:pt x="74" y="801"/>
                      </a:cubicBezTo>
                      <a:cubicBezTo>
                        <a:pt x="74" y="801"/>
                        <a:pt x="74" y="801"/>
                        <a:pt x="74" y="801"/>
                      </a:cubicBezTo>
                      <a:cubicBezTo>
                        <a:pt x="75" y="801"/>
                        <a:pt x="76" y="801"/>
                        <a:pt x="76" y="800"/>
                      </a:cubicBezTo>
                      <a:cubicBezTo>
                        <a:pt x="76" y="800"/>
                        <a:pt x="76" y="800"/>
                        <a:pt x="76" y="800"/>
                      </a:cubicBezTo>
                      <a:cubicBezTo>
                        <a:pt x="76" y="799"/>
                        <a:pt x="76" y="799"/>
                        <a:pt x="76" y="799"/>
                      </a:cubicBezTo>
                      <a:cubicBezTo>
                        <a:pt x="77" y="799"/>
                        <a:pt x="78" y="798"/>
                        <a:pt x="78" y="798"/>
                      </a:cubicBezTo>
                      <a:cubicBezTo>
                        <a:pt x="79" y="798"/>
                        <a:pt x="79" y="798"/>
                        <a:pt x="79" y="799"/>
                      </a:cubicBezTo>
                      <a:cubicBezTo>
                        <a:pt x="79" y="799"/>
                        <a:pt x="80" y="799"/>
                        <a:pt x="81" y="799"/>
                      </a:cubicBezTo>
                      <a:cubicBezTo>
                        <a:pt x="81" y="799"/>
                        <a:pt x="82" y="799"/>
                        <a:pt x="83" y="799"/>
                      </a:cubicBezTo>
                      <a:cubicBezTo>
                        <a:pt x="83" y="799"/>
                        <a:pt x="83" y="799"/>
                        <a:pt x="83" y="799"/>
                      </a:cubicBezTo>
                      <a:cubicBezTo>
                        <a:pt x="83" y="799"/>
                        <a:pt x="84" y="798"/>
                        <a:pt x="84" y="798"/>
                      </a:cubicBezTo>
                      <a:cubicBezTo>
                        <a:pt x="85" y="798"/>
                        <a:pt x="86" y="798"/>
                        <a:pt x="86" y="798"/>
                      </a:cubicBezTo>
                      <a:cubicBezTo>
                        <a:pt x="86" y="798"/>
                        <a:pt x="86" y="798"/>
                        <a:pt x="86" y="798"/>
                      </a:cubicBezTo>
                      <a:cubicBezTo>
                        <a:pt x="92" y="795"/>
                        <a:pt x="92" y="795"/>
                        <a:pt x="92" y="795"/>
                      </a:cubicBezTo>
                      <a:cubicBezTo>
                        <a:pt x="92" y="795"/>
                        <a:pt x="92" y="795"/>
                        <a:pt x="92" y="795"/>
                      </a:cubicBezTo>
                      <a:cubicBezTo>
                        <a:pt x="92" y="794"/>
                        <a:pt x="95" y="793"/>
                        <a:pt x="97" y="793"/>
                      </a:cubicBezTo>
                      <a:cubicBezTo>
                        <a:pt x="97" y="793"/>
                        <a:pt x="97" y="793"/>
                        <a:pt x="97" y="793"/>
                      </a:cubicBezTo>
                      <a:cubicBezTo>
                        <a:pt x="97" y="794"/>
                        <a:pt x="98" y="794"/>
                        <a:pt x="100" y="794"/>
                      </a:cubicBezTo>
                      <a:cubicBezTo>
                        <a:pt x="100" y="794"/>
                        <a:pt x="100" y="794"/>
                        <a:pt x="100" y="794"/>
                      </a:cubicBezTo>
                      <a:cubicBezTo>
                        <a:pt x="101" y="794"/>
                        <a:pt x="101" y="794"/>
                        <a:pt x="101" y="794"/>
                      </a:cubicBezTo>
                      <a:cubicBezTo>
                        <a:pt x="101" y="793"/>
                        <a:pt x="102" y="792"/>
                        <a:pt x="104" y="791"/>
                      </a:cubicBezTo>
                      <a:cubicBezTo>
                        <a:pt x="104" y="791"/>
                        <a:pt x="104" y="791"/>
                        <a:pt x="104" y="791"/>
                      </a:cubicBezTo>
                      <a:cubicBezTo>
                        <a:pt x="104" y="791"/>
                        <a:pt x="104" y="791"/>
                        <a:pt x="104" y="791"/>
                      </a:cubicBezTo>
                      <a:cubicBezTo>
                        <a:pt x="105" y="790"/>
                        <a:pt x="105" y="790"/>
                        <a:pt x="106" y="789"/>
                      </a:cubicBezTo>
                      <a:cubicBezTo>
                        <a:pt x="106" y="789"/>
                        <a:pt x="106" y="788"/>
                        <a:pt x="106" y="788"/>
                      </a:cubicBezTo>
                      <a:cubicBezTo>
                        <a:pt x="107" y="788"/>
                        <a:pt x="107" y="788"/>
                        <a:pt x="107" y="788"/>
                      </a:cubicBezTo>
                      <a:cubicBezTo>
                        <a:pt x="107" y="788"/>
                        <a:pt x="107" y="788"/>
                        <a:pt x="107" y="788"/>
                      </a:cubicBezTo>
                      <a:cubicBezTo>
                        <a:pt x="107" y="787"/>
                        <a:pt x="108" y="786"/>
                        <a:pt x="109" y="784"/>
                      </a:cubicBezTo>
                      <a:cubicBezTo>
                        <a:pt x="110" y="783"/>
                        <a:pt x="112" y="781"/>
                        <a:pt x="113" y="780"/>
                      </a:cubicBezTo>
                      <a:cubicBezTo>
                        <a:pt x="113" y="780"/>
                        <a:pt x="113" y="780"/>
                        <a:pt x="113" y="780"/>
                      </a:cubicBezTo>
                      <a:cubicBezTo>
                        <a:pt x="113" y="780"/>
                        <a:pt x="113" y="780"/>
                        <a:pt x="113" y="780"/>
                      </a:cubicBezTo>
                      <a:cubicBezTo>
                        <a:pt x="114" y="778"/>
                        <a:pt x="115" y="777"/>
                        <a:pt x="117" y="777"/>
                      </a:cubicBezTo>
                      <a:cubicBezTo>
                        <a:pt x="118" y="776"/>
                        <a:pt x="120" y="775"/>
                        <a:pt x="121" y="773"/>
                      </a:cubicBezTo>
                      <a:cubicBezTo>
                        <a:pt x="121" y="773"/>
                        <a:pt x="122" y="772"/>
                        <a:pt x="122" y="769"/>
                      </a:cubicBezTo>
                      <a:cubicBezTo>
                        <a:pt x="122" y="769"/>
                        <a:pt x="122" y="769"/>
                        <a:pt x="122" y="769"/>
                      </a:cubicBezTo>
                      <a:cubicBezTo>
                        <a:pt x="121" y="769"/>
                        <a:pt x="121" y="769"/>
                        <a:pt x="121" y="769"/>
                      </a:cubicBezTo>
                      <a:cubicBezTo>
                        <a:pt x="121" y="767"/>
                        <a:pt x="120" y="766"/>
                        <a:pt x="119" y="766"/>
                      </a:cubicBezTo>
                      <a:cubicBezTo>
                        <a:pt x="119" y="766"/>
                        <a:pt x="119" y="766"/>
                        <a:pt x="119" y="766"/>
                      </a:cubicBezTo>
                      <a:cubicBezTo>
                        <a:pt x="118" y="766"/>
                        <a:pt x="118" y="766"/>
                        <a:pt x="118" y="766"/>
                      </a:cubicBezTo>
                      <a:cubicBezTo>
                        <a:pt x="118" y="766"/>
                        <a:pt x="118" y="766"/>
                        <a:pt x="118" y="766"/>
                      </a:cubicBezTo>
                      <a:cubicBezTo>
                        <a:pt x="118" y="766"/>
                        <a:pt x="117" y="766"/>
                        <a:pt x="117" y="767"/>
                      </a:cubicBezTo>
                      <a:cubicBezTo>
                        <a:pt x="116" y="767"/>
                        <a:pt x="116" y="768"/>
                        <a:pt x="116" y="768"/>
                      </a:cubicBezTo>
                      <a:cubicBezTo>
                        <a:pt x="116" y="768"/>
                        <a:pt x="116" y="768"/>
                        <a:pt x="116" y="768"/>
                      </a:cubicBezTo>
                      <a:cubicBezTo>
                        <a:pt x="115" y="769"/>
                        <a:pt x="114" y="771"/>
                        <a:pt x="114" y="772"/>
                      </a:cubicBezTo>
                      <a:cubicBezTo>
                        <a:pt x="114" y="773"/>
                        <a:pt x="113" y="774"/>
                        <a:pt x="112" y="774"/>
                      </a:cubicBezTo>
                      <a:cubicBezTo>
                        <a:pt x="111" y="774"/>
                        <a:pt x="110" y="774"/>
                        <a:pt x="110" y="773"/>
                      </a:cubicBezTo>
                      <a:cubicBezTo>
                        <a:pt x="109" y="773"/>
                        <a:pt x="108" y="773"/>
                        <a:pt x="108" y="773"/>
                      </a:cubicBezTo>
                      <a:cubicBezTo>
                        <a:pt x="107" y="773"/>
                        <a:pt x="107" y="773"/>
                        <a:pt x="107" y="773"/>
                      </a:cubicBezTo>
                      <a:cubicBezTo>
                        <a:pt x="103" y="773"/>
                        <a:pt x="103" y="773"/>
                        <a:pt x="103" y="773"/>
                      </a:cubicBezTo>
                      <a:cubicBezTo>
                        <a:pt x="102" y="773"/>
                        <a:pt x="100" y="774"/>
                        <a:pt x="99" y="774"/>
                      </a:cubicBezTo>
                      <a:cubicBezTo>
                        <a:pt x="99" y="774"/>
                        <a:pt x="99" y="774"/>
                        <a:pt x="99" y="774"/>
                      </a:cubicBezTo>
                      <a:cubicBezTo>
                        <a:pt x="99" y="774"/>
                        <a:pt x="99" y="775"/>
                        <a:pt x="98" y="775"/>
                      </a:cubicBezTo>
                      <a:cubicBezTo>
                        <a:pt x="97" y="775"/>
                        <a:pt x="96" y="775"/>
                        <a:pt x="95" y="775"/>
                      </a:cubicBezTo>
                      <a:cubicBezTo>
                        <a:pt x="91" y="776"/>
                        <a:pt x="89" y="776"/>
                        <a:pt x="89" y="776"/>
                      </a:cubicBezTo>
                      <a:cubicBezTo>
                        <a:pt x="88" y="776"/>
                        <a:pt x="87" y="777"/>
                        <a:pt x="86" y="777"/>
                      </a:cubicBezTo>
                      <a:cubicBezTo>
                        <a:pt x="85" y="778"/>
                        <a:pt x="84" y="778"/>
                        <a:pt x="83" y="778"/>
                      </a:cubicBezTo>
                      <a:cubicBezTo>
                        <a:pt x="82" y="778"/>
                        <a:pt x="82" y="778"/>
                        <a:pt x="82" y="778"/>
                      </a:cubicBezTo>
                      <a:cubicBezTo>
                        <a:pt x="82" y="779"/>
                        <a:pt x="82" y="779"/>
                        <a:pt x="82" y="779"/>
                      </a:cubicBezTo>
                      <a:cubicBezTo>
                        <a:pt x="81" y="779"/>
                        <a:pt x="80" y="780"/>
                        <a:pt x="78" y="781"/>
                      </a:cubicBezTo>
                      <a:cubicBezTo>
                        <a:pt x="77" y="782"/>
                        <a:pt x="74" y="782"/>
                        <a:pt x="72" y="782"/>
                      </a:cubicBezTo>
                      <a:cubicBezTo>
                        <a:pt x="69" y="781"/>
                        <a:pt x="66" y="780"/>
                        <a:pt x="64" y="779"/>
                      </a:cubicBezTo>
                      <a:cubicBezTo>
                        <a:pt x="61" y="778"/>
                        <a:pt x="59" y="777"/>
                        <a:pt x="58" y="777"/>
                      </a:cubicBezTo>
                      <a:cubicBezTo>
                        <a:pt x="57" y="776"/>
                        <a:pt x="57" y="776"/>
                        <a:pt x="57" y="776"/>
                      </a:cubicBezTo>
                      <a:cubicBezTo>
                        <a:pt x="57" y="776"/>
                        <a:pt x="57" y="776"/>
                        <a:pt x="57" y="776"/>
                      </a:cubicBezTo>
                      <a:cubicBezTo>
                        <a:pt x="55" y="776"/>
                        <a:pt x="53" y="775"/>
                        <a:pt x="51" y="775"/>
                      </a:cubicBezTo>
                      <a:cubicBezTo>
                        <a:pt x="51" y="775"/>
                        <a:pt x="50" y="774"/>
                        <a:pt x="49" y="774"/>
                      </a:cubicBezTo>
                      <a:cubicBezTo>
                        <a:pt x="48" y="773"/>
                        <a:pt x="46" y="773"/>
                        <a:pt x="46" y="772"/>
                      </a:cubicBezTo>
                      <a:cubicBezTo>
                        <a:pt x="45" y="771"/>
                        <a:pt x="43" y="770"/>
                        <a:pt x="42" y="770"/>
                      </a:cubicBezTo>
                      <a:cubicBezTo>
                        <a:pt x="42" y="770"/>
                        <a:pt x="42" y="770"/>
                        <a:pt x="42" y="770"/>
                      </a:cubicBezTo>
                      <a:cubicBezTo>
                        <a:pt x="42" y="770"/>
                        <a:pt x="42" y="770"/>
                        <a:pt x="42" y="770"/>
                      </a:cubicBezTo>
                      <a:cubicBezTo>
                        <a:pt x="42" y="769"/>
                        <a:pt x="42" y="769"/>
                        <a:pt x="42" y="769"/>
                      </a:cubicBezTo>
                      <a:cubicBezTo>
                        <a:pt x="42" y="769"/>
                        <a:pt x="41" y="768"/>
                        <a:pt x="37" y="766"/>
                      </a:cubicBezTo>
                      <a:cubicBezTo>
                        <a:pt x="35" y="764"/>
                        <a:pt x="31" y="762"/>
                        <a:pt x="29" y="761"/>
                      </a:cubicBezTo>
                      <a:cubicBezTo>
                        <a:pt x="27" y="759"/>
                        <a:pt x="25" y="758"/>
                        <a:pt x="24" y="756"/>
                      </a:cubicBezTo>
                      <a:cubicBezTo>
                        <a:pt x="24" y="756"/>
                        <a:pt x="24" y="756"/>
                        <a:pt x="24" y="756"/>
                      </a:cubicBezTo>
                      <a:cubicBezTo>
                        <a:pt x="24" y="756"/>
                        <a:pt x="24" y="756"/>
                        <a:pt x="24" y="756"/>
                      </a:cubicBezTo>
                      <a:cubicBezTo>
                        <a:pt x="23" y="755"/>
                        <a:pt x="22" y="754"/>
                        <a:pt x="21" y="752"/>
                      </a:cubicBezTo>
                      <a:cubicBezTo>
                        <a:pt x="20" y="750"/>
                        <a:pt x="20" y="749"/>
                        <a:pt x="20" y="749"/>
                      </a:cubicBezTo>
                      <a:cubicBezTo>
                        <a:pt x="21" y="748"/>
                        <a:pt x="21" y="748"/>
                        <a:pt x="21" y="748"/>
                      </a:cubicBezTo>
                      <a:cubicBezTo>
                        <a:pt x="21" y="747"/>
                        <a:pt x="21" y="747"/>
                        <a:pt x="21" y="747"/>
                      </a:cubicBezTo>
                      <a:cubicBezTo>
                        <a:pt x="20" y="747"/>
                        <a:pt x="20" y="746"/>
                        <a:pt x="20" y="746"/>
                      </a:cubicBezTo>
                      <a:cubicBezTo>
                        <a:pt x="19" y="746"/>
                        <a:pt x="19" y="745"/>
                        <a:pt x="19" y="745"/>
                      </a:cubicBezTo>
                      <a:cubicBezTo>
                        <a:pt x="18" y="744"/>
                        <a:pt x="18" y="744"/>
                        <a:pt x="17" y="744"/>
                      </a:cubicBezTo>
                      <a:cubicBezTo>
                        <a:pt x="17" y="744"/>
                        <a:pt x="17" y="744"/>
                        <a:pt x="17" y="744"/>
                      </a:cubicBezTo>
                      <a:cubicBezTo>
                        <a:pt x="17" y="744"/>
                        <a:pt x="17" y="744"/>
                        <a:pt x="17" y="744"/>
                      </a:cubicBezTo>
                      <a:cubicBezTo>
                        <a:pt x="17" y="743"/>
                        <a:pt x="16" y="742"/>
                        <a:pt x="15" y="742"/>
                      </a:cubicBezTo>
                      <a:cubicBezTo>
                        <a:pt x="15" y="742"/>
                        <a:pt x="15" y="742"/>
                        <a:pt x="15" y="742"/>
                      </a:cubicBezTo>
                      <a:cubicBezTo>
                        <a:pt x="15" y="742"/>
                        <a:pt x="15" y="742"/>
                        <a:pt x="15" y="742"/>
                      </a:cubicBezTo>
                      <a:cubicBezTo>
                        <a:pt x="15" y="742"/>
                        <a:pt x="15" y="741"/>
                        <a:pt x="15" y="741"/>
                      </a:cubicBezTo>
                      <a:cubicBezTo>
                        <a:pt x="15" y="740"/>
                        <a:pt x="14" y="740"/>
                        <a:pt x="14" y="740"/>
                      </a:cubicBezTo>
                      <a:cubicBezTo>
                        <a:pt x="14" y="739"/>
                        <a:pt x="14" y="739"/>
                        <a:pt x="14" y="739"/>
                      </a:cubicBezTo>
                      <a:cubicBezTo>
                        <a:pt x="14" y="739"/>
                        <a:pt x="14" y="739"/>
                        <a:pt x="14" y="739"/>
                      </a:cubicBezTo>
                      <a:cubicBezTo>
                        <a:pt x="14" y="739"/>
                        <a:pt x="14" y="738"/>
                        <a:pt x="14" y="738"/>
                      </a:cubicBezTo>
                      <a:cubicBezTo>
                        <a:pt x="14" y="738"/>
                        <a:pt x="14" y="737"/>
                        <a:pt x="14" y="737"/>
                      </a:cubicBezTo>
                      <a:cubicBezTo>
                        <a:pt x="14" y="737"/>
                        <a:pt x="14" y="737"/>
                        <a:pt x="14" y="737"/>
                      </a:cubicBezTo>
                      <a:cubicBezTo>
                        <a:pt x="14" y="736"/>
                        <a:pt x="14" y="736"/>
                        <a:pt x="14" y="736"/>
                      </a:cubicBezTo>
                      <a:cubicBezTo>
                        <a:pt x="14" y="735"/>
                        <a:pt x="14" y="734"/>
                        <a:pt x="13" y="734"/>
                      </a:cubicBezTo>
                      <a:cubicBezTo>
                        <a:pt x="13" y="734"/>
                        <a:pt x="13" y="734"/>
                        <a:pt x="13" y="734"/>
                      </a:cubicBezTo>
                      <a:cubicBezTo>
                        <a:pt x="13" y="733"/>
                        <a:pt x="13" y="732"/>
                        <a:pt x="14" y="731"/>
                      </a:cubicBezTo>
                      <a:cubicBezTo>
                        <a:pt x="15" y="730"/>
                        <a:pt x="18" y="728"/>
                        <a:pt x="19" y="727"/>
                      </a:cubicBezTo>
                      <a:cubicBezTo>
                        <a:pt x="22" y="727"/>
                        <a:pt x="25" y="725"/>
                        <a:pt x="26" y="724"/>
                      </a:cubicBezTo>
                      <a:cubicBezTo>
                        <a:pt x="26" y="724"/>
                        <a:pt x="27" y="723"/>
                        <a:pt x="28" y="723"/>
                      </a:cubicBezTo>
                      <a:cubicBezTo>
                        <a:pt x="28" y="722"/>
                        <a:pt x="29" y="722"/>
                        <a:pt x="29" y="722"/>
                      </a:cubicBezTo>
                      <a:cubicBezTo>
                        <a:pt x="33" y="719"/>
                        <a:pt x="33" y="719"/>
                        <a:pt x="33" y="719"/>
                      </a:cubicBezTo>
                      <a:cubicBezTo>
                        <a:pt x="27" y="720"/>
                        <a:pt x="27" y="720"/>
                        <a:pt x="27" y="720"/>
                      </a:cubicBezTo>
                      <a:cubicBezTo>
                        <a:pt x="26" y="720"/>
                        <a:pt x="25" y="721"/>
                        <a:pt x="24" y="721"/>
                      </a:cubicBezTo>
                      <a:cubicBezTo>
                        <a:pt x="23" y="722"/>
                        <a:pt x="22" y="723"/>
                        <a:pt x="21" y="723"/>
                      </a:cubicBezTo>
                      <a:cubicBezTo>
                        <a:pt x="21" y="723"/>
                        <a:pt x="20" y="723"/>
                        <a:pt x="19" y="724"/>
                      </a:cubicBezTo>
                      <a:cubicBezTo>
                        <a:pt x="19" y="724"/>
                        <a:pt x="18" y="724"/>
                        <a:pt x="18" y="724"/>
                      </a:cubicBezTo>
                      <a:cubicBezTo>
                        <a:pt x="18" y="724"/>
                        <a:pt x="18" y="724"/>
                        <a:pt x="18" y="724"/>
                      </a:cubicBezTo>
                      <a:cubicBezTo>
                        <a:pt x="17" y="724"/>
                        <a:pt x="17" y="724"/>
                        <a:pt x="17" y="724"/>
                      </a:cubicBezTo>
                      <a:cubicBezTo>
                        <a:pt x="17" y="725"/>
                        <a:pt x="16" y="725"/>
                        <a:pt x="16" y="725"/>
                      </a:cubicBezTo>
                      <a:cubicBezTo>
                        <a:pt x="15" y="726"/>
                        <a:pt x="13" y="727"/>
                        <a:pt x="12" y="728"/>
                      </a:cubicBezTo>
                      <a:cubicBezTo>
                        <a:pt x="9" y="731"/>
                        <a:pt x="9" y="731"/>
                        <a:pt x="9" y="731"/>
                      </a:cubicBezTo>
                      <a:cubicBezTo>
                        <a:pt x="9" y="731"/>
                        <a:pt x="9" y="731"/>
                        <a:pt x="9" y="731"/>
                      </a:cubicBezTo>
                      <a:cubicBezTo>
                        <a:pt x="9" y="731"/>
                        <a:pt x="9" y="732"/>
                        <a:pt x="8" y="732"/>
                      </a:cubicBezTo>
                      <a:cubicBezTo>
                        <a:pt x="8" y="732"/>
                        <a:pt x="8" y="732"/>
                        <a:pt x="7" y="732"/>
                      </a:cubicBezTo>
                      <a:cubicBezTo>
                        <a:pt x="7" y="732"/>
                        <a:pt x="7" y="732"/>
                        <a:pt x="6" y="732"/>
                      </a:cubicBezTo>
                      <a:cubicBezTo>
                        <a:pt x="6" y="732"/>
                        <a:pt x="6" y="732"/>
                        <a:pt x="6" y="732"/>
                      </a:cubicBezTo>
                      <a:cubicBezTo>
                        <a:pt x="6" y="732"/>
                        <a:pt x="6" y="732"/>
                        <a:pt x="6" y="732"/>
                      </a:cubicBezTo>
                      <a:cubicBezTo>
                        <a:pt x="4" y="732"/>
                        <a:pt x="2" y="730"/>
                        <a:pt x="2" y="730"/>
                      </a:cubicBezTo>
                      <a:cubicBezTo>
                        <a:pt x="1" y="728"/>
                        <a:pt x="0" y="727"/>
                        <a:pt x="0" y="727"/>
                      </a:cubicBezTo>
                      <a:cubicBezTo>
                        <a:pt x="0" y="727"/>
                        <a:pt x="0" y="727"/>
                        <a:pt x="0" y="727"/>
                      </a:cubicBezTo>
                      <a:cubicBezTo>
                        <a:pt x="2" y="722"/>
                        <a:pt x="2" y="722"/>
                        <a:pt x="2" y="722"/>
                      </a:cubicBezTo>
                      <a:cubicBezTo>
                        <a:pt x="3" y="720"/>
                        <a:pt x="3" y="720"/>
                        <a:pt x="3" y="720"/>
                      </a:cubicBezTo>
                      <a:cubicBezTo>
                        <a:pt x="4" y="718"/>
                        <a:pt x="6" y="716"/>
                        <a:pt x="7" y="715"/>
                      </a:cubicBezTo>
                      <a:cubicBezTo>
                        <a:pt x="7" y="715"/>
                        <a:pt x="7" y="715"/>
                        <a:pt x="7" y="715"/>
                      </a:cubicBezTo>
                      <a:cubicBezTo>
                        <a:pt x="7" y="715"/>
                        <a:pt x="7" y="715"/>
                        <a:pt x="7" y="715"/>
                      </a:cubicBezTo>
                      <a:cubicBezTo>
                        <a:pt x="8" y="714"/>
                        <a:pt x="11" y="713"/>
                        <a:pt x="13" y="712"/>
                      </a:cubicBezTo>
                      <a:cubicBezTo>
                        <a:pt x="15" y="711"/>
                        <a:pt x="18" y="711"/>
                        <a:pt x="21" y="711"/>
                      </a:cubicBezTo>
                      <a:cubicBezTo>
                        <a:pt x="29" y="711"/>
                        <a:pt x="29" y="711"/>
                        <a:pt x="29" y="711"/>
                      </a:cubicBezTo>
                      <a:cubicBezTo>
                        <a:pt x="30" y="711"/>
                        <a:pt x="30" y="711"/>
                        <a:pt x="31" y="711"/>
                      </a:cubicBezTo>
                      <a:cubicBezTo>
                        <a:pt x="32" y="711"/>
                        <a:pt x="34" y="711"/>
                        <a:pt x="34" y="710"/>
                      </a:cubicBezTo>
                      <a:cubicBezTo>
                        <a:pt x="34" y="709"/>
                        <a:pt x="34" y="709"/>
                        <a:pt x="34" y="709"/>
                      </a:cubicBezTo>
                      <a:cubicBezTo>
                        <a:pt x="34" y="703"/>
                        <a:pt x="34" y="703"/>
                        <a:pt x="34" y="703"/>
                      </a:cubicBezTo>
                      <a:cubicBezTo>
                        <a:pt x="34" y="701"/>
                        <a:pt x="35" y="697"/>
                        <a:pt x="36" y="695"/>
                      </a:cubicBezTo>
                      <a:cubicBezTo>
                        <a:pt x="37" y="694"/>
                        <a:pt x="38" y="693"/>
                        <a:pt x="38" y="693"/>
                      </a:cubicBezTo>
                      <a:cubicBezTo>
                        <a:pt x="39" y="693"/>
                        <a:pt x="39" y="693"/>
                        <a:pt x="40" y="694"/>
                      </a:cubicBezTo>
                      <a:cubicBezTo>
                        <a:pt x="40" y="695"/>
                        <a:pt x="41" y="695"/>
                        <a:pt x="42" y="695"/>
                      </a:cubicBezTo>
                      <a:cubicBezTo>
                        <a:pt x="42" y="695"/>
                        <a:pt x="43" y="695"/>
                        <a:pt x="43" y="695"/>
                      </a:cubicBezTo>
                      <a:cubicBezTo>
                        <a:pt x="44" y="694"/>
                        <a:pt x="45" y="694"/>
                        <a:pt x="46" y="694"/>
                      </a:cubicBezTo>
                      <a:cubicBezTo>
                        <a:pt x="46" y="694"/>
                        <a:pt x="47" y="694"/>
                        <a:pt x="48" y="695"/>
                      </a:cubicBezTo>
                      <a:cubicBezTo>
                        <a:pt x="48" y="695"/>
                        <a:pt x="49" y="696"/>
                        <a:pt x="50" y="696"/>
                      </a:cubicBezTo>
                      <a:cubicBezTo>
                        <a:pt x="51" y="696"/>
                        <a:pt x="51" y="696"/>
                        <a:pt x="51" y="696"/>
                      </a:cubicBezTo>
                      <a:cubicBezTo>
                        <a:pt x="51" y="695"/>
                        <a:pt x="51" y="695"/>
                        <a:pt x="51" y="695"/>
                      </a:cubicBezTo>
                      <a:cubicBezTo>
                        <a:pt x="52" y="695"/>
                        <a:pt x="52" y="695"/>
                        <a:pt x="52" y="695"/>
                      </a:cubicBezTo>
                      <a:cubicBezTo>
                        <a:pt x="54" y="695"/>
                        <a:pt x="55" y="696"/>
                        <a:pt x="56" y="697"/>
                      </a:cubicBezTo>
                      <a:cubicBezTo>
                        <a:pt x="56" y="697"/>
                        <a:pt x="56" y="697"/>
                        <a:pt x="56" y="697"/>
                      </a:cubicBezTo>
                      <a:cubicBezTo>
                        <a:pt x="56" y="697"/>
                        <a:pt x="56" y="697"/>
                        <a:pt x="56" y="697"/>
                      </a:cubicBezTo>
                      <a:cubicBezTo>
                        <a:pt x="57" y="697"/>
                        <a:pt x="58" y="698"/>
                        <a:pt x="59" y="698"/>
                      </a:cubicBezTo>
                      <a:cubicBezTo>
                        <a:pt x="60" y="698"/>
                        <a:pt x="61" y="697"/>
                        <a:pt x="62" y="697"/>
                      </a:cubicBezTo>
                      <a:cubicBezTo>
                        <a:pt x="62" y="697"/>
                        <a:pt x="62" y="697"/>
                        <a:pt x="62" y="697"/>
                      </a:cubicBezTo>
                      <a:cubicBezTo>
                        <a:pt x="62" y="697"/>
                        <a:pt x="62" y="697"/>
                        <a:pt x="62" y="697"/>
                      </a:cubicBezTo>
                      <a:cubicBezTo>
                        <a:pt x="62" y="696"/>
                        <a:pt x="63" y="696"/>
                        <a:pt x="65" y="696"/>
                      </a:cubicBezTo>
                      <a:cubicBezTo>
                        <a:pt x="66" y="696"/>
                        <a:pt x="68" y="696"/>
                        <a:pt x="69" y="697"/>
                      </a:cubicBezTo>
                      <a:cubicBezTo>
                        <a:pt x="69" y="697"/>
                        <a:pt x="69" y="697"/>
                        <a:pt x="69" y="697"/>
                      </a:cubicBezTo>
                      <a:cubicBezTo>
                        <a:pt x="70" y="697"/>
                        <a:pt x="70" y="697"/>
                        <a:pt x="70" y="697"/>
                      </a:cubicBezTo>
                      <a:cubicBezTo>
                        <a:pt x="73" y="697"/>
                        <a:pt x="77" y="698"/>
                        <a:pt x="78" y="698"/>
                      </a:cubicBezTo>
                      <a:cubicBezTo>
                        <a:pt x="78" y="698"/>
                        <a:pt x="78" y="698"/>
                        <a:pt x="78" y="698"/>
                      </a:cubicBezTo>
                      <a:cubicBezTo>
                        <a:pt x="78" y="698"/>
                        <a:pt x="78" y="698"/>
                        <a:pt x="78" y="698"/>
                      </a:cubicBezTo>
                      <a:cubicBezTo>
                        <a:pt x="80" y="698"/>
                        <a:pt x="82" y="700"/>
                        <a:pt x="82" y="701"/>
                      </a:cubicBezTo>
                      <a:cubicBezTo>
                        <a:pt x="83" y="702"/>
                        <a:pt x="86" y="704"/>
                        <a:pt x="88" y="704"/>
                      </a:cubicBezTo>
                      <a:cubicBezTo>
                        <a:pt x="89" y="704"/>
                        <a:pt x="92" y="704"/>
                        <a:pt x="93" y="704"/>
                      </a:cubicBezTo>
                      <a:cubicBezTo>
                        <a:pt x="94" y="704"/>
                        <a:pt x="95" y="704"/>
                        <a:pt x="96" y="704"/>
                      </a:cubicBezTo>
                      <a:cubicBezTo>
                        <a:pt x="102" y="704"/>
                        <a:pt x="102" y="704"/>
                        <a:pt x="102" y="704"/>
                      </a:cubicBezTo>
                      <a:cubicBezTo>
                        <a:pt x="104" y="704"/>
                        <a:pt x="105" y="703"/>
                        <a:pt x="105" y="703"/>
                      </a:cubicBezTo>
                      <a:cubicBezTo>
                        <a:pt x="106" y="702"/>
                        <a:pt x="106" y="702"/>
                        <a:pt x="106" y="702"/>
                      </a:cubicBezTo>
                      <a:cubicBezTo>
                        <a:pt x="106" y="702"/>
                        <a:pt x="106" y="702"/>
                        <a:pt x="106" y="702"/>
                      </a:cubicBezTo>
                      <a:cubicBezTo>
                        <a:pt x="106" y="701"/>
                        <a:pt x="107" y="699"/>
                        <a:pt x="109" y="699"/>
                      </a:cubicBezTo>
                      <a:cubicBezTo>
                        <a:pt x="109" y="699"/>
                        <a:pt x="109" y="699"/>
                        <a:pt x="109" y="699"/>
                      </a:cubicBezTo>
                      <a:cubicBezTo>
                        <a:pt x="109" y="699"/>
                        <a:pt x="109" y="699"/>
                        <a:pt x="109" y="699"/>
                      </a:cubicBezTo>
                      <a:cubicBezTo>
                        <a:pt x="110" y="698"/>
                        <a:pt x="112" y="698"/>
                        <a:pt x="113" y="698"/>
                      </a:cubicBezTo>
                      <a:cubicBezTo>
                        <a:pt x="114" y="697"/>
                        <a:pt x="115" y="697"/>
                        <a:pt x="116" y="696"/>
                      </a:cubicBezTo>
                      <a:cubicBezTo>
                        <a:pt x="117" y="696"/>
                        <a:pt x="120" y="695"/>
                        <a:pt x="123" y="694"/>
                      </a:cubicBezTo>
                      <a:cubicBezTo>
                        <a:pt x="123" y="694"/>
                        <a:pt x="123" y="694"/>
                        <a:pt x="123" y="694"/>
                      </a:cubicBezTo>
                      <a:cubicBezTo>
                        <a:pt x="124" y="694"/>
                        <a:pt x="124" y="694"/>
                        <a:pt x="124" y="694"/>
                      </a:cubicBezTo>
                      <a:cubicBezTo>
                        <a:pt x="124" y="694"/>
                        <a:pt x="125" y="694"/>
                        <a:pt x="126" y="694"/>
                      </a:cubicBezTo>
                      <a:cubicBezTo>
                        <a:pt x="126" y="694"/>
                        <a:pt x="127" y="694"/>
                        <a:pt x="128" y="694"/>
                      </a:cubicBezTo>
                      <a:cubicBezTo>
                        <a:pt x="128" y="694"/>
                        <a:pt x="129" y="694"/>
                        <a:pt x="130" y="694"/>
                      </a:cubicBezTo>
                      <a:cubicBezTo>
                        <a:pt x="130" y="694"/>
                        <a:pt x="130" y="694"/>
                        <a:pt x="130" y="694"/>
                      </a:cubicBezTo>
                      <a:cubicBezTo>
                        <a:pt x="130" y="694"/>
                        <a:pt x="130" y="694"/>
                        <a:pt x="130" y="694"/>
                      </a:cubicBezTo>
                      <a:cubicBezTo>
                        <a:pt x="131" y="695"/>
                        <a:pt x="132" y="697"/>
                        <a:pt x="132" y="698"/>
                      </a:cubicBezTo>
                      <a:cubicBezTo>
                        <a:pt x="131" y="699"/>
                        <a:pt x="131" y="699"/>
                        <a:pt x="131" y="699"/>
                      </a:cubicBezTo>
                      <a:cubicBezTo>
                        <a:pt x="132" y="699"/>
                        <a:pt x="132" y="699"/>
                        <a:pt x="132" y="699"/>
                      </a:cubicBezTo>
                      <a:cubicBezTo>
                        <a:pt x="132" y="700"/>
                        <a:pt x="134" y="702"/>
                        <a:pt x="136" y="703"/>
                      </a:cubicBezTo>
                      <a:cubicBezTo>
                        <a:pt x="136" y="703"/>
                        <a:pt x="136" y="703"/>
                        <a:pt x="136" y="703"/>
                      </a:cubicBezTo>
                      <a:cubicBezTo>
                        <a:pt x="136" y="703"/>
                        <a:pt x="136" y="703"/>
                        <a:pt x="136" y="703"/>
                      </a:cubicBezTo>
                      <a:cubicBezTo>
                        <a:pt x="137" y="703"/>
                        <a:pt x="138" y="703"/>
                        <a:pt x="140" y="703"/>
                      </a:cubicBezTo>
                      <a:cubicBezTo>
                        <a:pt x="141" y="703"/>
                        <a:pt x="142" y="703"/>
                        <a:pt x="143" y="703"/>
                      </a:cubicBezTo>
                      <a:cubicBezTo>
                        <a:pt x="145" y="703"/>
                        <a:pt x="148" y="701"/>
                        <a:pt x="148" y="701"/>
                      </a:cubicBezTo>
                      <a:cubicBezTo>
                        <a:pt x="150" y="699"/>
                        <a:pt x="152" y="698"/>
                        <a:pt x="154" y="698"/>
                      </a:cubicBezTo>
                      <a:cubicBezTo>
                        <a:pt x="155" y="698"/>
                        <a:pt x="157" y="697"/>
                        <a:pt x="157" y="697"/>
                      </a:cubicBezTo>
                      <a:cubicBezTo>
                        <a:pt x="158" y="694"/>
                        <a:pt x="158" y="693"/>
                        <a:pt x="157" y="692"/>
                      </a:cubicBezTo>
                      <a:cubicBezTo>
                        <a:pt x="157" y="692"/>
                        <a:pt x="157" y="692"/>
                        <a:pt x="157" y="692"/>
                      </a:cubicBezTo>
                      <a:cubicBezTo>
                        <a:pt x="157" y="692"/>
                        <a:pt x="157" y="692"/>
                        <a:pt x="157" y="692"/>
                      </a:cubicBezTo>
                      <a:cubicBezTo>
                        <a:pt x="156" y="691"/>
                        <a:pt x="155" y="689"/>
                        <a:pt x="155" y="687"/>
                      </a:cubicBezTo>
                      <a:cubicBezTo>
                        <a:pt x="155" y="686"/>
                        <a:pt x="155" y="684"/>
                        <a:pt x="156" y="683"/>
                      </a:cubicBezTo>
                      <a:cubicBezTo>
                        <a:pt x="157" y="683"/>
                        <a:pt x="158" y="682"/>
                        <a:pt x="158" y="681"/>
                      </a:cubicBezTo>
                      <a:cubicBezTo>
                        <a:pt x="158" y="681"/>
                        <a:pt x="158" y="681"/>
                        <a:pt x="158" y="681"/>
                      </a:cubicBezTo>
                      <a:cubicBezTo>
                        <a:pt x="158" y="680"/>
                        <a:pt x="158" y="680"/>
                        <a:pt x="158" y="680"/>
                      </a:cubicBezTo>
                      <a:cubicBezTo>
                        <a:pt x="158" y="679"/>
                        <a:pt x="158" y="679"/>
                        <a:pt x="158" y="678"/>
                      </a:cubicBezTo>
                      <a:cubicBezTo>
                        <a:pt x="157" y="677"/>
                        <a:pt x="157" y="675"/>
                        <a:pt x="157" y="674"/>
                      </a:cubicBezTo>
                      <a:cubicBezTo>
                        <a:pt x="157" y="674"/>
                        <a:pt x="157" y="674"/>
                        <a:pt x="157" y="674"/>
                      </a:cubicBezTo>
                      <a:cubicBezTo>
                        <a:pt x="157" y="673"/>
                        <a:pt x="157" y="673"/>
                        <a:pt x="157" y="673"/>
                      </a:cubicBezTo>
                      <a:cubicBezTo>
                        <a:pt x="156" y="673"/>
                        <a:pt x="156" y="671"/>
                        <a:pt x="155" y="670"/>
                      </a:cubicBezTo>
                      <a:cubicBezTo>
                        <a:pt x="155" y="669"/>
                        <a:pt x="155" y="668"/>
                        <a:pt x="154" y="667"/>
                      </a:cubicBezTo>
                      <a:cubicBezTo>
                        <a:pt x="153" y="665"/>
                        <a:pt x="153" y="662"/>
                        <a:pt x="153" y="659"/>
                      </a:cubicBezTo>
                      <a:cubicBezTo>
                        <a:pt x="153" y="658"/>
                        <a:pt x="151" y="654"/>
                        <a:pt x="150" y="654"/>
                      </a:cubicBezTo>
                      <a:cubicBezTo>
                        <a:pt x="149" y="652"/>
                        <a:pt x="147" y="650"/>
                        <a:pt x="147" y="648"/>
                      </a:cubicBezTo>
                      <a:cubicBezTo>
                        <a:pt x="147" y="648"/>
                        <a:pt x="147" y="648"/>
                        <a:pt x="147" y="648"/>
                      </a:cubicBezTo>
                      <a:cubicBezTo>
                        <a:pt x="147" y="647"/>
                        <a:pt x="147" y="647"/>
                        <a:pt x="147" y="647"/>
                      </a:cubicBezTo>
                      <a:cubicBezTo>
                        <a:pt x="146" y="647"/>
                        <a:pt x="146" y="646"/>
                        <a:pt x="145" y="645"/>
                      </a:cubicBezTo>
                      <a:cubicBezTo>
                        <a:pt x="145" y="644"/>
                        <a:pt x="144" y="643"/>
                        <a:pt x="144" y="642"/>
                      </a:cubicBezTo>
                      <a:cubicBezTo>
                        <a:pt x="143" y="640"/>
                        <a:pt x="142" y="637"/>
                        <a:pt x="142" y="634"/>
                      </a:cubicBezTo>
                      <a:cubicBezTo>
                        <a:pt x="142" y="632"/>
                        <a:pt x="142" y="629"/>
                        <a:pt x="143" y="626"/>
                      </a:cubicBezTo>
                      <a:cubicBezTo>
                        <a:pt x="143" y="626"/>
                        <a:pt x="143" y="626"/>
                        <a:pt x="143" y="626"/>
                      </a:cubicBezTo>
                      <a:cubicBezTo>
                        <a:pt x="143" y="625"/>
                        <a:pt x="143" y="625"/>
                        <a:pt x="143" y="625"/>
                      </a:cubicBezTo>
                      <a:cubicBezTo>
                        <a:pt x="143" y="624"/>
                        <a:pt x="141" y="623"/>
                        <a:pt x="139" y="623"/>
                      </a:cubicBezTo>
                      <a:cubicBezTo>
                        <a:pt x="136" y="624"/>
                        <a:pt x="132" y="624"/>
                        <a:pt x="130" y="624"/>
                      </a:cubicBezTo>
                      <a:cubicBezTo>
                        <a:pt x="129" y="624"/>
                        <a:pt x="126" y="623"/>
                        <a:pt x="124" y="621"/>
                      </a:cubicBezTo>
                      <a:cubicBezTo>
                        <a:pt x="122" y="620"/>
                        <a:pt x="120" y="616"/>
                        <a:pt x="118" y="613"/>
                      </a:cubicBezTo>
                      <a:cubicBezTo>
                        <a:pt x="116" y="611"/>
                        <a:pt x="115" y="607"/>
                        <a:pt x="115" y="605"/>
                      </a:cubicBezTo>
                      <a:cubicBezTo>
                        <a:pt x="115" y="603"/>
                        <a:pt x="116" y="600"/>
                        <a:pt x="118" y="598"/>
                      </a:cubicBezTo>
                      <a:cubicBezTo>
                        <a:pt x="119" y="596"/>
                        <a:pt x="119" y="592"/>
                        <a:pt x="119" y="589"/>
                      </a:cubicBezTo>
                      <a:cubicBezTo>
                        <a:pt x="119" y="588"/>
                        <a:pt x="120" y="586"/>
                        <a:pt x="120" y="584"/>
                      </a:cubicBezTo>
                      <a:cubicBezTo>
                        <a:pt x="120" y="582"/>
                        <a:pt x="120" y="580"/>
                        <a:pt x="120" y="579"/>
                      </a:cubicBezTo>
                      <a:cubicBezTo>
                        <a:pt x="121" y="576"/>
                        <a:pt x="119" y="574"/>
                        <a:pt x="117" y="573"/>
                      </a:cubicBezTo>
                      <a:cubicBezTo>
                        <a:pt x="117" y="573"/>
                        <a:pt x="117" y="573"/>
                        <a:pt x="117" y="573"/>
                      </a:cubicBezTo>
                      <a:cubicBezTo>
                        <a:pt x="117" y="572"/>
                        <a:pt x="115" y="572"/>
                        <a:pt x="112" y="572"/>
                      </a:cubicBezTo>
                      <a:cubicBezTo>
                        <a:pt x="112" y="572"/>
                        <a:pt x="110" y="572"/>
                        <a:pt x="110" y="572"/>
                      </a:cubicBezTo>
                      <a:cubicBezTo>
                        <a:pt x="108" y="572"/>
                        <a:pt x="107" y="571"/>
                        <a:pt x="105" y="571"/>
                      </a:cubicBezTo>
                      <a:cubicBezTo>
                        <a:pt x="104" y="571"/>
                        <a:pt x="103" y="571"/>
                        <a:pt x="102" y="571"/>
                      </a:cubicBezTo>
                      <a:cubicBezTo>
                        <a:pt x="102" y="571"/>
                        <a:pt x="102" y="571"/>
                        <a:pt x="102" y="571"/>
                      </a:cubicBezTo>
                      <a:cubicBezTo>
                        <a:pt x="102" y="571"/>
                        <a:pt x="102" y="571"/>
                        <a:pt x="102" y="571"/>
                      </a:cubicBezTo>
                      <a:cubicBezTo>
                        <a:pt x="102" y="571"/>
                        <a:pt x="101" y="570"/>
                        <a:pt x="100" y="569"/>
                      </a:cubicBezTo>
                      <a:cubicBezTo>
                        <a:pt x="99" y="569"/>
                        <a:pt x="98" y="568"/>
                        <a:pt x="98" y="568"/>
                      </a:cubicBezTo>
                      <a:cubicBezTo>
                        <a:pt x="97" y="567"/>
                        <a:pt x="96" y="566"/>
                        <a:pt x="95" y="565"/>
                      </a:cubicBezTo>
                      <a:cubicBezTo>
                        <a:pt x="93" y="564"/>
                        <a:pt x="92" y="564"/>
                        <a:pt x="91" y="563"/>
                      </a:cubicBezTo>
                      <a:cubicBezTo>
                        <a:pt x="91" y="563"/>
                        <a:pt x="91" y="563"/>
                        <a:pt x="91" y="563"/>
                      </a:cubicBezTo>
                      <a:cubicBezTo>
                        <a:pt x="91" y="563"/>
                        <a:pt x="91" y="563"/>
                        <a:pt x="91" y="563"/>
                      </a:cubicBezTo>
                      <a:cubicBezTo>
                        <a:pt x="90" y="562"/>
                        <a:pt x="89" y="560"/>
                        <a:pt x="88" y="559"/>
                      </a:cubicBezTo>
                      <a:cubicBezTo>
                        <a:pt x="88" y="558"/>
                        <a:pt x="88" y="557"/>
                        <a:pt x="88" y="556"/>
                      </a:cubicBezTo>
                      <a:cubicBezTo>
                        <a:pt x="88" y="554"/>
                        <a:pt x="89" y="552"/>
                        <a:pt x="89" y="551"/>
                      </a:cubicBezTo>
                      <a:cubicBezTo>
                        <a:pt x="89" y="549"/>
                        <a:pt x="89" y="549"/>
                        <a:pt x="89" y="549"/>
                      </a:cubicBezTo>
                      <a:cubicBezTo>
                        <a:pt x="90" y="547"/>
                        <a:pt x="91" y="545"/>
                        <a:pt x="92" y="542"/>
                      </a:cubicBezTo>
                      <a:cubicBezTo>
                        <a:pt x="93" y="541"/>
                        <a:pt x="95" y="538"/>
                        <a:pt x="96" y="537"/>
                      </a:cubicBezTo>
                      <a:cubicBezTo>
                        <a:pt x="96" y="537"/>
                        <a:pt x="96" y="537"/>
                        <a:pt x="96" y="537"/>
                      </a:cubicBezTo>
                      <a:cubicBezTo>
                        <a:pt x="96" y="537"/>
                        <a:pt x="96" y="537"/>
                        <a:pt x="96" y="537"/>
                      </a:cubicBezTo>
                      <a:cubicBezTo>
                        <a:pt x="96" y="536"/>
                        <a:pt x="98" y="535"/>
                        <a:pt x="99" y="534"/>
                      </a:cubicBezTo>
                      <a:cubicBezTo>
                        <a:pt x="100" y="533"/>
                        <a:pt x="100" y="533"/>
                        <a:pt x="101" y="532"/>
                      </a:cubicBezTo>
                      <a:cubicBezTo>
                        <a:pt x="102" y="532"/>
                        <a:pt x="104" y="530"/>
                        <a:pt x="106" y="529"/>
                      </a:cubicBezTo>
                      <a:cubicBezTo>
                        <a:pt x="107" y="528"/>
                        <a:pt x="108" y="527"/>
                        <a:pt x="109" y="527"/>
                      </a:cubicBezTo>
                      <a:cubicBezTo>
                        <a:pt x="112" y="525"/>
                        <a:pt x="114" y="522"/>
                        <a:pt x="114" y="521"/>
                      </a:cubicBezTo>
                      <a:cubicBezTo>
                        <a:pt x="115" y="519"/>
                        <a:pt x="117" y="517"/>
                        <a:pt x="118" y="516"/>
                      </a:cubicBezTo>
                      <a:cubicBezTo>
                        <a:pt x="118" y="516"/>
                        <a:pt x="118" y="516"/>
                        <a:pt x="118" y="516"/>
                      </a:cubicBezTo>
                      <a:cubicBezTo>
                        <a:pt x="118" y="516"/>
                        <a:pt x="118" y="516"/>
                        <a:pt x="118" y="516"/>
                      </a:cubicBezTo>
                      <a:cubicBezTo>
                        <a:pt x="119" y="516"/>
                        <a:pt x="119" y="516"/>
                        <a:pt x="120" y="514"/>
                      </a:cubicBezTo>
                      <a:cubicBezTo>
                        <a:pt x="120" y="514"/>
                        <a:pt x="121" y="513"/>
                        <a:pt x="121" y="513"/>
                      </a:cubicBezTo>
                      <a:cubicBezTo>
                        <a:pt x="121" y="513"/>
                        <a:pt x="121" y="513"/>
                        <a:pt x="121" y="513"/>
                      </a:cubicBezTo>
                      <a:cubicBezTo>
                        <a:pt x="121" y="511"/>
                        <a:pt x="122" y="510"/>
                        <a:pt x="123" y="508"/>
                      </a:cubicBezTo>
                      <a:cubicBezTo>
                        <a:pt x="123" y="508"/>
                        <a:pt x="124" y="507"/>
                        <a:pt x="124" y="507"/>
                      </a:cubicBezTo>
                      <a:cubicBezTo>
                        <a:pt x="126" y="505"/>
                        <a:pt x="128" y="503"/>
                        <a:pt x="130" y="502"/>
                      </a:cubicBezTo>
                      <a:cubicBezTo>
                        <a:pt x="131" y="501"/>
                        <a:pt x="133" y="500"/>
                        <a:pt x="135" y="499"/>
                      </a:cubicBezTo>
                      <a:cubicBezTo>
                        <a:pt x="137" y="498"/>
                        <a:pt x="138" y="497"/>
                        <a:pt x="140" y="496"/>
                      </a:cubicBezTo>
                      <a:cubicBezTo>
                        <a:pt x="143" y="496"/>
                        <a:pt x="145" y="495"/>
                        <a:pt x="147" y="495"/>
                      </a:cubicBezTo>
                      <a:cubicBezTo>
                        <a:pt x="149" y="496"/>
                        <a:pt x="150" y="497"/>
                        <a:pt x="150" y="499"/>
                      </a:cubicBezTo>
                      <a:cubicBezTo>
                        <a:pt x="150" y="499"/>
                        <a:pt x="150" y="499"/>
                        <a:pt x="150" y="499"/>
                      </a:cubicBezTo>
                      <a:cubicBezTo>
                        <a:pt x="150" y="499"/>
                        <a:pt x="150" y="499"/>
                        <a:pt x="150" y="499"/>
                      </a:cubicBezTo>
                      <a:cubicBezTo>
                        <a:pt x="150" y="500"/>
                        <a:pt x="150" y="501"/>
                        <a:pt x="151" y="502"/>
                      </a:cubicBezTo>
                      <a:cubicBezTo>
                        <a:pt x="151" y="503"/>
                        <a:pt x="151" y="504"/>
                        <a:pt x="152" y="505"/>
                      </a:cubicBezTo>
                      <a:cubicBezTo>
                        <a:pt x="152" y="506"/>
                        <a:pt x="152" y="507"/>
                        <a:pt x="153" y="509"/>
                      </a:cubicBezTo>
                      <a:cubicBezTo>
                        <a:pt x="154" y="510"/>
                        <a:pt x="154" y="510"/>
                        <a:pt x="154" y="510"/>
                      </a:cubicBezTo>
                      <a:cubicBezTo>
                        <a:pt x="155" y="511"/>
                        <a:pt x="155" y="511"/>
                        <a:pt x="155" y="511"/>
                      </a:cubicBezTo>
                      <a:cubicBezTo>
                        <a:pt x="158" y="512"/>
                        <a:pt x="159" y="513"/>
                        <a:pt x="160" y="513"/>
                      </a:cubicBezTo>
                      <a:cubicBezTo>
                        <a:pt x="165" y="513"/>
                        <a:pt x="167" y="512"/>
                        <a:pt x="169" y="512"/>
                      </a:cubicBezTo>
                      <a:cubicBezTo>
                        <a:pt x="170" y="511"/>
                        <a:pt x="171" y="511"/>
                        <a:pt x="173" y="510"/>
                      </a:cubicBezTo>
                      <a:cubicBezTo>
                        <a:pt x="175" y="510"/>
                        <a:pt x="176" y="510"/>
                        <a:pt x="177" y="509"/>
                      </a:cubicBezTo>
                      <a:cubicBezTo>
                        <a:pt x="179" y="508"/>
                        <a:pt x="184" y="508"/>
                        <a:pt x="186" y="508"/>
                      </a:cubicBezTo>
                      <a:cubicBezTo>
                        <a:pt x="188" y="508"/>
                        <a:pt x="190" y="508"/>
                        <a:pt x="191" y="507"/>
                      </a:cubicBezTo>
                      <a:cubicBezTo>
                        <a:pt x="193" y="507"/>
                        <a:pt x="195" y="507"/>
                        <a:pt x="196" y="507"/>
                      </a:cubicBezTo>
                      <a:cubicBezTo>
                        <a:pt x="198" y="506"/>
                        <a:pt x="204" y="505"/>
                        <a:pt x="207" y="505"/>
                      </a:cubicBezTo>
                      <a:cubicBezTo>
                        <a:pt x="208" y="505"/>
                        <a:pt x="210" y="504"/>
                        <a:pt x="211" y="504"/>
                      </a:cubicBezTo>
                      <a:cubicBezTo>
                        <a:pt x="212" y="503"/>
                        <a:pt x="213" y="503"/>
                        <a:pt x="214" y="503"/>
                      </a:cubicBezTo>
                      <a:cubicBezTo>
                        <a:pt x="214" y="503"/>
                        <a:pt x="214" y="503"/>
                        <a:pt x="214" y="503"/>
                      </a:cubicBezTo>
                      <a:cubicBezTo>
                        <a:pt x="214" y="503"/>
                        <a:pt x="214" y="503"/>
                        <a:pt x="214" y="503"/>
                      </a:cubicBezTo>
                      <a:cubicBezTo>
                        <a:pt x="216" y="502"/>
                        <a:pt x="217" y="499"/>
                        <a:pt x="217" y="498"/>
                      </a:cubicBezTo>
                      <a:cubicBezTo>
                        <a:pt x="217" y="496"/>
                        <a:pt x="218" y="494"/>
                        <a:pt x="220" y="492"/>
                      </a:cubicBezTo>
                      <a:cubicBezTo>
                        <a:pt x="220" y="492"/>
                        <a:pt x="220" y="492"/>
                        <a:pt x="220" y="492"/>
                      </a:cubicBezTo>
                      <a:cubicBezTo>
                        <a:pt x="220" y="492"/>
                        <a:pt x="220" y="492"/>
                        <a:pt x="220" y="492"/>
                      </a:cubicBezTo>
                      <a:cubicBezTo>
                        <a:pt x="221" y="491"/>
                        <a:pt x="223" y="489"/>
                        <a:pt x="227" y="486"/>
                      </a:cubicBezTo>
                      <a:cubicBezTo>
                        <a:pt x="230" y="484"/>
                        <a:pt x="233" y="481"/>
                        <a:pt x="233" y="480"/>
                      </a:cubicBezTo>
                      <a:cubicBezTo>
                        <a:pt x="235" y="477"/>
                        <a:pt x="236" y="474"/>
                        <a:pt x="236" y="473"/>
                      </a:cubicBezTo>
                      <a:cubicBezTo>
                        <a:pt x="237" y="472"/>
                        <a:pt x="237" y="471"/>
                        <a:pt x="237" y="469"/>
                      </a:cubicBezTo>
                      <a:cubicBezTo>
                        <a:pt x="238" y="468"/>
                        <a:pt x="238" y="467"/>
                        <a:pt x="239" y="466"/>
                      </a:cubicBezTo>
                      <a:cubicBezTo>
                        <a:pt x="239" y="465"/>
                        <a:pt x="241" y="462"/>
                        <a:pt x="244" y="461"/>
                      </a:cubicBezTo>
                      <a:cubicBezTo>
                        <a:pt x="244" y="461"/>
                        <a:pt x="244" y="461"/>
                        <a:pt x="244" y="461"/>
                      </a:cubicBezTo>
                      <a:cubicBezTo>
                        <a:pt x="244" y="461"/>
                        <a:pt x="244" y="461"/>
                        <a:pt x="244" y="461"/>
                      </a:cubicBezTo>
                      <a:cubicBezTo>
                        <a:pt x="245" y="460"/>
                        <a:pt x="247" y="459"/>
                        <a:pt x="249" y="458"/>
                      </a:cubicBezTo>
                      <a:cubicBezTo>
                        <a:pt x="251" y="457"/>
                        <a:pt x="252" y="456"/>
                        <a:pt x="253" y="456"/>
                      </a:cubicBezTo>
                      <a:cubicBezTo>
                        <a:pt x="254" y="455"/>
                        <a:pt x="256" y="454"/>
                        <a:pt x="258" y="453"/>
                      </a:cubicBezTo>
                      <a:cubicBezTo>
                        <a:pt x="259" y="452"/>
                        <a:pt x="261" y="452"/>
                        <a:pt x="262" y="451"/>
                      </a:cubicBezTo>
                      <a:cubicBezTo>
                        <a:pt x="263" y="451"/>
                        <a:pt x="263" y="451"/>
                        <a:pt x="263" y="451"/>
                      </a:cubicBezTo>
                      <a:cubicBezTo>
                        <a:pt x="263" y="451"/>
                        <a:pt x="263" y="451"/>
                        <a:pt x="263" y="451"/>
                      </a:cubicBezTo>
                      <a:cubicBezTo>
                        <a:pt x="265" y="449"/>
                        <a:pt x="268" y="448"/>
                        <a:pt x="270" y="448"/>
                      </a:cubicBezTo>
                      <a:cubicBezTo>
                        <a:pt x="270" y="448"/>
                        <a:pt x="270" y="448"/>
                        <a:pt x="270" y="448"/>
                      </a:cubicBezTo>
                      <a:cubicBezTo>
                        <a:pt x="270" y="447"/>
                        <a:pt x="270" y="447"/>
                        <a:pt x="270" y="447"/>
                      </a:cubicBezTo>
                      <a:cubicBezTo>
                        <a:pt x="271" y="447"/>
                        <a:pt x="274" y="445"/>
                        <a:pt x="275" y="443"/>
                      </a:cubicBezTo>
                      <a:cubicBezTo>
                        <a:pt x="276" y="441"/>
                        <a:pt x="278" y="439"/>
                        <a:pt x="279" y="438"/>
                      </a:cubicBezTo>
                      <a:cubicBezTo>
                        <a:pt x="279" y="438"/>
                        <a:pt x="279" y="438"/>
                        <a:pt x="279" y="438"/>
                      </a:cubicBezTo>
                      <a:cubicBezTo>
                        <a:pt x="280" y="438"/>
                        <a:pt x="280" y="438"/>
                        <a:pt x="280" y="438"/>
                      </a:cubicBezTo>
                      <a:cubicBezTo>
                        <a:pt x="280" y="437"/>
                        <a:pt x="281" y="436"/>
                        <a:pt x="282" y="435"/>
                      </a:cubicBezTo>
                      <a:cubicBezTo>
                        <a:pt x="283" y="433"/>
                        <a:pt x="284" y="432"/>
                        <a:pt x="285" y="431"/>
                      </a:cubicBezTo>
                      <a:cubicBezTo>
                        <a:pt x="285" y="431"/>
                        <a:pt x="285" y="431"/>
                        <a:pt x="285" y="431"/>
                      </a:cubicBezTo>
                      <a:cubicBezTo>
                        <a:pt x="287" y="428"/>
                        <a:pt x="288" y="424"/>
                        <a:pt x="289" y="422"/>
                      </a:cubicBezTo>
                      <a:cubicBezTo>
                        <a:pt x="290" y="420"/>
                        <a:pt x="292" y="416"/>
                        <a:pt x="293" y="413"/>
                      </a:cubicBezTo>
                      <a:cubicBezTo>
                        <a:pt x="294" y="410"/>
                        <a:pt x="295" y="406"/>
                        <a:pt x="297" y="403"/>
                      </a:cubicBezTo>
                      <a:cubicBezTo>
                        <a:pt x="298" y="400"/>
                        <a:pt x="301" y="397"/>
                        <a:pt x="303" y="396"/>
                      </a:cubicBezTo>
                      <a:cubicBezTo>
                        <a:pt x="311" y="393"/>
                        <a:pt x="311" y="393"/>
                        <a:pt x="311" y="393"/>
                      </a:cubicBezTo>
                      <a:cubicBezTo>
                        <a:pt x="313" y="393"/>
                        <a:pt x="316" y="392"/>
                        <a:pt x="317" y="391"/>
                      </a:cubicBezTo>
                      <a:cubicBezTo>
                        <a:pt x="325" y="388"/>
                        <a:pt x="325" y="388"/>
                        <a:pt x="325" y="388"/>
                      </a:cubicBezTo>
                      <a:cubicBezTo>
                        <a:pt x="327" y="387"/>
                        <a:pt x="329" y="386"/>
                        <a:pt x="329" y="386"/>
                      </a:cubicBezTo>
                      <a:cubicBezTo>
                        <a:pt x="330" y="386"/>
                        <a:pt x="330" y="386"/>
                        <a:pt x="330" y="386"/>
                      </a:cubicBezTo>
                      <a:cubicBezTo>
                        <a:pt x="330" y="384"/>
                        <a:pt x="330" y="384"/>
                        <a:pt x="330" y="384"/>
                      </a:cubicBezTo>
                      <a:cubicBezTo>
                        <a:pt x="329" y="383"/>
                        <a:pt x="329" y="382"/>
                        <a:pt x="329" y="381"/>
                      </a:cubicBezTo>
                      <a:cubicBezTo>
                        <a:pt x="329" y="381"/>
                        <a:pt x="329" y="380"/>
                        <a:pt x="329" y="380"/>
                      </a:cubicBezTo>
                      <a:cubicBezTo>
                        <a:pt x="329" y="380"/>
                        <a:pt x="329" y="380"/>
                        <a:pt x="329" y="380"/>
                      </a:cubicBezTo>
                      <a:cubicBezTo>
                        <a:pt x="328" y="380"/>
                        <a:pt x="328" y="380"/>
                        <a:pt x="328" y="380"/>
                      </a:cubicBezTo>
                      <a:cubicBezTo>
                        <a:pt x="327" y="378"/>
                        <a:pt x="327" y="377"/>
                        <a:pt x="326" y="377"/>
                      </a:cubicBezTo>
                      <a:cubicBezTo>
                        <a:pt x="326" y="376"/>
                        <a:pt x="326" y="376"/>
                        <a:pt x="326" y="376"/>
                      </a:cubicBezTo>
                      <a:cubicBezTo>
                        <a:pt x="326" y="376"/>
                        <a:pt x="326" y="376"/>
                        <a:pt x="326" y="376"/>
                      </a:cubicBezTo>
                      <a:cubicBezTo>
                        <a:pt x="326" y="376"/>
                        <a:pt x="325" y="375"/>
                        <a:pt x="325" y="375"/>
                      </a:cubicBezTo>
                      <a:cubicBezTo>
                        <a:pt x="325" y="375"/>
                        <a:pt x="325" y="375"/>
                        <a:pt x="325" y="375"/>
                      </a:cubicBezTo>
                      <a:cubicBezTo>
                        <a:pt x="325" y="375"/>
                        <a:pt x="326" y="374"/>
                        <a:pt x="327" y="373"/>
                      </a:cubicBezTo>
                      <a:cubicBezTo>
                        <a:pt x="328" y="373"/>
                        <a:pt x="328" y="373"/>
                        <a:pt x="328" y="373"/>
                      </a:cubicBezTo>
                      <a:cubicBezTo>
                        <a:pt x="328" y="373"/>
                        <a:pt x="328" y="373"/>
                        <a:pt x="328" y="373"/>
                      </a:cubicBezTo>
                      <a:cubicBezTo>
                        <a:pt x="329" y="371"/>
                        <a:pt x="330" y="370"/>
                        <a:pt x="332" y="369"/>
                      </a:cubicBezTo>
                      <a:cubicBezTo>
                        <a:pt x="332" y="369"/>
                        <a:pt x="332" y="369"/>
                        <a:pt x="332" y="369"/>
                      </a:cubicBezTo>
                      <a:cubicBezTo>
                        <a:pt x="332" y="368"/>
                        <a:pt x="332" y="368"/>
                        <a:pt x="332" y="368"/>
                      </a:cubicBezTo>
                      <a:cubicBezTo>
                        <a:pt x="333" y="368"/>
                        <a:pt x="335" y="365"/>
                        <a:pt x="336" y="364"/>
                      </a:cubicBezTo>
                      <a:cubicBezTo>
                        <a:pt x="336" y="363"/>
                        <a:pt x="336" y="363"/>
                        <a:pt x="336" y="363"/>
                      </a:cubicBezTo>
                      <a:cubicBezTo>
                        <a:pt x="337" y="362"/>
                        <a:pt x="338" y="361"/>
                        <a:pt x="338" y="361"/>
                      </a:cubicBezTo>
                      <a:cubicBezTo>
                        <a:pt x="339" y="361"/>
                        <a:pt x="341" y="360"/>
                        <a:pt x="342" y="358"/>
                      </a:cubicBezTo>
                      <a:cubicBezTo>
                        <a:pt x="343" y="357"/>
                        <a:pt x="346" y="355"/>
                        <a:pt x="348" y="352"/>
                      </a:cubicBezTo>
                      <a:cubicBezTo>
                        <a:pt x="349" y="351"/>
                        <a:pt x="352" y="348"/>
                        <a:pt x="354" y="347"/>
                      </a:cubicBezTo>
                      <a:cubicBezTo>
                        <a:pt x="355" y="347"/>
                        <a:pt x="355" y="346"/>
                        <a:pt x="356" y="346"/>
                      </a:cubicBezTo>
                      <a:cubicBezTo>
                        <a:pt x="358" y="345"/>
                        <a:pt x="359" y="345"/>
                        <a:pt x="359" y="344"/>
                      </a:cubicBezTo>
                      <a:cubicBezTo>
                        <a:pt x="364" y="340"/>
                        <a:pt x="364" y="340"/>
                        <a:pt x="364" y="340"/>
                      </a:cubicBezTo>
                      <a:cubicBezTo>
                        <a:pt x="365" y="340"/>
                        <a:pt x="365" y="339"/>
                        <a:pt x="366" y="339"/>
                      </a:cubicBezTo>
                      <a:cubicBezTo>
                        <a:pt x="367" y="338"/>
                        <a:pt x="367" y="338"/>
                        <a:pt x="367" y="338"/>
                      </a:cubicBezTo>
                      <a:cubicBezTo>
                        <a:pt x="366" y="337"/>
                        <a:pt x="366" y="337"/>
                        <a:pt x="366" y="337"/>
                      </a:cubicBezTo>
                      <a:cubicBezTo>
                        <a:pt x="366" y="337"/>
                        <a:pt x="366" y="337"/>
                        <a:pt x="366" y="337"/>
                      </a:cubicBezTo>
                      <a:cubicBezTo>
                        <a:pt x="365" y="336"/>
                        <a:pt x="365" y="336"/>
                        <a:pt x="364" y="335"/>
                      </a:cubicBezTo>
                      <a:cubicBezTo>
                        <a:pt x="364" y="334"/>
                        <a:pt x="363" y="333"/>
                        <a:pt x="362" y="332"/>
                      </a:cubicBezTo>
                      <a:cubicBezTo>
                        <a:pt x="361" y="332"/>
                        <a:pt x="361" y="331"/>
                        <a:pt x="361" y="330"/>
                      </a:cubicBezTo>
                      <a:cubicBezTo>
                        <a:pt x="361" y="330"/>
                        <a:pt x="361" y="329"/>
                        <a:pt x="362" y="328"/>
                      </a:cubicBezTo>
                      <a:cubicBezTo>
                        <a:pt x="362" y="328"/>
                        <a:pt x="362" y="328"/>
                        <a:pt x="362" y="328"/>
                      </a:cubicBezTo>
                      <a:cubicBezTo>
                        <a:pt x="363" y="327"/>
                        <a:pt x="363" y="327"/>
                        <a:pt x="363" y="327"/>
                      </a:cubicBezTo>
                      <a:cubicBezTo>
                        <a:pt x="363" y="325"/>
                        <a:pt x="364" y="324"/>
                        <a:pt x="364" y="324"/>
                      </a:cubicBezTo>
                      <a:cubicBezTo>
                        <a:pt x="364" y="324"/>
                        <a:pt x="364" y="321"/>
                        <a:pt x="365" y="320"/>
                      </a:cubicBezTo>
                      <a:cubicBezTo>
                        <a:pt x="366" y="317"/>
                        <a:pt x="367" y="314"/>
                        <a:pt x="366" y="313"/>
                      </a:cubicBezTo>
                      <a:cubicBezTo>
                        <a:pt x="366" y="313"/>
                        <a:pt x="366" y="313"/>
                        <a:pt x="366" y="313"/>
                      </a:cubicBezTo>
                      <a:cubicBezTo>
                        <a:pt x="366" y="312"/>
                        <a:pt x="366" y="312"/>
                        <a:pt x="366" y="312"/>
                      </a:cubicBezTo>
                      <a:cubicBezTo>
                        <a:pt x="366" y="312"/>
                        <a:pt x="365" y="311"/>
                        <a:pt x="364" y="310"/>
                      </a:cubicBezTo>
                      <a:cubicBezTo>
                        <a:pt x="364" y="309"/>
                        <a:pt x="364" y="308"/>
                        <a:pt x="363" y="308"/>
                      </a:cubicBezTo>
                      <a:cubicBezTo>
                        <a:pt x="363" y="306"/>
                        <a:pt x="363" y="304"/>
                        <a:pt x="362" y="303"/>
                      </a:cubicBezTo>
                      <a:cubicBezTo>
                        <a:pt x="362" y="301"/>
                        <a:pt x="362" y="301"/>
                        <a:pt x="362" y="301"/>
                      </a:cubicBezTo>
                      <a:cubicBezTo>
                        <a:pt x="363" y="298"/>
                        <a:pt x="363" y="298"/>
                        <a:pt x="363" y="298"/>
                      </a:cubicBezTo>
                      <a:cubicBezTo>
                        <a:pt x="364" y="297"/>
                        <a:pt x="365" y="296"/>
                        <a:pt x="366" y="296"/>
                      </a:cubicBezTo>
                      <a:cubicBezTo>
                        <a:pt x="367" y="295"/>
                        <a:pt x="367" y="294"/>
                        <a:pt x="368" y="294"/>
                      </a:cubicBezTo>
                      <a:cubicBezTo>
                        <a:pt x="369" y="293"/>
                        <a:pt x="370" y="292"/>
                        <a:pt x="371" y="292"/>
                      </a:cubicBezTo>
                      <a:cubicBezTo>
                        <a:pt x="371" y="291"/>
                        <a:pt x="371" y="291"/>
                        <a:pt x="371" y="291"/>
                      </a:cubicBezTo>
                      <a:cubicBezTo>
                        <a:pt x="371" y="291"/>
                        <a:pt x="371" y="291"/>
                        <a:pt x="371" y="291"/>
                      </a:cubicBezTo>
                      <a:cubicBezTo>
                        <a:pt x="372" y="291"/>
                        <a:pt x="372" y="290"/>
                        <a:pt x="373" y="290"/>
                      </a:cubicBezTo>
                      <a:cubicBezTo>
                        <a:pt x="374" y="290"/>
                        <a:pt x="375" y="290"/>
                        <a:pt x="376" y="289"/>
                      </a:cubicBezTo>
                      <a:cubicBezTo>
                        <a:pt x="377" y="288"/>
                        <a:pt x="378" y="287"/>
                        <a:pt x="380" y="287"/>
                      </a:cubicBezTo>
                      <a:cubicBezTo>
                        <a:pt x="383" y="286"/>
                        <a:pt x="385" y="285"/>
                        <a:pt x="385" y="284"/>
                      </a:cubicBezTo>
                      <a:cubicBezTo>
                        <a:pt x="386" y="284"/>
                        <a:pt x="388" y="283"/>
                        <a:pt x="389" y="283"/>
                      </a:cubicBezTo>
                      <a:cubicBezTo>
                        <a:pt x="390" y="283"/>
                        <a:pt x="390" y="283"/>
                        <a:pt x="391" y="283"/>
                      </a:cubicBezTo>
                      <a:cubicBezTo>
                        <a:pt x="391" y="283"/>
                        <a:pt x="391" y="283"/>
                        <a:pt x="391" y="283"/>
                      </a:cubicBezTo>
                      <a:cubicBezTo>
                        <a:pt x="391" y="283"/>
                        <a:pt x="391" y="283"/>
                        <a:pt x="391" y="283"/>
                      </a:cubicBezTo>
                      <a:cubicBezTo>
                        <a:pt x="393" y="283"/>
                        <a:pt x="395" y="283"/>
                        <a:pt x="396" y="281"/>
                      </a:cubicBezTo>
                      <a:cubicBezTo>
                        <a:pt x="397" y="281"/>
                        <a:pt x="399" y="280"/>
                        <a:pt x="401" y="279"/>
                      </a:cubicBezTo>
                      <a:cubicBezTo>
                        <a:pt x="401" y="279"/>
                        <a:pt x="401" y="279"/>
                        <a:pt x="401" y="279"/>
                      </a:cubicBezTo>
                      <a:cubicBezTo>
                        <a:pt x="401" y="279"/>
                        <a:pt x="401" y="279"/>
                        <a:pt x="401" y="279"/>
                      </a:cubicBezTo>
                      <a:cubicBezTo>
                        <a:pt x="401" y="278"/>
                        <a:pt x="401" y="278"/>
                        <a:pt x="402" y="278"/>
                      </a:cubicBezTo>
                      <a:cubicBezTo>
                        <a:pt x="402" y="278"/>
                        <a:pt x="402" y="278"/>
                        <a:pt x="402" y="278"/>
                      </a:cubicBezTo>
                      <a:cubicBezTo>
                        <a:pt x="402" y="277"/>
                        <a:pt x="402" y="277"/>
                        <a:pt x="402" y="277"/>
                      </a:cubicBezTo>
                      <a:cubicBezTo>
                        <a:pt x="402" y="277"/>
                        <a:pt x="403" y="276"/>
                        <a:pt x="403" y="275"/>
                      </a:cubicBezTo>
                      <a:cubicBezTo>
                        <a:pt x="403" y="275"/>
                        <a:pt x="403" y="275"/>
                        <a:pt x="403" y="275"/>
                      </a:cubicBezTo>
                      <a:cubicBezTo>
                        <a:pt x="403" y="274"/>
                        <a:pt x="403" y="274"/>
                        <a:pt x="403" y="274"/>
                      </a:cubicBezTo>
                      <a:cubicBezTo>
                        <a:pt x="403" y="272"/>
                        <a:pt x="403" y="271"/>
                        <a:pt x="402" y="269"/>
                      </a:cubicBezTo>
                      <a:cubicBezTo>
                        <a:pt x="402" y="269"/>
                        <a:pt x="402" y="269"/>
                        <a:pt x="402" y="269"/>
                      </a:cubicBezTo>
                      <a:cubicBezTo>
                        <a:pt x="400" y="267"/>
                        <a:pt x="400" y="267"/>
                        <a:pt x="400" y="267"/>
                      </a:cubicBezTo>
                      <a:cubicBezTo>
                        <a:pt x="397" y="266"/>
                        <a:pt x="397" y="266"/>
                        <a:pt x="397" y="266"/>
                      </a:cubicBezTo>
                      <a:cubicBezTo>
                        <a:pt x="397" y="266"/>
                        <a:pt x="397" y="266"/>
                        <a:pt x="397" y="266"/>
                      </a:cubicBezTo>
                      <a:cubicBezTo>
                        <a:pt x="395" y="266"/>
                        <a:pt x="392" y="264"/>
                        <a:pt x="391" y="264"/>
                      </a:cubicBezTo>
                      <a:cubicBezTo>
                        <a:pt x="391" y="263"/>
                        <a:pt x="390" y="263"/>
                        <a:pt x="388" y="263"/>
                      </a:cubicBezTo>
                      <a:cubicBezTo>
                        <a:pt x="383" y="263"/>
                        <a:pt x="383" y="263"/>
                        <a:pt x="383" y="263"/>
                      </a:cubicBezTo>
                      <a:cubicBezTo>
                        <a:pt x="383" y="263"/>
                        <a:pt x="383" y="263"/>
                        <a:pt x="383" y="263"/>
                      </a:cubicBezTo>
                      <a:cubicBezTo>
                        <a:pt x="383" y="263"/>
                        <a:pt x="382" y="264"/>
                        <a:pt x="381" y="264"/>
                      </a:cubicBezTo>
                      <a:cubicBezTo>
                        <a:pt x="381" y="264"/>
                        <a:pt x="380" y="263"/>
                        <a:pt x="380" y="263"/>
                      </a:cubicBezTo>
                      <a:cubicBezTo>
                        <a:pt x="380" y="263"/>
                        <a:pt x="380" y="263"/>
                        <a:pt x="380" y="263"/>
                      </a:cubicBezTo>
                      <a:cubicBezTo>
                        <a:pt x="379" y="263"/>
                        <a:pt x="379" y="263"/>
                        <a:pt x="379" y="263"/>
                      </a:cubicBezTo>
                      <a:cubicBezTo>
                        <a:pt x="378" y="263"/>
                        <a:pt x="376" y="262"/>
                        <a:pt x="374" y="261"/>
                      </a:cubicBezTo>
                      <a:cubicBezTo>
                        <a:pt x="373" y="261"/>
                        <a:pt x="372" y="259"/>
                        <a:pt x="371" y="257"/>
                      </a:cubicBezTo>
                      <a:cubicBezTo>
                        <a:pt x="371" y="241"/>
                        <a:pt x="371" y="241"/>
                        <a:pt x="371" y="241"/>
                      </a:cubicBezTo>
                      <a:cubicBezTo>
                        <a:pt x="369" y="242"/>
                        <a:pt x="369" y="242"/>
                        <a:pt x="369" y="242"/>
                      </a:cubicBezTo>
                      <a:cubicBezTo>
                        <a:pt x="368" y="242"/>
                        <a:pt x="368" y="242"/>
                        <a:pt x="367" y="242"/>
                      </a:cubicBezTo>
                      <a:cubicBezTo>
                        <a:pt x="367" y="242"/>
                        <a:pt x="367" y="242"/>
                        <a:pt x="367" y="242"/>
                      </a:cubicBezTo>
                      <a:cubicBezTo>
                        <a:pt x="367" y="242"/>
                        <a:pt x="367" y="242"/>
                        <a:pt x="367" y="242"/>
                      </a:cubicBezTo>
                      <a:cubicBezTo>
                        <a:pt x="366" y="243"/>
                        <a:pt x="365" y="243"/>
                        <a:pt x="363" y="243"/>
                      </a:cubicBezTo>
                      <a:cubicBezTo>
                        <a:pt x="362" y="243"/>
                        <a:pt x="360" y="244"/>
                        <a:pt x="359" y="244"/>
                      </a:cubicBezTo>
                      <a:cubicBezTo>
                        <a:pt x="359" y="244"/>
                        <a:pt x="359" y="244"/>
                        <a:pt x="359" y="244"/>
                      </a:cubicBezTo>
                      <a:cubicBezTo>
                        <a:pt x="357" y="244"/>
                        <a:pt x="356" y="244"/>
                        <a:pt x="355" y="243"/>
                      </a:cubicBezTo>
                      <a:cubicBezTo>
                        <a:pt x="355" y="242"/>
                        <a:pt x="355" y="242"/>
                        <a:pt x="355" y="241"/>
                      </a:cubicBezTo>
                      <a:cubicBezTo>
                        <a:pt x="355" y="241"/>
                        <a:pt x="355" y="241"/>
                        <a:pt x="355" y="241"/>
                      </a:cubicBezTo>
                      <a:cubicBezTo>
                        <a:pt x="355" y="235"/>
                        <a:pt x="355" y="235"/>
                        <a:pt x="355" y="235"/>
                      </a:cubicBezTo>
                      <a:cubicBezTo>
                        <a:pt x="355" y="234"/>
                        <a:pt x="355" y="233"/>
                        <a:pt x="353" y="231"/>
                      </a:cubicBezTo>
                      <a:cubicBezTo>
                        <a:pt x="353" y="231"/>
                        <a:pt x="353" y="231"/>
                        <a:pt x="353" y="231"/>
                      </a:cubicBezTo>
                      <a:cubicBezTo>
                        <a:pt x="352" y="231"/>
                        <a:pt x="352" y="231"/>
                        <a:pt x="352" y="231"/>
                      </a:cubicBezTo>
                      <a:cubicBezTo>
                        <a:pt x="349" y="231"/>
                        <a:pt x="333" y="230"/>
                        <a:pt x="325" y="228"/>
                      </a:cubicBezTo>
                      <a:cubicBezTo>
                        <a:pt x="316" y="225"/>
                        <a:pt x="306" y="218"/>
                        <a:pt x="306" y="203"/>
                      </a:cubicBezTo>
                      <a:cubicBezTo>
                        <a:pt x="306" y="196"/>
                        <a:pt x="305" y="191"/>
                        <a:pt x="304" y="185"/>
                      </a:cubicBezTo>
                      <a:cubicBezTo>
                        <a:pt x="303" y="180"/>
                        <a:pt x="302" y="175"/>
                        <a:pt x="302" y="169"/>
                      </a:cubicBezTo>
                      <a:cubicBezTo>
                        <a:pt x="302" y="165"/>
                        <a:pt x="299" y="161"/>
                        <a:pt x="296" y="158"/>
                      </a:cubicBezTo>
                      <a:cubicBezTo>
                        <a:pt x="294" y="155"/>
                        <a:pt x="292" y="152"/>
                        <a:pt x="293" y="150"/>
                      </a:cubicBezTo>
                      <a:cubicBezTo>
                        <a:pt x="293" y="147"/>
                        <a:pt x="296" y="145"/>
                        <a:pt x="302" y="142"/>
                      </a:cubicBezTo>
                      <a:cubicBezTo>
                        <a:pt x="307" y="140"/>
                        <a:pt x="312" y="138"/>
                        <a:pt x="316" y="136"/>
                      </a:cubicBezTo>
                      <a:cubicBezTo>
                        <a:pt x="328" y="132"/>
                        <a:pt x="334" y="130"/>
                        <a:pt x="337" y="118"/>
                      </a:cubicBezTo>
                      <a:cubicBezTo>
                        <a:pt x="339" y="107"/>
                        <a:pt x="334" y="105"/>
                        <a:pt x="329" y="103"/>
                      </a:cubicBezTo>
                      <a:cubicBezTo>
                        <a:pt x="326" y="102"/>
                        <a:pt x="323" y="100"/>
                        <a:pt x="320" y="98"/>
                      </a:cubicBezTo>
                      <a:cubicBezTo>
                        <a:pt x="317" y="95"/>
                        <a:pt x="318" y="92"/>
                        <a:pt x="319" y="90"/>
                      </a:cubicBezTo>
                      <a:cubicBezTo>
                        <a:pt x="319" y="89"/>
                        <a:pt x="320" y="88"/>
                        <a:pt x="319" y="87"/>
                      </a:cubicBezTo>
                      <a:cubicBezTo>
                        <a:pt x="319" y="86"/>
                        <a:pt x="317" y="84"/>
                        <a:pt x="310" y="83"/>
                      </a:cubicBezTo>
                      <a:cubicBezTo>
                        <a:pt x="292" y="79"/>
                        <a:pt x="284" y="72"/>
                        <a:pt x="281" y="68"/>
                      </a:cubicBezTo>
                      <a:cubicBezTo>
                        <a:pt x="280" y="67"/>
                        <a:pt x="280" y="67"/>
                        <a:pt x="280" y="67"/>
                      </a:cubicBezTo>
                      <a:cubicBezTo>
                        <a:pt x="279" y="66"/>
                        <a:pt x="276" y="64"/>
                        <a:pt x="273" y="63"/>
                      </a:cubicBezTo>
                      <a:cubicBezTo>
                        <a:pt x="266" y="59"/>
                        <a:pt x="261" y="56"/>
                        <a:pt x="261" y="53"/>
                      </a:cubicBezTo>
                      <a:cubicBezTo>
                        <a:pt x="261" y="52"/>
                        <a:pt x="261" y="52"/>
                        <a:pt x="261" y="52"/>
                      </a:cubicBezTo>
                      <a:cubicBezTo>
                        <a:pt x="261" y="47"/>
                        <a:pt x="260" y="38"/>
                        <a:pt x="276" y="33"/>
                      </a:cubicBezTo>
                      <a:cubicBezTo>
                        <a:pt x="288" y="30"/>
                        <a:pt x="293" y="28"/>
                        <a:pt x="301" y="26"/>
                      </a:cubicBezTo>
                      <a:cubicBezTo>
                        <a:pt x="302" y="26"/>
                        <a:pt x="302" y="26"/>
                        <a:pt x="302" y="26"/>
                      </a:cubicBezTo>
                      <a:cubicBezTo>
                        <a:pt x="305" y="25"/>
                        <a:pt x="309" y="25"/>
                        <a:pt x="314" y="23"/>
                      </a:cubicBezTo>
                      <a:cubicBezTo>
                        <a:pt x="320" y="22"/>
                        <a:pt x="322" y="20"/>
                        <a:pt x="322" y="18"/>
                      </a:cubicBezTo>
                      <a:cubicBezTo>
                        <a:pt x="322" y="16"/>
                        <a:pt x="322" y="14"/>
                        <a:pt x="335" y="12"/>
                      </a:cubicBezTo>
                      <a:cubicBezTo>
                        <a:pt x="345" y="10"/>
                        <a:pt x="353" y="6"/>
                        <a:pt x="358" y="3"/>
                      </a:cubicBezTo>
                      <a:cubicBezTo>
                        <a:pt x="363" y="1"/>
                        <a:pt x="366" y="0"/>
                        <a:pt x="368" y="0"/>
                      </a:cubicBezTo>
                      <a:cubicBezTo>
                        <a:pt x="370" y="0"/>
                        <a:pt x="371" y="0"/>
                        <a:pt x="372" y="1"/>
                      </a:cubicBezTo>
                      <a:cubicBezTo>
                        <a:pt x="374" y="3"/>
                        <a:pt x="379" y="4"/>
                        <a:pt x="385" y="4"/>
                      </a:cubicBezTo>
                      <a:cubicBezTo>
                        <a:pt x="390" y="4"/>
                        <a:pt x="396" y="4"/>
                        <a:pt x="398" y="7"/>
                      </a:cubicBezTo>
                      <a:cubicBezTo>
                        <a:pt x="399" y="9"/>
                        <a:pt x="399" y="11"/>
                        <a:pt x="397" y="13"/>
                      </a:cubicBezTo>
                      <a:cubicBezTo>
                        <a:pt x="395" y="19"/>
                        <a:pt x="394" y="22"/>
                        <a:pt x="395" y="24"/>
                      </a:cubicBezTo>
                      <a:cubicBezTo>
                        <a:pt x="396" y="25"/>
                        <a:pt x="398" y="25"/>
                        <a:pt x="401" y="26"/>
                      </a:cubicBezTo>
                      <a:cubicBezTo>
                        <a:pt x="403" y="26"/>
                        <a:pt x="405" y="27"/>
                        <a:pt x="407" y="27"/>
                      </a:cubicBezTo>
                      <a:cubicBezTo>
                        <a:pt x="410" y="28"/>
                        <a:pt x="411" y="28"/>
                        <a:pt x="413" y="28"/>
                      </a:cubicBezTo>
                      <a:cubicBezTo>
                        <a:pt x="415" y="28"/>
                        <a:pt x="415" y="28"/>
                        <a:pt x="415" y="28"/>
                      </a:cubicBezTo>
                      <a:cubicBezTo>
                        <a:pt x="419" y="28"/>
                        <a:pt x="422" y="29"/>
                        <a:pt x="432" y="39"/>
                      </a:cubicBezTo>
                      <a:cubicBezTo>
                        <a:pt x="440" y="47"/>
                        <a:pt x="441" y="51"/>
                        <a:pt x="442" y="54"/>
                      </a:cubicBezTo>
                      <a:cubicBezTo>
                        <a:pt x="443" y="59"/>
                        <a:pt x="444" y="61"/>
                        <a:pt x="453" y="65"/>
                      </a:cubicBezTo>
                      <a:cubicBezTo>
                        <a:pt x="460" y="69"/>
                        <a:pt x="464" y="70"/>
                        <a:pt x="467" y="70"/>
                      </a:cubicBezTo>
                      <a:cubicBezTo>
                        <a:pt x="471" y="71"/>
                        <a:pt x="474" y="71"/>
                        <a:pt x="480" y="77"/>
                      </a:cubicBezTo>
                      <a:cubicBezTo>
                        <a:pt x="482" y="79"/>
                        <a:pt x="484" y="81"/>
                        <a:pt x="485" y="82"/>
                      </a:cubicBezTo>
                      <a:cubicBezTo>
                        <a:pt x="486" y="84"/>
                        <a:pt x="487" y="84"/>
                        <a:pt x="488" y="84"/>
                      </a:cubicBezTo>
                      <a:cubicBezTo>
                        <a:pt x="488" y="84"/>
                        <a:pt x="489" y="84"/>
                        <a:pt x="489" y="84"/>
                      </a:cubicBezTo>
                      <a:cubicBezTo>
                        <a:pt x="491" y="84"/>
                        <a:pt x="494" y="83"/>
                        <a:pt x="500" y="83"/>
                      </a:cubicBezTo>
                      <a:cubicBezTo>
                        <a:pt x="513" y="83"/>
                        <a:pt x="518" y="80"/>
                        <a:pt x="526" y="76"/>
                      </a:cubicBezTo>
                      <a:cubicBezTo>
                        <a:pt x="529" y="74"/>
                        <a:pt x="532" y="73"/>
                        <a:pt x="537" y="71"/>
                      </a:cubicBezTo>
                      <a:cubicBezTo>
                        <a:pt x="552" y="64"/>
                        <a:pt x="563" y="61"/>
                        <a:pt x="571" y="61"/>
                      </a:cubicBezTo>
                      <a:cubicBezTo>
                        <a:pt x="573" y="61"/>
                        <a:pt x="575" y="60"/>
                        <a:pt x="577" y="60"/>
                      </a:cubicBezTo>
                      <a:cubicBezTo>
                        <a:pt x="580" y="59"/>
                        <a:pt x="582" y="58"/>
                        <a:pt x="585" y="58"/>
                      </a:cubicBezTo>
                      <a:cubicBezTo>
                        <a:pt x="589" y="58"/>
                        <a:pt x="593" y="60"/>
                        <a:pt x="597" y="64"/>
                      </a:cubicBezTo>
                      <a:cubicBezTo>
                        <a:pt x="603" y="69"/>
                        <a:pt x="610" y="70"/>
                        <a:pt x="616" y="71"/>
                      </a:cubicBezTo>
                      <a:cubicBezTo>
                        <a:pt x="623" y="72"/>
                        <a:pt x="627" y="73"/>
                        <a:pt x="627" y="78"/>
                      </a:cubicBezTo>
                      <a:cubicBezTo>
                        <a:pt x="627" y="81"/>
                        <a:pt x="628" y="85"/>
                        <a:pt x="629" y="89"/>
                      </a:cubicBezTo>
                      <a:cubicBezTo>
                        <a:pt x="631" y="97"/>
                        <a:pt x="634" y="105"/>
                        <a:pt x="627" y="111"/>
                      </a:cubicBezTo>
                      <a:cubicBezTo>
                        <a:pt x="623" y="115"/>
                        <a:pt x="619" y="118"/>
                        <a:pt x="616" y="121"/>
                      </a:cubicBezTo>
                      <a:cubicBezTo>
                        <a:pt x="610" y="125"/>
                        <a:pt x="606" y="129"/>
                        <a:pt x="606" y="132"/>
                      </a:cubicBezTo>
                      <a:cubicBezTo>
                        <a:pt x="606" y="134"/>
                        <a:pt x="606" y="135"/>
                        <a:pt x="607" y="136"/>
                      </a:cubicBezTo>
                      <a:cubicBezTo>
                        <a:pt x="607" y="139"/>
                        <a:pt x="608" y="141"/>
                        <a:pt x="601" y="148"/>
                      </a:cubicBezTo>
                      <a:cubicBezTo>
                        <a:pt x="596" y="153"/>
                        <a:pt x="582" y="155"/>
                        <a:pt x="573" y="156"/>
                      </a:cubicBezTo>
                      <a:cubicBezTo>
                        <a:pt x="572" y="156"/>
                        <a:pt x="571" y="157"/>
                        <a:pt x="570" y="157"/>
                      </a:cubicBezTo>
                      <a:cubicBezTo>
                        <a:pt x="570" y="159"/>
                        <a:pt x="570" y="159"/>
                        <a:pt x="570" y="159"/>
                      </a:cubicBezTo>
                      <a:cubicBezTo>
                        <a:pt x="573" y="160"/>
                        <a:pt x="576" y="160"/>
                        <a:pt x="579" y="161"/>
                      </a:cubicBezTo>
                      <a:cubicBezTo>
                        <a:pt x="584" y="162"/>
                        <a:pt x="586" y="162"/>
                        <a:pt x="587" y="163"/>
                      </a:cubicBezTo>
                      <a:cubicBezTo>
                        <a:pt x="587" y="164"/>
                        <a:pt x="587" y="164"/>
                        <a:pt x="587" y="165"/>
                      </a:cubicBezTo>
                      <a:cubicBezTo>
                        <a:pt x="587" y="165"/>
                        <a:pt x="587" y="166"/>
                        <a:pt x="587" y="166"/>
                      </a:cubicBezTo>
                      <a:cubicBezTo>
                        <a:pt x="587" y="167"/>
                        <a:pt x="586" y="168"/>
                        <a:pt x="586" y="168"/>
                      </a:cubicBezTo>
                      <a:cubicBezTo>
                        <a:pt x="586" y="168"/>
                        <a:pt x="586" y="168"/>
                        <a:pt x="586" y="168"/>
                      </a:cubicBezTo>
                      <a:cubicBezTo>
                        <a:pt x="585" y="169"/>
                        <a:pt x="584" y="170"/>
                        <a:pt x="582" y="171"/>
                      </a:cubicBezTo>
                      <a:cubicBezTo>
                        <a:pt x="582" y="171"/>
                        <a:pt x="582" y="171"/>
                        <a:pt x="582" y="171"/>
                      </a:cubicBezTo>
                      <a:cubicBezTo>
                        <a:pt x="582" y="171"/>
                        <a:pt x="582" y="171"/>
                        <a:pt x="582" y="171"/>
                      </a:cubicBezTo>
                      <a:cubicBezTo>
                        <a:pt x="581" y="172"/>
                        <a:pt x="579" y="173"/>
                        <a:pt x="578" y="174"/>
                      </a:cubicBezTo>
                      <a:cubicBezTo>
                        <a:pt x="577" y="174"/>
                        <a:pt x="577" y="174"/>
                        <a:pt x="577" y="174"/>
                      </a:cubicBezTo>
                      <a:cubicBezTo>
                        <a:pt x="577" y="174"/>
                        <a:pt x="577" y="174"/>
                        <a:pt x="577" y="174"/>
                      </a:cubicBezTo>
                      <a:cubicBezTo>
                        <a:pt x="577" y="175"/>
                        <a:pt x="576" y="176"/>
                        <a:pt x="576" y="178"/>
                      </a:cubicBezTo>
                      <a:cubicBezTo>
                        <a:pt x="575" y="179"/>
                        <a:pt x="575" y="181"/>
                        <a:pt x="576" y="182"/>
                      </a:cubicBezTo>
                      <a:cubicBezTo>
                        <a:pt x="576" y="183"/>
                        <a:pt x="576" y="183"/>
                        <a:pt x="576" y="184"/>
                      </a:cubicBezTo>
                      <a:cubicBezTo>
                        <a:pt x="576" y="184"/>
                        <a:pt x="576" y="184"/>
                        <a:pt x="576" y="184"/>
                      </a:cubicBezTo>
                      <a:cubicBezTo>
                        <a:pt x="576" y="184"/>
                        <a:pt x="576" y="184"/>
                        <a:pt x="576" y="184"/>
                      </a:cubicBezTo>
                      <a:cubicBezTo>
                        <a:pt x="577" y="186"/>
                        <a:pt x="577" y="189"/>
                        <a:pt x="577" y="191"/>
                      </a:cubicBezTo>
                      <a:cubicBezTo>
                        <a:pt x="577" y="197"/>
                        <a:pt x="577" y="197"/>
                        <a:pt x="577" y="197"/>
                      </a:cubicBezTo>
                      <a:cubicBezTo>
                        <a:pt x="577" y="198"/>
                        <a:pt x="577" y="199"/>
                        <a:pt x="577" y="200"/>
                      </a:cubicBezTo>
                      <a:cubicBezTo>
                        <a:pt x="577" y="201"/>
                        <a:pt x="578" y="201"/>
                        <a:pt x="578" y="202"/>
                      </a:cubicBezTo>
                      <a:cubicBezTo>
                        <a:pt x="578" y="203"/>
                        <a:pt x="578" y="203"/>
                        <a:pt x="578" y="203"/>
                      </a:cubicBezTo>
                      <a:cubicBezTo>
                        <a:pt x="579" y="203"/>
                        <a:pt x="579" y="203"/>
                        <a:pt x="579" y="203"/>
                      </a:cubicBezTo>
                      <a:cubicBezTo>
                        <a:pt x="579" y="203"/>
                        <a:pt x="579" y="203"/>
                        <a:pt x="580" y="203"/>
                      </a:cubicBezTo>
                      <a:cubicBezTo>
                        <a:pt x="581" y="203"/>
                        <a:pt x="581" y="203"/>
                        <a:pt x="581" y="203"/>
                      </a:cubicBezTo>
                      <a:cubicBezTo>
                        <a:pt x="585" y="201"/>
                        <a:pt x="585" y="201"/>
                        <a:pt x="585" y="201"/>
                      </a:cubicBezTo>
                      <a:cubicBezTo>
                        <a:pt x="585" y="201"/>
                        <a:pt x="585" y="201"/>
                        <a:pt x="585" y="201"/>
                      </a:cubicBezTo>
                      <a:cubicBezTo>
                        <a:pt x="585" y="202"/>
                        <a:pt x="584" y="203"/>
                        <a:pt x="584" y="206"/>
                      </a:cubicBezTo>
                      <a:cubicBezTo>
                        <a:pt x="583" y="208"/>
                        <a:pt x="583" y="211"/>
                        <a:pt x="584" y="212"/>
                      </a:cubicBezTo>
                      <a:cubicBezTo>
                        <a:pt x="584" y="214"/>
                        <a:pt x="585" y="216"/>
                        <a:pt x="586" y="217"/>
                      </a:cubicBezTo>
                      <a:cubicBezTo>
                        <a:pt x="587" y="218"/>
                        <a:pt x="589" y="220"/>
                        <a:pt x="591" y="221"/>
                      </a:cubicBezTo>
                      <a:cubicBezTo>
                        <a:pt x="593" y="221"/>
                        <a:pt x="594" y="222"/>
                        <a:pt x="595" y="222"/>
                      </a:cubicBezTo>
                      <a:cubicBezTo>
                        <a:pt x="596" y="223"/>
                        <a:pt x="597" y="223"/>
                        <a:pt x="597" y="224"/>
                      </a:cubicBezTo>
                      <a:cubicBezTo>
                        <a:pt x="598" y="224"/>
                        <a:pt x="598" y="224"/>
                        <a:pt x="598" y="224"/>
                      </a:cubicBezTo>
                      <a:cubicBezTo>
                        <a:pt x="598" y="224"/>
                        <a:pt x="598" y="224"/>
                        <a:pt x="598" y="224"/>
                      </a:cubicBezTo>
                      <a:cubicBezTo>
                        <a:pt x="599" y="224"/>
                        <a:pt x="601" y="225"/>
                        <a:pt x="603" y="225"/>
                      </a:cubicBezTo>
                      <a:cubicBezTo>
                        <a:pt x="603" y="226"/>
                        <a:pt x="605" y="227"/>
                        <a:pt x="604" y="229"/>
                      </a:cubicBezTo>
                      <a:cubicBezTo>
                        <a:pt x="604" y="230"/>
                        <a:pt x="604" y="230"/>
                        <a:pt x="604" y="231"/>
                      </a:cubicBezTo>
                      <a:cubicBezTo>
                        <a:pt x="604" y="232"/>
                        <a:pt x="603" y="233"/>
                        <a:pt x="604" y="235"/>
                      </a:cubicBezTo>
                      <a:cubicBezTo>
                        <a:pt x="604" y="236"/>
                        <a:pt x="605" y="237"/>
                        <a:pt x="605" y="238"/>
                      </a:cubicBezTo>
                      <a:cubicBezTo>
                        <a:pt x="605" y="238"/>
                        <a:pt x="606" y="239"/>
                        <a:pt x="606" y="239"/>
                      </a:cubicBezTo>
                      <a:cubicBezTo>
                        <a:pt x="606" y="240"/>
                        <a:pt x="606" y="240"/>
                        <a:pt x="606" y="240"/>
                      </a:cubicBezTo>
                      <a:cubicBezTo>
                        <a:pt x="606" y="240"/>
                        <a:pt x="606" y="240"/>
                        <a:pt x="606" y="240"/>
                      </a:cubicBezTo>
                      <a:cubicBezTo>
                        <a:pt x="607" y="241"/>
                        <a:pt x="608" y="242"/>
                        <a:pt x="609" y="244"/>
                      </a:cubicBezTo>
                      <a:cubicBezTo>
                        <a:pt x="609" y="245"/>
                        <a:pt x="609" y="247"/>
                        <a:pt x="610" y="247"/>
                      </a:cubicBezTo>
                      <a:cubicBezTo>
                        <a:pt x="610" y="247"/>
                        <a:pt x="610" y="247"/>
                        <a:pt x="610" y="247"/>
                      </a:cubicBezTo>
                      <a:cubicBezTo>
                        <a:pt x="610" y="247"/>
                        <a:pt x="610" y="247"/>
                        <a:pt x="610" y="247"/>
                      </a:cubicBezTo>
                      <a:cubicBezTo>
                        <a:pt x="611" y="248"/>
                        <a:pt x="611" y="250"/>
                        <a:pt x="611" y="251"/>
                      </a:cubicBezTo>
                      <a:cubicBezTo>
                        <a:pt x="611" y="251"/>
                        <a:pt x="611" y="251"/>
                        <a:pt x="611" y="251"/>
                      </a:cubicBezTo>
                      <a:cubicBezTo>
                        <a:pt x="611" y="252"/>
                        <a:pt x="610" y="252"/>
                        <a:pt x="610" y="253"/>
                      </a:cubicBezTo>
                      <a:cubicBezTo>
                        <a:pt x="609" y="254"/>
                        <a:pt x="608" y="255"/>
                        <a:pt x="608" y="256"/>
                      </a:cubicBezTo>
                      <a:cubicBezTo>
                        <a:pt x="608" y="256"/>
                        <a:pt x="608" y="256"/>
                        <a:pt x="608" y="256"/>
                      </a:cubicBezTo>
                      <a:cubicBezTo>
                        <a:pt x="608" y="256"/>
                        <a:pt x="608" y="256"/>
                        <a:pt x="608" y="256"/>
                      </a:cubicBezTo>
                      <a:cubicBezTo>
                        <a:pt x="607" y="257"/>
                        <a:pt x="606" y="259"/>
                        <a:pt x="605" y="259"/>
                      </a:cubicBezTo>
                      <a:cubicBezTo>
                        <a:pt x="604" y="259"/>
                        <a:pt x="604" y="259"/>
                        <a:pt x="604" y="259"/>
                      </a:cubicBezTo>
                      <a:cubicBezTo>
                        <a:pt x="604" y="259"/>
                        <a:pt x="604" y="259"/>
                        <a:pt x="604" y="259"/>
                      </a:cubicBezTo>
                      <a:cubicBezTo>
                        <a:pt x="603" y="260"/>
                        <a:pt x="601" y="261"/>
                        <a:pt x="600" y="261"/>
                      </a:cubicBezTo>
                      <a:cubicBezTo>
                        <a:pt x="599" y="261"/>
                        <a:pt x="596" y="262"/>
                        <a:pt x="594" y="263"/>
                      </a:cubicBezTo>
                      <a:cubicBezTo>
                        <a:pt x="594" y="263"/>
                        <a:pt x="594" y="263"/>
                        <a:pt x="594" y="263"/>
                      </a:cubicBezTo>
                      <a:cubicBezTo>
                        <a:pt x="594" y="263"/>
                        <a:pt x="594" y="263"/>
                        <a:pt x="594" y="263"/>
                      </a:cubicBezTo>
                      <a:cubicBezTo>
                        <a:pt x="592" y="265"/>
                        <a:pt x="592" y="265"/>
                        <a:pt x="592" y="266"/>
                      </a:cubicBezTo>
                      <a:cubicBezTo>
                        <a:pt x="592" y="266"/>
                        <a:pt x="592" y="266"/>
                        <a:pt x="592" y="266"/>
                      </a:cubicBezTo>
                      <a:cubicBezTo>
                        <a:pt x="591" y="267"/>
                        <a:pt x="589" y="269"/>
                        <a:pt x="587" y="269"/>
                      </a:cubicBezTo>
                      <a:cubicBezTo>
                        <a:pt x="586" y="269"/>
                        <a:pt x="585" y="269"/>
                        <a:pt x="584" y="269"/>
                      </a:cubicBezTo>
                      <a:cubicBezTo>
                        <a:pt x="583" y="269"/>
                        <a:pt x="581" y="269"/>
                        <a:pt x="580" y="268"/>
                      </a:cubicBezTo>
                      <a:cubicBezTo>
                        <a:pt x="577" y="265"/>
                        <a:pt x="577" y="265"/>
                        <a:pt x="577" y="265"/>
                      </a:cubicBezTo>
                      <a:cubicBezTo>
                        <a:pt x="575" y="263"/>
                        <a:pt x="574" y="261"/>
                        <a:pt x="574" y="259"/>
                      </a:cubicBezTo>
                      <a:cubicBezTo>
                        <a:pt x="574" y="257"/>
                        <a:pt x="573" y="256"/>
                        <a:pt x="572" y="256"/>
                      </a:cubicBezTo>
                      <a:cubicBezTo>
                        <a:pt x="572" y="256"/>
                        <a:pt x="571" y="256"/>
                        <a:pt x="571" y="257"/>
                      </a:cubicBezTo>
                      <a:cubicBezTo>
                        <a:pt x="568" y="257"/>
                        <a:pt x="566" y="257"/>
                        <a:pt x="565" y="258"/>
                      </a:cubicBezTo>
                      <a:cubicBezTo>
                        <a:pt x="564" y="258"/>
                        <a:pt x="563" y="258"/>
                        <a:pt x="562" y="258"/>
                      </a:cubicBezTo>
                      <a:cubicBezTo>
                        <a:pt x="561" y="258"/>
                        <a:pt x="561" y="258"/>
                        <a:pt x="560" y="258"/>
                      </a:cubicBezTo>
                      <a:cubicBezTo>
                        <a:pt x="558" y="259"/>
                        <a:pt x="558" y="259"/>
                        <a:pt x="558" y="259"/>
                      </a:cubicBezTo>
                      <a:cubicBezTo>
                        <a:pt x="558" y="259"/>
                        <a:pt x="558" y="259"/>
                        <a:pt x="558" y="259"/>
                      </a:cubicBezTo>
                      <a:cubicBezTo>
                        <a:pt x="558" y="260"/>
                        <a:pt x="558" y="260"/>
                        <a:pt x="557" y="260"/>
                      </a:cubicBezTo>
                      <a:cubicBezTo>
                        <a:pt x="557" y="261"/>
                        <a:pt x="557" y="261"/>
                        <a:pt x="557" y="261"/>
                      </a:cubicBezTo>
                      <a:cubicBezTo>
                        <a:pt x="557" y="261"/>
                        <a:pt x="557" y="261"/>
                        <a:pt x="557" y="261"/>
                      </a:cubicBezTo>
                      <a:cubicBezTo>
                        <a:pt x="556" y="262"/>
                        <a:pt x="556" y="264"/>
                        <a:pt x="557" y="266"/>
                      </a:cubicBezTo>
                      <a:cubicBezTo>
                        <a:pt x="557" y="266"/>
                        <a:pt x="557" y="266"/>
                        <a:pt x="558" y="267"/>
                      </a:cubicBezTo>
                      <a:cubicBezTo>
                        <a:pt x="558" y="268"/>
                        <a:pt x="558" y="270"/>
                        <a:pt x="558" y="271"/>
                      </a:cubicBezTo>
                      <a:cubicBezTo>
                        <a:pt x="558" y="271"/>
                        <a:pt x="558" y="271"/>
                        <a:pt x="558" y="271"/>
                      </a:cubicBezTo>
                      <a:cubicBezTo>
                        <a:pt x="558" y="272"/>
                        <a:pt x="558" y="272"/>
                        <a:pt x="558" y="272"/>
                      </a:cubicBezTo>
                      <a:cubicBezTo>
                        <a:pt x="559" y="272"/>
                        <a:pt x="559" y="273"/>
                        <a:pt x="559" y="273"/>
                      </a:cubicBezTo>
                      <a:cubicBezTo>
                        <a:pt x="560" y="275"/>
                        <a:pt x="561" y="277"/>
                        <a:pt x="562" y="278"/>
                      </a:cubicBezTo>
                      <a:cubicBezTo>
                        <a:pt x="563" y="280"/>
                        <a:pt x="564" y="282"/>
                        <a:pt x="566" y="284"/>
                      </a:cubicBezTo>
                      <a:cubicBezTo>
                        <a:pt x="567" y="286"/>
                        <a:pt x="569" y="288"/>
                        <a:pt x="570" y="289"/>
                      </a:cubicBezTo>
                      <a:cubicBezTo>
                        <a:pt x="571" y="291"/>
                        <a:pt x="572" y="293"/>
                        <a:pt x="572" y="295"/>
                      </a:cubicBezTo>
                      <a:cubicBezTo>
                        <a:pt x="572" y="296"/>
                        <a:pt x="572" y="298"/>
                        <a:pt x="571" y="300"/>
                      </a:cubicBezTo>
                      <a:cubicBezTo>
                        <a:pt x="570" y="302"/>
                        <a:pt x="570" y="303"/>
                        <a:pt x="571" y="305"/>
                      </a:cubicBezTo>
                      <a:cubicBezTo>
                        <a:pt x="571" y="306"/>
                        <a:pt x="572" y="308"/>
                        <a:pt x="574" y="309"/>
                      </a:cubicBezTo>
                      <a:cubicBezTo>
                        <a:pt x="574" y="310"/>
                        <a:pt x="575" y="311"/>
                        <a:pt x="574" y="312"/>
                      </a:cubicBezTo>
                      <a:cubicBezTo>
                        <a:pt x="574" y="313"/>
                        <a:pt x="574" y="313"/>
                        <a:pt x="573" y="313"/>
                      </a:cubicBezTo>
                      <a:cubicBezTo>
                        <a:pt x="573" y="314"/>
                        <a:pt x="573" y="314"/>
                        <a:pt x="573" y="314"/>
                      </a:cubicBezTo>
                      <a:cubicBezTo>
                        <a:pt x="572" y="314"/>
                        <a:pt x="572" y="314"/>
                        <a:pt x="572" y="314"/>
                      </a:cubicBezTo>
                      <a:cubicBezTo>
                        <a:pt x="572" y="314"/>
                        <a:pt x="572" y="315"/>
                        <a:pt x="572" y="315"/>
                      </a:cubicBezTo>
                      <a:cubicBezTo>
                        <a:pt x="571" y="316"/>
                        <a:pt x="571" y="316"/>
                        <a:pt x="571" y="317"/>
                      </a:cubicBezTo>
                      <a:cubicBezTo>
                        <a:pt x="570" y="317"/>
                        <a:pt x="570" y="317"/>
                        <a:pt x="570" y="317"/>
                      </a:cubicBezTo>
                      <a:cubicBezTo>
                        <a:pt x="570" y="317"/>
                        <a:pt x="570" y="317"/>
                        <a:pt x="570" y="317"/>
                      </a:cubicBezTo>
                      <a:cubicBezTo>
                        <a:pt x="570" y="318"/>
                        <a:pt x="570" y="319"/>
                        <a:pt x="571" y="319"/>
                      </a:cubicBezTo>
                      <a:cubicBezTo>
                        <a:pt x="572" y="320"/>
                        <a:pt x="572" y="322"/>
                        <a:pt x="572" y="324"/>
                      </a:cubicBezTo>
                      <a:cubicBezTo>
                        <a:pt x="571" y="325"/>
                        <a:pt x="572" y="327"/>
                        <a:pt x="573" y="328"/>
                      </a:cubicBezTo>
                      <a:cubicBezTo>
                        <a:pt x="573" y="328"/>
                        <a:pt x="573" y="328"/>
                        <a:pt x="573" y="328"/>
                      </a:cubicBezTo>
                      <a:cubicBezTo>
                        <a:pt x="573" y="328"/>
                        <a:pt x="573" y="328"/>
                        <a:pt x="573" y="328"/>
                      </a:cubicBezTo>
                      <a:cubicBezTo>
                        <a:pt x="574" y="328"/>
                        <a:pt x="575" y="329"/>
                        <a:pt x="575" y="329"/>
                      </a:cubicBezTo>
                      <a:cubicBezTo>
                        <a:pt x="576" y="330"/>
                        <a:pt x="576" y="330"/>
                        <a:pt x="576" y="330"/>
                      </a:cubicBezTo>
                      <a:cubicBezTo>
                        <a:pt x="577" y="329"/>
                        <a:pt x="577" y="329"/>
                        <a:pt x="577" y="329"/>
                      </a:cubicBezTo>
                      <a:cubicBezTo>
                        <a:pt x="577" y="329"/>
                        <a:pt x="577" y="329"/>
                        <a:pt x="578" y="329"/>
                      </a:cubicBezTo>
                      <a:cubicBezTo>
                        <a:pt x="580" y="328"/>
                        <a:pt x="581" y="327"/>
                        <a:pt x="582" y="327"/>
                      </a:cubicBezTo>
                      <a:cubicBezTo>
                        <a:pt x="582" y="327"/>
                        <a:pt x="582" y="327"/>
                        <a:pt x="582" y="327"/>
                      </a:cubicBezTo>
                      <a:cubicBezTo>
                        <a:pt x="583" y="327"/>
                        <a:pt x="583" y="327"/>
                        <a:pt x="583" y="327"/>
                      </a:cubicBezTo>
                      <a:cubicBezTo>
                        <a:pt x="584" y="325"/>
                        <a:pt x="585" y="324"/>
                        <a:pt x="585" y="324"/>
                      </a:cubicBezTo>
                      <a:cubicBezTo>
                        <a:pt x="585" y="324"/>
                        <a:pt x="585" y="324"/>
                        <a:pt x="585" y="324"/>
                      </a:cubicBezTo>
                      <a:cubicBezTo>
                        <a:pt x="585" y="324"/>
                        <a:pt x="585" y="324"/>
                        <a:pt x="585" y="324"/>
                      </a:cubicBezTo>
                      <a:cubicBezTo>
                        <a:pt x="586" y="322"/>
                        <a:pt x="587" y="321"/>
                        <a:pt x="588" y="321"/>
                      </a:cubicBezTo>
                      <a:cubicBezTo>
                        <a:pt x="589" y="321"/>
                        <a:pt x="590" y="323"/>
                        <a:pt x="592" y="324"/>
                      </a:cubicBezTo>
                      <a:cubicBezTo>
                        <a:pt x="593" y="326"/>
                        <a:pt x="595" y="329"/>
                        <a:pt x="597" y="331"/>
                      </a:cubicBezTo>
                      <a:cubicBezTo>
                        <a:pt x="598" y="333"/>
                        <a:pt x="598" y="334"/>
                        <a:pt x="598" y="335"/>
                      </a:cubicBezTo>
                      <a:cubicBezTo>
                        <a:pt x="598" y="336"/>
                        <a:pt x="598" y="336"/>
                        <a:pt x="598" y="336"/>
                      </a:cubicBezTo>
                      <a:cubicBezTo>
                        <a:pt x="599" y="336"/>
                        <a:pt x="599" y="336"/>
                        <a:pt x="599" y="336"/>
                      </a:cubicBezTo>
                      <a:cubicBezTo>
                        <a:pt x="600" y="336"/>
                        <a:pt x="600" y="337"/>
                        <a:pt x="600" y="337"/>
                      </a:cubicBezTo>
                      <a:cubicBezTo>
                        <a:pt x="600" y="337"/>
                        <a:pt x="601" y="337"/>
                        <a:pt x="601" y="338"/>
                      </a:cubicBezTo>
                      <a:cubicBezTo>
                        <a:pt x="602" y="338"/>
                        <a:pt x="602" y="338"/>
                        <a:pt x="603" y="339"/>
                      </a:cubicBezTo>
                      <a:cubicBezTo>
                        <a:pt x="604" y="339"/>
                        <a:pt x="604" y="340"/>
                        <a:pt x="605" y="340"/>
                      </a:cubicBezTo>
                      <a:cubicBezTo>
                        <a:pt x="605" y="342"/>
                        <a:pt x="607" y="342"/>
                        <a:pt x="608" y="343"/>
                      </a:cubicBezTo>
                      <a:cubicBezTo>
                        <a:pt x="611" y="345"/>
                        <a:pt x="611" y="346"/>
                        <a:pt x="612" y="346"/>
                      </a:cubicBezTo>
                      <a:cubicBezTo>
                        <a:pt x="612" y="346"/>
                        <a:pt x="612" y="346"/>
                        <a:pt x="612" y="346"/>
                      </a:cubicBezTo>
                      <a:cubicBezTo>
                        <a:pt x="613" y="346"/>
                        <a:pt x="614" y="347"/>
                        <a:pt x="615" y="347"/>
                      </a:cubicBezTo>
                      <a:cubicBezTo>
                        <a:pt x="615" y="347"/>
                        <a:pt x="615" y="347"/>
                        <a:pt x="615" y="347"/>
                      </a:cubicBezTo>
                      <a:cubicBezTo>
                        <a:pt x="615" y="346"/>
                        <a:pt x="615" y="346"/>
                        <a:pt x="615" y="346"/>
                      </a:cubicBezTo>
                      <a:cubicBezTo>
                        <a:pt x="621" y="346"/>
                        <a:pt x="621" y="346"/>
                        <a:pt x="621" y="346"/>
                      </a:cubicBezTo>
                      <a:cubicBezTo>
                        <a:pt x="621" y="346"/>
                        <a:pt x="622" y="346"/>
                        <a:pt x="623" y="347"/>
                      </a:cubicBezTo>
                      <a:cubicBezTo>
                        <a:pt x="624" y="347"/>
                        <a:pt x="625" y="347"/>
                        <a:pt x="625" y="347"/>
                      </a:cubicBezTo>
                      <a:cubicBezTo>
                        <a:pt x="627" y="348"/>
                        <a:pt x="629" y="350"/>
                        <a:pt x="630" y="350"/>
                      </a:cubicBezTo>
                      <a:cubicBezTo>
                        <a:pt x="632" y="352"/>
                        <a:pt x="633" y="354"/>
                        <a:pt x="635" y="354"/>
                      </a:cubicBezTo>
                      <a:cubicBezTo>
                        <a:pt x="637" y="355"/>
                        <a:pt x="640" y="356"/>
                        <a:pt x="641" y="356"/>
                      </a:cubicBezTo>
                      <a:cubicBezTo>
                        <a:pt x="641" y="356"/>
                        <a:pt x="643" y="357"/>
                        <a:pt x="644" y="357"/>
                      </a:cubicBezTo>
                      <a:cubicBezTo>
                        <a:pt x="644" y="357"/>
                        <a:pt x="644" y="357"/>
                        <a:pt x="644" y="357"/>
                      </a:cubicBezTo>
                      <a:cubicBezTo>
                        <a:pt x="644" y="357"/>
                        <a:pt x="644" y="357"/>
                        <a:pt x="644" y="357"/>
                      </a:cubicBezTo>
                      <a:cubicBezTo>
                        <a:pt x="645" y="358"/>
                        <a:pt x="645" y="358"/>
                        <a:pt x="645" y="358"/>
                      </a:cubicBezTo>
                      <a:cubicBezTo>
                        <a:pt x="645" y="358"/>
                        <a:pt x="645" y="359"/>
                        <a:pt x="644" y="360"/>
                      </a:cubicBezTo>
                      <a:cubicBezTo>
                        <a:pt x="644" y="360"/>
                        <a:pt x="644" y="360"/>
                        <a:pt x="644" y="360"/>
                      </a:cubicBezTo>
                      <a:cubicBezTo>
                        <a:pt x="644" y="361"/>
                        <a:pt x="644" y="361"/>
                        <a:pt x="644" y="361"/>
                      </a:cubicBezTo>
                      <a:cubicBezTo>
                        <a:pt x="644" y="363"/>
                        <a:pt x="644" y="363"/>
                        <a:pt x="644" y="364"/>
                      </a:cubicBezTo>
                      <a:cubicBezTo>
                        <a:pt x="644" y="364"/>
                        <a:pt x="644" y="364"/>
                        <a:pt x="644" y="364"/>
                      </a:cubicBezTo>
                      <a:cubicBezTo>
                        <a:pt x="644" y="364"/>
                        <a:pt x="644" y="364"/>
                        <a:pt x="644" y="364"/>
                      </a:cubicBezTo>
                      <a:cubicBezTo>
                        <a:pt x="644" y="366"/>
                        <a:pt x="646" y="368"/>
                        <a:pt x="649" y="368"/>
                      </a:cubicBezTo>
                      <a:cubicBezTo>
                        <a:pt x="649" y="368"/>
                        <a:pt x="649" y="368"/>
                        <a:pt x="649" y="368"/>
                      </a:cubicBezTo>
                      <a:cubicBezTo>
                        <a:pt x="649" y="368"/>
                        <a:pt x="649" y="368"/>
                        <a:pt x="649" y="368"/>
                      </a:cubicBezTo>
                      <a:cubicBezTo>
                        <a:pt x="651" y="368"/>
                        <a:pt x="653" y="370"/>
                        <a:pt x="654" y="371"/>
                      </a:cubicBezTo>
                      <a:cubicBezTo>
                        <a:pt x="654" y="371"/>
                        <a:pt x="654" y="371"/>
                        <a:pt x="654" y="371"/>
                      </a:cubicBezTo>
                      <a:cubicBezTo>
                        <a:pt x="654" y="371"/>
                        <a:pt x="656" y="371"/>
                        <a:pt x="657" y="372"/>
                      </a:cubicBezTo>
                      <a:cubicBezTo>
                        <a:pt x="658" y="372"/>
                        <a:pt x="659" y="373"/>
                        <a:pt x="660" y="373"/>
                      </a:cubicBezTo>
                      <a:cubicBezTo>
                        <a:pt x="660" y="373"/>
                        <a:pt x="660" y="373"/>
                        <a:pt x="660" y="373"/>
                      </a:cubicBezTo>
                      <a:cubicBezTo>
                        <a:pt x="661" y="373"/>
                        <a:pt x="661" y="373"/>
                        <a:pt x="661" y="373"/>
                      </a:cubicBezTo>
                      <a:cubicBezTo>
                        <a:pt x="663" y="373"/>
                        <a:pt x="667" y="374"/>
                        <a:pt x="668" y="375"/>
                      </a:cubicBezTo>
                      <a:cubicBezTo>
                        <a:pt x="669" y="376"/>
                        <a:pt x="669" y="376"/>
                        <a:pt x="669" y="376"/>
                      </a:cubicBezTo>
                      <a:cubicBezTo>
                        <a:pt x="669" y="376"/>
                        <a:pt x="669" y="376"/>
                        <a:pt x="669" y="376"/>
                      </a:cubicBezTo>
                      <a:cubicBezTo>
                        <a:pt x="670" y="376"/>
                        <a:pt x="673" y="378"/>
                        <a:pt x="674" y="379"/>
                      </a:cubicBezTo>
                      <a:cubicBezTo>
                        <a:pt x="674" y="379"/>
                        <a:pt x="674" y="379"/>
                        <a:pt x="674" y="379"/>
                      </a:cubicBezTo>
                      <a:cubicBezTo>
                        <a:pt x="674" y="380"/>
                        <a:pt x="674" y="380"/>
                        <a:pt x="674" y="380"/>
                      </a:cubicBezTo>
                      <a:cubicBezTo>
                        <a:pt x="675" y="380"/>
                        <a:pt x="676" y="381"/>
                        <a:pt x="677" y="381"/>
                      </a:cubicBezTo>
                      <a:cubicBezTo>
                        <a:pt x="677" y="382"/>
                        <a:pt x="678" y="383"/>
                        <a:pt x="679" y="383"/>
                      </a:cubicBezTo>
                      <a:cubicBezTo>
                        <a:pt x="682" y="386"/>
                        <a:pt x="682" y="386"/>
                        <a:pt x="682" y="386"/>
                      </a:cubicBezTo>
                      <a:cubicBezTo>
                        <a:pt x="682" y="386"/>
                        <a:pt x="682" y="386"/>
                        <a:pt x="682" y="386"/>
                      </a:cubicBezTo>
                      <a:cubicBezTo>
                        <a:pt x="682" y="386"/>
                        <a:pt x="679" y="388"/>
                        <a:pt x="677" y="390"/>
                      </a:cubicBezTo>
                      <a:cubicBezTo>
                        <a:pt x="669" y="397"/>
                        <a:pt x="669" y="397"/>
                        <a:pt x="669" y="397"/>
                      </a:cubicBezTo>
                      <a:cubicBezTo>
                        <a:pt x="669" y="398"/>
                        <a:pt x="669" y="398"/>
                        <a:pt x="669" y="398"/>
                      </a:cubicBezTo>
                      <a:cubicBezTo>
                        <a:pt x="669" y="399"/>
                        <a:pt x="667" y="400"/>
                        <a:pt x="666" y="400"/>
                      </a:cubicBezTo>
                      <a:cubicBezTo>
                        <a:pt x="665" y="400"/>
                        <a:pt x="664" y="401"/>
                        <a:pt x="663" y="402"/>
                      </a:cubicBezTo>
                      <a:cubicBezTo>
                        <a:pt x="662" y="402"/>
                        <a:pt x="662" y="402"/>
                        <a:pt x="662" y="402"/>
                      </a:cubicBezTo>
                      <a:cubicBezTo>
                        <a:pt x="662" y="403"/>
                        <a:pt x="662" y="403"/>
                        <a:pt x="662" y="403"/>
                      </a:cubicBezTo>
                      <a:cubicBezTo>
                        <a:pt x="662" y="405"/>
                        <a:pt x="662" y="407"/>
                        <a:pt x="661" y="408"/>
                      </a:cubicBezTo>
                      <a:cubicBezTo>
                        <a:pt x="661" y="408"/>
                        <a:pt x="661" y="408"/>
                        <a:pt x="661" y="408"/>
                      </a:cubicBezTo>
                      <a:cubicBezTo>
                        <a:pt x="661" y="408"/>
                        <a:pt x="661" y="408"/>
                        <a:pt x="661" y="408"/>
                      </a:cubicBezTo>
                      <a:cubicBezTo>
                        <a:pt x="660" y="409"/>
                        <a:pt x="658" y="410"/>
                        <a:pt x="656" y="410"/>
                      </a:cubicBezTo>
                      <a:cubicBezTo>
                        <a:pt x="655" y="410"/>
                        <a:pt x="653" y="411"/>
                        <a:pt x="653" y="411"/>
                      </a:cubicBezTo>
                      <a:cubicBezTo>
                        <a:pt x="653" y="412"/>
                        <a:pt x="653" y="412"/>
                        <a:pt x="653" y="412"/>
                      </a:cubicBezTo>
                      <a:cubicBezTo>
                        <a:pt x="653" y="412"/>
                        <a:pt x="653" y="412"/>
                        <a:pt x="653" y="412"/>
                      </a:cubicBezTo>
                      <a:cubicBezTo>
                        <a:pt x="652" y="412"/>
                        <a:pt x="652" y="413"/>
                        <a:pt x="652" y="414"/>
                      </a:cubicBezTo>
                      <a:cubicBezTo>
                        <a:pt x="652" y="414"/>
                        <a:pt x="652" y="416"/>
                        <a:pt x="653" y="416"/>
                      </a:cubicBezTo>
                      <a:cubicBezTo>
                        <a:pt x="653" y="417"/>
                        <a:pt x="652" y="419"/>
                        <a:pt x="652" y="420"/>
                      </a:cubicBezTo>
                      <a:cubicBezTo>
                        <a:pt x="652" y="421"/>
                        <a:pt x="651" y="421"/>
                        <a:pt x="651" y="422"/>
                      </a:cubicBezTo>
                      <a:cubicBezTo>
                        <a:pt x="651" y="423"/>
                        <a:pt x="650" y="424"/>
                        <a:pt x="649" y="425"/>
                      </a:cubicBezTo>
                      <a:cubicBezTo>
                        <a:pt x="648" y="426"/>
                        <a:pt x="647" y="427"/>
                        <a:pt x="647" y="428"/>
                      </a:cubicBezTo>
                      <a:cubicBezTo>
                        <a:pt x="646" y="429"/>
                        <a:pt x="645" y="431"/>
                        <a:pt x="646" y="433"/>
                      </a:cubicBezTo>
                      <a:cubicBezTo>
                        <a:pt x="646" y="434"/>
                        <a:pt x="646" y="435"/>
                        <a:pt x="646" y="436"/>
                      </a:cubicBezTo>
                      <a:cubicBezTo>
                        <a:pt x="647" y="437"/>
                        <a:pt x="647" y="438"/>
                        <a:pt x="647" y="438"/>
                      </a:cubicBezTo>
                      <a:cubicBezTo>
                        <a:pt x="647" y="438"/>
                        <a:pt x="647" y="439"/>
                        <a:pt x="646" y="440"/>
                      </a:cubicBezTo>
                      <a:cubicBezTo>
                        <a:pt x="646" y="440"/>
                        <a:pt x="646" y="441"/>
                        <a:pt x="646" y="442"/>
                      </a:cubicBezTo>
                      <a:cubicBezTo>
                        <a:pt x="646" y="442"/>
                        <a:pt x="646" y="442"/>
                        <a:pt x="646" y="442"/>
                      </a:cubicBezTo>
                      <a:cubicBezTo>
                        <a:pt x="646" y="443"/>
                        <a:pt x="645" y="443"/>
                        <a:pt x="645" y="444"/>
                      </a:cubicBezTo>
                      <a:cubicBezTo>
                        <a:pt x="644" y="445"/>
                        <a:pt x="643" y="446"/>
                        <a:pt x="642" y="447"/>
                      </a:cubicBezTo>
                      <a:cubicBezTo>
                        <a:pt x="642" y="447"/>
                        <a:pt x="642" y="447"/>
                        <a:pt x="642" y="447"/>
                      </a:cubicBezTo>
                      <a:cubicBezTo>
                        <a:pt x="642" y="447"/>
                        <a:pt x="642" y="447"/>
                        <a:pt x="642" y="447"/>
                      </a:cubicBezTo>
                      <a:cubicBezTo>
                        <a:pt x="642" y="448"/>
                        <a:pt x="641" y="449"/>
                        <a:pt x="640" y="450"/>
                      </a:cubicBezTo>
                      <a:cubicBezTo>
                        <a:pt x="640" y="450"/>
                        <a:pt x="640" y="450"/>
                        <a:pt x="640" y="450"/>
                      </a:cubicBezTo>
                      <a:cubicBezTo>
                        <a:pt x="640" y="453"/>
                        <a:pt x="640" y="453"/>
                        <a:pt x="640" y="453"/>
                      </a:cubicBezTo>
                      <a:cubicBezTo>
                        <a:pt x="640" y="453"/>
                        <a:pt x="639" y="455"/>
                        <a:pt x="637" y="457"/>
                      </a:cubicBezTo>
                      <a:cubicBezTo>
                        <a:pt x="636" y="458"/>
                        <a:pt x="636" y="460"/>
                        <a:pt x="636" y="461"/>
                      </a:cubicBezTo>
                      <a:cubicBezTo>
                        <a:pt x="636" y="461"/>
                        <a:pt x="636" y="461"/>
                        <a:pt x="636" y="461"/>
                      </a:cubicBezTo>
                      <a:cubicBezTo>
                        <a:pt x="639" y="464"/>
                        <a:pt x="639" y="464"/>
                        <a:pt x="639" y="464"/>
                      </a:cubicBezTo>
                      <a:cubicBezTo>
                        <a:pt x="640" y="465"/>
                        <a:pt x="640" y="465"/>
                        <a:pt x="640" y="465"/>
                      </a:cubicBezTo>
                      <a:cubicBezTo>
                        <a:pt x="642" y="467"/>
                        <a:pt x="642" y="467"/>
                        <a:pt x="642" y="467"/>
                      </a:cubicBezTo>
                      <a:cubicBezTo>
                        <a:pt x="642" y="467"/>
                        <a:pt x="642" y="467"/>
                        <a:pt x="642" y="467"/>
                      </a:cubicBezTo>
                      <a:cubicBezTo>
                        <a:pt x="644" y="467"/>
                        <a:pt x="647" y="470"/>
                        <a:pt x="648" y="471"/>
                      </a:cubicBezTo>
                      <a:cubicBezTo>
                        <a:pt x="649" y="471"/>
                        <a:pt x="652" y="473"/>
                        <a:pt x="655" y="474"/>
                      </a:cubicBezTo>
                      <a:cubicBezTo>
                        <a:pt x="656" y="475"/>
                        <a:pt x="657" y="475"/>
                        <a:pt x="658" y="475"/>
                      </a:cubicBezTo>
                      <a:cubicBezTo>
                        <a:pt x="659" y="475"/>
                        <a:pt x="660" y="475"/>
                        <a:pt x="661" y="475"/>
                      </a:cubicBezTo>
                      <a:cubicBezTo>
                        <a:pt x="661" y="474"/>
                        <a:pt x="662" y="474"/>
                        <a:pt x="663" y="474"/>
                      </a:cubicBezTo>
                      <a:cubicBezTo>
                        <a:pt x="664" y="474"/>
                        <a:pt x="667" y="475"/>
                        <a:pt x="668" y="476"/>
                      </a:cubicBezTo>
                      <a:cubicBezTo>
                        <a:pt x="669" y="477"/>
                        <a:pt x="670" y="478"/>
                        <a:pt x="672" y="479"/>
                      </a:cubicBezTo>
                      <a:cubicBezTo>
                        <a:pt x="673" y="480"/>
                        <a:pt x="674" y="481"/>
                        <a:pt x="675" y="481"/>
                      </a:cubicBezTo>
                      <a:cubicBezTo>
                        <a:pt x="677" y="483"/>
                        <a:pt x="683" y="485"/>
                        <a:pt x="684" y="485"/>
                      </a:cubicBezTo>
                      <a:cubicBezTo>
                        <a:pt x="685" y="486"/>
                        <a:pt x="687" y="486"/>
                        <a:pt x="688" y="487"/>
                      </a:cubicBezTo>
                      <a:cubicBezTo>
                        <a:pt x="689" y="487"/>
                        <a:pt x="690" y="488"/>
                        <a:pt x="690" y="488"/>
                      </a:cubicBezTo>
                      <a:cubicBezTo>
                        <a:pt x="692" y="489"/>
                        <a:pt x="693" y="491"/>
                        <a:pt x="694" y="492"/>
                      </a:cubicBezTo>
                      <a:cubicBezTo>
                        <a:pt x="695" y="495"/>
                        <a:pt x="697" y="497"/>
                        <a:pt x="698" y="498"/>
                      </a:cubicBezTo>
                      <a:cubicBezTo>
                        <a:pt x="699" y="499"/>
                        <a:pt x="700" y="500"/>
                        <a:pt x="702" y="500"/>
                      </a:cubicBezTo>
                      <a:cubicBezTo>
                        <a:pt x="703" y="500"/>
                        <a:pt x="706" y="501"/>
                        <a:pt x="708" y="502"/>
                      </a:cubicBezTo>
                      <a:cubicBezTo>
                        <a:pt x="709" y="504"/>
                        <a:pt x="712" y="505"/>
                        <a:pt x="715" y="506"/>
                      </a:cubicBezTo>
                      <a:cubicBezTo>
                        <a:pt x="717" y="508"/>
                        <a:pt x="720" y="509"/>
                        <a:pt x="722" y="510"/>
                      </a:cubicBezTo>
                      <a:cubicBezTo>
                        <a:pt x="724" y="512"/>
                        <a:pt x="726" y="513"/>
                        <a:pt x="727" y="513"/>
                      </a:cubicBezTo>
                      <a:cubicBezTo>
                        <a:pt x="727" y="513"/>
                        <a:pt x="727" y="513"/>
                        <a:pt x="727" y="513"/>
                      </a:cubicBezTo>
                      <a:cubicBezTo>
                        <a:pt x="728" y="514"/>
                        <a:pt x="729" y="514"/>
                        <a:pt x="729" y="514"/>
                      </a:cubicBezTo>
                      <a:cubicBezTo>
                        <a:pt x="731" y="514"/>
                        <a:pt x="732" y="514"/>
                        <a:pt x="733" y="513"/>
                      </a:cubicBezTo>
                      <a:cubicBezTo>
                        <a:pt x="734" y="513"/>
                        <a:pt x="735" y="513"/>
                        <a:pt x="737" y="513"/>
                      </a:cubicBezTo>
                      <a:cubicBezTo>
                        <a:pt x="738" y="513"/>
                        <a:pt x="739" y="513"/>
                        <a:pt x="740" y="513"/>
                      </a:cubicBezTo>
                      <a:cubicBezTo>
                        <a:pt x="742" y="514"/>
                        <a:pt x="745" y="516"/>
                        <a:pt x="748" y="517"/>
                      </a:cubicBezTo>
                      <a:cubicBezTo>
                        <a:pt x="749" y="518"/>
                        <a:pt x="750" y="518"/>
                        <a:pt x="751" y="519"/>
                      </a:cubicBezTo>
                      <a:cubicBezTo>
                        <a:pt x="753" y="520"/>
                        <a:pt x="755" y="521"/>
                        <a:pt x="756" y="522"/>
                      </a:cubicBezTo>
                      <a:cubicBezTo>
                        <a:pt x="757" y="523"/>
                        <a:pt x="759" y="524"/>
                        <a:pt x="762" y="524"/>
                      </a:cubicBezTo>
                      <a:cubicBezTo>
                        <a:pt x="762" y="524"/>
                        <a:pt x="763" y="524"/>
                        <a:pt x="764" y="523"/>
                      </a:cubicBezTo>
                      <a:cubicBezTo>
                        <a:pt x="767" y="523"/>
                        <a:pt x="769" y="523"/>
                        <a:pt x="770" y="522"/>
                      </a:cubicBezTo>
                      <a:cubicBezTo>
                        <a:pt x="771" y="522"/>
                        <a:pt x="772" y="524"/>
                        <a:pt x="772" y="526"/>
                      </a:cubicBezTo>
                      <a:cubicBezTo>
                        <a:pt x="772" y="526"/>
                        <a:pt x="772" y="526"/>
                        <a:pt x="772" y="526"/>
                      </a:cubicBezTo>
                      <a:cubicBezTo>
                        <a:pt x="773" y="527"/>
                        <a:pt x="773" y="527"/>
                        <a:pt x="773" y="527"/>
                      </a:cubicBezTo>
                      <a:cubicBezTo>
                        <a:pt x="773" y="529"/>
                        <a:pt x="774" y="530"/>
                        <a:pt x="776" y="532"/>
                      </a:cubicBezTo>
                      <a:cubicBezTo>
                        <a:pt x="777" y="533"/>
                        <a:pt x="778" y="534"/>
                        <a:pt x="780" y="534"/>
                      </a:cubicBezTo>
                      <a:cubicBezTo>
                        <a:pt x="781" y="534"/>
                        <a:pt x="781" y="534"/>
                        <a:pt x="782" y="534"/>
                      </a:cubicBezTo>
                      <a:cubicBezTo>
                        <a:pt x="784" y="534"/>
                        <a:pt x="785" y="535"/>
                        <a:pt x="786" y="535"/>
                      </a:cubicBezTo>
                      <a:cubicBezTo>
                        <a:pt x="787" y="535"/>
                        <a:pt x="787" y="535"/>
                        <a:pt x="787" y="535"/>
                      </a:cubicBezTo>
                      <a:cubicBezTo>
                        <a:pt x="788" y="535"/>
                        <a:pt x="790" y="535"/>
                        <a:pt x="791" y="535"/>
                      </a:cubicBezTo>
                      <a:cubicBezTo>
                        <a:pt x="793" y="535"/>
                        <a:pt x="793" y="535"/>
                        <a:pt x="793" y="535"/>
                      </a:cubicBezTo>
                      <a:cubicBezTo>
                        <a:pt x="795" y="535"/>
                        <a:pt x="797" y="536"/>
                        <a:pt x="798" y="537"/>
                      </a:cubicBezTo>
                      <a:cubicBezTo>
                        <a:pt x="798" y="537"/>
                        <a:pt x="798" y="537"/>
                        <a:pt x="798" y="537"/>
                      </a:cubicBezTo>
                      <a:cubicBezTo>
                        <a:pt x="798" y="537"/>
                        <a:pt x="798" y="537"/>
                        <a:pt x="798" y="537"/>
                      </a:cubicBezTo>
                      <a:cubicBezTo>
                        <a:pt x="799" y="538"/>
                        <a:pt x="801" y="539"/>
                        <a:pt x="802" y="540"/>
                      </a:cubicBezTo>
                      <a:cubicBezTo>
                        <a:pt x="802" y="540"/>
                        <a:pt x="802" y="540"/>
                        <a:pt x="802" y="540"/>
                      </a:cubicBezTo>
                      <a:cubicBezTo>
                        <a:pt x="802" y="541"/>
                        <a:pt x="802" y="541"/>
                        <a:pt x="802" y="541"/>
                      </a:cubicBezTo>
                      <a:cubicBezTo>
                        <a:pt x="803" y="541"/>
                        <a:pt x="803" y="541"/>
                        <a:pt x="803" y="541"/>
                      </a:cubicBezTo>
                      <a:cubicBezTo>
                        <a:pt x="804" y="541"/>
                        <a:pt x="805" y="541"/>
                        <a:pt x="805" y="540"/>
                      </a:cubicBezTo>
                      <a:cubicBezTo>
                        <a:pt x="806" y="539"/>
                        <a:pt x="807" y="538"/>
                        <a:pt x="807" y="537"/>
                      </a:cubicBezTo>
                      <a:cubicBezTo>
                        <a:pt x="807" y="536"/>
                        <a:pt x="809" y="535"/>
                        <a:pt x="810" y="535"/>
                      </a:cubicBezTo>
                      <a:cubicBezTo>
                        <a:pt x="811" y="535"/>
                        <a:pt x="811" y="535"/>
                        <a:pt x="811" y="535"/>
                      </a:cubicBezTo>
                      <a:cubicBezTo>
                        <a:pt x="811" y="535"/>
                        <a:pt x="811" y="535"/>
                        <a:pt x="811" y="535"/>
                      </a:cubicBezTo>
                      <a:cubicBezTo>
                        <a:pt x="812" y="534"/>
                        <a:pt x="814" y="534"/>
                        <a:pt x="816" y="534"/>
                      </a:cubicBezTo>
                      <a:cubicBezTo>
                        <a:pt x="818" y="534"/>
                        <a:pt x="820" y="535"/>
                        <a:pt x="823" y="535"/>
                      </a:cubicBezTo>
                      <a:cubicBezTo>
                        <a:pt x="824" y="537"/>
                        <a:pt x="826" y="537"/>
                        <a:pt x="828" y="537"/>
                      </a:cubicBezTo>
                      <a:cubicBezTo>
                        <a:pt x="828" y="537"/>
                        <a:pt x="828" y="537"/>
                        <a:pt x="828" y="537"/>
                      </a:cubicBezTo>
                      <a:cubicBezTo>
                        <a:pt x="829" y="537"/>
                        <a:pt x="829" y="537"/>
                        <a:pt x="829" y="537"/>
                      </a:cubicBezTo>
                      <a:cubicBezTo>
                        <a:pt x="831" y="537"/>
                        <a:pt x="831" y="537"/>
                        <a:pt x="831" y="537"/>
                      </a:cubicBezTo>
                      <a:cubicBezTo>
                        <a:pt x="831" y="536"/>
                        <a:pt x="831" y="536"/>
                        <a:pt x="831" y="536"/>
                      </a:cubicBezTo>
                      <a:cubicBezTo>
                        <a:pt x="831" y="536"/>
                        <a:pt x="831" y="536"/>
                        <a:pt x="831" y="536"/>
                      </a:cubicBezTo>
                      <a:cubicBezTo>
                        <a:pt x="831" y="536"/>
                        <a:pt x="831" y="536"/>
                        <a:pt x="831" y="536"/>
                      </a:cubicBezTo>
                      <a:cubicBezTo>
                        <a:pt x="831" y="536"/>
                        <a:pt x="831" y="536"/>
                        <a:pt x="831" y="536"/>
                      </a:cubicBezTo>
                      <a:cubicBezTo>
                        <a:pt x="832" y="536"/>
                        <a:pt x="832" y="536"/>
                        <a:pt x="832" y="536"/>
                      </a:cubicBezTo>
                      <a:cubicBezTo>
                        <a:pt x="833" y="536"/>
                        <a:pt x="833" y="536"/>
                        <a:pt x="834" y="535"/>
                      </a:cubicBezTo>
                      <a:cubicBezTo>
                        <a:pt x="836" y="534"/>
                        <a:pt x="837" y="534"/>
                        <a:pt x="838" y="534"/>
                      </a:cubicBezTo>
                      <a:cubicBezTo>
                        <a:pt x="838" y="534"/>
                        <a:pt x="838" y="534"/>
                        <a:pt x="838" y="534"/>
                      </a:cubicBezTo>
                      <a:cubicBezTo>
                        <a:pt x="838" y="534"/>
                        <a:pt x="838" y="534"/>
                        <a:pt x="838" y="534"/>
                      </a:cubicBezTo>
                      <a:cubicBezTo>
                        <a:pt x="840" y="534"/>
                        <a:pt x="840" y="534"/>
                        <a:pt x="840" y="534"/>
                      </a:cubicBezTo>
                      <a:cubicBezTo>
                        <a:pt x="840" y="533"/>
                        <a:pt x="841" y="533"/>
                        <a:pt x="841" y="533"/>
                      </a:cubicBezTo>
                      <a:cubicBezTo>
                        <a:pt x="842" y="532"/>
                        <a:pt x="844" y="532"/>
                        <a:pt x="845" y="532"/>
                      </a:cubicBezTo>
                      <a:cubicBezTo>
                        <a:pt x="846" y="532"/>
                        <a:pt x="847" y="532"/>
                        <a:pt x="848" y="532"/>
                      </a:cubicBezTo>
                      <a:cubicBezTo>
                        <a:pt x="850" y="534"/>
                        <a:pt x="851" y="534"/>
                        <a:pt x="853" y="535"/>
                      </a:cubicBezTo>
                      <a:cubicBezTo>
                        <a:pt x="854" y="535"/>
                        <a:pt x="854" y="535"/>
                        <a:pt x="855" y="536"/>
                      </a:cubicBezTo>
                      <a:cubicBezTo>
                        <a:pt x="856" y="537"/>
                        <a:pt x="858" y="537"/>
                        <a:pt x="859" y="537"/>
                      </a:cubicBezTo>
                      <a:cubicBezTo>
                        <a:pt x="860" y="537"/>
                        <a:pt x="860" y="537"/>
                        <a:pt x="860" y="537"/>
                      </a:cubicBezTo>
                      <a:cubicBezTo>
                        <a:pt x="862" y="537"/>
                        <a:pt x="865" y="538"/>
                        <a:pt x="867" y="539"/>
                      </a:cubicBezTo>
                      <a:cubicBezTo>
                        <a:pt x="868" y="540"/>
                        <a:pt x="870" y="541"/>
                        <a:pt x="872" y="543"/>
                      </a:cubicBezTo>
                      <a:cubicBezTo>
                        <a:pt x="873" y="544"/>
                        <a:pt x="874" y="546"/>
                        <a:pt x="874" y="548"/>
                      </a:cubicBezTo>
                      <a:cubicBezTo>
                        <a:pt x="874" y="549"/>
                        <a:pt x="874" y="550"/>
                        <a:pt x="873" y="551"/>
                      </a:cubicBezTo>
                      <a:cubicBezTo>
                        <a:pt x="873" y="552"/>
                        <a:pt x="873" y="553"/>
                        <a:pt x="873" y="554"/>
                      </a:cubicBezTo>
                      <a:cubicBezTo>
                        <a:pt x="873" y="554"/>
                        <a:pt x="873" y="554"/>
                        <a:pt x="873" y="554"/>
                      </a:cubicBezTo>
                      <a:cubicBezTo>
                        <a:pt x="873" y="554"/>
                        <a:pt x="873" y="554"/>
                        <a:pt x="873" y="554"/>
                      </a:cubicBezTo>
                      <a:cubicBezTo>
                        <a:pt x="873" y="555"/>
                        <a:pt x="875" y="556"/>
                        <a:pt x="876" y="556"/>
                      </a:cubicBezTo>
                      <a:cubicBezTo>
                        <a:pt x="878" y="557"/>
                        <a:pt x="879" y="557"/>
                        <a:pt x="881" y="557"/>
                      </a:cubicBezTo>
                      <a:cubicBezTo>
                        <a:pt x="882" y="557"/>
                        <a:pt x="884" y="557"/>
                        <a:pt x="885" y="558"/>
                      </a:cubicBezTo>
                      <a:cubicBezTo>
                        <a:pt x="887" y="558"/>
                        <a:pt x="890" y="560"/>
                        <a:pt x="891" y="561"/>
                      </a:cubicBezTo>
                      <a:cubicBezTo>
                        <a:pt x="891" y="562"/>
                        <a:pt x="891" y="562"/>
                        <a:pt x="891" y="562"/>
                      </a:cubicBezTo>
                      <a:cubicBezTo>
                        <a:pt x="891" y="562"/>
                        <a:pt x="891" y="562"/>
                        <a:pt x="891" y="562"/>
                      </a:cubicBezTo>
                      <a:cubicBezTo>
                        <a:pt x="893" y="563"/>
                        <a:pt x="894" y="563"/>
                        <a:pt x="896" y="563"/>
                      </a:cubicBezTo>
                      <a:cubicBezTo>
                        <a:pt x="898" y="563"/>
                        <a:pt x="900" y="564"/>
                        <a:pt x="901" y="566"/>
                      </a:cubicBezTo>
                      <a:cubicBezTo>
                        <a:pt x="902" y="567"/>
                        <a:pt x="904" y="569"/>
                        <a:pt x="906" y="569"/>
                      </a:cubicBezTo>
                      <a:cubicBezTo>
                        <a:pt x="907" y="569"/>
                        <a:pt x="908" y="569"/>
                        <a:pt x="909" y="569"/>
                      </a:cubicBezTo>
                      <a:cubicBezTo>
                        <a:pt x="911" y="569"/>
                        <a:pt x="912" y="569"/>
                        <a:pt x="913" y="568"/>
                      </a:cubicBezTo>
                      <a:cubicBezTo>
                        <a:pt x="914" y="568"/>
                        <a:pt x="914" y="567"/>
                        <a:pt x="915" y="567"/>
                      </a:cubicBezTo>
                      <a:cubicBezTo>
                        <a:pt x="916" y="566"/>
                        <a:pt x="918" y="565"/>
                        <a:pt x="919" y="565"/>
                      </a:cubicBezTo>
                      <a:cubicBezTo>
                        <a:pt x="920" y="565"/>
                        <a:pt x="920" y="565"/>
                        <a:pt x="920" y="565"/>
                      </a:cubicBezTo>
                      <a:cubicBezTo>
                        <a:pt x="920" y="565"/>
                        <a:pt x="920" y="565"/>
                        <a:pt x="920" y="565"/>
                      </a:cubicBezTo>
                      <a:cubicBezTo>
                        <a:pt x="921" y="565"/>
                        <a:pt x="922" y="565"/>
                        <a:pt x="923" y="565"/>
                      </a:cubicBezTo>
                      <a:cubicBezTo>
                        <a:pt x="924" y="565"/>
                        <a:pt x="925" y="565"/>
                        <a:pt x="926" y="565"/>
                      </a:cubicBezTo>
                      <a:cubicBezTo>
                        <a:pt x="927" y="565"/>
                        <a:pt x="927" y="567"/>
                        <a:pt x="927" y="569"/>
                      </a:cubicBezTo>
                      <a:cubicBezTo>
                        <a:pt x="927" y="569"/>
                        <a:pt x="927" y="569"/>
                        <a:pt x="927" y="569"/>
                      </a:cubicBezTo>
                      <a:cubicBezTo>
                        <a:pt x="928" y="569"/>
                        <a:pt x="928" y="569"/>
                        <a:pt x="928" y="569"/>
                      </a:cubicBezTo>
                      <a:cubicBezTo>
                        <a:pt x="928" y="570"/>
                        <a:pt x="928" y="571"/>
                        <a:pt x="928" y="571"/>
                      </a:cubicBezTo>
                      <a:cubicBezTo>
                        <a:pt x="929" y="573"/>
                        <a:pt x="930" y="574"/>
                        <a:pt x="930" y="574"/>
                      </a:cubicBezTo>
                      <a:cubicBezTo>
                        <a:pt x="931" y="575"/>
                        <a:pt x="933" y="577"/>
                        <a:pt x="935" y="577"/>
                      </a:cubicBezTo>
                      <a:cubicBezTo>
                        <a:pt x="935" y="577"/>
                        <a:pt x="935" y="577"/>
                        <a:pt x="935" y="577"/>
                      </a:cubicBezTo>
                      <a:cubicBezTo>
                        <a:pt x="935" y="577"/>
                        <a:pt x="935" y="577"/>
                        <a:pt x="935" y="577"/>
                      </a:cubicBezTo>
                      <a:cubicBezTo>
                        <a:pt x="935" y="577"/>
                        <a:pt x="935" y="577"/>
                        <a:pt x="935" y="577"/>
                      </a:cubicBezTo>
                      <a:cubicBezTo>
                        <a:pt x="937" y="577"/>
                        <a:pt x="938" y="576"/>
                        <a:pt x="938" y="576"/>
                      </a:cubicBezTo>
                      <a:cubicBezTo>
                        <a:pt x="938" y="576"/>
                        <a:pt x="938" y="576"/>
                        <a:pt x="938" y="576"/>
                      </a:cubicBezTo>
                      <a:cubicBezTo>
                        <a:pt x="938" y="575"/>
                        <a:pt x="938" y="575"/>
                        <a:pt x="938" y="575"/>
                      </a:cubicBezTo>
                      <a:cubicBezTo>
                        <a:pt x="939" y="574"/>
                        <a:pt x="942" y="573"/>
                        <a:pt x="944" y="573"/>
                      </a:cubicBezTo>
                      <a:cubicBezTo>
                        <a:pt x="945" y="573"/>
                        <a:pt x="947" y="574"/>
                        <a:pt x="949" y="575"/>
                      </a:cubicBezTo>
                      <a:cubicBezTo>
                        <a:pt x="949" y="575"/>
                        <a:pt x="950" y="575"/>
                        <a:pt x="953" y="575"/>
                      </a:cubicBezTo>
                      <a:cubicBezTo>
                        <a:pt x="953" y="575"/>
                        <a:pt x="955" y="575"/>
                        <a:pt x="956" y="575"/>
                      </a:cubicBezTo>
                      <a:cubicBezTo>
                        <a:pt x="959" y="575"/>
                        <a:pt x="961" y="576"/>
                        <a:pt x="962" y="576"/>
                      </a:cubicBezTo>
                      <a:cubicBezTo>
                        <a:pt x="963" y="576"/>
                        <a:pt x="964" y="576"/>
                        <a:pt x="964" y="577"/>
                      </a:cubicBezTo>
                      <a:cubicBezTo>
                        <a:pt x="966" y="578"/>
                        <a:pt x="969" y="579"/>
                        <a:pt x="971" y="580"/>
                      </a:cubicBezTo>
                      <a:cubicBezTo>
                        <a:pt x="976" y="581"/>
                        <a:pt x="976" y="581"/>
                        <a:pt x="976" y="581"/>
                      </a:cubicBezTo>
                      <a:cubicBezTo>
                        <a:pt x="977" y="581"/>
                        <a:pt x="979" y="582"/>
                        <a:pt x="980" y="582"/>
                      </a:cubicBezTo>
                      <a:cubicBezTo>
                        <a:pt x="980" y="582"/>
                        <a:pt x="980" y="582"/>
                        <a:pt x="980" y="582"/>
                      </a:cubicBezTo>
                      <a:cubicBezTo>
                        <a:pt x="981" y="582"/>
                        <a:pt x="981" y="582"/>
                        <a:pt x="981" y="582"/>
                      </a:cubicBezTo>
                      <a:cubicBezTo>
                        <a:pt x="983" y="582"/>
                        <a:pt x="986" y="582"/>
                        <a:pt x="987" y="581"/>
                      </a:cubicBezTo>
                      <a:cubicBezTo>
                        <a:pt x="989" y="581"/>
                        <a:pt x="991" y="580"/>
                        <a:pt x="992" y="579"/>
                      </a:cubicBezTo>
                      <a:cubicBezTo>
                        <a:pt x="993" y="578"/>
                        <a:pt x="994" y="577"/>
                        <a:pt x="996" y="577"/>
                      </a:cubicBezTo>
                      <a:cubicBezTo>
                        <a:pt x="996" y="577"/>
                        <a:pt x="996" y="577"/>
                        <a:pt x="996" y="577"/>
                      </a:cubicBezTo>
                      <a:cubicBezTo>
                        <a:pt x="996" y="577"/>
                        <a:pt x="996" y="577"/>
                        <a:pt x="996" y="577"/>
                      </a:cubicBezTo>
                      <a:cubicBezTo>
                        <a:pt x="997" y="577"/>
                        <a:pt x="997" y="576"/>
                        <a:pt x="997" y="576"/>
                      </a:cubicBezTo>
                      <a:cubicBezTo>
                        <a:pt x="998" y="576"/>
                        <a:pt x="999" y="577"/>
                        <a:pt x="1000" y="578"/>
                      </a:cubicBezTo>
                      <a:cubicBezTo>
                        <a:pt x="1000" y="579"/>
                        <a:pt x="1001" y="579"/>
                        <a:pt x="1001" y="580"/>
                      </a:cubicBezTo>
                      <a:cubicBezTo>
                        <a:pt x="1002" y="581"/>
                        <a:pt x="1002" y="581"/>
                        <a:pt x="1002" y="582"/>
                      </a:cubicBezTo>
                      <a:cubicBezTo>
                        <a:pt x="1003" y="582"/>
                        <a:pt x="1005" y="583"/>
                        <a:pt x="1007" y="583"/>
                      </a:cubicBezTo>
                      <a:cubicBezTo>
                        <a:pt x="1007" y="583"/>
                        <a:pt x="1007" y="583"/>
                        <a:pt x="1007" y="583"/>
                      </a:cubicBezTo>
                      <a:cubicBezTo>
                        <a:pt x="1008" y="583"/>
                        <a:pt x="1009" y="584"/>
                        <a:pt x="1010" y="584"/>
                      </a:cubicBezTo>
                      <a:cubicBezTo>
                        <a:pt x="1011" y="584"/>
                        <a:pt x="1011" y="584"/>
                        <a:pt x="1011" y="584"/>
                      </a:cubicBezTo>
                      <a:cubicBezTo>
                        <a:pt x="1013" y="584"/>
                        <a:pt x="1014" y="584"/>
                        <a:pt x="1015" y="583"/>
                      </a:cubicBezTo>
                      <a:cubicBezTo>
                        <a:pt x="1016" y="582"/>
                        <a:pt x="1018" y="581"/>
                        <a:pt x="1020" y="581"/>
                      </a:cubicBezTo>
                      <a:cubicBezTo>
                        <a:pt x="1020" y="581"/>
                        <a:pt x="1020" y="581"/>
                        <a:pt x="1020" y="581"/>
                      </a:cubicBezTo>
                      <a:cubicBezTo>
                        <a:pt x="1021" y="581"/>
                        <a:pt x="1021" y="581"/>
                        <a:pt x="1021" y="581"/>
                      </a:cubicBezTo>
                      <a:cubicBezTo>
                        <a:pt x="1021" y="581"/>
                        <a:pt x="1021" y="581"/>
                        <a:pt x="1022" y="581"/>
                      </a:cubicBezTo>
                      <a:cubicBezTo>
                        <a:pt x="1023" y="581"/>
                        <a:pt x="1024" y="581"/>
                        <a:pt x="1026" y="582"/>
                      </a:cubicBezTo>
                      <a:cubicBezTo>
                        <a:pt x="1026" y="582"/>
                        <a:pt x="1026" y="582"/>
                        <a:pt x="1026" y="582"/>
                      </a:cubicBezTo>
                      <a:cubicBezTo>
                        <a:pt x="1027" y="582"/>
                        <a:pt x="1027" y="582"/>
                        <a:pt x="1027" y="582"/>
                      </a:cubicBezTo>
                      <a:cubicBezTo>
                        <a:pt x="1028" y="582"/>
                        <a:pt x="1029" y="582"/>
                        <a:pt x="1029" y="581"/>
                      </a:cubicBezTo>
                      <a:cubicBezTo>
                        <a:pt x="1030" y="580"/>
                        <a:pt x="1031" y="580"/>
                        <a:pt x="1032" y="580"/>
                      </a:cubicBezTo>
                      <a:cubicBezTo>
                        <a:pt x="1033" y="580"/>
                        <a:pt x="1035" y="579"/>
                        <a:pt x="1035" y="578"/>
                      </a:cubicBezTo>
                      <a:cubicBezTo>
                        <a:pt x="1037" y="577"/>
                        <a:pt x="1039" y="577"/>
                        <a:pt x="1041" y="577"/>
                      </a:cubicBezTo>
                      <a:cubicBezTo>
                        <a:pt x="1043" y="577"/>
                        <a:pt x="1044" y="579"/>
                        <a:pt x="1045" y="580"/>
                      </a:cubicBezTo>
                      <a:cubicBezTo>
                        <a:pt x="1046" y="581"/>
                        <a:pt x="1047" y="581"/>
                        <a:pt x="1048" y="581"/>
                      </a:cubicBezTo>
                      <a:cubicBezTo>
                        <a:pt x="1049" y="581"/>
                        <a:pt x="1049" y="581"/>
                        <a:pt x="1049" y="581"/>
                      </a:cubicBezTo>
                      <a:cubicBezTo>
                        <a:pt x="1049" y="581"/>
                        <a:pt x="1049" y="581"/>
                        <a:pt x="1049" y="581"/>
                      </a:cubicBezTo>
                      <a:cubicBezTo>
                        <a:pt x="1050" y="580"/>
                        <a:pt x="1052" y="578"/>
                        <a:pt x="1052" y="575"/>
                      </a:cubicBezTo>
                      <a:cubicBezTo>
                        <a:pt x="1053" y="573"/>
                        <a:pt x="1053" y="571"/>
                        <a:pt x="1053" y="571"/>
                      </a:cubicBezTo>
                      <a:cubicBezTo>
                        <a:pt x="1053" y="571"/>
                        <a:pt x="1053" y="571"/>
                        <a:pt x="1053" y="571"/>
                      </a:cubicBezTo>
                      <a:cubicBezTo>
                        <a:pt x="1055" y="567"/>
                        <a:pt x="1055" y="567"/>
                        <a:pt x="1055" y="567"/>
                      </a:cubicBezTo>
                      <a:cubicBezTo>
                        <a:pt x="1056" y="566"/>
                        <a:pt x="1056" y="563"/>
                        <a:pt x="1056" y="560"/>
                      </a:cubicBezTo>
                      <a:cubicBezTo>
                        <a:pt x="1056" y="559"/>
                        <a:pt x="1055" y="556"/>
                        <a:pt x="1054" y="555"/>
                      </a:cubicBezTo>
                      <a:cubicBezTo>
                        <a:pt x="1053" y="553"/>
                        <a:pt x="1052" y="552"/>
                        <a:pt x="1052" y="551"/>
                      </a:cubicBezTo>
                      <a:cubicBezTo>
                        <a:pt x="1052" y="550"/>
                        <a:pt x="1052" y="550"/>
                        <a:pt x="1052" y="550"/>
                      </a:cubicBezTo>
                      <a:cubicBezTo>
                        <a:pt x="1052" y="550"/>
                        <a:pt x="1052" y="550"/>
                        <a:pt x="1052" y="550"/>
                      </a:cubicBezTo>
                      <a:cubicBezTo>
                        <a:pt x="1051" y="549"/>
                        <a:pt x="1050" y="548"/>
                        <a:pt x="1050" y="546"/>
                      </a:cubicBezTo>
                      <a:cubicBezTo>
                        <a:pt x="1049" y="546"/>
                        <a:pt x="1049" y="546"/>
                        <a:pt x="1049" y="546"/>
                      </a:cubicBezTo>
                      <a:cubicBezTo>
                        <a:pt x="1049" y="546"/>
                        <a:pt x="1049" y="546"/>
                        <a:pt x="1049" y="546"/>
                      </a:cubicBezTo>
                      <a:cubicBezTo>
                        <a:pt x="1049" y="546"/>
                        <a:pt x="1048" y="545"/>
                        <a:pt x="1048" y="545"/>
                      </a:cubicBezTo>
                      <a:cubicBezTo>
                        <a:pt x="1048" y="544"/>
                        <a:pt x="1047" y="543"/>
                        <a:pt x="1047" y="543"/>
                      </a:cubicBezTo>
                      <a:cubicBezTo>
                        <a:pt x="1046" y="541"/>
                        <a:pt x="1046" y="539"/>
                        <a:pt x="1046" y="536"/>
                      </a:cubicBezTo>
                      <a:cubicBezTo>
                        <a:pt x="1047" y="534"/>
                        <a:pt x="1047" y="532"/>
                        <a:pt x="1047" y="532"/>
                      </a:cubicBezTo>
                      <a:cubicBezTo>
                        <a:pt x="1047" y="532"/>
                        <a:pt x="1047" y="532"/>
                        <a:pt x="1047" y="532"/>
                      </a:cubicBezTo>
                      <a:cubicBezTo>
                        <a:pt x="1047" y="532"/>
                        <a:pt x="1047" y="532"/>
                        <a:pt x="1047" y="532"/>
                      </a:cubicBezTo>
                      <a:cubicBezTo>
                        <a:pt x="1047" y="529"/>
                        <a:pt x="1047" y="529"/>
                        <a:pt x="1047" y="529"/>
                      </a:cubicBezTo>
                      <a:cubicBezTo>
                        <a:pt x="1047" y="523"/>
                        <a:pt x="1047" y="523"/>
                        <a:pt x="1047" y="523"/>
                      </a:cubicBezTo>
                      <a:cubicBezTo>
                        <a:pt x="1047" y="523"/>
                        <a:pt x="1047" y="522"/>
                        <a:pt x="1048" y="521"/>
                      </a:cubicBezTo>
                      <a:cubicBezTo>
                        <a:pt x="1048" y="520"/>
                        <a:pt x="1048" y="519"/>
                        <a:pt x="1048" y="518"/>
                      </a:cubicBezTo>
                      <a:cubicBezTo>
                        <a:pt x="1049" y="517"/>
                        <a:pt x="1049" y="516"/>
                        <a:pt x="1050" y="515"/>
                      </a:cubicBezTo>
                      <a:cubicBezTo>
                        <a:pt x="1050" y="513"/>
                        <a:pt x="1051" y="512"/>
                        <a:pt x="1051" y="511"/>
                      </a:cubicBezTo>
                      <a:cubicBezTo>
                        <a:pt x="1051" y="510"/>
                        <a:pt x="1052" y="508"/>
                        <a:pt x="1052" y="504"/>
                      </a:cubicBezTo>
                      <a:cubicBezTo>
                        <a:pt x="1052" y="504"/>
                        <a:pt x="1052" y="504"/>
                        <a:pt x="1052" y="504"/>
                      </a:cubicBezTo>
                      <a:cubicBezTo>
                        <a:pt x="1052" y="504"/>
                        <a:pt x="1052" y="503"/>
                        <a:pt x="1052" y="501"/>
                      </a:cubicBezTo>
                      <a:cubicBezTo>
                        <a:pt x="1052" y="500"/>
                        <a:pt x="1052" y="500"/>
                        <a:pt x="1052" y="500"/>
                      </a:cubicBezTo>
                      <a:cubicBezTo>
                        <a:pt x="1051" y="499"/>
                        <a:pt x="1051" y="499"/>
                        <a:pt x="1051" y="499"/>
                      </a:cubicBezTo>
                      <a:cubicBezTo>
                        <a:pt x="1051" y="499"/>
                        <a:pt x="1051" y="498"/>
                        <a:pt x="1052" y="498"/>
                      </a:cubicBezTo>
                      <a:cubicBezTo>
                        <a:pt x="1052" y="497"/>
                        <a:pt x="1052" y="497"/>
                        <a:pt x="1052" y="497"/>
                      </a:cubicBezTo>
                      <a:cubicBezTo>
                        <a:pt x="1053" y="496"/>
                        <a:pt x="1053" y="496"/>
                        <a:pt x="1053" y="496"/>
                      </a:cubicBezTo>
                      <a:cubicBezTo>
                        <a:pt x="1053" y="495"/>
                        <a:pt x="1055" y="493"/>
                        <a:pt x="1057" y="493"/>
                      </a:cubicBezTo>
                      <a:cubicBezTo>
                        <a:pt x="1062" y="493"/>
                        <a:pt x="1062" y="493"/>
                        <a:pt x="1062" y="493"/>
                      </a:cubicBezTo>
                      <a:cubicBezTo>
                        <a:pt x="1067" y="490"/>
                        <a:pt x="1067" y="490"/>
                        <a:pt x="1067" y="490"/>
                      </a:cubicBezTo>
                      <a:cubicBezTo>
                        <a:pt x="1067" y="490"/>
                        <a:pt x="1067" y="490"/>
                        <a:pt x="1067" y="490"/>
                      </a:cubicBezTo>
                      <a:cubicBezTo>
                        <a:pt x="1068" y="490"/>
                        <a:pt x="1069" y="489"/>
                        <a:pt x="1070" y="489"/>
                      </a:cubicBezTo>
                      <a:cubicBezTo>
                        <a:pt x="1071" y="488"/>
                        <a:pt x="1072" y="488"/>
                        <a:pt x="1072" y="488"/>
                      </a:cubicBezTo>
                      <a:cubicBezTo>
                        <a:pt x="1073" y="488"/>
                        <a:pt x="1073" y="488"/>
                        <a:pt x="1073" y="488"/>
                      </a:cubicBezTo>
                      <a:cubicBezTo>
                        <a:pt x="1073" y="488"/>
                        <a:pt x="1073" y="488"/>
                        <a:pt x="1073" y="488"/>
                      </a:cubicBezTo>
                      <a:cubicBezTo>
                        <a:pt x="1073" y="487"/>
                        <a:pt x="1074" y="487"/>
                        <a:pt x="1075" y="487"/>
                      </a:cubicBezTo>
                      <a:cubicBezTo>
                        <a:pt x="1077" y="487"/>
                        <a:pt x="1078" y="487"/>
                        <a:pt x="1080" y="488"/>
                      </a:cubicBezTo>
                      <a:cubicBezTo>
                        <a:pt x="1080" y="488"/>
                        <a:pt x="1082" y="489"/>
                        <a:pt x="1083" y="490"/>
                      </a:cubicBezTo>
                      <a:cubicBezTo>
                        <a:pt x="1084" y="490"/>
                        <a:pt x="1085" y="491"/>
                        <a:pt x="1086" y="492"/>
                      </a:cubicBezTo>
                      <a:cubicBezTo>
                        <a:pt x="1086" y="492"/>
                        <a:pt x="1086" y="492"/>
                        <a:pt x="1086" y="492"/>
                      </a:cubicBezTo>
                      <a:cubicBezTo>
                        <a:pt x="1087" y="493"/>
                        <a:pt x="1088" y="496"/>
                        <a:pt x="1088" y="498"/>
                      </a:cubicBezTo>
                      <a:cubicBezTo>
                        <a:pt x="1088" y="503"/>
                        <a:pt x="1088" y="503"/>
                        <a:pt x="1088" y="503"/>
                      </a:cubicBezTo>
                      <a:cubicBezTo>
                        <a:pt x="1088" y="503"/>
                        <a:pt x="1088" y="504"/>
                        <a:pt x="1087" y="504"/>
                      </a:cubicBezTo>
                      <a:cubicBezTo>
                        <a:pt x="1087" y="505"/>
                        <a:pt x="1087" y="507"/>
                        <a:pt x="1087" y="508"/>
                      </a:cubicBezTo>
                      <a:cubicBezTo>
                        <a:pt x="1086" y="510"/>
                        <a:pt x="1085" y="512"/>
                        <a:pt x="1084" y="513"/>
                      </a:cubicBezTo>
                      <a:cubicBezTo>
                        <a:pt x="1083" y="514"/>
                        <a:pt x="1083" y="515"/>
                        <a:pt x="1083" y="517"/>
                      </a:cubicBezTo>
                      <a:cubicBezTo>
                        <a:pt x="1083" y="517"/>
                        <a:pt x="1083" y="517"/>
                        <a:pt x="1083" y="517"/>
                      </a:cubicBezTo>
                      <a:cubicBezTo>
                        <a:pt x="1084" y="517"/>
                        <a:pt x="1084" y="517"/>
                        <a:pt x="1084" y="517"/>
                      </a:cubicBezTo>
                      <a:cubicBezTo>
                        <a:pt x="1085" y="520"/>
                        <a:pt x="1087" y="522"/>
                        <a:pt x="1089" y="524"/>
                      </a:cubicBezTo>
                      <a:cubicBezTo>
                        <a:pt x="1091" y="525"/>
                        <a:pt x="1091" y="525"/>
                        <a:pt x="1091" y="525"/>
                      </a:cubicBezTo>
                      <a:cubicBezTo>
                        <a:pt x="1091" y="526"/>
                        <a:pt x="1091" y="526"/>
                        <a:pt x="1091" y="527"/>
                      </a:cubicBezTo>
                      <a:cubicBezTo>
                        <a:pt x="1091" y="527"/>
                        <a:pt x="1091" y="527"/>
                        <a:pt x="1091" y="528"/>
                      </a:cubicBezTo>
                      <a:cubicBezTo>
                        <a:pt x="1088" y="530"/>
                        <a:pt x="1088" y="530"/>
                        <a:pt x="1088" y="530"/>
                      </a:cubicBezTo>
                      <a:cubicBezTo>
                        <a:pt x="1087" y="531"/>
                        <a:pt x="1086" y="532"/>
                        <a:pt x="1086" y="533"/>
                      </a:cubicBezTo>
                      <a:cubicBezTo>
                        <a:pt x="1085" y="533"/>
                        <a:pt x="1085" y="533"/>
                        <a:pt x="1085" y="533"/>
                      </a:cubicBezTo>
                      <a:cubicBezTo>
                        <a:pt x="1085" y="534"/>
                        <a:pt x="1085" y="534"/>
                        <a:pt x="1085" y="534"/>
                      </a:cubicBezTo>
                      <a:cubicBezTo>
                        <a:pt x="1085" y="535"/>
                        <a:pt x="1086" y="538"/>
                        <a:pt x="1087" y="539"/>
                      </a:cubicBezTo>
                      <a:cubicBezTo>
                        <a:pt x="1087" y="539"/>
                        <a:pt x="1087" y="539"/>
                        <a:pt x="1087" y="539"/>
                      </a:cubicBezTo>
                      <a:cubicBezTo>
                        <a:pt x="1087" y="539"/>
                        <a:pt x="1087" y="539"/>
                        <a:pt x="1087" y="539"/>
                      </a:cubicBezTo>
                      <a:cubicBezTo>
                        <a:pt x="1089" y="539"/>
                        <a:pt x="1091" y="542"/>
                        <a:pt x="1091" y="543"/>
                      </a:cubicBezTo>
                      <a:cubicBezTo>
                        <a:pt x="1091" y="544"/>
                        <a:pt x="1092" y="546"/>
                        <a:pt x="1094" y="547"/>
                      </a:cubicBezTo>
                      <a:cubicBezTo>
                        <a:pt x="1095" y="547"/>
                        <a:pt x="1097" y="548"/>
                        <a:pt x="1098" y="549"/>
                      </a:cubicBezTo>
                      <a:cubicBezTo>
                        <a:pt x="1099" y="549"/>
                        <a:pt x="1099" y="549"/>
                        <a:pt x="1099" y="549"/>
                      </a:cubicBezTo>
                      <a:cubicBezTo>
                        <a:pt x="1099" y="549"/>
                        <a:pt x="1099" y="549"/>
                        <a:pt x="1099" y="549"/>
                      </a:cubicBezTo>
                      <a:cubicBezTo>
                        <a:pt x="1100" y="549"/>
                        <a:pt x="1101" y="550"/>
                        <a:pt x="1102" y="551"/>
                      </a:cubicBezTo>
                      <a:cubicBezTo>
                        <a:pt x="1103" y="551"/>
                        <a:pt x="1104" y="551"/>
                        <a:pt x="1104" y="552"/>
                      </a:cubicBezTo>
                      <a:cubicBezTo>
                        <a:pt x="1105" y="552"/>
                        <a:pt x="1107" y="553"/>
                        <a:pt x="1108" y="553"/>
                      </a:cubicBezTo>
                      <a:cubicBezTo>
                        <a:pt x="1109" y="553"/>
                        <a:pt x="1111" y="552"/>
                        <a:pt x="1113" y="551"/>
                      </a:cubicBezTo>
                      <a:cubicBezTo>
                        <a:pt x="1113" y="551"/>
                        <a:pt x="1113" y="551"/>
                        <a:pt x="1113" y="551"/>
                      </a:cubicBezTo>
                      <a:cubicBezTo>
                        <a:pt x="1113" y="551"/>
                        <a:pt x="1113" y="551"/>
                        <a:pt x="1113" y="551"/>
                      </a:cubicBezTo>
                      <a:cubicBezTo>
                        <a:pt x="1113" y="551"/>
                        <a:pt x="1114" y="551"/>
                        <a:pt x="1116" y="551"/>
                      </a:cubicBezTo>
                      <a:cubicBezTo>
                        <a:pt x="1117" y="551"/>
                        <a:pt x="1118" y="551"/>
                        <a:pt x="1118" y="551"/>
                      </a:cubicBezTo>
                      <a:cubicBezTo>
                        <a:pt x="1120" y="552"/>
                        <a:pt x="1122" y="553"/>
                        <a:pt x="1124" y="553"/>
                      </a:cubicBezTo>
                      <a:cubicBezTo>
                        <a:pt x="1126" y="553"/>
                        <a:pt x="1129" y="554"/>
                        <a:pt x="1131" y="554"/>
                      </a:cubicBezTo>
                      <a:cubicBezTo>
                        <a:pt x="1133" y="555"/>
                        <a:pt x="1136" y="556"/>
                        <a:pt x="1139" y="556"/>
                      </a:cubicBezTo>
                      <a:cubicBezTo>
                        <a:pt x="1143" y="556"/>
                        <a:pt x="1143" y="556"/>
                        <a:pt x="1143" y="556"/>
                      </a:cubicBezTo>
                      <a:cubicBezTo>
                        <a:pt x="1143" y="558"/>
                        <a:pt x="1143" y="558"/>
                        <a:pt x="1143" y="558"/>
                      </a:cubicBezTo>
                      <a:cubicBezTo>
                        <a:pt x="1145" y="556"/>
                        <a:pt x="1145" y="556"/>
                        <a:pt x="1145" y="556"/>
                      </a:cubicBezTo>
                      <a:cubicBezTo>
                        <a:pt x="1145" y="556"/>
                        <a:pt x="1145" y="556"/>
                        <a:pt x="1145" y="556"/>
                      </a:cubicBezTo>
                      <a:cubicBezTo>
                        <a:pt x="1146" y="556"/>
                        <a:pt x="1146" y="556"/>
                        <a:pt x="1146" y="556"/>
                      </a:cubicBezTo>
                      <a:cubicBezTo>
                        <a:pt x="1147" y="555"/>
                        <a:pt x="1147" y="555"/>
                        <a:pt x="1147" y="555"/>
                      </a:cubicBezTo>
                      <a:cubicBezTo>
                        <a:pt x="1149" y="555"/>
                        <a:pt x="1153" y="554"/>
                        <a:pt x="1154" y="553"/>
                      </a:cubicBezTo>
                      <a:cubicBezTo>
                        <a:pt x="1157" y="553"/>
                        <a:pt x="1159" y="551"/>
                        <a:pt x="1160" y="551"/>
                      </a:cubicBezTo>
                      <a:cubicBezTo>
                        <a:pt x="1160" y="550"/>
                        <a:pt x="1161" y="550"/>
                        <a:pt x="1161" y="549"/>
                      </a:cubicBezTo>
                      <a:cubicBezTo>
                        <a:pt x="1162" y="548"/>
                        <a:pt x="1162" y="548"/>
                        <a:pt x="1162" y="547"/>
                      </a:cubicBezTo>
                      <a:cubicBezTo>
                        <a:pt x="1163" y="547"/>
                        <a:pt x="1164" y="546"/>
                        <a:pt x="1165" y="546"/>
                      </a:cubicBezTo>
                      <a:cubicBezTo>
                        <a:pt x="1166" y="546"/>
                        <a:pt x="1166" y="546"/>
                        <a:pt x="1167" y="545"/>
                      </a:cubicBezTo>
                      <a:cubicBezTo>
                        <a:pt x="1168" y="545"/>
                        <a:pt x="1168" y="545"/>
                        <a:pt x="1168" y="545"/>
                      </a:cubicBezTo>
                      <a:cubicBezTo>
                        <a:pt x="1170" y="545"/>
                        <a:pt x="1172" y="545"/>
                        <a:pt x="1173" y="546"/>
                      </a:cubicBezTo>
                      <a:cubicBezTo>
                        <a:pt x="1175" y="547"/>
                        <a:pt x="1178" y="548"/>
                        <a:pt x="1182" y="548"/>
                      </a:cubicBezTo>
                      <a:cubicBezTo>
                        <a:pt x="1184" y="549"/>
                        <a:pt x="1187" y="549"/>
                        <a:pt x="1189" y="549"/>
                      </a:cubicBezTo>
                      <a:cubicBezTo>
                        <a:pt x="1190" y="549"/>
                        <a:pt x="1191" y="549"/>
                        <a:pt x="1193" y="549"/>
                      </a:cubicBezTo>
                      <a:cubicBezTo>
                        <a:pt x="1193" y="549"/>
                        <a:pt x="1193" y="549"/>
                        <a:pt x="1193" y="549"/>
                      </a:cubicBezTo>
                      <a:cubicBezTo>
                        <a:pt x="1193" y="549"/>
                        <a:pt x="1193" y="549"/>
                        <a:pt x="1193" y="549"/>
                      </a:cubicBezTo>
                      <a:cubicBezTo>
                        <a:pt x="1194" y="548"/>
                        <a:pt x="1196" y="548"/>
                        <a:pt x="1197" y="548"/>
                      </a:cubicBezTo>
                      <a:cubicBezTo>
                        <a:pt x="1199" y="547"/>
                        <a:pt x="1202" y="547"/>
                        <a:pt x="1203" y="546"/>
                      </a:cubicBezTo>
                      <a:cubicBezTo>
                        <a:pt x="1205" y="545"/>
                        <a:pt x="1209" y="545"/>
                        <a:pt x="1211" y="545"/>
                      </a:cubicBezTo>
                      <a:cubicBezTo>
                        <a:pt x="1213" y="545"/>
                        <a:pt x="1215" y="546"/>
                        <a:pt x="1217" y="546"/>
                      </a:cubicBezTo>
                      <a:cubicBezTo>
                        <a:pt x="1217" y="547"/>
                        <a:pt x="1217" y="547"/>
                        <a:pt x="1217" y="547"/>
                      </a:cubicBezTo>
                      <a:cubicBezTo>
                        <a:pt x="1217" y="547"/>
                        <a:pt x="1217" y="547"/>
                        <a:pt x="1217" y="547"/>
                      </a:cubicBezTo>
                      <a:cubicBezTo>
                        <a:pt x="1219" y="546"/>
                        <a:pt x="1221" y="545"/>
                        <a:pt x="1221" y="544"/>
                      </a:cubicBezTo>
                      <a:cubicBezTo>
                        <a:pt x="1223" y="542"/>
                        <a:pt x="1225" y="541"/>
                        <a:pt x="1226" y="541"/>
                      </a:cubicBezTo>
                      <a:cubicBezTo>
                        <a:pt x="1226" y="541"/>
                        <a:pt x="1226" y="541"/>
                        <a:pt x="1226" y="541"/>
                      </a:cubicBezTo>
                      <a:cubicBezTo>
                        <a:pt x="1227" y="542"/>
                        <a:pt x="1228" y="543"/>
                        <a:pt x="1230" y="543"/>
                      </a:cubicBezTo>
                      <a:cubicBezTo>
                        <a:pt x="1231" y="543"/>
                        <a:pt x="1233" y="544"/>
                        <a:pt x="1235" y="544"/>
                      </a:cubicBezTo>
                      <a:cubicBezTo>
                        <a:pt x="1236" y="544"/>
                        <a:pt x="1236" y="544"/>
                        <a:pt x="1236" y="544"/>
                      </a:cubicBezTo>
                      <a:cubicBezTo>
                        <a:pt x="1237" y="544"/>
                        <a:pt x="1240" y="543"/>
                        <a:pt x="1242" y="542"/>
                      </a:cubicBezTo>
                      <a:cubicBezTo>
                        <a:pt x="1244" y="541"/>
                        <a:pt x="1246" y="540"/>
                        <a:pt x="1248" y="540"/>
                      </a:cubicBezTo>
                      <a:cubicBezTo>
                        <a:pt x="1250" y="540"/>
                        <a:pt x="1253" y="539"/>
                        <a:pt x="1254" y="538"/>
                      </a:cubicBezTo>
                      <a:cubicBezTo>
                        <a:pt x="1254" y="538"/>
                        <a:pt x="1254" y="538"/>
                        <a:pt x="1254" y="538"/>
                      </a:cubicBezTo>
                      <a:cubicBezTo>
                        <a:pt x="1255" y="537"/>
                        <a:pt x="1255" y="537"/>
                        <a:pt x="1255" y="537"/>
                      </a:cubicBezTo>
                      <a:cubicBezTo>
                        <a:pt x="1256" y="536"/>
                        <a:pt x="1256" y="536"/>
                        <a:pt x="1258" y="535"/>
                      </a:cubicBezTo>
                      <a:cubicBezTo>
                        <a:pt x="1260" y="534"/>
                        <a:pt x="1260" y="534"/>
                        <a:pt x="1260" y="534"/>
                      </a:cubicBezTo>
                      <a:cubicBezTo>
                        <a:pt x="1257" y="533"/>
                        <a:pt x="1257" y="533"/>
                        <a:pt x="1257" y="533"/>
                      </a:cubicBezTo>
                      <a:cubicBezTo>
                        <a:pt x="1257" y="532"/>
                        <a:pt x="1256" y="532"/>
                        <a:pt x="1256" y="531"/>
                      </a:cubicBezTo>
                      <a:cubicBezTo>
                        <a:pt x="1255" y="530"/>
                        <a:pt x="1255" y="530"/>
                        <a:pt x="1255" y="530"/>
                      </a:cubicBezTo>
                      <a:cubicBezTo>
                        <a:pt x="1255" y="529"/>
                        <a:pt x="1255" y="529"/>
                        <a:pt x="1255" y="529"/>
                      </a:cubicBezTo>
                      <a:cubicBezTo>
                        <a:pt x="1253" y="529"/>
                        <a:pt x="1252" y="526"/>
                        <a:pt x="1252" y="525"/>
                      </a:cubicBezTo>
                      <a:cubicBezTo>
                        <a:pt x="1252" y="524"/>
                        <a:pt x="1252" y="522"/>
                        <a:pt x="1253" y="520"/>
                      </a:cubicBezTo>
                      <a:cubicBezTo>
                        <a:pt x="1254" y="519"/>
                        <a:pt x="1254" y="516"/>
                        <a:pt x="1254" y="515"/>
                      </a:cubicBezTo>
                      <a:cubicBezTo>
                        <a:pt x="1254" y="514"/>
                        <a:pt x="1254" y="512"/>
                        <a:pt x="1252" y="510"/>
                      </a:cubicBezTo>
                      <a:cubicBezTo>
                        <a:pt x="1251" y="509"/>
                        <a:pt x="1249" y="507"/>
                        <a:pt x="1248" y="507"/>
                      </a:cubicBezTo>
                      <a:cubicBezTo>
                        <a:pt x="1247" y="507"/>
                        <a:pt x="1245" y="507"/>
                        <a:pt x="1244" y="507"/>
                      </a:cubicBezTo>
                      <a:cubicBezTo>
                        <a:pt x="1243" y="508"/>
                        <a:pt x="1242" y="508"/>
                        <a:pt x="1241" y="508"/>
                      </a:cubicBezTo>
                      <a:cubicBezTo>
                        <a:pt x="1240" y="508"/>
                        <a:pt x="1240" y="508"/>
                        <a:pt x="1240" y="508"/>
                      </a:cubicBezTo>
                      <a:cubicBezTo>
                        <a:pt x="1239" y="508"/>
                        <a:pt x="1237" y="508"/>
                        <a:pt x="1236" y="507"/>
                      </a:cubicBezTo>
                      <a:cubicBezTo>
                        <a:pt x="1235" y="507"/>
                        <a:pt x="1232" y="505"/>
                        <a:pt x="1231" y="505"/>
                      </a:cubicBezTo>
                      <a:cubicBezTo>
                        <a:pt x="1230" y="503"/>
                        <a:pt x="1229" y="501"/>
                        <a:pt x="1229" y="500"/>
                      </a:cubicBezTo>
                      <a:cubicBezTo>
                        <a:pt x="1229" y="499"/>
                        <a:pt x="1229" y="499"/>
                        <a:pt x="1229" y="498"/>
                      </a:cubicBezTo>
                      <a:cubicBezTo>
                        <a:pt x="1229" y="497"/>
                        <a:pt x="1230" y="496"/>
                        <a:pt x="1230" y="495"/>
                      </a:cubicBezTo>
                      <a:cubicBezTo>
                        <a:pt x="1230" y="493"/>
                        <a:pt x="1230" y="493"/>
                        <a:pt x="1230" y="493"/>
                      </a:cubicBezTo>
                      <a:cubicBezTo>
                        <a:pt x="1230" y="492"/>
                        <a:pt x="1231" y="492"/>
                        <a:pt x="1231" y="492"/>
                      </a:cubicBezTo>
                      <a:cubicBezTo>
                        <a:pt x="1231" y="492"/>
                        <a:pt x="1232" y="492"/>
                        <a:pt x="1232" y="491"/>
                      </a:cubicBezTo>
                      <a:cubicBezTo>
                        <a:pt x="1235" y="491"/>
                        <a:pt x="1235" y="491"/>
                        <a:pt x="1235" y="491"/>
                      </a:cubicBezTo>
                      <a:cubicBezTo>
                        <a:pt x="1237" y="491"/>
                        <a:pt x="1239" y="491"/>
                        <a:pt x="1240" y="492"/>
                      </a:cubicBezTo>
                      <a:cubicBezTo>
                        <a:pt x="1241" y="492"/>
                        <a:pt x="1241" y="492"/>
                        <a:pt x="1241" y="492"/>
                      </a:cubicBezTo>
                      <a:cubicBezTo>
                        <a:pt x="1242" y="492"/>
                        <a:pt x="1243" y="492"/>
                        <a:pt x="1243" y="492"/>
                      </a:cubicBezTo>
                      <a:cubicBezTo>
                        <a:pt x="1244" y="492"/>
                        <a:pt x="1244" y="492"/>
                        <a:pt x="1244" y="492"/>
                      </a:cubicBezTo>
                      <a:cubicBezTo>
                        <a:pt x="1245" y="492"/>
                        <a:pt x="1245" y="492"/>
                        <a:pt x="1245" y="492"/>
                      </a:cubicBezTo>
                      <a:cubicBezTo>
                        <a:pt x="1246" y="492"/>
                        <a:pt x="1247" y="491"/>
                        <a:pt x="1249" y="490"/>
                      </a:cubicBezTo>
                      <a:cubicBezTo>
                        <a:pt x="1250" y="489"/>
                        <a:pt x="1251" y="489"/>
                        <a:pt x="1251" y="489"/>
                      </a:cubicBezTo>
                      <a:cubicBezTo>
                        <a:pt x="1251" y="489"/>
                        <a:pt x="1251" y="489"/>
                        <a:pt x="1251" y="489"/>
                      </a:cubicBezTo>
                      <a:cubicBezTo>
                        <a:pt x="1253" y="487"/>
                        <a:pt x="1255" y="486"/>
                        <a:pt x="1257" y="486"/>
                      </a:cubicBezTo>
                      <a:cubicBezTo>
                        <a:pt x="1258" y="486"/>
                        <a:pt x="1258" y="486"/>
                        <a:pt x="1259" y="485"/>
                      </a:cubicBezTo>
                      <a:cubicBezTo>
                        <a:pt x="1260" y="485"/>
                        <a:pt x="1260" y="485"/>
                        <a:pt x="1260" y="485"/>
                      </a:cubicBezTo>
                      <a:cubicBezTo>
                        <a:pt x="1260" y="484"/>
                        <a:pt x="1260" y="484"/>
                        <a:pt x="1260" y="484"/>
                      </a:cubicBezTo>
                      <a:cubicBezTo>
                        <a:pt x="1260" y="484"/>
                        <a:pt x="1260" y="484"/>
                        <a:pt x="1261" y="484"/>
                      </a:cubicBezTo>
                      <a:cubicBezTo>
                        <a:pt x="1261" y="484"/>
                        <a:pt x="1262" y="484"/>
                        <a:pt x="1262" y="485"/>
                      </a:cubicBezTo>
                      <a:cubicBezTo>
                        <a:pt x="1263" y="485"/>
                        <a:pt x="1263" y="485"/>
                        <a:pt x="1263" y="485"/>
                      </a:cubicBezTo>
                      <a:cubicBezTo>
                        <a:pt x="1263" y="485"/>
                        <a:pt x="1263" y="485"/>
                        <a:pt x="1263" y="485"/>
                      </a:cubicBezTo>
                      <a:cubicBezTo>
                        <a:pt x="1263" y="485"/>
                        <a:pt x="1264" y="485"/>
                        <a:pt x="1264" y="485"/>
                      </a:cubicBezTo>
                      <a:cubicBezTo>
                        <a:pt x="1265" y="485"/>
                        <a:pt x="1265" y="485"/>
                        <a:pt x="1266" y="484"/>
                      </a:cubicBezTo>
                      <a:cubicBezTo>
                        <a:pt x="1266" y="484"/>
                        <a:pt x="1266" y="484"/>
                        <a:pt x="1266" y="484"/>
                      </a:cubicBezTo>
                      <a:cubicBezTo>
                        <a:pt x="1266" y="484"/>
                        <a:pt x="1266" y="484"/>
                        <a:pt x="1266" y="484"/>
                      </a:cubicBezTo>
                      <a:cubicBezTo>
                        <a:pt x="1266" y="484"/>
                        <a:pt x="1267" y="483"/>
                        <a:pt x="1268" y="483"/>
                      </a:cubicBezTo>
                      <a:cubicBezTo>
                        <a:pt x="1269" y="483"/>
                        <a:pt x="1269" y="483"/>
                        <a:pt x="1269" y="483"/>
                      </a:cubicBezTo>
                      <a:cubicBezTo>
                        <a:pt x="1270" y="484"/>
                        <a:pt x="1270" y="484"/>
                        <a:pt x="1270" y="484"/>
                      </a:cubicBezTo>
                      <a:cubicBezTo>
                        <a:pt x="1270" y="483"/>
                        <a:pt x="1270" y="483"/>
                        <a:pt x="1270" y="483"/>
                      </a:cubicBezTo>
                      <a:cubicBezTo>
                        <a:pt x="1272" y="483"/>
                        <a:pt x="1273" y="483"/>
                        <a:pt x="1275" y="482"/>
                      </a:cubicBezTo>
                      <a:cubicBezTo>
                        <a:pt x="1276" y="481"/>
                        <a:pt x="1278" y="479"/>
                        <a:pt x="1280" y="478"/>
                      </a:cubicBezTo>
                      <a:cubicBezTo>
                        <a:pt x="1280" y="478"/>
                        <a:pt x="1280" y="478"/>
                        <a:pt x="1280" y="478"/>
                      </a:cubicBezTo>
                      <a:cubicBezTo>
                        <a:pt x="1280" y="478"/>
                        <a:pt x="1280" y="478"/>
                        <a:pt x="1280" y="478"/>
                      </a:cubicBezTo>
                      <a:cubicBezTo>
                        <a:pt x="1282" y="476"/>
                        <a:pt x="1283" y="475"/>
                        <a:pt x="1283" y="474"/>
                      </a:cubicBezTo>
                      <a:cubicBezTo>
                        <a:pt x="1283" y="472"/>
                        <a:pt x="1282" y="470"/>
                        <a:pt x="1281" y="470"/>
                      </a:cubicBezTo>
                      <a:cubicBezTo>
                        <a:pt x="1281" y="469"/>
                        <a:pt x="1282" y="467"/>
                        <a:pt x="1283" y="465"/>
                      </a:cubicBezTo>
                      <a:cubicBezTo>
                        <a:pt x="1283" y="465"/>
                        <a:pt x="1283" y="465"/>
                        <a:pt x="1283" y="465"/>
                      </a:cubicBezTo>
                      <a:cubicBezTo>
                        <a:pt x="1284" y="465"/>
                        <a:pt x="1284" y="464"/>
                        <a:pt x="1285" y="464"/>
                      </a:cubicBezTo>
                      <a:cubicBezTo>
                        <a:pt x="1286" y="463"/>
                        <a:pt x="1287" y="462"/>
                        <a:pt x="1288" y="462"/>
                      </a:cubicBezTo>
                      <a:cubicBezTo>
                        <a:pt x="1288" y="462"/>
                        <a:pt x="1289" y="462"/>
                        <a:pt x="1289" y="461"/>
                      </a:cubicBezTo>
                      <a:cubicBezTo>
                        <a:pt x="1291" y="461"/>
                        <a:pt x="1293" y="460"/>
                        <a:pt x="1293" y="458"/>
                      </a:cubicBezTo>
                      <a:cubicBezTo>
                        <a:pt x="1295" y="457"/>
                        <a:pt x="1298" y="455"/>
                        <a:pt x="1299" y="452"/>
                      </a:cubicBezTo>
                      <a:cubicBezTo>
                        <a:pt x="1302" y="449"/>
                        <a:pt x="1304" y="448"/>
                        <a:pt x="1304" y="446"/>
                      </a:cubicBezTo>
                      <a:cubicBezTo>
                        <a:pt x="1304" y="445"/>
                        <a:pt x="1305" y="444"/>
                        <a:pt x="1305" y="443"/>
                      </a:cubicBezTo>
                      <a:cubicBezTo>
                        <a:pt x="1305" y="442"/>
                        <a:pt x="1305" y="441"/>
                        <a:pt x="1305" y="440"/>
                      </a:cubicBezTo>
                      <a:cubicBezTo>
                        <a:pt x="1306" y="440"/>
                        <a:pt x="1306" y="440"/>
                        <a:pt x="1306" y="440"/>
                      </a:cubicBezTo>
                      <a:cubicBezTo>
                        <a:pt x="1306" y="440"/>
                        <a:pt x="1306" y="440"/>
                        <a:pt x="1306" y="440"/>
                      </a:cubicBezTo>
                      <a:cubicBezTo>
                        <a:pt x="1306" y="438"/>
                        <a:pt x="1307" y="437"/>
                        <a:pt x="1309" y="435"/>
                      </a:cubicBezTo>
                      <a:cubicBezTo>
                        <a:pt x="1311" y="434"/>
                        <a:pt x="1314" y="433"/>
                        <a:pt x="1318" y="432"/>
                      </a:cubicBezTo>
                      <a:cubicBezTo>
                        <a:pt x="1319" y="431"/>
                        <a:pt x="1319" y="431"/>
                        <a:pt x="1319" y="431"/>
                      </a:cubicBezTo>
                      <a:cubicBezTo>
                        <a:pt x="1320" y="431"/>
                        <a:pt x="1322" y="431"/>
                        <a:pt x="1324" y="431"/>
                      </a:cubicBezTo>
                      <a:cubicBezTo>
                        <a:pt x="1326" y="431"/>
                        <a:pt x="1327" y="430"/>
                        <a:pt x="1328" y="430"/>
                      </a:cubicBezTo>
                      <a:cubicBezTo>
                        <a:pt x="1329" y="430"/>
                        <a:pt x="1332" y="429"/>
                        <a:pt x="1333" y="428"/>
                      </a:cubicBezTo>
                      <a:cubicBezTo>
                        <a:pt x="1334" y="427"/>
                        <a:pt x="1336" y="426"/>
                        <a:pt x="1337" y="426"/>
                      </a:cubicBezTo>
                      <a:cubicBezTo>
                        <a:pt x="1338" y="426"/>
                        <a:pt x="1339" y="424"/>
                        <a:pt x="1339" y="424"/>
                      </a:cubicBezTo>
                      <a:cubicBezTo>
                        <a:pt x="1339" y="422"/>
                        <a:pt x="1341" y="421"/>
                        <a:pt x="1343" y="421"/>
                      </a:cubicBezTo>
                      <a:cubicBezTo>
                        <a:pt x="1345" y="421"/>
                        <a:pt x="1345" y="419"/>
                        <a:pt x="1345" y="417"/>
                      </a:cubicBezTo>
                      <a:cubicBezTo>
                        <a:pt x="1345" y="415"/>
                        <a:pt x="1346" y="413"/>
                        <a:pt x="1347" y="413"/>
                      </a:cubicBezTo>
                      <a:cubicBezTo>
                        <a:pt x="1349" y="413"/>
                        <a:pt x="1351" y="412"/>
                        <a:pt x="1352" y="410"/>
                      </a:cubicBezTo>
                      <a:cubicBezTo>
                        <a:pt x="1352" y="409"/>
                        <a:pt x="1353" y="407"/>
                        <a:pt x="1353" y="406"/>
                      </a:cubicBezTo>
                      <a:cubicBezTo>
                        <a:pt x="1354" y="404"/>
                        <a:pt x="1356" y="403"/>
                        <a:pt x="1359" y="401"/>
                      </a:cubicBezTo>
                      <a:cubicBezTo>
                        <a:pt x="1361" y="399"/>
                        <a:pt x="1365" y="397"/>
                        <a:pt x="1366" y="396"/>
                      </a:cubicBezTo>
                      <a:cubicBezTo>
                        <a:pt x="1367" y="396"/>
                        <a:pt x="1367" y="396"/>
                        <a:pt x="1367" y="396"/>
                      </a:cubicBezTo>
                      <a:cubicBezTo>
                        <a:pt x="1368" y="396"/>
                        <a:pt x="1370" y="394"/>
                        <a:pt x="1371" y="394"/>
                      </a:cubicBezTo>
                      <a:cubicBezTo>
                        <a:pt x="1372" y="393"/>
                        <a:pt x="1373" y="392"/>
                        <a:pt x="1374" y="392"/>
                      </a:cubicBezTo>
                      <a:cubicBezTo>
                        <a:pt x="1374" y="392"/>
                        <a:pt x="1375" y="392"/>
                        <a:pt x="1375" y="392"/>
                      </a:cubicBezTo>
                      <a:cubicBezTo>
                        <a:pt x="1376" y="392"/>
                        <a:pt x="1377" y="393"/>
                        <a:pt x="1378" y="393"/>
                      </a:cubicBezTo>
                      <a:cubicBezTo>
                        <a:pt x="1378" y="393"/>
                        <a:pt x="1378" y="393"/>
                        <a:pt x="1378" y="393"/>
                      </a:cubicBezTo>
                      <a:cubicBezTo>
                        <a:pt x="1378" y="393"/>
                        <a:pt x="1378" y="393"/>
                        <a:pt x="1378" y="393"/>
                      </a:cubicBezTo>
                      <a:cubicBezTo>
                        <a:pt x="1379" y="393"/>
                        <a:pt x="1379" y="394"/>
                        <a:pt x="1380" y="394"/>
                      </a:cubicBezTo>
                      <a:cubicBezTo>
                        <a:pt x="1381" y="395"/>
                        <a:pt x="1382" y="396"/>
                        <a:pt x="1383" y="396"/>
                      </a:cubicBezTo>
                      <a:cubicBezTo>
                        <a:pt x="1383" y="396"/>
                        <a:pt x="1383" y="396"/>
                        <a:pt x="1383" y="396"/>
                      </a:cubicBezTo>
                      <a:cubicBezTo>
                        <a:pt x="1383" y="396"/>
                        <a:pt x="1383" y="396"/>
                        <a:pt x="1383" y="396"/>
                      </a:cubicBezTo>
                      <a:cubicBezTo>
                        <a:pt x="1384" y="396"/>
                        <a:pt x="1385" y="397"/>
                        <a:pt x="1388" y="397"/>
                      </a:cubicBezTo>
                      <a:cubicBezTo>
                        <a:pt x="1388" y="397"/>
                        <a:pt x="1390" y="397"/>
                        <a:pt x="1390" y="397"/>
                      </a:cubicBezTo>
                      <a:cubicBezTo>
                        <a:pt x="1394" y="397"/>
                        <a:pt x="1397" y="397"/>
                        <a:pt x="1399" y="398"/>
                      </a:cubicBezTo>
                      <a:cubicBezTo>
                        <a:pt x="1399" y="398"/>
                        <a:pt x="1400" y="398"/>
                        <a:pt x="1401" y="399"/>
                      </a:cubicBezTo>
                      <a:cubicBezTo>
                        <a:pt x="1402" y="399"/>
                        <a:pt x="1404" y="400"/>
                        <a:pt x="1405" y="400"/>
                      </a:cubicBezTo>
                      <a:cubicBezTo>
                        <a:pt x="1405" y="400"/>
                        <a:pt x="1405" y="400"/>
                        <a:pt x="1405" y="400"/>
                      </a:cubicBezTo>
                      <a:cubicBezTo>
                        <a:pt x="1405" y="400"/>
                        <a:pt x="1405" y="400"/>
                        <a:pt x="1405" y="400"/>
                      </a:cubicBezTo>
                      <a:cubicBezTo>
                        <a:pt x="1406" y="400"/>
                        <a:pt x="1408" y="401"/>
                        <a:pt x="1410" y="401"/>
                      </a:cubicBezTo>
                      <a:cubicBezTo>
                        <a:pt x="1411" y="401"/>
                        <a:pt x="1411" y="401"/>
                        <a:pt x="1411" y="401"/>
                      </a:cubicBezTo>
                      <a:cubicBezTo>
                        <a:pt x="1411" y="401"/>
                        <a:pt x="1412" y="402"/>
                        <a:pt x="1413" y="402"/>
                      </a:cubicBezTo>
                      <a:cubicBezTo>
                        <a:pt x="1414" y="402"/>
                        <a:pt x="1416" y="401"/>
                        <a:pt x="1417" y="400"/>
                      </a:cubicBezTo>
                      <a:cubicBezTo>
                        <a:pt x="1417" y="399"/>
                        <a:pt x="1418" y="398"/>
                        <a:pt x="1418" y="396"/>
                      </a:cubicBezTo>
                      <a:cubicBezTo>
                        <a:pt x="1419" y="395"/>
                        <a:pt x="1419" y="394"/>
                        <a:pt x="1419" y="393"/>
                      </a:cubicBezTo>
                      <a:cubicBezTo>
                        <a:pt x="1419" y="392"/>
                        <a:pt x="1420" y="392"/>
                        <a:pt x="1420" y="391"/>
                      </a:cubicBezTo>
                      <a:cubicBezTo>
                        <a:pt x="1421" y="389"/>
                        <a:pt x="1423" y="387"/>
                        <a:pt x="1427" y="385"/>
                      </a:cubicBezTo>
                      <a:cubicBezTo>
                        <a:pt x="1430" y="383"/>
                        <a:pt x="1433" y="381"/>
                        <a:pt x="1433" y="380"/>
                      </a:cubicBezTo>
                      <a:cubicBezTo>
                        <a:pt x="1434" y="380"/>
                        <a:pt x="1434" y="380"/>
                        <a:pt x="1435" y="380"/>
                      </a:cubicBezTo>
                      <a:cubicBezTo>
                        <a:pt x="1436" y="379"/>
                        <a:pt x="1437" y="379"/>
                        <a:pt x="1437" y="378"/>
                      </a:cubicBezTo>
                      <a:cubicBezTo>
                        <a:pt x="1438" y="378"/>
                        <a:pt x="1438" y="378"/>
                        <a:pt x="1438" y="378"/>
                      </a:cubicBezTo>
                      <a:cubicBezTo>
                        <a:pt x="1438" y="378"/>
                        <a:pt x="1438" y="378"/>
                        <a:pt x="1438" y="378"/>
                      </a:cubicBezTo>
                      <a:cubicBezTo>
                        <a:pt x="1439" y="377"/>
                        <a:pt x="1441" y="377"/>
                        <a:pt x="1442" y="376"/>
                      </a:cubicBezTo>
                      <a:cubicBezTo>
                        <a:pt x="1442" y="376"/>
                        <a:pt x="1442" y="376"/>
                        <a:pt x="1442" y="376"/>
                      </a:cubicBezTo>
                      <a:cubicBezTo>
                        <a:pt x="1442" y="376"/>
                        <a:pt x="1442" y="376"/>
                        <a:pt x="1442" y="376"/>
                      </a:cubicBezTo>
                      <a:cubicBezTo>
                        <a:pt x="1443" y="375"/>
                        <a:pt x="1443" y="375"/>
                        <a:pt x="1444" y="375"/>
                      </a:cubicBezTo>
                      <a:cubicBezTo>
                        <a:pt x="1445" y="375"/>
                        <a:pt x="1445" y="375"/>
                        <a:pt x="1446" y="376"/>
                      </a:cubicBezTo>
                      <a:cubicBezTo>
                        <a:pt x="1446" y="376"/>
                        <a:pt x="1446" y="376"/>
                        <a:pt x="1446" y="376"/>
                      </a:cubicBezTo>
                      <a:cubicBezTo>
                        <a:pt x="1446" y="376"/>
                        <a:pt x="1446" y="376"/>
                        <a:pt x="1446" y="376"/>
                      </a:cubicBezTo>
                      <a:cubicBezTo>
                        <a:pt x="1447" y="376"/>
                        <a:pt x="1448" y="377"/>
                        <a:pt x="1449" y="378"/>
                      </a:cubicBezTo>
                      <a:cubicBezTo>
                        <a:pt x="1449" y="379"/>
                        <a:pt x="1449" y="379"/>
                        <a:pt x="1449" y="379"/>
                      </a:cubicBezTo>
                      <a:cubicBezTo>
                        <a:pt x="1449" y="379"/>
                        <a:pt x="1449" y="379"/>
                        <a:pt x="1449" y="379"/>
                      </a:cubicBezTo>
                      <a:cubicBezTo>
                        <a:pt x="1449" y="380"/>
                        <a:pt x="1450" y="382"/>
                        <a:pt x="1451" y="382"/>
                      </a:cubicBezTo>
                      <a:cubicBezTo>
                        <a:pt x="1452" y="383"/>
                        <a:pt x="1454" y="384"/>
                        <a:pt x="1455" y="384"/>
                      </a:cubicBezTo>
                      <a:cubicBezTo>
                        <a:pt x="1459" y="384"/>
                        <a:pt x="1459" y="384"/>
                        <a:pt x="1459" y="384"/>
                      </a:cubicBezTo>
                      <a:cubicBezTo>
                        <a:pt x="1460" y="384"/>
                        <a:pt x="1461" y="385"/>
                        <a:pt x="1461" y="386"/>
                      </a:cubicBezTo>
                      <a:cubicBezTo>
                        <a:pt x="1461" y="386"/>
                        <a:pt x="1460" y="387"/>
                        <a:pt x="1458" y="388"/>
                      </a:cubicBezTo>
                      <a:cubicBezTo>
                        <a:pt x="1456" y="390"/>
                        <a:pt x="1454" y="392"/>
                        <a:pt x="1453" y="392"/>
                      </a:cubicBezTo>
                      <a:cubicBezTo>
                        <a:pt x="1453" y="393"/>
                        <a:pt x="1453" y="393"/>
                        <a:pt x="1453" y="393"/>
                      </a:cubicBezTo>
                      <a:cubicBezTo>
                        <a:pt x="1453" y="393"/>
                        <a:pt x="1453" y="393"/>
                        <a:pt x="1453" y="393"/>
                      </a:cubicBezTo>
                      <a:cubicBezTo>
                        <a:pt x="1452" y="394"/>
                        <a:pt x="1451" y="396"/>
                        <a:pt x="1452" y="398"/>
                      </a:cubicBezTo>
                      <a:cubicBezTo>
                        <a:pt x="1452" y="398"/>
                        <a:pt x="1453" y="399"/>
                        <a:pt x="1453" y="400"/>
                      </a:cubicBezTo>
                      <a:cubicBezTo>
                        <a:pt x="1454" y="400"/>
                        <a:pt x="1454" y="401"/>
                        <a:pt x="1454" y="401"/>
                      </a:cubicBezTo>
                      <a:cubicBezTo>
                        <a:pt x="1454" y="402"/>
                        <a:pt x="1454" y="402"/>
                        <a:pt x="1454" y="402"/>
                      </a:cubicBezTo>
                      <a:cubicBezTo>
                        <a:pt x="1455" y="402"/>
                        <a:pt x="1455" y="402"/>
                        <a:pt x="1455" y="402"/>
                      </a:cubicBezTo>
                      <a:cubicBezTo>
                        <a:pt x="1455" y="402"/>
                        <a:pt x="1455" y="402"/>
                        <a:pt x="1456" y="402"/>
                      </a:cubicBezTo>
                      <a:cubicBezTo>
                        <a:pt x="1456" y="402"/>
                        <a:pt x="1457" y="402"/>
                        <a:pt x="1457" y="402"/>
                      </a:cubicBezTo>
                      <a:cubicBezTo>
                        <a:pt x="1458" y="402"/>
                        <a:pt x="1458" y="402"/>
                        <a:pt x="1458" y="402"/>
                      </a:cubicBezTo>
                      <a:cubicBezTo>
                        <a:pt x="1458" y="401"/>
                        <a:pt x="1458" y="401"/>
                        <a:pt x="1458" y="401"/>
                      </a:cubicBezTo>
                      <a:cubicBezTo>
                        <a:pt x="1458" y="400"/>
                        <a:pt x="1460" y="398"/>
                        <a:pt x="1461" y="397"/>
                      </a:cubicBezTo>
                      <a:cubicBezTo>
                        <a:pt x="1461" y="397"/>
                        <a:pt x="1461" y="397"/>
                        <a:pt x="1461" y="397"/>
                      </a:cubicBezTo>
                      <a:cubicBezTo>
                        <a:pt x="1462" y="397"/>
                        <a:pt x="1462" y="397"/>
                        <a:pt x="1462" y="397"/>
                      </a:cubicBezTo>
                      <a:cubicBezTo>
                        <a:pt x="1462" y="397"/>
                        <a:pt x="1463" y="396"/>
                        <a:pt x="1463" y="396"/>
                      </a:cubicBezTo>
                      <a:cubicBezTo>
                        <a:pt x="1464" y="396"/>
                        <a:pt x="1464" y="395"/>
                        <a:pt x="1465" y="395"/>
                      </a:cubicBezTo>
                      <a:cubicBezTo>
                        <a:pt x="1465" y="395"/>
                        <a:pt x="1465" y="394"/>
                        <a:pt x="1466" y="394"/>
                      </a:cubicBezTo>
                      <a:cubicBezTo>
                        <a:pt x="1467" y="394"/>
                        <a:pt x="1468" y="395"/>
                        <a:pt x="1468" y="396"/>
                      </a:cubicBezTo>
                      <a:cubicBezTo>
                        <a:pt x="1469" y="398"/>
                        <a:pt x="1470" y="400"/>
                        <a:pt x="1471" y="401"/>
                      </a:cubicBezTo>
                      <a:cubicBezTo>
                        <a:pt x="1471" y="402"/>
                        <a:pt x="1472" y="403"/>
                        <a:pt x="1472" y="403"/>
                      </a:cubicBezTo>
                      <a:cubicBezTo>
                        <a:pt x="1472" y="404"/>
                        <a:pt x="1472" y="404"/>
                        <a:pt x="1473" y="405"/>
                      </a:cubicBezTo>
                      <a:cubicBezTo>
                        <a:pt x="1474" y="406"/>
                        <a:pt x="1474" y="408"/>
                        <a:pt x="1475" y="408"/>
                      </a:cubicBezTo>
                      <a:cubicBezTo>
                        <a:pt x="1475" y="408"/>
                        <a:pt x="1475" y="408"/>
                        <a:pt x="1475" y="408"/>
                      </a:cubicBezTo>
                      <a:cubicBezTo>
                        <a:pt x="1475" y="410"/>
                        <a:pt x="1475" y="411"/>
                        <a:pt x="1474" y="412"/>
                      </a:cubicBezTo>
                      <a:cubicBezTo>
                        <a:pt x="1474" y="412"/>
                        <a:pt x="1474" y="412"/>
                        <a:pt x="1474" y="412"/>
                      </a:cubicBezTo>
                      <a:cubicBezTo>
                        <a:pt x="1473" y="413"/>
                        <a:pt x="1471" y="414"/>
                        <a:pt x="1470" y="416"/>
                      </a:cubicBezTo>
                      <a:cubicBezTo>
                        <a:pt x="1470" y="416"/>
                        <a:pt x="1470" y="417"/>
                        <a:pt x="1469" y="418"/>
                      </a:cubicBezTo>
                      <a:cubicBezTo>
                        <a:pt x="1469" y="419"/>
                        <a:pt x="1468" y="419"/>
                        <a:pt x="1468" y="420"/>
                      </a:cubicBezTo>
                      <a:cubicBezTo>
                        <a:pt x="1467" y="421"/>
                        <a:pt x="1466" y="423"/>
                        <a:pt x="1466" y="424"/>
                      </a:cubicBezTo>
                      <a:cubicBezTo>
                        <a:pt x="1466" y="424"/>
                        <a:pt x="1466" y="424"/>
                        <a:pt x="1466" y="424"/>
                      </a:cubicBezTo>
                      <a:cubicBezTo>
                        <a:pt x="1465" y="425"/>
                        <a:pt x="1465" y="426"/>
                        <a:pt x="1465" y="428"/>
                      </a:cubicBezTo>
                      <a:cubicBezTo>
                        <a:pt x="1465" y="428"/>
                        <a:pt x="1465" y="428"/>
                        <a:pt x="1465" y="428"/>
                      </a:cubicBezTo>
                      <a:cubicBezTo>
                        <a:pt x="1465" y="428"/>
                        <a:pt x="1465" y="428"/>
                        <a:pt x="1465" y="428"/>
                      </a:cubicBezTo>
                      <a:cubicBezTo>
                        <a:pt x="1465" y="428"/>
                        <a:pt x="1465" y="428"/>
                        <a:pt x="1465" y="428"/>
                      </a:cubicBezTo>
                      <a:cubicBezTo>
                        <a:pt x="1464" y="429"/>
                        <a:pt x="1465" y="430"/>
                        <a:pt x="1466" y="431"/>
                      </a:cubicBezTo>
                      <a:cubicBezTo>
                        <a:pt x="1466" y="431"/>
                        <a:pt x="1466" y="431"/>
                        <a:pt x="1466" y="431"/>
                      </a:cubicBezTo>
                      <a:cubicBezTo>
                        <a:pt x="1467" y="431"/>
                        <a:pt x="1467" y="431"/>
                        <a:pt x="1467" y="431"/>
                      </a:cubicBezTo>
                      <a:cubicBezTo>
                        <a:pt x="1468" y="431"/>
                        <a:pt x="1469" y="431"/>
                        <a:pt x="1470" y="430"/>
                      </a:cubicBezTo>
                      <a:cubicBezTo>
                        <a:pt x="1471" y="430"/>
                        <a:pt x="1472" y="429"/>
                        <a:pt x="1473" y="428"/>
                      </a:cubicBezTo>
                      <a:cubicBezTo>
                        <a:pt x="1475" y="428"/>
                        <a:pt x="1476" y="427"/>
                        <a:pt x="1477" y="427"/>
                      </a:cubicBezTo>
                      <a:cubicBezTo>
                        <a:pt x="1477" y="426"/>
                        <a:pt x="1478" y="426"/>
                        <a:pt x="1479" y="426"/>
                      </a:cubicBezTo>
                      <a:cubicBezTo>
                        <a:pt x="1481" y="426"/>
                        <a:pt x="1482" y="426"/>
                        <a:pt x="1483" y="427"/>
                      </a:cubicBezTo>
                      <a:cubicBezTo>
                        <a:pt x="1483" y="427"/>
                        <a:pt x="1483" y="427"/>
                        <a:pt x="1483" y="427"/>
                      </a:cubicBezTo>
                      <a:cubicBezTo>
                        <a:pt x="1483" y="428"/>
                        <a:pt x="1483" y="428"/>
                        <a:pt x="1483" y="428"/>
                      </a:cubicBezTo>
                      <a:cubicBezTo>
                        <a:pt x="1485" y="428"/>
                        <a:pt x="1488" y="429"/>
                        <a:pt x="1490" y="429"/>
                      </a:cubicBezTo>
                      <a:cubicBezTo>
                        <a:pt x="1491" y="429"/>
                        <a:pt x="1491" y="429"/>
                        <a:pt x="1491" y="429"/>
                      </a:cubicBezTo>
                      <a:cubicBezTo>
                        <a:pt x="1493" y="429"/>
                        <a:pt x="1494" y="429"/>
                        <a:pt x="1495" y="429"/>
                      </a:cubicBezTo>
                      <a:cubicBezTo>
                        <a:pt x="1495" y="430"/>
                        <a:pt x="1495" y="430"/>
                        <a:pt x="1495" y="430"/>
                      </a:cubicBezTo>
                      <a:cubicBezTo>
                        <a:pt x="1496" y="430"/>
                        <a:pt x="1496" y="430"/>
                        <a:pt x="1496" y="430"/>
                      </a:cubicBezTo>
                      <a:cubicBezTo>
                        <a:pt x="1498" y="429"/>
                        <a:pt x="1500" y="429"/>
                        <a:pt x="1502" y="428"/>
                      </a:cubicBezTo>
                      <a:cubicBezTo>
                        <a:pt x="1502" y="427"/>
                        <a:pt x="1503" y="427"/>
                        <a:pt x="1504" y="427"/>
                      </a:cubicBezTo>
                      <a:cubicBezTo>
                        <a:pt x="1505" y="427"/>
                        <a:pt x="1506" y="427"/>
                        <a:pt x="1507" y="428"/>
                      </a:cubicBezTo>
                      <a:cubicBezTo>
                        <a:pt x="1507" y="428"/>
                        <a:pt x="1508" y="428"/>
                        <a:pt x="1509" y="429"/>
                      </a:cubicBezTo>
                      <a:cubicBezTo>
                        <a:pt x="1510" y="430"/>
                        <a:pt x="1511" y="431"/>
                        <a:pt x="1512" y="432"/>
                      </a:cubicBezTo>
                      <a:cubicBezTo>
                        <a:pt x="1512" y="432"/>
                        <a:pt x="1512" y="432"/>
                        <a:pt x="1512" y="432"/>
                      </a:cubicBezTo>
                      <a:cubicBezTo>
                        <a:pt x="1515" y="432"/>
                        <a:pt x="1515" y="432"/>
                        <a:pt x="1515" y="432"/>
                      </a:cubicBezTo>
                      <a:cubicBezTo>
                        <a:pt x="1516" y="433"/>
                        <a:pt x="1516" y="434"/>
                        <a:pt x="1516" y="435"/>
                      </a:cubicBezTo>
                      <a:cubicBezTo>
                        <a:pt x="1516" y="438"/>
                        <a:pt x="1516" y="438"/>
                        <a:pt x="1516" y="438"/>
                      </a:cubicBezTo>
                      <a:cubicBezTo>
                        <a:pt x="1516" y="439"/>
                        <a:pt x="1517" y="442"/>
                        <a:pt x="1518" y="443"/>
                      </a:cubicBezTo>
                      <a:cubicBezTo>
                        <a:pt x="1518" y="444"/>
                        <a:pt x="1518" y="444"/>
                        <a:pt x="1518" y="444"/>
                      </a:cubicBezTo>
                      <a:cubicBezTo>
                        <a:pt x="1518" y="444"/>
                        <a:pt x="1518" y="444"/>
                        <a:pt x="1518" y="444"/>
                      </a:cubicBezTo>
                      <a:cubicBezTo>
                        <a:pt x="1520" y="445"/>
                        <a:pt x="1521" y="448"/>
                        <a:pt x="1521" y="448"/>
                      </a:cubicBezTo>
                      <a:cubicBezTo>
                        <a:pt x="1521" y="450"/>
                        <a:pt x="1519" y="452"/>
                        <a:pt x="1517" y="452"/>
                      </a:cubicBezTo>
                      <a:cubicBezTo>
                        <a:pt x="1517" y="452"/>
                        <a:pt x="1517" y="452"/>
                        <a:pt x="1517" y="452"/>
                      </a:cubicBezTo>
                      <a:cubicBezTo>
                        <a:pt x="1516" y="453"/>
                        <a:pt x="1516" y="453"/>
                        <a:pt x="1516" y="453"/>
                      </a:cubicBezTo>
                      <a:cubicBezTo>
                        <a:pt x="1514" y="453"/>
                        <a:pt x="1512" y="454"/>
                        <a:pt x="1511" y="455"/>
                      </a:cubicBezTo>
                      <a:cubicBezTo>
                        <a:pt x="1510" y="456"/>
                        <a:pt x="1509" y="457"/>
                        <a:pt x="1508" y="458"/>
                      </a:cubicBezTo>
                      <a:cubicBezTo>
                        <a:pt x="1507" y="458"/>
                        <a:pt x="1506" y="459"/>
                        <a:pt x="1505" y="460"/>
                      </a:cubicBezTo>
                      <a:cubicBezTo>
                        <a:pt x="1505" y="460"/>
                        <a:pt x="1505" y="460"/>
                        <a:pt x="1505" y="460"/>
                      </a:cubicBezTo>
                      <a:cubicBezTo>
                        <a:pt x="1505" y="461"/>
                        <a:pt x="1505" y="461"/>
                        <a:pt x="1505" y="461"/>
                      </a:cubicBezTo>
                      <a:cubicBezTo>
                        <a:pt x="1503" y="462"/>
                        <a:pt x="1502" y="463"/>
                        <a:pt x="1501" y="465"/>
                      </a:cubicBezTo>
                      <a:cubicBezTo>
                        <a:pt x="1500" y="466"/>
                        <a:pt x="1499" y="468"/>
                        <a:pt x="1499" y="470"/>
                      </a:cubicBezTo>
                      <a:cubicBezTo>
                        <a:pt x="1499" y="472"/>
                        <a:pt x="1499" y="474"/>
                        <a:pt x="1500" y="477"/>
                      </a:cubicBezTo>
                      <a:cubicBezTo>
                        <a:pt x="1501" y="479"/>
                        <a:pt x="1503" y="482"/>
                        <a:pt x="1505" y="484"/>
                      </a:cubicBezTo>
                      <a:cubicBezTo>
                        <a:pt x="1506" y="485"/>
                        <a:pt x="1509" y="488"/>
                        <a:pt x="1511" y="490"/>
                      </a:cubicBezTo>
                      <a:cubicBezTo>
                        <a:pt x="1511" y="490"/>
                        <a:pt x="1511" y="490"/>
                        <a:pt x="1511" y="490"/>
                      </a:cubicBezTo>
                      <a:cubicBezTo>
                        <a:pt x="1512" y="490"/>
                        <a:pt x="1512" y="490"/>
                        <a:pt x="1512" y="490"/>
                      </a:cubicBezTo>
                      <a:cubicBezTo>
                        <a:pt x="1513" y="491"/>
                        <a:pt x="1514" y="492"/>
                        <a:pt x="1514" y="493"/>
                      </a:cubicBezTo>
                      <a:cubicBezTo>
                        <a:pt x="1514" y="494"/>
                        <a:pt x="1514" y="494"/>
                        <a:pt x="1514" y="494"/>
                      </a:cubicBezTo>
                      <a:cubicBezTo>
                        <a:pt x="1513" y="495"/>
                        <a:pt x="1512" y="496"/>
                        <a:pt x="1510" y="496"/>
                      </a:cubicBezTo>
                      <a:cubicBezTo>
                        <a:pt x="1510" y="496"/>
                        <a:pt x="1510" y="496"/>
                        <a:pt x="1510" y="496"/>
                      </a:cubicBezTo>
                      <a:cubicBezTo>
                        <a:pt x="1508" y="496"/>
                        <a:pt x="1506" y="496"/>
                        <a:pt x="1505" y="495"/>
                      </a:cubicBezTo>
                      <a:cubicBezTo>
                        <a:pt x="1503" y="495"/>
                        <a:pt x="1501" y="494"/>
                        <a:pt x="1500" y="492"/>
                      </a:cubicBezTo>
                      <a:cubicBezTo>
                        <a:pt x="1500" y="492"/>
                        <a:pt x="1500" y="492"/>
                        <a:pt x="1500" y="492"/>
                      </a:cubicBezTo>
                      <a:cubicBezTo>
                        <a:pt x="1500" y="492"/>
                        <a:pt x="1500" y="492"/>
                        <a:pt x="1500" y="492"/>
                      </a:cubicBezTo>
                      <a:cubicBezTo>
                        <a:pt x="1500" y="492"/>
                        <a:pt x="1500" y="491"/>
                        <a:pt x="1499" y="491"/>
                      </a:cubicBezTo>
                      <a:cubicBezTo>
                        <a:pt x="1499" y="490"/>
                        <a:pt x="1498" y="489"/>
                        <a:pt x="1497" y="488"/>
                      </a:cubicBezTo>
                      <a:cubicBezTo>
                        <a:pt x="1497" y="488"/>
                        <a:pt x="1497" y="488"/>
                        <a:pt x="1497" y="488"/>
                      </a:cubicBezTo>
                      <a:cubicBezTo>
                        <a:pt x="1496" y="486"/>
                        <a:pt x="1493" y="486"/>
                        <a:pt x="1492" y="486"/>
                      </a:cubicBezTo>
                      <a:cubicBezTo>
                        <a:pt x="1487" y="486"/>
                        <a:pt x="1487" y="486"/>
                        <a:pt x="1487" y="486"/>
                      </a:cubicBezTo>
                      <a:cubicBezTo>
                        <a:pt x="1482" y="488"/>
                        <a:pt x="1482" y="488"/>
                        <a:pt x="1482" y="488"/>
                      </a:cubicBezTo>
                      <a:cubicBezTo>
                        <a:pt x="1482" y="489"/>
                        <a:pt x="1482" y="489"/>
                        <a:pt x="1482" y="489"/>
                      </a:cubicBezTo>
                      <a:cubicBezTo>
                        <a:pt x="1480" y="490"/>
                        <a:pt x="1477" y="491"/>
                        <a:pt x="1475" y="491"/>
                      </a:cubicBezTo>
                      <a:cubicBezTo>
                        <a:pt x="1471" y="492"/>
                        <a:pt x="1467" y="493"/>
                        <a:pt x="1465" y="493"/>
                      </a:cubicBezTo>
                      <a:cubicBezTo>
                        <a:pt x="1465" y="493"/>
                        <a:pt x="1465" y="493"/>
                        <a:pt x="1465" y="493"/>
                      </a:cubicBezTo>
                      <a:cubicBezTo>
                        <a:pt x="1465" y="493"/>
                        <a:pt x="1465" y="493"/>
                        <a:pt x="1465" y="493"/>
                      </a:cubicBezTo>
                      <a:cubicBezTo>
                        <a:pt x="1464" y="494"/>
                        <a:pt x="1461" y="495"/>
                        <a:pt x="1460" y="497"/>
                      </a:cubicBezTo>
                      <a:cubicBezTo>
                        <a:pt x="1458" y="499"/>
                        <a:pt x="1456" y="502"/>
                        <a:pt x="1454" y="504"/>
                      </a:cubicBezTo>
                      <a:cubicBezTo>
                        <a:pt x="1454" y="506"/>
                        <a:pt x="1451" y="508"/>
                        <a:pt x="1450" y="509"/>
                      </a:cubicBezTo>
                      <a:cubicBezTo>
                        <a:pt x="1450" y="509"/>
                        <a:pt x="1450" y="509"/>
                        <a:pt x="1450" y="509"/>
                      </a:cubicBezTo>
                      <a:cubicBezTo>
                        <a:pt x="1450" y="509"/>
                        <a:pt x="1450" y="509"/>
                        <a:pt x="1450" y="509"/>
                      </a:cubicBezTo>
                      <a:cubicBezTo>
                        <a:pt x="1449" y="509"/>
                        <a:pt x="1448" y="510"/>
                        <a:pt x="1448" y="510"/>
                      </a:cubicBezTo>
                      <a:cubicBezTo>
                        <a:pt x="1447" y="511"/>
                        <a:pt x="1446" y="512"/>
                        <a:pt x="1445" y="512"/>
                      </a:cubicBezTo>
                      <a:cubicBezTo>
                        <a:pt x="1445" y="512"/>
                        <a:pt x="1445" y="512"/>
                        <a:pt x="1445" y="512"/>
                      </a:cubicBezTo>
                      <a:cubicBezTo>
                        <a:pt x="1445" y="512"/>
                        <a:pt x="1445" y="512"/>
                        <a:pt x="1445" y="512"/>
                      </a:cubicBezTo>
                      <a:cubicBezTo>
                        <a:pt x="1445" y="514"/>
                        <a:pt x="1442" y="515"/>
                        <a:pt x="1441" y="516"/>
                      </a:cubicBezTo>
                      <a:cubicBezTo>
                        <a:pt x="1441" y="516"/>
                        <a:pt x="1441" y="516"/>
                        <a:pt x="1441" y="516"/>
                      </a:cubicBezTo>
                      <a:cubicBezTo>
                        <a:pt x="1437" y="519"/>
                        <a:pt x="1437" y="519"/>
                        <a:pt x="1437" y="519"/>
                      </a:cubicBezTo>
                      <a:cubicBezTo>
                        <a:pt x="1437" y="520"/>
                        <a:pt x="1436" y="520"/>
                        <a:pt x="1436" y="520"/>
                      </a:cubicBezTo>
                      <a:cubicBezTo>
                        <a:pt x="1435" y="521"/>
                        <a:pt x="1434" y="521"/>
                        <a:pt x="1434" y="522"/>
                      </a:cubicBezTo>
                      <a:cubicBezTo>
                        <a:pt x="1434" y="522"/>
                        <a:pt x="1434" y="522"/>
                        <a:pt x="1434" y="522"/>
                      </a:cubicBezTo>
                      <a:cubicBezTo>
                        <a:pt x="1433" y="522"/>
                        <a:pt x="1433" y="522"/>
                        <a:pt x="1433" y="522"/>
                      </a:cubicBezTo>
                      <a:cubicBezTo>
                        <a:pt x="1433" y="522"/>
                        <a:pt x="1433" y="523"/>
                        <a:pt x="1431" y="525"/>
                      </a:cubicBezTo>
                      <a:cubicBezTo>
                        <a:pt x="1431" y="525"/>
                        <a:pt x="1431" y="526"/>
                        <a:pt x="1430" y="526"/>
                      </a:cubicBezTo>
                      <a:cubicBezTo>
                        <a:pt x="1429" y="527"/>
                        <a:pt x="1428" y="529"/>
                        <a:pt x="1427" y="530"/>
                      </a:cubicBezTo>
                      <a:cubicBezTo>
                        <a:pt x="1424" y="531"/>
                        <a:pt x="1424" y="531"/>
                        <a:pt x="1424" y="531"/>
                      </a:cubicBezTo>
                      <a:cubicBezTo>
                        <a:pt x="1424" y="531"/>
                        <a:pt x="1424" y="531"/>
                        <a:pt x="1424" y="531"/>
                      </a:cubicBezTo>
                      <a:cubicBezTo>
                        <a:pt x="1422" y="531"/>
                        <a:pt x="1422" y="531"/>
                        <a:pt x="1422" y="531"/>
                      </a:cubicBezTo>
                      <a:cubicBezTo>
                        <a:pt x="1422" y="531"/>
                        <a:pt x="1421" y="531"/>
                        <a:pt x="1420" y="532"/>
                      </a:cubicBezTo>
                      <a:cubicBezTo>
                        <a:pt x="1420" y="533"/>
                        <a:pt x="1419" y="533"/>
                        <a:pt x="1418" y="534"/>
                      </a:cubicBezTo>
                      <a:cubicBezTo>
                        <a:pt x="1418" y="534"/>
                        <a:pt x="1418" y="534"/>
                        <a:pt x="1418" y="534"/>
                      </a:cubicBezTo>
                      <a:cubicBezTo>
                        <a:pt x="1418" y="534"/>
                        <a:pt x="1418" y="534"/>
                        <a:pt x="1418" y="534"/>
                      </a:cubicBezTo>
                      <a:cubicBezTo>
                        <a:pt x="1416" y="536"/>
                        <a:pt x="1415" y="537"/>
                        <a:pt x="1415" y="538"/>
                      </a:cubicBezTo>
                      <a:cubicBezTo>
                        <a:pt x="1415" y="538"/>
                        <a:pt x="1415" y="538"/>
                        <a:pt x="1415" y="538"/>
                      </a:cubicBezTo>
                      <a:cubicBezTo>
                        <a:pt x="1414" y="539"/>
                        <a:pt x="1415" y="542"/>
                        <a:pt x="1415" y="543"/>
                      </a:cubicBezTo>
                      <a:cubicBezTo>
                        <a:pt x="1415" y="543"/>
                        <a:pt x="1415" y="544"/>
                        <a:pt x="1416" y="544"/>
                      </a:cubicBezTo>
                      <a:cubicBezTo>
                        <a:pt x="1416" y="546"/>
                        <a:pt x="1416" y="548"/>
                        <a:pt x="1416" y="550"/>
                      </a:cubicBezTo>
                      <a:cubicBezTo>
                        <a:pt x="1417" y="552"/>
                        <a:pt x="1417" y="554"/>
                        <a:pt x="1418" y="555"/>
                      </a:cubicBezTo>
                      <a:cubicBezTo>
                        <a:pt x="1418" y="557"/>
                        <a:pt x="1419" y="559"/>
                        <a:pt x="1419" y="560"/>
                      </a:cubicBezTo>
                      <a:cubicBezTo>
                        <a:pt x="1420" y="562"/>
                        <a:pt x="1421" y="565"/>
                        <a:pt x="1421" y="566"/>
                      </a:cubicBezTo>
                      <a:cubicBezTo>
                        <a:pt x="1421" y="566"/>
                        <a:pt x="1421" y="566"/>
                        <a:pt x="1421" y="566"/>
                      </a:cubicBezTo>
                      <a:cubicBezTo>
                        <a:pt x="1421" y="566"/>
                        <a:pt x="1420" y="567"/>
                        <a:pt x="1420" y="569"/>
                      </a:cubicBezTo>
                      <a:cubicBezTo>
                        <a:pt x="1420" y="570"/>
                        <a:pt x="1420" y="571"/>
                        <a:pt x="1419" y="572"/>
                      </a:cubicBezTo>
                      <a:cubicBezTo>
                        <a:pt x="1419" y="573"/>
                        <a:pt x="1418" y="576"/>
                        <a:pt x="1417" y="579"/>
                      </a:cubicBezTo>
                      <a:cubicBezTo>
                        <a:pt x="1416" y="579"/>
                        <a:pt x="1416" y="581"/>
                        <a:pt x="1415" y="582"/>
                      </a:cubicBezTo>
                      <a:cubicBezTo>
                        <a:pt x="1414" y="583"/>
                        <a:pt x="1414" y="584"/>
                        <a:pt x="1413" y="585"/>
                      </a:cubicBezTo>
                      <a:cubicBezTo>
                        <a:pt x="1413" y="586"/>
                        <a:pt x="1411" y="588"/>
                        <a:pt x="1411" y="590"/>
                      </a:cubicBezTo>
                      <a:cubicBezTo>
                        <a:pt x="1410" y="590"/>
                        <a:pt x="1410" y="591"/>
                        <a:pt x="1410" y="591"/>
                      </a:cubicBezTo>
                      <a:cubicBezTo>
                        <a:pt x="1409" y="593"/>
                        <a:pt x="1406" y="596"/>
                        <a:pt x="1404" y="597"/>
                      </a:cubicBezTo>
                      <a:cubicBezTo>
                        <a:pt x="1402" y="598"/>
                        <a:pt x="1402" y="598"/>
                        <a:pt x="1402" y="598"/>
                      </a:cubicBezTo>
                      <a:cubicBezTo>
                        <a:pt x="1402" y="599"/>
                        <a:pt x="1402" y="599"/>
                        <a:pt x="1402" y="599"/>
                      </a:cubicBezTo>
                      <a:cubicBezTo>
                        <a:pt x="1402" y="599"/>
                        <a:pt x="1402" y="599"/>
                        <a:pt x="1401" y="599"/>
                      </a:cubicBezTo>
                      <a:cubicBezTo>
                        <a:pt x="1399" y="599"/>
                        <a:pt x="1399" y="599"/>
                        <a:pt x="1399" y="599"/>
                      </a:cubicBezTo>
                      <a:cubicBezTo>
                        <a:pt x="1400" y="601"/>
                        <a:pt x="1400" y="601"/>
                        <a:pt x="1400" y="601"/>
                      </a:cubicBezTo>
                      <a:cubicBezTo>
                        <a:pt x="1400" y="601"/>
                        <a:pt x="1400" y="601"/>
                        <a:pt x="1400" y="601"/>
                      </a:cubicBezTo>
                      <a:cubicBezTo>
                        <a:pt x="1400" y="602"/>
                        <a:pt x="1400" y="602"/>
                        <a:pt x="1400" y="602"/>
                      </a:cubicBezTo>
                      <a:cubicBezTo>
                        <a:pt x="1400" y="602"/>
                        <a:pt x="1400" y="602"/>
                        <a:pt x="1400" y="602"/>
                      </a:cubicBezTo>
                      <a:cubicBezTo>
                        <a:pt x="1399" y="604"/>
                        <a:pt x="1399" y="604"/>
                        <a:pt x="1399" y="604"/>
                      </a:cubicBezTo>
                      <a:cubicBezTo>
                        <a:pt x="1397" y="605"/>
                        <a:pt x="1395" y="608"/>
                        <a:pt x="1395" y="610"/>
                      </a:cubicBezTo>
                      <a:cubicBezTo>
                        <a:pt x="1395" y="611"/>
                        <a:pt x="1395" y="615"/>
                        <a:pt x="1396" y="617"/>
                      </a:cubicBezTo>
                      <a:cubicBezTo>
                        <a:pt x="1397" y="618"/>
                        <a:pt x="1399" y="621"/>
                        <a:pt x="1400" y="624"/>
                      </a:cubicBezTo>
                      <a:cubicBezTo>
                        <a:pt x="1400" y="624"/>
                        <a:pt x="1400" y="624"/>
                        <a:pt x="1400" y="624"/>
                      </a:cubicBezTo>
                      <a:cubicBezTo>
                        <a:pt x="1400" y="624"/>
                        <a:pt x="1400" y="624"/>
                        <a:pt x="1400" y="624"/>
                      </a:cubicBezTo>
                      <a:cubicBezTo>
                        <a:pt x="1402" y="626"/>
                        <a:pt x="1402" y="629"/>
                        <a:pt x="1402" y="631"/>
                      </a:cubicBezTo>
                      <a:cubicBezTo>
                        <a:pt x="1401" y="632"/>
                        <a:pt x="1401" y="633"/>
                        <a:pt x="1401" y="635"/>
                      </a:cubicBezTo>
                      <a:cubicBezTo>
                        <a:pt x="1400" y="636"/>
                        <a:pt x="1400" y="638"/>
                        <a:pt x="1399" y="639"/>
                      </a:cubicBezTo>
                      <a:cubicBezTo>
                        <a:pt x="1399" y="640"/>
                        <a:pt x="1398" y="642"/>
                        <a:pt x="1397" y="643"/>
                      </a:cubicBezTo>
                      <a:cubicBezTo>
                        <a:pt x="1396" y="644"/>
                        <a:pt x="1396" y="644"/>
                        <a:pt x="1396" y="644"/>
                      </a:cubicBezTo>
                      <a:cubicBezTo>
                        <a:pt x="1395" y="646"/>
                        <a:pt x="1394" y="647"/>
                        <a:pt x="1393" y="649"/>
                      </a:cubicBezTo>
                      <a:cubicBezTo>
                        <a:pt x="1391" y="651"/>
                        <a:pt x="1390" y="655"/>
                        <a:pt x="1389" y="659"/>
                      </a:cubicBezTo>
                      <a:cubicBezTo>
                        <a:pt x="1388" y="660"/>
                        <a:pt x="1388" y="662"/>
                        <a:pt x="1387" y="663"/>
                      </a:cubicBezTo>
                      <a:cubicBezTo>
                        <a:pt x="1387" y="665"/>
                        <a:pt x="1386" y="667"/>
                        <a:pt x="1386" y="668"/>
                      </a:cubicBezTo>
                      <a:cubicBezTo>
                        <a:pt x="1385" y="670"/>
                        <a:pt x="1384" y="673"/>
                        <a:pt x="1384" y="676"/>
                      </a:cubicBezTo>
                      <a:cubicBezTo>
                        <a:pt x="1384" y="677"/>
                        <a:pt x="1384" y="678"/>
                        <a:pt x="1384" y="679"/>
                      </a:cubicBezTo>
                      <a:cubicBezTo>
                        <a:pt x="1384" y="680"/>
                        <a:pt x="1383" y="682"/>
                        <a:pt x="1383" y="682"/>
                      </a:cubicBezTo>
                      <a:cubicBezTo>
                        <a:pt x="1383" y="684"/>
                        <a:pt x="1382" y="687"/>
                        <a:pt x="1382" y="688"/>
                      </a:cubicBezTo>
                      <a:cubicBezTo>
                        <a:pt x="1381" y="689"/>
                        <a:pt x="1380" y="689"/>
                        <a:pt x="1379" y="689"/>
                      </a:cubicBezTo>
                      <a:cubicBezTo>
                        <a:pt x="1379" y="689"/>
                        <a:pt x="1379" y="689"/>
                        <a:pt x="1379" y="689"/>
                      </a:cubicBezTo>
                      <a:cubicBezTo>
                        <a:pt x="1378" y="689"/>
                        <a:pt x="1375" y="688"/>
                        <a:pt x="1375" y="688"/>
                      </a:cubicBezTo>
                      <a:cubicBezTo>
                        <a:pt x="1366" y="688"/>
                        <a:pt x="1366" y="688"/>
                        <a:pt x="1366" y="688"/>
                      </a:cubicBezTo>
                      <a:cubicBezTo>
                        <a:pt x="1365" y="688"/>
                        <a:pt x="1362" y="688"/>
                        <a:pt x="1361" y="686"/>
                      </a:cubicBezTo>
                      <a:cubicBezTo>
                        <a:pt x="1360" y="686"/>
                        <a:pt x="1357" y="685"/>
                        <a:pt x="1356" y="685"/>
                      </a:cubicBezTo>
                      <a:cubicBezTo>
                        <a:pt x="1355" y="685"/>
                        <a:pt x="1354" y="685"/>
                        <a:pt x="1353" y="686"/>
                      </a:cubicBezTo>
                      <a:cubicBezTo>
                        <a:pt x="1352" y="686"/>
                        <a:pt x="1351" y="686"/>
                        <a:pt x="1350" y="687"/>
                      </a:cubicBezTo>
                      <a:cubicBezTo>
                        <a:pt x="1349" y="687"/>
                        <a:pt x="1348" y="687"/>
                        <a:pt x="1347" y="688"/>
                      </a:cubicBezTo>
                      <a:cubicBezTo>
                        <a:pt x="1345" y="688"/>
                        <a:pt x="1343" y="687"/>
                        <a:pt x="1342" y="686"/>
                      </a:cubicBezTo>
                      <a:cubicBezTo>
                        <a:pt x="1341" y="685"/>
                        <a:pt x="1339" y="683"/>
                        <a:pt x="1338" y="683"/>
                      </a:cubicBezTo>
                      <a:cubicBezTo>
                        <a:pt x="1338" y="683"/>
                        <a:pt x="1338" y="683"/>
                        <a:pt x="1338" y="683"/>
                      </a:cubicBezTo>
                      <a:cubicBezTo>
                        <a:pt x="1338" y="682"/>
                        <a:pt x="1338" y="682"/>
                        <a:pt x="1338" y="682"/>
                      </a:cubicBezTo>
                      <a:cubicBezTo>
                        <a:pt x="1337" y="682"/>
                        <a:pt x="1337" y="682"/>
                        <a:pt x="1337" y="682"/>
                      </a:cubicBezTo>
                      <a:cubicBezTo>
                        <a:pt x="1337" y="683"/>
                        <a:pt x="1337" y="683"/>
                        <a:pt x="1336" y="683"/>
                      </a:cubicBezTo>
                      <a:cubicBezTo>
                        <a:pt x="1336" y="684"/>
                        <a:pt x="1336" y="684"/>
                        <a:pt x="1336" y="684"/>
                      </a:cubicBezTo>
                      <a:cubicBezTo>
                        <a:pt x="1336" y="685"/>
                        <a:pt x="1336" y="685"/>
                        <a:pt x="1336" y="685"/>
                      </a:cubicBezTo>
                      <a:cubicBezTo>
                        <a:pt x="1334" y="685"/>
                        <a:pt x="1334" y="685"/>
                        <a:pt x="1334" y="685"/>
                      </a:cubicBezTo>
                      <a:cubicBezTo>
                        <a:pt x="1335" y="686"/>
                        <a:pt x="1335" y="686"/>
                        <a:pt x="1335" y="686"/>
                      </a:cubicBezTo>
                      <a:cubicBezTo>
                        <a:pt x="1335" y="687"/>
                        <a:pt x="1335" y="687"/>
                        <a:pt x="1335" y="687"/>
                      </a:cubicBezTo>
                      <a:cubicBezTo>
                        <a:pt x="1336" y="687"/>
                        <a:pt x="1336" y="687"/>
                        <a:pt x="1336" y="687"/>
                      </a:cubicBezTo>
                      <a:cubicBezTo>
                        <a:pt x="1337" y="688"/>
                        <a:pt x="1337" y="688"/>
                        <a:pt x="1337" y="688"/>
                      </a:cubicBezTo>
                      <a:cubicBezTo>
                        <a:pt x="1337" y="690"/>
                        <a:pt x="1338" y="692"/>
                        <a:pt x="1338" y="693"/>
                      </a:cubicBezTo>
                      <a:cubicBezTo>
                        <a:pt x="1338" y="694"/>
                        <a:pt x="1339" y="695"/>
                        <a:pt x="1340" y="699"/>
                      </a:cubicBezTo>
                      <a:cubicBezTo>
                        <a:pt x="1341" y="701"/>
                        <a:pt x="1342" y="704"/>
                        <a:pt x="1342" y="706"/>
                      </a:cubicBezTo>
                      <a:cubicBezTo>
                        <a:pt x="1342" y="708"/>
                        <a:pt x="1342" y="711"/>
                        <a:pt x="1343" y="714"/>
                      </a:cubicBezTo>
                      <a:cubicBezTo>
                        <a:pt x="1343" y="731"/>
                        <a:pt x="1343" y="731"/>
                        <a:pt x="1343" y="731"/>
                      </a:cubicBezTo>
                      <a:cubicBezTo>
                        <a:pt x="1342" y="733"/>
                        <a:pt x="1342" y="736"/>
                        <a:pt x="1342" y="737"/>
                      </a:cubicBezTo>
                      <a:cubicBezTo>
                        <a:pt x="1342" y="739"/>
                        <a:pt x="1341" y="741"/>
                        <a:pt x="1341" y="742"/>
                      </a:cubicBezTo>
                      <a:cubicBezTo>
                        <a:pt x="1336" y="742"/>
                        <a:pt x="1336" y="742"/>
                        <a:pt x="1336" y="742"/>
                      </a:cubicBezTo>
                      <a:cubicBezTo>
                        <a:pt x="1336" y="742"/>
                        <a:pt x="1335" y="741"/>
                        <a:pt x="1335" y="741"/>
                      </a:cubicBezTo>
                      <a:cubicBezTo>
                        <a:pt x="1333" y="741"/>
                        <a:pt x="1332" y="742"/>
                        <a:pt x="1331" y="743"/>
                      </a:cubicBezTo>
                      <a:cubicBezTo>
                        <a:pt x="1331" y="743"/>
                        <a:pt x="1331" y="743"/>
                        <a:pt x="1331" y="743"/>
                      </a:cubicBezTo>
                      <a:cubicBezTo>
                        <a:pt x="1330" y="743"/>
                        <a:pt x="1330" y="743"/>
                        <a:pt x="1330" y="743"/>
                      </a:cubicBezTo>
                      <a:cubicBezTo>
                        <a:pt x="1330" y="744"/>
                        <a:pt x="1329" y="746"/>
                        <a:pt x="1329" y="749"/>
                      </a:cubicBezTo>
                      <a:cubicBezTo>
                        <a:pt x="1329" y="750"/>
                        <a:pt x="1329" y="752"/>
                        <a:pt x="1330" y="754"/>
                      </a:cubicBezTo>
                      <a:cubicBezTo>
                        <a:pt x="1330" y="755"/>
                        <a:pt x="1330" y="756"/>
                        <a:pt x="1330" y="757"/>
                      </a:cubicBezTo>
                      <a:cubicBezTo>
                        <a:pt x="1330" y="765"/>
                        <a:pt x="1330" y="765"/>
                        <a:pt x="1330" y="765"/>
                      </a:cubicBezTo>
                      <a:cubicBezTo>
                        <a:pt x="1331" y="767"/>
                        <a:pt x="1331" y="767"/>
                        <a:pt x="1331" y="767"/>
                      </a:cubicBezTo>
                      <a:cubicBezTo>
                        <a:pt x="1331" y="769"/>
                        <a:pt x="1332" y="772"/>
                        <a:pt x="1334" y="773"/>
                      </a:cubicBezTo>
                      <a:cubicBezTo>
                        <a:pt x="1334" y="774"/>
                        <a:pt x="1334" y="774"/>
                        <a:pt x="1335" y="774"/>
                      </a:cubicBezTo>
                      <a:cubicBezTo>
                        <a:pt x="1335" y="776"/>
                        <a:pt x="1336" y="778"/>
                        <a:pt x="1337" y="779"/>
                      </a:cubicBezTo>
                      <a:cubicBezTo>
                        <a:pt x="1337" y="782"/>
                        <a:pt x="1337" y="783"/>
                        <a:pt x="1336" y="785"/>
                      </a:cubicBezTo>
                      <a:cubicBezTo>
                        <a:pt x="1333" y="788"/>
                        <a:pt x="1333" y="788"/>
                        <a:pt x="1333" y="788"/>
                      </a:cubicBezTo>
                      <a:cubicBezTo>
                        <a:pt x="1333" y="788"/>
                        <a:pt x="1333" y="788"/>
                        <a:pt x="1333" y="788"/>
                      </a:cubicBezTo>
                      <a:cubicBezTo>
                        <a:pt x="1332" y="788"/>
                        <a:pt x="1332" y="788"/>
                        <a:pt x="1332" y="788"/>
                      </a:cubicBezTo>
                      <a:cubicBezTo>
                        <a:pt x="1332" y="788"/>
                        <a:pt x="1332" y="789"/>
                        <a:pt x="1331" y="789"/>
                      </a:cubicBezTo>
                      <a:cubicBezTo>
                        <a:pt x="1331" y="790"/>
                        <a:pt x="1331" y="790"/>
                        <a:pt x="1330" y="790"/>
                      </a:cubicBezTo>
                      <a:cubicBezTo>
                        <a:pt x="1330" y="790"/>
                        <a:pt x="1330" y="790"/>
                        <a:pt x="1330" y="790"/>
                      </a:cubicBezTo>
                      <a:cubicBezTo>
                        <a:pt x="1330" y="791"/>
                        <a:pt x="1330" y="791"/>
                        <a:pt x="1330" y="791"/>
                      </a:cubicBezTo>
                      <a:cubicBezTo>
                        <a:pt x="1330" y="792"/>
                        <a:pt x="1330" y="794"/>
                        <a:pt x="1330" y="795"/>
                      </a:cubicBezTo>
                      <a:cubicBezTo>
                        <a:pt x="1330" y="795"/>
                        <a:pt x="1330" y="795"/>
                        <a:pt x="1330" y="795"/>
                      </a:cubicBezTo>
                      <a:cubicBezTo>
                        <a:pt x="1329" y="796"/>
                        <a:pt x="1329" y="796"/>
                        <a:pt x="1329" y="796"/>
                      </a:cubicBezTo>
                      <a:cubicBezTo>
                        <a:pt x="1328" y="797"/>
                        <a:pt x="1327" y="798"/>
                        <a:pt x="1326" y="799"/>
                      </a:cubicBezTo>
                      <a:cubicBezTo>
                        <a:pt x="1325" y="799"/>
                        <a:pt x="1325" y="799"/>
                        <a:pt x="1325" y="799"/>
                      </a:cubicBezTo>
                      <a:cubicBezTo>
                        <a:pt x="1323" y="799"/>
                        <a:pt x="1323" y="798"/>
                        <a:pt x="1322" y="798"/>
                      </a:cubicBezTo>
                      <a:cubicBezTo>
                        <a:pt x="1322" y="798"/>
                        <a:pt x="1322" y="798"/>
                        <a:pt x="1322" y="798"/>
                      </a:cubicBezTo>
                      <a:cubicBezTo>
                        <a:pt x="1322" y="798"/>
                        <a:pt x="1322" y="798"/>
                        <a:pt x="1322" y="798"/>
                      </a:cubicBezTo>
                      <a:cubicBezTo>
                        <a:pt x="1321" y="796"/>
                        <a:pt x="1319" y="795"/>
                        <a:pt x="1318" y="795"/>
                      </a:cubicBezTo>
                      <a:cubicBezTo>
                        <a:pt x="1316" y="793"/>
                        <a:pt x="1315" y="793"/>
                        <a:pt x="1314" y="792"/>
                      </a:cubicBezTo>
                      <a:cubicBezTo>
                        <a:pt x="1314" y="792"/>
                        <a:pt x="1314" y="792"/>
                        <a:pt x="1314" y="792"/>
                      </a:cubicBezTo>
                      <a:cubicBezTo>
                        <a:pt x="1313" y="793"/>
                        <a:pt x="1313" y="793"/>
                        <a:pt x="1313" y="793"/>
                      </a:cubicBezTo>
                      <a:cubicBezTo>
                        <a:pt x="1312" y="794"/>
                        <a:pt x="1311" y="795"/>
                        <a:pt x="1310" y="797"/>
                      </a:cubicBezTo>
                      <a:cubicBezTo>
                        <a:pt x="1309" y="798"/>
                        <a:pt x="1309" y="798"/>
                        <a:pt x="1309" y="798"/>
                      </a:cubicBezTo>
                      <a:cubicBezTo>
                        <a:pt x="1309" y="799"/>
                        <a:pt x="1309" y="799"/>
                        <a:pt x="1309" y="799"/>
                      </a:cubicBezTo>
                      <a:cubicBezTo>
                        <a:pt x="1309" y="799"/>
                        <a:pt x="1309" y="799"/>
                        <a:pt x="1309" y="799"/>
                      </a:cubicBezTo>
                      <a:cubicBezTo>
                        <a:pt x="1309" y="799"/>
                        <a:pt x="1309" y="799"/>
                        <a:pt x="1309" y="799"/>
                      </a:cubicBezTo>
                      <a:cubicBezTo>
                        <a:pt x="1308" y="799"/>
                        <a:pt x="1308" y="799"/>
                        <a:pt x="1308" y="798"/>
                      </a:cubicBezTo>
                      <a:cubicBezTo>
                        <a:pt x="1308" y="798"/>
                        <a:pt x="1308" y="798"/>
                        <a:pt x="1308" y="798"/>
                      </a:cubicBezTo>
                      <a:cubicBezTo>
                        <a:pt x="1307" y="796"/>
                        <a:pt x="1307" y="796"/>
                        <a:pt x="1307" y="796"/>
                      </a:cubicBezTo>
                      <a:cubicBezTo>
                        <a:pt x="1306" y="793"/>
                        <a:pt x="1305" y="790"/>
                        <a:pt x="1305" y="789"/>
                      </a:cubicBezTo>
                      <a:cubicBezTo>
                        <a:pt x="1305" y="788"/>
                        <a:pt x="1305" y="788"/>
                        <a:pt x="1305" y="788"/>
                      </a:cubicBezTo>
                      <a:cubicBezTo>
                        <a:pt x="1305" y="788"/>
                        <a:pt x="1305" y="788"/>
                        <a:pt x="1305" y="788"/>
                      </a:cubicBezTo>
                      <a:cubicBezTo>
                        <a:pt x="1305" y="787"/>
                        <a:pt x="1305" y="786"/>
                        <a:pt x="1304" y="785"/>
                      </a:cubicBezTo>
                      <a:cubicBezTo>
                        <a:pt x="1304" y="784"/>
                        <a:pt x="1304" y="783"/>
                        <a:pt x="1304" y="782"/>
                      </a:cubicBezTo>
                      <a:cubicBezTo>
                        <a:pt x="1304" y="780"/>
                        <a:pt x="1303" y="778"/>
                        <a:pt x="1302" y="776"/>
                      </a:cubicBezTo>
                      <a:cubicBezTo>
                        <a:pt x="1301" y="774"/>
                        <a:pt x="1300" y="772"/>
                        <a:pt x="1300" y="770"/>
                      </a:cubicBezTo>
                      <a:cubicBezTo>
                        <a:pt x="1300" y="768"/>
                        <a:pt x="1299" y="765"/>
                        <a:pt x="1298" y="763"/>
                      </a:cubicBezTo>
                      <a:cubicBezTo>
                        <a:pt x="1297" y="761"/>
                        <a:pt x="1295" y="758"/>
                        <a:pt x="1295" y="756"/>
                      </a:cubicBezTo>
                      <a:cubicBezTo>
                        <a:pt x="1295" y="755"/>
                        <a:pt x="1294" y="753"/>
                        <a:pt x="1293" y="752"/>
                      </a:cubicBezTo>
                      <a:cubicBezTo>
                        <a:pt x="1293" y="751"/>
                        <a:pt x="1291" y="749"/>
                        <a:pt x="1291" y="747"/>
                      </a:cubicBezTo>
                      <a:cubicBezTo>
                        <a:pt x="1291" y="747"/>
                        <a:pt x="1291" y="747"/>
                        <a:pt x="1291" y="747"/>
                      </a:cubicBezTo>
                      <a:cubicBezTo>
                        <a:pt x="1291" y="747"/>
                        <a:pt x="1291" y="747"/>
                        <a:pt x="1291" y="747"/>
                      </a:cubicBezTo>
                      <a:cubicBezTo>
                        <a:pt x="1290" y="745"/>
                        <a:pt x="1289" y="743"/>
                        <a:pt x="1289" y="741"/>
                      </a:cubicBezTo>
                      <a:cubicBezTo>
                        <a:pt x="1288" y="739"/>
                        <a:pt x="1288" y="736"/>
                        <a:pt x="1288" y="734"/>
                      </a:cubicBezTo>
                      <a:cubicBezTo>
                        <a:pt x="1288" y="727"/>
                        <a:pt x="1288" y="727"/>
                        <a:pt x="1288" y="727"/>
                      </a:cubicBezTo>
                      <a:cubicBezTo>
                        <a:pt x="1288" y="727"/>
                        <a:pt x="1288" y="727"/>
                        <a:pt x="1288" y="727"/>
                      </a:cubicBezTo>
                      <a:cubicBezTo>
                        <a:pt x="1287" y="726"/>
                        <a:pt x="1287" y="725"/>
                        <a:pt x="1287" y="724"/>
                      </a:cubicBezTo>
                      <a:cubicBezTo>
                        <a:pt x="1287" y="723"/>
                        <a:pt x="1286" y="723"/>
                        <a:pt x="1286" y="722"/>
                      </a:cubicBezTo>
                      <a:cubicBezTo>
                        <a:pt x="1286" y="722"/>
                        <a:pt x="1286" y="722"/>
                        <a:pt x="1286" y="722"/>
                      </a:cubicBezTo>
                      <a:cubicBezTo>
                        <a:pt x="1286" y="721"/>
                        <a:pt x="1286" y="721"/>
                        <a:pt x="1286" y="721"/>
                      </a:cubicBezTo>
                      <a:cubicBezTo>
                        <a:pt x="1285" y="721"/>
                        <a:pt x="1284" y="719"/>
                        <a:pt x="1284" y="718"/>
                      </a:cubicBezTo>
                      <a:cubicBezTo>
                        <a:pt x="1284" y="718"/>
                        <a:pt x="1284" y="718"/>
                        <a:pt x="1284" y="718"/>
                      </a:cubicBezTo>
                      <a:cubicBezTo>
                        <a:pt x="1284" y="717"/>
                        <a:pt x="1284" y="717"/>
                        <a:pt x="1284" y="717"/>
                      </a:cubicBezTo>
                      <a:cubicBezTo>
                        <a:pt x="1284" y="717"/>
                        <a:pt x="1283" y="716"/>
                        <a:pt x="1283" y="715"/>
                      </a:cubicBezTo>
                      <a:cubicBezTo>
                        <a:pt x="1283" y="714"/>
                        <a:pt x="1283" y="713"/>
                        <a:pt x="1282" y="713"/>
                      </a:cubicBezTo>
                      <a:cubicBezTo>
                        <a:pt x="1282" y="712"/>
                        <a:pt x="1282" y="712"/>
                        <a:pt x="1282" y="712"/>
                      </a:cubicBezTo>
                      <a:cubicBezTo>
                        <a:pt x="1281" y="712"/>
                        <a:pt x="1281" y="712"/>
                        <a:pt x="1281" y="712"/>
                      </a:cubicBezTo>
                      <a:cubicBezTo>
                        <a:pt x="1281" y="710"/>
                        <a:pt x="1281" y="710"/>
                        <a:pt x="1281" y="710"/>
                      </a:cubicBezTo>
                      <a:cubicBezTo>
                        <a:pt x="1280" y="710"/>
                        <a:pt x="1280" y="710"/>
                        <a:pt x="1280" y="710"/>
                      </a:cubicBezTo>
                      <a:cubicBezTo>
                        <a:pt x="1280" y="710"/>
                        <a:pt x="1280" y="710"/>
                        <a:pt x="1280" y="710"/>
                      </a:cubicBezTo>
                      <a:cubicBezTo>
                        <a:pt x="1279" y="709"/>
                        <a:pt x="1279" y="709"/>
                        <a:pt x="1279" y="709"/>
                      </a:cubicBezTo>
                      <a:cubicBezTo>
                        <a:pt x="1278" y="709"/>
                        <a:pt x="1278" y="709"/>
                        <a:pt x="1278" y="709"/>
                      </a:cubicBezTo>
                      <a:cubicBezTo>
                        <a:pt x="1278" y="709"/>
                        <a:pt x="1277" y="708"/>
                        <a:pt x="1276" y="708"/>
                      </a:cubicBezTo>
                      <a:cubicBezTo>
                        <a:pt x="1276" y="708"/>
                        <a:pt x="1275" y="709"/>
                        <a:pt x="1275" y="709"/>
                      </a:cubicBezTo>
                      <a:cubicBezTo>
                        <a:pt x="1274" y="709"/>
                        <a:pt x="1274" y="709"/>
                        <a:pt x="1274" y="709"/>
                      </a:cubicBezTo>
                      <a:cubicBezTo>
                        <a:pt x="1274" y="710"/>
                        <a:pt x="1274" y="710"/>
                        <a:pt x="1274" y="710"/>
                      </a:cubicBezTo>
                      <a:cubicBezTo>
                        <a:pt x="1274" y="711"/>
                        <a:pt x="1273" y="711"/>
                        <a:pt x="1272" y="712"/>
                      </a:cubicBezTo>
                      <a:cubicBezTo>
                        <a:pt x="1272" y="712"/>
                        <a:pt x="1272" y="712"/>
                        <a:pt x="1272" y="712"/>
                      </a:cubicBezTo>
                      <a:cubicBezTo>
                        <a:pt x="1271" y="712"/>
                        <a:pt x="1271" y="712"/>
                        <a:pt x="1271" y="712"/>
                      </a:cubicBezTo>
                      <a:cubicBezTo>
                        <a:pt x="1271" y="712"/>
                        <a:pt x="1271" y="712"/>
                        <a:pt x="1271" y="712"/>
                      </a:cubicBezTo>
                      <a:cubicBezTo>
                        <a:pt x="1271" y="712"/>
                        <a:pt x="1270" y="712"/>
                        <a:pt x="1270" y="712"/>
                      </a:cubicBezTo>
                      <a:cubicBezTo>
                        <a:pt x="1269" y="712"/>
                        <a:pt x="1269" y="712"/>
                        <a:pt x="1268" y="712"/>
                      </a:cubicBezTo>
                      <a:cubicBezTo>
                        <a:pt x="1268" y="712"/>
                        <a:pt x="1268" y="712"/>
                        <a:pt x="1268" y="712"/>
                      </a:cubicBezTo>
                      <a:cubicBezTo>
                        <a:pt x="1264" y="709"/>
                        <a:pt x="1264" y="709"/>
                        <a:pt x="1264" y="709"/>
                      </a:cubicBezTo>
                      <a:cubicBezTo>
                        <a:pt x="1266" y="713"/>
                        <a:pt x="1266" y="713"/>
                        <a:pt x="1266" y="713"/>
                      </a:cubicBezTo>
                      <a:cubicBezTo>
                        <a:pt x="1266" y="714"/>
                        <a:pt x="1266" y="714"/>
                        <a:pt x="1266" y="714"/>
                      </a:cubicBezTo>
                      <a:cubicBezTo>
                        <a:pt x="1266" y="721"/>
                        <a:pt x="1266" y="721"/>
                        <a:pt x="1266" y="721"/>
                      </a:cubicBezTo>
                      <a:cubicBezTo>
                        <a:pt x="1266" y="722"/>
                        <a:pt x="1266" y="722"/>
                        <a:pt x="1266" y="723"/>
                      </a:cubicBezTo>
                      <a:cubicBezTo>
                        <a:pt x="1265" y="724"/>
                        <a:pt x="1264" y="726"/>
                        <a:pt x="1264" y="726"/>
                      </a:cubicBezTo>
                      <a:cubicBezTo>
                        <a:pt x="1262" y="727"/>
                        <a:pt x="1260" y="729"/>
                        <a:pt x="1259" y="731"/>
                      </a:cubicBezTo>
                      <a:cubicBezTo>
                        <a:pt x="1259" y="731"/>
                        <a:pt x="1259" y="732"/>
                        <a:pt x="1259" y="735"/>
                      </a:cubicBezTo>
                      <a:cubicBezTo>
                        <a:pt x="1259" y="737"/>
                        <a:pt x="1259" y="739"/>
                        <a:pt x="1259" y="740"/>
                      </a:cubicBezTo>
                      <a:cubicBezTo>
                        <a:pt x="1260" y="746"/>
                        <a:pt x="1260" y="746"/>
                        <a:pt x="1260" y="746"/>
                      </a:cubicBezTo>
                      <a:cubicBezTo>
                        <a:pt x="1259" y="748"/>
                        <a:pt x="1257" y="749"/>
                        <a:pt x="1255" y="751"/>
                      </a:cubicBezTo>
                      <a:cubicBezTo>
                        <a:pt x="1252" y="752"/>
                        <a:pt x="1250" y="753"/>
                        <a:pt x="1249" y="753"/>
                      </a:cubicBezTo>
                      <a:cubicBezTo>
                        <a:pt x="1249" y="753"/>
                        <a:pt x="1249" y="753"/>
                        <a:pt x="1249" y="753"/>
                      </a:cubicBezTo>
                      <a:cubicBezTo>
                        <a:pt x="1248" y="752"/>
                        <a:pt x="1247" y="750"/>
                        <a:pt x="1246" y="748"/>
                      </a:cubicBezTo>
                      <a:cubicBezTo>
                        <a:pt x="1246" y="746"/>
                        <a:pt x="1244" y="744"/>
                        <a:pt x="1243" y="744"/>
                      </a:cubicBezTo>
                      <a:cubicBezTo>
                        <a:pt x="1242" y="744"/>
                        <a:pt x="1242" y="743"/>
                        <a:pt x="1241" y="743"/>
                      </a:cubicBezTo>
                      <a:cubicBezTo>
                        <a:pt x="1240" y="743"/>
                        <a:pt x="1239" y="744"/>
                        <a:pt x="1238" y="745"/>
                      </a:cubicBezTo>
                      <a:cubicBezTo>
                        <a:pt x="1238" y="745"/>
                        <a:pt x="1238" y="745"/>
                        <a:pt x="1238" y="745"/>
                      </a:cubicBezTo>
                      <a:cubicBezTo>
                        <a:pt x="1238" y="746"/>
                        <a:pt x="1238" y="746"/>
                        <a:pt x="1238" y="746"/>
                      </a:cubicBezTo>
                      <a:cubicBezTo>
                        <a:pt x="1238" y="746"/>
                        <a:pt x="1238" y="747"/>
                        <a:pt x="1238" y="747"/>
                      </a:cubicBezTo>
                      <a:cubicBezTo>
                        <a:pt x="1238" y="747"/>
                        <a:pt x="1238" y="747"/>
                        <a:pt x="1237" y="747"/>
                      </a:cubicBezTo>
                      <a:cubicBezTo>
                        <a:pt x="1237" y="747"/>
                        <a:pt x="1237" y="747"/>
                        <a:pt x="1236" y="746"/>
                      </a:cubicBezTo>
                      <a:cubicBezTo>
                        <a:pt x="1235" y="745"/>
                        <a:pt x="1235" y="743"/>
                        <a:pt x="1234" y="742"/>
                      </a:cubicBezTo>
                      <a:cubicBezTo>
                        <a:pt x="1234" y="741"/>
                        <a:pt x="1234" y="741"/>
                        <a:pt x="1234" y="741"/>
                      </a:cubicBezTo>
                      <a:cubicBezTo>
                        <a:pt x="1234" y="741"/>
                        <a:pt x="1234" y="741"/>
                        <a:pt x="1234" y="741"/>
                      </a:cubicBezTo>
                      <a:cubicBezTo>
                        <a:pt x="1234" y="740"/>
                        <a:pt x="1234" y="739"/>
                        <a:pt x="1234" y="738"/>
                      </a:cubicBezTo>
                      <a:cubicBezTo>
                        <a:pt x="1233" y="737"/>
                        <a:pt x="1233" y="735"/>
                        <a:pt x="1233" y="735"/>
                      </a:cubicBezTo>
                      <a:cubicBezTo>
                        <a:pt x="1233" y="734"/>
                        <a:pt x="1233" y="734"/>
                        <a:pt x="1233" y="734"/>
                      </a:cubicBezTo>
                      <a:cubicBezTo>
                        <a:pt x="1232" y="732"/>
                        <a:pt x="1231" y="730"/>
                        <a:pt x="1230" y="728"/>
                      </a:cubicBezTo>
                      <a:cubicBezTo>
                        <a:pt x="1230" y="728"/>
                        <a:pt x="1230" y="728"/>
                        <a:pt x="1230" y="728"/>
                      </a:cubicBezTo>
                      <a:cubicBezTo>
                        <a:pt x="1230" y="728"/>
                        <a:pt x="1230" y="728"/>
                        <a:pt x="1230" y="728"/>
                      </a:cubicBezTo>
                      <a:cubicBezTo>
                        <a:pt x="1229" y="727"/>
                        <a:pt x="1227" y="725"/>
                        <a:pt x="1226" y="723"/>
                      </a:cubicBezTo>
                      <a:cubicBezTo>
                        <a:pt x="1225" y="722"/>
                        <a:pt x="1224" y="719"/>
                        <a:pt x="1224" y="718"/>
                      </a:cubicBezTo>
                      <a:cubicBezTo>
                        <a:pt x="1224" y="718"/>
                        <a:pt x="1224" y="718"/>
                        <a:pt x="1224" y="718"/>
                      </a:cubicBezTo>
                      <a:cubicBezTo>
                        <a:pt x="1225" y="718"/>
                        <a:pt x="1225" y="717"/>
                        <a:pt x="1225" y="716"/>
                      </a:cubicBezTo>
                      <a:cubicBezTo>
                        <a:pt x="1225" y="716"/>
                        <a:pt x="1225" y="715"/>
                        <a:pt x="1224" y="715"/>
                      </a:cubicBezTo>
                      <a:cubicBezTo>
                        <a:pt x="1224" y="715"/>
                        <a:pt x="1224" y="715"/>
                        <a:pt x="1224" y="715"/>
                      </a:cubicBezTo>
                      <a:cubicBezTo>
                        <a:pt x="1224" y="714"/>
                        <a:pt x="1225" y="712"/>
                        <a:pt x="1226" y="711"/>
                      </a:cubicBezTo>
                      <a:cubicBezTo>
                        <a:pt x="1227" y="710"/>
                        <a:pt x="1228" y="708"/>
                        <a:pt x="1227" y="706"/>
                      </a:cubicBezTo>
                      <a:cubicBezTo>
                        <a:pt x="1227" y="705"/>
                        <a:pt x="1227" y="703"/>
                        <a:pt x="1228" y="702"/>
                      </a:cubicBezTo>
                      <a:cubicBezTo>
                        <a:pt x="1228" y="702"/>
                        <a:pt x="1228" y="702"/>
                        <a:pt x="1228" y="702"/>
                      </a:cubicBezTo>
                      <a:cubicBezTo>
                        <a:pt x="1228" y="702"/>
                        <a:pt x="1228" y="702"/>
                        <a:pt x="1228" y="702"/>
                      </a:cubicBezTo>
                      <a:cubicBezTo>
                        <a:pt x="1228" y="700"/>
                        <a:pt x="1230" y="698"/>
                        <a:pt x="1230" y="698"/>
                      </a:cubicBezTo>
                      <a:cubicBezTo>
                        <a:pt x="1232" y="697"/>
                        <a:pt x="1233" y="695"/>
                        <a:pt x="1233" y="694"/>
                      </a:cubicBezTo>
                      <a:cubicBezTo>
                        <a:pt x="1233" y="694"/>
                        <a:pt x="1233" y="694"/>
                        <a:pt x="1233" y="694"/>
                      </a:cubicBezTo>
                      <a:cubicBezTo>
                        <a:pt x="1234" y="694"/>
                        <a:pt x="1235" y="693"/>
                        <a:pt x="1238" y="692"/>
                      </a:cubicBezTo>
                      <a:cubicBezTo>
                        <a:pt x="1238" y="692"/>
                        <a:pt x="1238" y="692"/>
                        <a:pt x="1238" y="692"/>
                      </a:cubicBezTo>
                      <a:cubicBezTo>
                        <a:pt x="1240" y="692"/>
                        <a:pt x="1240" y="692"/>
                        <a:pt x="1240" y="692"/>
                      </a:cubicBezTo>
                      <a:cubicBezTo>
                        <a:pt x="1241" y="691"/>
                        <a:pt x="1243" y="690"/>
                        <a:pt x="1244" y="689"/>
                      </a:cubicBezTo>
                      <a:cubicBezTo>
                        <a:pt x="1245" y="688"/>
                        <a:pt x="1246" y="686"/>
                        <a:pt x="1248" y="686"/>
                      </a:cubicBezTo>
                      <a:cubicBezTo>
                        <a:pt x="1248" y="686"/>
                        <a:pt x="1248" y="686"/>
                        <a:pt x="1248" y="686"/>
                      </a:cubicBezTo>
                      <a:cubicBezTo>
                        <a:pt x="1248" y="686"/>
                        <a:pt x="1248" y="686"/>
                        <a:pt x="1248" y="686"/>
                      </a:cubicBezTo>
                      <a:cubicBezTo>
                        <a:pt x="1250" y="685"/>
                        <a:pt x="1252" y="684"/>
                        <a:pt x="1253" y="684"/>
                      </a:cubicBezTo>
                      <a:cubicBezTo>
                        <a:pt x="1253" y="684"/>
                        <a:pt x="1253" y="684"/>
                        <a:pt x="1253" y="684"/>
                      </a:cubicBezTo>
                      <a:cubicBezTo>
                        <a:pt x="1255" y="684"/>
                        <a:pt x="1256" y="685"/>
                        <a:pt x="1257" y="685"/>
                      </a:cubicBezTo>
                      <a:cubicBezTo>
                        <a:pt x="1258" y="685"/>
                        <a:pt x="1258" y="685"/>
                        <a:pt x="1258" y="685"/>
                      </a:cubicBezTo>
                      <a:cubicBezTo>
                        <a:pt x="1259" y="685"/>
                        <a:pt x="1260" y="685"/>
                        <a:pt x="1260" y="685"/>
                      </a:cubicBezTo>
                      <a:cubicBezTo>
                        <a:pt x="1260" y="684"/>
                        <a:pt x="1261" y="684"/>
                        <a:pt x="1261" y="683"/>
                      </a:cubicBezTo>
                      <a:cubicBezTo>
                        <a:pt x="1262" y="681"/>
                        <a:pt x="1262" y="679"/>
                        <a:pt x="1263" y="678"/>
                      </a:cubicBezTo>
                      <a:cubicBezTo>
                        <a:pt x="1264" y="678"/>
                        <a:pt x="1264" y="677"/>
                        <a:pt x="1264" y="676"/>
                      </a:cubicBezTo>
                      <a:cubicBezTo>
                        <a:pt x="1264" y="676"/>
                        <a:pt x="1264" y="676"/>
                        <a:pt x="1264" y="676"/>
                      </a:cubicBezTo>
                      <a:cubicBezTo>
                        <a:pt x="1264" y="675"/>
                        <a:pt x="1264" y="675"/>
                        <a:pt x="1264" y="675"/>
                      </a:cubicBezTo>
                      <a:cubicBezTo>
                        <a:pt x="1264" y="675"/>
                        <a:pt x="1265" y="675"/>
                        <a:pt x="1266" y="675"/>
                      </a:cubicBezTo>
                      <a:cubicBezTo>
                        <a:pt x="1268" y="675"/>
                        <a:pt x="1269" y="673"/>
                        <a:pt x="1269" y="671"/>
                      </a:cubicBezTo>
                      <a:cubicBezTo>
                        <a:pt x="1269" y="670"/>
                        <a:pt x="1270" y="669"/>
                        <a:pt x="1270" y="668"/>
                      </a:cubicBezTo>
                      <a:cubicBezTo>
                        <a:pt x="1270" y="667"/>
                        <a:pt x="1270" y="667"/>
                        <a:pt x="1270" y="666"/>
                      </a:cubicBezTo>
                      <a:cubicBezTo>
                        <a:pt x="1271" y="665"/>
                        <a:pt x="1271" y="665"/>
                        <a:pt x="1271" y="665"/>
                      </a:cubicBezTo>
                      <a:cubicBezTo>
                        <a:pt x="1271" y="664"/>
                        <a:pt x="1272" y="664"/>
                        <a:pt x="1272" y="664"/>
                      </a:cubicBezTo>
                      <a:cubicBezTo>
                        <a:pt x="1273" y="664"/>
                        <a:pt x="1273" y="664"/>
                        <a:pt x="1273" y="664"/>
                      </a:cubicBezTo>
                      <a:cubicBezTo>
                        <a:pt x="1273" y="663"/>
                        <a:pt x="1273" y="663"/>
                        <a:pt x="1273" y="663"/>
                      </a:cubicBezTo>
                      <a:cubicBezTo>
                        <a:pt x="1273" y="661"/>
                        <a:pt x="1273" y="661"/>
                        <a:pt x="1273" y="661"/>
                      </a:cubicBezTo>
                      <a:cubicBezTo>
                        <a:pt x="1274" y="660"/>
                        <a:pt x="1275" y="658"/>
                        <a:pt x="1276" y="655"/>
                      </a:cubicBezTo>
                      <a:cubicBezTo>
                        <a:pt x="1276" y="655"/>
                        <a:pt x="1276" y="655"/>
                        <a:pt x="1276" y="655"/>
                      </a:cubicBezTo>
                      <a:cubicBezTo>
                        <a:pt x="1276" y="654"/>
                        <a:pt x="1276" y="654"/>
                        <a:pt x="1276" y="654"/>
                      </a:cubicBezTo>
                      <a:cubicBezTo>
                        <a:pt x="1276" y="654"/>
                        <a:pt x="1276" y="653"/>
                        <a:pt x="1276" y="652"/>
                      </a:cubicBezTo>
                      <a:cubicBezTo>
                        <a:pt x="1277" y="650"/>
                        <a:pt x="1277" y="649"/>
                        <a:pt x="1277" y="648"/>
                      </a:cubicBezTo>
                      <a:cubicBezTo>
                        <a:pt x="1277" y="647"/>
                        <a:pt x="1277" y="646"/>
                        <a:pt x="1278" y="646"/>
                      </a:cubicBezTo>
                      <a:cubicBezTo>
                        <a:pt x="1278" y="646"/>
                        <a:pt x="1278" y="645"/>
                        <a:pt x="1279" y="645"/>
                      </a:cubicBezTo>
                      <a:cubicBezTo>
                        <a:pt x="1279" y="645"/>
                        <a:pt x="1279" y="645"/>
                        <a:pt x="1279" y="646"/>
                      </a:cubicBezTo>
                      <a:cubicBezTo>
                        <a:pt x="1280" y="646"/>
                        <a:pt x="1280" y="646"/>
                        <a:pt x="1281" y="646"/>
                      </a:cubicBezTo>
                      <a:cubicBezTo>
                        <a:pt x="1281" y="646"/>
                        <a:pt x="1282" y="646"/>
                        <a:pt x="1283" y="646"/>
                      </a:cubicBezTo>
                      <a:cubicBezTo>
                        <a:pt x="1284" y="646"/>
                        <a:pt x="1284" y="646"/>
                        <a:pt x="1285" y="646"/>
                      </a:cubicBezTo>
                      <a:cubicBezTo>
                        <a:pt x="1287" y="645"/>
                        <a:pt x="1287" y="645"/>
                        <a:pt x="1287" y="645"/>
                      </a:cubicBezTo>
                      <a:cubicBezTo>
                        <a:pt x="1286" y="644"/>
                        <a:pt x="1286" y="644"/>
                        <a:pt x="1286" y="644"/>
                      </a:cubicBezTo>
                      <a:cubicBezTo>
                        <a:pt x="1286" y="644"/>
                        <a:pt x="1286" y="643"/>
                        <a:pt x="1286" y="643"/>
                      </a:cubicBezTo>
                      <a:cubicBezTo>
                        <a:pt x="1285" y="641"/>
                        <a:pt x="1283" y="640"/>
                        <a:pt x="1281" y="638"/>
                      </a:cubicBezTo>
                      <a:cubicBezTo>
                        <a:pt x="1280" y="637"/>
                        <a:pt x="1280" y="637"/>
                        <a:pt x="1280" y="637"/>
                      </a:cubicBezTo>
                      <a:cubicBezTo>
                        <a:pt x="1280" y="637"/>
                        <a:pt x="1280" y="637"/>
                        <a:pt x="1280" y="636"/>
                      </a:cubicBezTo>
                      <a:cubicBezTo>
                        <a:pt x="1280" y="634"/>
                        <a:pt x="1280" y="634"/>
                        <a:pt x="1280" y="634"/>
                      </a:cubicBezTo>
                      <a:cubicBezTo>
                        <a:pt x="1278" y="635"/>
                        <a:pt x="1278" y="635"/>
                        <a:pt x="1278" y="635"/>
                      </a:cubicBezTo>
                      <a:cubicBezTo>
                        <a:pt x="1278" y="635"/>
                        <a:pt x="1277" y="635"/>
                        <a:pt x="1277" y="635"/>
                      </a:cubicBezTo>
                      <a:cubicBezTo>
                        <a:pt x="1275" y="635"/>
                        <a:pt x="1275" y="635"/>
                        <a:pt x="1275" y="635"/>
                      </a:cubicBezTo>
                      <a:cubicBezTo>
                        <a:pt x="1275" y="635"/>
                        <a:pt x="1275" y="635"/>
                        <a:pt x="1275" y="635"/>
                      </a:cubicBezTo>
                      <a:cubicBezTo>
                        <a:pt x="1274" y="635"/>
                        <a:pt x="1272" y="633"/>
                        <a:pt x="1270" y="632"/>
                      </a:cubicBezTo>
                      <a:cubicBezTo>
                        <a:pt x="1269" y="632"/>
                        <a:pt x="1266" y="630"/>
                        <a:pt x="1264" y="630"/>
                      </a:cubicBezTo>
                      <a:cubicBezTo>
                        <a:pt x="1264" y="630"/>
                        <a:pt x="1263" y="630"/>
                        <a:pt x="1263" y="631"/>
                      </a:cubicBezTo>
                      <a:cubicBezTo>
                        <a:pt x="1259" y="631"/>
                        <a:pt x="1256" y="631"/>
                        <a:pt x="1255" y="632"/>
                      </a:cubicBezTo>
                      <a:cubicBezTo>
                        <a:pt x="1254" y="632"/>
                        <a:pt x="1252" y="633"/>
                        <a:pt x="1250" y="633"/>
                      </a:cubicBezTo>
                      <a:cubicBezTo>
                        <a:pt x="1248" y="634"/>
                        <a:pt x="1247" y="634"/>
                        <a:pt x="1246" y="634"/>
                      </a:cubicBezTo>
                      <a:cubicBezTo>
                        <a:pt x="1244" y="635"/>
                        <a:pt x="1243" y="635"/>
                        <a:pt x="1242" y="635"/>
                      </a:cubicBezTo>
                      <a:cubicBezTo>
                        <a:pt x="1241" y="635"/>
                        <a:pt x="1240" y="635"/>
                        <a:pt x="1240" y="635"/>
                      </a:cubicBezTo>
                      <a:cubicBezTo>
                        <a:pt x="1239" y="634"/>
                        <a:pt x="1239" y="634"/>
                        <a:pt x="1238" y="634"/>
                      </a:cubicBezTo>
                      <a:cubicBezTo>
                        <a:pt x="1237" y="634"/>
                        <a:pt x="1236" y="634"/>
                        <a:pt x="1235" y="635"/>
                      </a:cubicBezTo>
                      <a:cubicBezTo>
                        <a:pt x="1235" y="635"/>
                        <a:pt x="1235" y="635"/>
                        <a:pt x="1235" y="635"/>
                      </a:cubicBezTo>
                      <a:cubicBezTo>
                        <a:pt x="1235" y="635"/>
                        <a:pt x="1235" y="635"/>
                        <a:pt x="1235" y="635"/>
                      </a:cubicBezTo>
                      <a:cubicBezTo>
                        <a:pt x="1235" y="635"/>
                        <a:pt x="1234" y="635"/>
                        <a:pt x="1233" y="635"/>
                      </a:cubicBezTo>
                      <a:cubicBezTo>
                        <a:pt x="1232" y="635"/>
                        <a:pt x="1231" y="635"/>
                        <a:pt x="1230" y="635"/>
                      </a:cubicBezTo>
                      <a:cubicBezTo>
                        <a:pt x="1229" y="634"/>
                        <a:pt x="1228" y="634"/>
                        <a:pt x="1226" y="634"/>
                      </a:cubicBezTo>
                      <a:cubicBezTo>
                        <a:pt x="1225" y="634"/>
                        <a:pt x="1224" y="634"/>
                        <a:pt x="1223" y="633"/>
                      </a:cubicBezTo>
                      <a:cubicBezTo>
                        <a:pt x="1223" y="633"/>
                        <a:pt x="1223" y="633"/>
                        <a:pt x="1223" y="633"/>
                      </a:cubicBezTo>
                      <a:cubicBezTo>
                        <a:pt x="1215" y="634"/>
                        <a:pt x="1215" y="634"/>
                        <a:pt x="1215" y="634"/>
                      </a:cubicBezTo>
                      <a:cubicBezTo>
                        <a:pt x="1213" y="634"/>
                        <a:pt x="1213" y="634"/>
                        <a:pt x="1213" y="634"/>
                      </a:cubicBezTo>
                      <a:cubicBezTo>
                        <a:pt x="1211" y="635"/>
                        <a:pt x="1209" y="635"/>
                        <a:pt x="1208" y="636"/>
                      </a:cubicBezTo>
                      <a:cubicBezTo>
                        <a:pt x="1206" y="637"/>
                        <a:pt x="1203" y="637"/>
                        <a:pt x="1201" y="637"/>
                      </a:cubicBezTo>
                      <a:cubicBezTo>
                        <a:pt x="1193" y="637"/>
                        <a:pt x="1193" y="637"/>
                        <a:pt x="1193" y="637"/>
                      </a:cubicBezTo>
                      <a:cubicBezTo>
                        <a:pt x="1193" y="637"/>
                        <a:pt x="1191" y="638"/>
                        <a:pt x="1190" y="638"/>
                      </a:cubicBezTo>
                      <a:cubicBezTo>
                        <a:pt x="1188" y="638"/>
                        <a:pt x="1186" y="638"/>
                        <a:pt x="1184" y="638"/>
                      </a:cubicBezTo>
                      <a:cubicBezTo>
                        <a:pt x="1182" y="639"/>
                        <a:pt x="1179" y="639"/>
                        <a:pt x="1177" y="639"/>
                      </a:cubicBezTo>
                      <a:cubicBezTo>
                        <a:pt x="1177" y="639"/>
                        <a:pt x="1177" y="639"/>
                        <a:pt x="1177" y="639"/>
                      </a:cubicBezTo>
                      <a:cubicBezTo>
                        <a:pt x="1176" y="639"/>
                        <a:pt x="1174" y="639"/>
                        <a:pt x="1174" y="639"/>
                      </a:cubicBezTo>
                      <a:cubicBezTo>
                        <a:pt x="1173" y="639"/>
                        <a:pt x="1173" y="639"/>
                        <a:pt x="1173" y="639"/>
                      </a:cubicBezTo>
                      <a:cubicBezTo>
                        <a:pt x="1173" y="639"/>
                        <a:pt x="1172" y="638"/>
                        <a:pt x="1171" y="638"/>
                      </a:cubicBezTo>
                      <a:cubicBezTo>
                        <a:pt x="1169" y="637"/>
                        <a:pt x="1168" y="637"/>
                        <a:pt x="1168" y="636"/>
                      </a:cubicBezTo>
                      <a:cubicBezTo>
                        <a:pt x="1167" y="636"/>
                        <a:pt x="1167" y="636"/>
                        <a:pt x="1167" y="636"/>
                      </a:cubicBezTo>
                      <a:cubicBezTo>
                        <a:pt x="1167" y="636"/>
                        <a:pt x="1166" y="636"/>
                        <a:pt x="1165" y="636"/>
                      </a:cubicBezTo>
                      <a:cubicBezTo>
                        <a:pt x="1164" y="636"/>
                        <a:pt x="1162" y="636"/>
                        <a:pt x="1161" y="636"/>
                      </a:cubicBezTo>
                      <a:cubicBezTo>
                        <a:pt x="1161" y="635"/>
                        <a:pt x="1161" y="635"/>
                        <a:pt x="1161" y="635"/>
                      </a:cubicBezTo>
                      <a:cubicBezTo>
                        <a:pt x="1161" y="635"/>
                        <a:pt x="1160" y="635"/>
                        <a:pt x="1159" y="635"/>
                      </a:cubicBezTo>
                      <a:cubicBezTo>
                        <a:pt x="1158" y="635"/>
                        <a:pt x="1157" y="635"/>
                        <a:pt x="1157" y="634"/>
                      </a:cubicBezTo>
                      <a:cubicBezTo>
                        <a:pt x="1157" y="634"/>
                        <a:pt x="1157" y="634"/>
                        <a:pt x="1157" y="634"/>
                      </a:cubicBezTo>
                      <a:cubicBezTo>
                        <a:pt x="1155" y="634"/>
                        <a:pt x="1155" y="634"/>
                        <a:pt x="1155" y="634"/>
                      </a:cubicBezTo>
                      <a:cubicBezTo>
                        <a:pt x="1154" y="634"/>
                        <a:pt x="1152" y="634"/>
                        <a:pt x="1150" y="633"/>
                      </a:cubicBezTo>
                      <a:cubicBezTo>
                        <a:pt x="1149" y="633"/>
                        <a:pt x="1149" y="633"/>
                        <a:pt x="1149" y="633"/>
                      </a:cubicBezTo>
                      <a:cubicBezTo>
                        <a:pt x="1149" y="633"/>
                        <a:pt x="1149" y="633"/>
                        <a:pt x="1149" y="633"/>
                      </a:cubicBezTo>
                      <a:cubicBezTo>
                        <a:pt x="1148" y="633"/>
                        <a:pt x="1145" y="632"/>
                        <a:pt x="1145" y="629"/>
                      </a:cubicBezTo>
                      <a:cubicBezTo>
                        <a:pt x="1145" y="628"/>
                        <a:pt x="1145" y="628"/>
                        <a:pt x="1145" y="628"/>
                      </a:cubicBezTo>
                      <a:cubicBezTo>
                        <a:pt x="1145" y="628"/>
                        <a:pt x="1145" y="627"/>
                        <a:pt x="1146" y="626"/>
                      </a:cubicBezTo>
                      <a:cubicBezTo>
                        <a:pt x="1146" y="625"/>
                        <a:pt x="1146" y="625"/>
                        <a:pt x="1146" y="625"/>
                      </a:cubicBezTo>
                      <a:cubicBezTo>
                        <a:pt x="1146" y="624"/>
                        <a:pt x="1146" y="624"/>
                        <a:pt x="1146" y="624"/>
                      </a:cubicBezTo>
                      <a:cubicBezTo>
                        <a:pt x="1146" y="623"/>
                        <a:pt x="1146" y="623"/>
                        <a:pt x="1146" y="623"/>
                      </a:cubicBezTo>
                      <a:cubicBezTo>
                        <a:pt x="1146" y="622"/>
                        <a:pt x="1146" y="622"/>
                        <a:pt x="1146" y="621"/>
                      </a:cubicBezTo>
                      <a:cubicBezTo>
                        <a:pt x="1147" y="620"/>
                        <a:pt x="1147" y="619"/>
                        <a:pt x="1146" y="618"/>
                      </a:cubicBezTo>
                      <a:cubicBezTo>
                        <a:pt x="1146" y="617"/>
                        <a:pt x="1146" y="615"/>
                        <a:pt x="1145" y="613"/>
                      </a:cubicBezTo>
                      <a:cubicBezTo>
                        <a:pt x="1145" y="613"/>
                        <a:pt x="1144" y="610"/>
                        <a:pt x="1143" y="609"/>
                      </a:cubicBezTo>
                      <a:cubicBezTo>
                        <a:pt x="1143" y="609"/>
                        <a:pt x="1143" y="609"/>
                        <a:pt x="1143" y="609"/>
                      </a:cubicBezTo>
                      <a:cubicBezTo>
                        <a:pt x="1143" y="607"/>
                        <a:pt x="1143" y="605"/>
                        <a:pt x="1144" y="604"/>
                      </a:cubicBezTo>
                      <a:cubicBezTo>
                        <a:pt x="1144" y="604"/>
                        <a:pt x="1144" y="604"/>
                        <a:pt x="1144" y="604"/>
                      </a:cubicBezTo>
                      <a:cubicBezTo>
                        <a:pt x="1145" y="604"/>
                        <a:pt x="1145" y="604"/>
                        <a:pt x="1145" y="604"/>
                      </a:cubicBezTo>
                      <a:cubicBezTo>
                        <a:pt x="1145" y="602"/>
                        <a:pt x="1145" y="601"/>
                        <a:pt x="1144" y="599"/>
                      </a:cubicBezTo>
                      <a:cubicBezTo>
                        <a:pt x="1144" y="599"/>
                        <a:pt x="1144" y="599"/>
                        <a:pt x="1144" y="599"/>
                      </a:cubicBezTo>
                      <a:cubicBezTo>
                        <a:pt x="1144" y="599"/>
                        <a:pt x="1144" y="599"/>
                        <a:pt x="1144" y="599"/>
                      </a:cubicBezTo>
                      <a:cubicBezTo>
                        <a:pt x="1144" y="598"/>
                        <a:pt x="1143" y="597"/>
                        <a:pt x="1142" y="596"/>
                      </a:cubicBezTo>
                      <a:cubicBezTo>
                        <a:pt x="1142" y="595"/>
                        <a:pt x="1142" y="595"/>
                        <a:pt x="1141" y="594"/>
                      </a:cubicBezTo>
                      <a:cubicBezTo>
                        <a:pt x="1141" y="592"/>
                        <a:pt x="1138" y="589"/>
                        <a:pt x="1136" y="587"/>
                      </a:cubicBezTo>
                      <a:cubicBezTo>
                        <a:pt x="1134" y="586"/>
                        <a:pt x="1134" y="586"/>
                        <a:pt x="1134" y="586"/>
                      </a:cubicBezTo>
                      <a:cubicBezTo>
                        <a:pt x="1134" y="586"/>
                        <a:pt x="1134" y="586"/>
                        <a:pt x="1134" y="586"/>
                      </a:cubicBezTo>
                      <a:cubicBezTo>
                        <a:pt x="1134" y="586"/>
                        <a:pt x="1134" y="586"/>
                        <a:pt x="1134" y="586"/>
                      </a:cubicBezTo>
                      <a:cubicBezTo>
                        <a:pt x="1133" y="585"/>
                        <a:pt x="1133" y="585"/>
                        <a:pt x="1133" y="585"/>
                      </a:cubicBezTo>
                      <a:cubicBezTo>
                        <a:pt x="1132" y="586"/>
                        <a:pt x="1132" y="586"/>
                        <a:pt x="1132" y="586"/>
                      </a:cubicBezTo>
                      <a:cubicBezTo>
                        <a:pt x="1131" y="587"/>
                        <a:pt x="1131" y="587"/>
                        <a:pt x="1131" y="587"/>
                      </a:cubicBezTo>
                      <a:cubicBezTo>
                        <a:pt x="1131" y="591"/>
                        <a:pt x="1131" y="591"/>
                        <a:pt x="1131" y="591"/>
                      </a:cubicBezTo>
                      <a:cubicBezTo>
                        <a:pt x="1131" y="592"/>
                        <a:pt x="1131" y="592"/>
                        <a:pt x="1131" y="592"/>
                      </a:cubicBezTo>
                      <a:cubicBezTo>
                        <a:pt x="1132" y="592"/>
                        <a:pt x="1132" y="593"/>
                        <a:pt x="1132" y="594"/>
                      </a:cubicBezTo>
                      <a:cubicBezTo>
                        <a:pt x="1132" y="594"/>
                        <a:pt x="1132" y="595"/>
                        <a:pt x="1132" y="596"/>
                      </a:cubicBezTo>
                      <a:cubicBezTo>
                        <a:pt x="1131" y="596"/>
                        <a:pt x="1131" y="596"/>
                        <a:pt x="1131" y="596"/>
                      </a:cubicBezTo>
                      <a:cubicBezTo>
                        <a:pt x="1131" y="596"/>
                        <a:pt x="1131" y="596"/>
                        <a:pt x="1131" y="596"/>
                      </a:cubicBezTo>
                      <a:cubicBezTo>
                        <a:pt x="1131" y="597"/>
                        <a:pt x="1131" y="597"/>
                        <a:pt x="1131" y="597"/>
                      </a:cubicBezTo>
                      <a:cubicBezTo>
                        <a:pt x="1130" y="598"/>
                        <a:pt x="1130" y="598"/>
                        <a:pt x="1129" y="598"/>
                      </a:cubicBezTo>
                      <a:cubicBezTo>
                        <a:pt x="1129" y="598"/>
                        <a:pt x="1129" y="598"/>
                        <a:pt x="1129" y="598"/>
                      </a:cubicBezTo>
                      <a:cubicBezTo>
                        <a:pt x="1128" y="597"/>
                        <a:pt x="1127" y="597"/>
                        <a:pt x="1126" y="597"/>
                      </a:cubicBezTo>
                      <a:cubicBezTo>
                        <a:pt x="1126" y="597"/>
                        <a:pt x="1125" y="596"/>
                        <a:pt x="1124" y="596"/>
                      </a:cubicBezTo>
                      <a:cubicBezTo>
                        <a:pt x="1124" y="596"/>
                        <a:pt x="1124" y="596"/>
                        <a:pt x="1124" y="596"/>
                      </a:cubicBezTo>
                      <a:cubicBezTo>
                        <a:pt x="1119" y="596"/>
                        <a:pt x="1119" y="596"/>
                        <a:pt x="1119" y="596"/>
                      </a:cubicBezTo>
                      <a:cubicBezTo>
                        <a:pt x="1119" y="596"/>
                        <a:pt x="1119" y="596"/>
                        <a:pt x="1119" y="596"/>
                      </a:cubicBezTo>
                      <a:cubicBezTo>
                        <a:pt x="1119" y="596"/>
                        <a:pt x="1118" y="596"/>
                        <a:pt x="1118" y="596"/>
                      </a:cubicBezTo>
                      <a:cubicBezTo>
                        <a:pt x="1118" y="596"/>
                        <a:pt x="1117" y="596"/>
                        <a:pt x="1116" y="595"/>
                      </a:cubicBezTo>
                      <a:cubicBezTo>
                        <a:pt x="1115" y="595"/>
                        <a:pt x="1115" y="595"/>
                        <a:pt x="1114" y="595"/>
                      </a:cubicBezTo>
                      <a:cubicBezTo>
                        <a:pt x="1113" y="593"/>
                        <a:pt x="1112" y="591"/>
                        <a:pt x="1110" y="591"/>
                      </a:cubicBezTo>
                      <a:cubicBezTo>
                        <a:pt x="1110" y="590"/>
                        <a:pt x="1110" y="590"/>
                        <a:pt x="1110" y="590"/>
                      </a:cubicBezTo>
                      <a:cubicBezTo>
                        <a:pt x="1110" y="590"/>
                        <a:pt x="1110" y="590"/>
                        <a:pt x="1110" y="590"/>
                      </a:cubicBezTo>
                      <a:cubicBezTo>
                        <a:pt x="1108" y="590"/>
                        <a:pt x="1106" y="589"/>
                        <a:pt x="1106" y="588"/>
                      </a:cubicBezTo>
                      <a:cubicBezTo>
                        <a:pt x="1105" y="586"/>
                        <a:pt x="1105" y="586"/>
                        <a:pt x="1105" y="585"/>
                      </a:cubicBezTo>
                      <a:cubicBezTo>
                        <a:pt x="1105" y="585"/>
                        <a:pt x="1105" y="585"/>
                        <a:pt x="1105" y="585"/>
                      </a:cubicBezTo>
                      <a:cubicBezTo>
                        <a:pt x="1105" y="584"/>
                        <a:pt x="1105" y="584"/>
                        <a:pt x="1105" y="584"/>
                      </a:cubicBezTo>
                      <a:cubicBezTo>
                        <a:pt x="1105" y="584"/>
                        <a:pt x="1105" y="584"/>
                        <a:pt x="1105" y="583"/>
                      </a:cubicBezTo>
                      <a:cubicBezTo>
                        <a:pt x="1105" y="583"/>
                        <a:pt x="1105" y="583"/>
                        <a:pt x="1105" y="582"/>
                      </a:cubicBezTo>
                      <a:cubicBezTo>
                        <a:pt x="1105" y="582"/>
                        <a:pt x="1105" y="582"/>
                        <a:pt x="1105" y="582"/>
                      </a:cubicBezTo>
                      <a:cubicBezTo>
                        <a:pt x="1105" y="582"/>
                        <a:pt x="1105" y="582"/>
                        <a:pt x="1105" y="582"/>
                      </a:cubicBezTo>
                      <a:cubicBezTo>
                        <a:pt x="1105" y="581"/>
                        <a:pt x="1105" y="580"/>
                        <a:pt x="1104" y="580"/>
                      </a:cubicBezTo>
                      <a:cubicBezTo>
                        <a:pt x="1104" y="579"/>
                        <a:pt x="1103" y="579"/>
                        <a:pt x="1103" y="578"/>
                      </a:cubicBezTo>
                      <a:cubicBezTo>
                        <a:pt x="1102" y="578"/>
                        <a:pt x="1101" y="578"/>
                        <a:pt x="1101" y="577"/>
                      </a:cubicBezTo>
                      <a:cubicBezTo>
                        <a:pt x="1100" y="577"/>
                        <a:pt x="1099" y="576"/>
                        <a:pt x="1098" y="576"/>
                      </a:cubicBezTo>
                      <a:cubicBezTo>
                        <a:pt x="1097" y="576"/>
                        <a:pt x="1097" y="576"/>
                        <a:pt x="1097" y="576"/>
                      </a:cubicBezTo>
                      <a:cubicBezTo>
                        <a:pt x="1096" y="577"/>
                        <a:pt x="1096" y="577"/>
                        <a:pt x="1096" y="577"/>
                      </a:cubicBezTo>
                      <a:cubicBezTo>
                        <a:pt x="1096" y="578"/>
                        <a:pt x="1096" y="578"/>
                        <a:pt x="1096" y="578"/>
                      </a:cubicBezTo>
                      <a:cubicBezTo>
                        <a:pt x="1096" y="579"/>
                        <a:pt x="1097" y="581"/>
                        <a:pt x="1098" y="581"/>
                      </a:cubicBezTo>
                      <a:cubicBezTo>
                        <a:pt x="1099" y="582"/>
                        <a:pt x="1099" y="584"/>
                        <a:pt x="1099" y="585"/>
                      </a:cubicBezTo>
                      <a:cubicBezTo>
                        <a:pt x="1099" y="586"/>
                        <a:pt x="1098" y="586"/>
                        <a:pt x="1097" y="586"/>
                      </a:cubicBezTo>
                      <a:cubicBezTo>
                        <a:pt x="1096" y="586"/>
                        <a:pt x="1095" y="586"/>
                        <a:pt x="1095" y="586"/>
                      </a:cubicBezTo>
                      <a:cubicBezTo>
                        <a:pt x="1094" y="586"/>
                        <a:pt x="1093" y="586"/>
                        <a:pt x="1092" y="586"/>
                      </a:cubicBezTo>
                      <a:cubicBezTo>
                        <a:pt x="1091" y="586"/>
                        <a:pt x="1088" y="585"/>
                        <a:pt x="1087" y="583"/>
                      </a:cubicBezTo>
                      <a:cubicBezTo>
                        <a:pt x="1086" y="583"/>
                        <a:pt x="1086" y="583"/>
                        <a:pt x="1086" y="583"/>
                      </a:cubicBezTo>
                      <a:cubicBezTo>
                        <a:pt x="1086" y="583"/>
                        <a:pt x="1086" y="583"/>
                        <a:pt x="1086" y="583"/>
                      </a:cubicBezTo>
                      <a:cubicBezTo>
                        <a:pt x="1085" y="583"/>
                        <a:pt x="1084" y="581"/>
                        <a:pt x="1084" y="579"/>
                      </a:cubicBezTo>
                      <a:cubicBezTo>
                        <a:pt x="1084" y="578"/>
                        <a:pt x="1083" y="577"/>
                        <a:pt x="1081" y="576"/>
                      </a:cubicBezTo>
                      <a:cubicBezTo>
                        <a:pt x="1080" y="576"/>
                        <a:pt x="1077" y="574"/>
                        <a:pt x="1077" y="573"/>
                      </a:cubicBezTo>
                      <a:cubicBezTo>
                        <a:pt x="1076" y="573"/>
                        <a:pt x="1076" y="573"/>
                        <a:pt x="1076" y="573"/>
                      </a:cubicBezTo>
                      <a:cubicBezTo>
                        <a:pt x="1076" y="573"/>
                        <a:pt x="1076" y="573"/>
                        <a:pt x="1076" y="573"/>
                      </a:cubicBezTo>
                      <a:cubicBezTo>
                        <a:pt x="1075" y="573"/>
                        <a:pt x="1073" y="572"/>
                        <a:pt x="1073" y="571"/>
                      </a:cubicBezTo>
                      <a:cubicBezTo>
                        <a:pt x="1073" y="571"/>
                        <a:pt x="1073" y="571"/>
                        <a:pt x="1073" y="571"/>
                      </a:cubicBezTo>
                      <a:cubicBezTo>
                        <a:pt x="1073" y="571"/>
                        <a:pt x="1073" y="571"/>
                        <a:pt x="1073" y="571"/>
                      </a:cubicBezTo>
                      <a:cubicBezTo>
                        <a:pt x="1072" y="570"/>
                        <a:pt x="1072" y="570"/>
                        <a:pt x="1072" y="569"/>
                      </a:cubicBezTo>
                      <a:cubicBezTo>
                        <a:pt x="1071" y="569"/>
                        <a:pt x="1071" y="568"/>
                        <a:pt x="1070" y="568"/>
                      </a:cubicBezTo>
                      <a:cubicBezTo>
                        <a:pt x="1070" y="567"/>
                        <a:pt x="1069" y="567"/>
                        <a:pt x="1069" y="567"/>
                      </a:cubicBezTo>
                      <a:cubicBezTo>
                        <a:pt x="1068" y="566"/>
                        <a:pt x="1068" y="566"/>
                        <a:pt x="1068" y="566"/>
                      </a:cubicBezTo>
                      <a:cubicBezTo>
                        <a:pt x="1068" y="567"/>
                        <a:pt x="1068" y="567"/>
                        <a:pt x="1068" y="567"/>
                      </a:cubicBezTo>
                      <a:cubicBezTo>
                        <a:pt x="1067" y="567"/>
                        <a:pt x="1066" y="568"/>
                        <a:pt x="1066" y="569"/>
                      </a:cubicBezTo>
                      <a:cubicBezTo>
                        <a:pt x="1066" y="569"/>
                        <a:pt x="1066" y="570"/>
                        <a:pt x="1066" y="570"/>
                      </a:cubicBezTo>
                      <a:cubicBezTo>
                        <a:pt x="1065" y="571"/>
                        <a:pt x="1065" y="572"/>
                        <a:pt x="1065" y="573"/>
                      </a:cubicBezTo>
                      <a:cubicBezTo>
                        <a:pt x="1065" y="575"/>
                        <a:pt x="1065" y="575"/>
                        <a:pt x="1065" y="575"/>
                      </a:cubicBezTo>
                      <a:cubicBezTo>
                        <a:pt x="1069" y="575"/>
                        <a:pt x="1069" y="575"/>
                        <a:pt x="1069" y="575"/>
                      </a:cubicBezTo>
                      <a:cubicBezTo>
                        <a:pt x="1071" y="575"/>
                        <a:pt x="1072" y="576"/>
                        <a:pt x="1073" y="578"/>
                      </a:cubicBezTo>
                      <a:cubicBezTo>
                        <a:pt x="1073" y="578"/>
                        <a:pt x="1074" y="580"/>
                        <a:pt x="1071" y="583"/>
                      </a:cubicBezTo>
                      <a:cubicBezTo>
                        <a:pt x="1069" y="584"/>
                        <a:pt x="1067" y="585"/>
                        <a:pt x="1066" y="587"/>
                      </a:cubicBezTo>
                      <a:cubicBezTo>
                        <a:pt x="1066" y="588"/>
                        <a:pt x="1065" y="590"/>
                        <a:pt x="1063" y="591"/>
                      </a:cubicBezTo>
                      <a:cubicBezTo>
                        <a:pt x="1063" y="591"/>
                        <a:pt x="1061" y="592"/>
                        <a:pt x="1060" y="592"/>
                      </a:cubicBezTo>
                      <a:cubicBezTo>
                        <a:pt x="1060" y="593"/>
                        <a:pt x="1060" y="593"/>
                        <a:pt x="1060" y="593"/>
                      </a:cubicBezTo>
                      <a:cubicBezTo>
                        <a:pt x="1060" y="593"/>
                        <a:pt x="1060" y="593"/>
                        <a:pt x="1060" y="593"/>
                      </a:cubicBezTo>
                      <a:cubicBezTo>
                        <a:pt x="1059" y="594"/>
                        <a:pt x="1057" y="596"/>
                        <a:pt x="1057" y="598"/>
                      </a:cubicBezTo>
                      <a:cubicBezTo>
                        <a:pt x="1057" y="600"/>
                        <a:pt x="1056" y="603"/>
                        <a:pt x="1055" y="604"/>
                      </a:cubicBezTo>
                      <a:cubicBezTo>
                        <a:pt x="1055" y="604"/>
                        <a:pt x="1055" y="605"/>
                        <a:pt x="1055" y="607"/>
                      </a:cubicBezTo>
                      <a:cubicBezTo>
                        <a:pt x="1055" y="608"/>
                        <a:pt x="1055" y="608"/>
                        <a:pt x="1055" y="608"/>
                      </a:cubicBezTo>
                      <a:cubicBezTo>
                        <a:pt x="1055" y="608"/>
                        <a:pt x="1055" y="608"/>
                        <a:pt x="1055" y="608"/>
                      </a:cubicBezTo>
                      <a:cubicBezTo>
                        <a:pt x="1056" y="609"/>
                        <a:pt x="1056" y="610"/>
                        <a:pt x="1056" y="611"/>
                      </a:cubicBezTo>
                      <a:cubicBezTo>
                        <a:pt x="1056" y="614"/>
                        <a:pt x="1056" y="614"/>
                        <a:pt x="1056" y="614"/>
                      </a:cubicBezTo>
                      <a:cubicBezTo>
                        <a:pt x="1057" y="613"/>
                        <a:pt x="1057" y="613"/>
                        <a:pt x="1057" y="613"/>
                      </a:cubicBezTo>
                      <a:cubicBezTo>
                        <a:pt x="1058" y="613"/>
                        <a:pt x="1058" y="613"/>
                        <a:pt x="1059" y="613"/>
                      </a:cubicBezTo>
                      <a:cubicBezTo>
                        <a:pt x="1060" y="613"/>
                        <a:pt x="1060" y="613"/>
                        <a:pt x="1060" y="613"/>
                      </a:cubicBezTo>
                      <a:cubicBezTo>
                        <a:pt x="1061" y="613"/>
                        <a:pt x="1063" y="613"/>
                        <a:pt x="1063" y="613"/>
                      </a:cubicBezTo>
                      <a:cubicBezTo>
                        <a:pt x="1064" y="614"/>
                        <a:pt x="1064" y="614"/>
                        <a:pt x="1064" y="614"/>
                      </a:cubicBezTo>
                      <a:cubicBezTo>
                        <a:pt x="1064" y="614"/>
                        <a:pt x="1064" y="614"/>
                        <a:pt x="1064" y="614"/>
                      </a:cubicBezTo>
                      <a:cubicBezTo>
                        <a:pt x="1065" y="614"/>
                        <a:pt x="1068" y="615"/>
                        <a:pt x="1069" y="617"/>
                      </a:cubicBezTo>
                      <a:cubicBezTo>
                        <a:pt x="1071" y="618"/>
                        <a:pt x="1073" y="621"/>
                        <a:pt x="1074" y="623"/>
                      </a:cubicBezTo>
                      <a:cubicBezTo>
                        <a:pt x="1074" y="624"/>
                        <a:pt x="1076" y="627"/>
                        <a:pt x="1079" y="628"/>
                      </a:cubicBezTo>
                      <a:cubicBezTo>
                        <a:pt x="1080" y="628"/>
                        <a:pt x="1081" y="628"/>
                        <a:pt x="1082" y="628"/>
                      </a:cubicBezTo>
                      <a:cubicBezTo>
                        <a:pt x="1083" y="628"/>
                        <a:pt x="1084" y="628"/>
                        <a:pt x="1084" y="627"/>
                      </a:cubicBezTo>
                      <a:cubicBezTo>
                        <a:pt x="1084" y="627"/>
                        <a:pt x="1084" y="627"/>
                        <a:pt x="1084" y="627"/>
                      </a:cubicBezTo>
                      <a:cubicBezTo>
                        <a:pt x="1085" y="627"/>
                        <a:pt x="1085" y="627"/>
                        <a:pt x="1085" y="627"/>
                      </a:cubicBezTo>
                      <a:cubicBezTo>
                        <a:pt x="1086" y="627"/>
                        <a:pt x="1087" y="627"/>
                        <a:pt x="1088" y="627"/>
                      </a:cubicBezTo>
                      <a:cubicBezTo>
                        <a:pt x="1089" y="627"/>
                        <a:pt x="1090" y="627"/>
                        <a:pt x="1091" y="627"/>
                      </a:cubicBezTo>
                      <a:cubicBezTo>
                        <a:pt x="1091" y="627"/>
                        <a:pt x="1091" y="627"/>
                        <a:pt x="1091" y="627"/>
                      </a:cubicBezTo>
                      <a:cubicBezTo>
                        <a:pt x="1091" y="627"/>
                        <a:pt x="1091" y="627"/>
                        <a:pt x="1091" y="627"/>
                      </a:cubicBezTo>
                      <a:cubicBezTo>
                        <a:pt x="1093" y="627"/>
                        <a:pt x="1094" y="629"/>
                        <a:pt x="1094" y="631"/>
                      </a:cubicBezTo>
                      <a:cubicBezTo>
                        <a:pt x="1094" y="632"/>
                        <a:pt x="1096" y="635"/>
                        <a:pt x="1098" y="636"/>
                      </a:cubicBezTo>
                      <a:cubicBezTo>
                        <a:pt x="1101" y="636"/>
                        <a:pt x="1101" y="639"/>
                        <a:pt x="1101" y="640"/>
                      </a:cubicBezTo>
                      <a:cubicBezTo>
                        <a:pt x="1101" y="640"/>
                        <a:pt x="1101" y="640"/>
                        <a:pt x="1101" y="640"/>
                      </a:cubicBezTo>
                      <a:cubicBezTo>
                        <a:pt x="1101" y="640"/>
                        <a:pt x="1101" y="640"/>
                        <a:pt x="1101" y="641"/>
                      </a:cubicBezTo>
                      <a:cubicBezTo>
                        <a:pt x="1100" y="642"/>
                        <a:pt x="1099" y="642"/>
                        <a:pt x="1098" y="643"/>
                      </a:cubicBezTo>
                      <a:cubicBezTo>
                        <a:pt x="1096" y="643"/>
                        <a:pt x="1094" y="644"/>
                        <a:pt x="1093" y="645"/>
                      </a:cubicBezTo>
                      <a:cubicBezTo>
                        <a:pt x="1093" y="645"/>
                        <a:pt x="1092" y="646"/>
                        <a:pt x="1091" y="646"/>
                      </a:cubicBezTo>
                      <a:cubicBezTo>
                        <a:pt x="1090" y="646"/>
                        <a:pt x="1089" y="645"/>
                        <a:pt x="1088" y="645"/>
                      </a:cubicBezTo>
                      <a:cubicBezTo>
                        <a:pt x="1087" y="645"/>
                        <a:pt x="1086" y="644"/>
                        <a:pt x="1084" y="644"/>
                      </a:cubicBezTo>
                      <a:cubicBezTo>
                        <a:pt x="1083" y="644"/>
                        <a:pt x="1081" y="644"/>
                        <a:pt x="1080" y="644"/>
                      </a:cubicBezTo>
                      <a:cubicBezTo>
                        <a:pt x="1080" y="644"/>
                        <a:pt x="1080" y="644"/>
                        <a:pt x="1080" y="644"/>
                      </a:cubicBezTo>
                      <a:cubicBezTo>
                        <a:pt x="1080" y="644"/>
                        <a:pt x="1080" y="644"/>
                        <a:pt x="1080" y="644"/>
                      </a:cubicBezTo>
                      <a:cubicBezTo>
                        <a:pt x="1077" y="644"/>
                        <a:pt x="1076" y="645"/>
                        <a:pt x="1076" y="647"/>
                      </a:cubicBezTo>
                      <a:cubicBezTo>
                        <a:pt x="1076" y="648"/>
                        <a:pt x="1075" y="650"/>
                        <a:pt x="1075" y="651"/>
                      </a:cubicBezTo>
                      <a:cubicBezTo>
                        <a:pt x="1075" y="652"/>
                        <a:pt x="1075" y="653"/>
                        <a:pt x="1075" y="654"/>
                      </a:cubicBezTo>
                      <a:cubicBezTo>
                        <a:pt x="1074" y="655"/>
                        <a:pt x="1074" y="656"/>
                        <a:pt x="1073" y="657"/>
                      </a:cubicBezTo>
                      <a:cubicBezTo>
                        <a:pt x="1072" y="658"/>
                        <a:pt x="1072" y="659"/>
                        <a:pt x="1071" y="660"/>
                      </a:cubicBezTo>
                      <a:cubicBezTo>
                        <a:pt x="1070" y="662"/>
                        <a:pt x="1068" y="662"/>
                        <a:pt x="1067" y="662"/>
                      </a:cubicBezTo>
                      <a:cubicBezTo>
                        <a:pt x="1064" y="661"/>
                        <a:pt x="1063" y="661"/>
                        <a:pt x="1062" y="661"/>
                      </a:cubicBezTo>
                      <a:cubicBezTo>
                        <a:pt x="1061" y="661"/>
                        <a:pt x="1061" y="662"/>
                        <a:pt x="1061" y="663"/>
                      </a:cubicBezTo>
                      <a:cubicBezTo>
                        <a:pt x="1061" y="664"/>
                        <a:pt x="1060" y="666"/>
                        <a:pt x="1059" y="668"/>
                      </a:cubicBezTo>
                      <a:cubicBezTo>
                        <a:pt x="1059" y="668"/>
                        <a:pt x="1058" y="669"/>
                        <a:pt x="1058" y="669"/>
                      </a:cubicBezTo>
                      <a:cubicBezTo>
                        <a:pt x="1057" y="671"/>
                        <a:pt x="1056" y="673"/>
                        <a:pt x="1056" y="674"/>
                      </a:cubicBezTo>
                      <a:cubicBezTo>
                        <a:pt x="1056" y="674"/>
                        <a:pt x="1056" y="674"/>
                        <a:pt x="1056" y="674"/>
                      </a:cubicBezTo>
                      <a:cubicBezTo>
                        <a:pt x="1055" y="675"/>
                        <a:pt x="1055" y="677"/>
                        <a:pt x="1056" y="679"/>
                      </a:cubicBezTo>
                      <a:cubicBezTo>
                        <a:pt x="1057" y="680"/>
                        <a:pt x="1058" y="681"/>
                        <a:pt x="1058" y="681"/>
                      </a:cubicBezTo>
                      <a:cubicBezTo>
                        <a:pt x="1058" y="681"/>
                        <a:pt x="1059" y="682"/>
                        <a:pt x="1060" y="684"/>
                      </a:cubicBezTo>
                      <a:cubicBezTo>
                        <a:pt x="1060" y="684"/>
                        <a:pt x="1060" y="684"/>
                        <a:pt x="1060" y="684"/>
                      </a:cubicBezTo>
                      <a:cubicBezTo>
                        <a:pt x="1060" y="684"/>
                        <a:pt x="1060" y="684"/>
                        <a:pt x="1060" y="684"/>
                      </a:cubicBezTo>
                      <a:cubicBezTo>
                        <a:pt x="1061" y="685"/>
                        <a:pt x="1063" y="685"/>
                        <a:pt x="1064" y="685"/>
                      </a:cubicBezTo>
                      <a:cubicBezTo>
                        <a:pt x="1066" y="685"/>
                        <a:pt x="1069" y="686"/>
                        <a:pt x="1070" y="687"/>
                      </a:cubicBezTo>
                      <a:cubicBezTo>
                        <a:pt x="1070" y="687"/>
                        <a:pt x="1070" y="687"/>
                        <a:pt x="1070" y="687"/>
                      </a:cubicBezTo>
                      <a:cubicBezTo>
                        <a:pt x="1070" y="687"/>
                        <a:pt x="1070" y="687"/>
                        <a:pt x="1070" y="687"/>
                      </a:cubicBezTo>
                      <a:cubicBezTo>
                        <a:pt x="1071" y="687"/>
                        <a:pt x="1071" y="688"/>
                        <a:pt x="1072" y="688"/>
                      </a:cubicBezTo>
                      <a:cubicBezTo>
                        <a:pt x="1073" y="688"/>
                        <a:pt x="1075" y="689"/>
                        <a:pt x="1075" y="689"/>
                      </a:cubicBezTo>
                      <a:cubicBezTo>
                        <a:pt x="1075" y="689"/>
                        <a:pt x="1075" y="689"/>
                        <a:pt x="1075" y="689"/>
                      </a:cubicBezTo>
                      <a:cubicBezTo>
                        <a:pt x="1076" y="690"/>
                        <a:pt x="1076" y="690"/>
                        <a:pt x="1076" y="690"/>
                      </a:cubicBezTo>
                      <a:cubicBezTo>
                        <a:pt x="1077" y="690"/>
                        <a:pt x="1077" y="690"/>
                        <a:pt x="1078" y="691"/>
                      </a:cubicBezTo>
                      <a:cubicBezTo>
                        <a:pt x="1078" y="691"/>
                        <a:pt x="1078" y="691"/>
                        <a:pt x="1078" y="691"/>
                      </a:cubicBezTo>
                      <a:cubicBezTo>
                        <a:pt x="1078" y="691"/>
                        <a:pt x="1078" y="691"/>
                        <a:pt x="1078" y="691"/>
                      </a:cubicBezTo>
                      <a:cubicBezTo>
                        <a:pt x="1079" y="691"/>
                        <a:pt x="1079" y="691"/>
                        <a:pt x="1081" y="692"/>
                      </a:cubicBezTo>
                      <a:cubicBezTo>
                        <a:pt x="1082" y="692"/>
                        <a:pt x="1083" y="692"/>
                        <a:pt x="1085" y="692"/>
                      </a:cubicBezTo>
                      <a:cubicBezTo>
                        <a:pt x="1086" y="692"/>
                        <a:pt x="1086" y="692"/>
                        <a:pt x="1086" y="692"/>
                      </a:cubicBezTo>
                      <a:cubicBezTo>
                        <a:pt x="1088" y="692"/>
                        <a:pt x="1089" y="693"/>
                        <a:pt x="1090" y="693"/>
                      </a:cubicBezTo>
                      <a:cubicBezTo>
                        <a:pt x="1091" y="694"/>
                        <a:pt x="1092" y="697"/>
                        <a:pt x="1092" y="698"/>
                      </a:cubicBezTo>
                      <a:cubicBezTo>
                        <a:pt x="1092" y="704"/>
                        <a:pt x="1092" y="704"/>
                        <a:pt x="1092" y="704"/>
                      </a:cubicBezTo>
                      <a:cubicBezTo>
                        <a:pt x="1092" y="706"/>
                        <a:pt x="1093" y="708"/>
                        <a:pt x="1094" y="709"/>
                      </a:cubicBezTo>
                      <a:cubicBezTo>
                        <a:pt x="1094" y="710"/>
                        <a:pt x="1094" y="712"/>
                        <a:pt x="1093" y="713"/>
                      </a:cubicBezTo>
                      <a:cubicBezTo>
                        <a:pt x="1092" y="713"/>
                        <a:pt x="1091" y="715"/>
                        <a:pt x="1090" y="715"/>
                      </a:cubicBezTo>
                      <a:cubicBezTo>
                        <a:pt x="1089" y="715"/>
                        <a:pt x="1089" y="715"/>
                        <a:pt x="1089" y="715"/>
                      </a:cubicBezTo>
                      <a:cubicBezTo>
                        <a:pt x="1088" y="716"/>
                        <a:pt x="1088" y="716"/>
                        <a:pt x="1088" y="716"/>
                      </a:cubicBezTo>
                      <a:cubicBezTo>
                        <a:pt x="1088" y="716"/>
                        <a:pt x="1088" y="716"/>
                        <a:pt x="1088" y="716"/>
                      </a:cubicBezTo>
                      <a:cubicBezTo>
                        <a:pt x="1088" y="716"/>
                        <a:pt x="1087" y="717"/>
                        <a:pt x="1086" y="718"/>
                      </a:cubicBezTo>
                      <a:cubicBezTo>
                        <a:pt x="1086" y="719"/>
                        <a:pt x="1086" y="719"/>
                        <a:pt x="1086" y="719"/>
                      </a:cubicBezTo>
                      <a:cubicBezTo>
                        <a:pt x="1086" y="719"/>
                        <a:pt x="1086" y="719"/>
                        <a:pt x="1086" y="719"/>
                      </a:cubicBezTo>
                      <a:cubicBezTo>
                        <a:pt x="1086" y="720"/>
                        <a:pt x="1086" y="721"/>
                        <a:pt x="1086" y="722"/>
                      </a:cubicBezTo>
                      <a:cubicBezTo>
                        <a:pt x="1086" y="723"/>
                        <a:pt x="1085" y="724"/>
                        <a:pt x="1085" y="725"/>
                      </a:cubicBezTo>
                      <a:cubicBezTo>
                        <a:pt x="1085" y="726"/>
                        <a:pt x="1086" y="729"/>
                        <a:pt x="1087" y="730"/>
                      </a:cubicBezTo>
                      <a:cubicBezTo>
                        <a:pt x="1088" y="731"/>
                        <a:pt x="1089" y="733"/>
                        <a:pt x="1090" y="734"/>
                      </a:cubicBezTo>
                      <a:cubicBezTo>
                        <a:pt x="1090" y="734"/>
                        <a:pt x="1091" y="734"/>
                        <a:pt x="1091" y="735"/>
                      </a:cubicBezTo>
                      <a:cubicBezTo>
                        <a:pt x="1092" y="735"/>
                        <a:pt x="1093" y="736"/>
                        <a:pt x="1094" y="737"/>
                      </a:cubicBezTo>
                      <a:cubicBezTo>
                        <a:pt x="1095" y="737"/>
                        <a:pt x="1095" y="737"/>
                        <a:pt x="1095" y="737"/>
                      </a:cubicBezTo>
                      <a:cubicBezTo>
                        <a:pt x="1095" y="737"/>
                        <a:pt x="1095" y="737"/>
                        <a:pt x="1095" y="737"/>
                      </a:cubicBezTo>
                      <a:cubicBezTo>
                        <a:pt x="1096" y="738"/>
                        <a:pt x="1097" y="739"/>
                        <a:pt x="1097" y="739"/>
                      </a:cubicBezTo>
                      <a:cubicBezTo>
                        <a:pt x="1097" y="741"/>
                        <a:pt x="1097" y="741"/>
                        <a:pt x="1097" y="741"/>
                      </a:cubicBezTo>
                      <a:cubicBezTo>
                        <a:pt x="1097" y="742"/>
                        <a:pt x="1096" y="743"/>
                        <a:pt x="1096" y="744"/>
                      </a:cubicBezTo>
                      <a:cubicBezTo>
                        <a:pt x="1096" y="745"/>
                        <a:pt x="1096" y="746"/>
                        <a:pt x="1096" y="746"/>
                      </a:cubicBezTo>
                      <a:cubicBezTo>
                        <a:pt x="1095" y="746"/>
                        <a:pt x="1095" y="746"/>
                        <a:pt x="1095" y="746"/>
                      </a:cubicBezTo>
                      <a:cubicBezTo>
                        <a:pt x="1095" y="747"/>
                        <a:pt x="1095" y="747"/>
                        <a:pt x="1095" y="747"/>
                      </a:cubicBezTo>
                      <a:cubicBezTo>
                        <a:pt x="1096" y="749"/>
                        <a:pt x="1097" y="750"/>
                        <a:pt x="1098" y="750"/>
                      </a:cubicBezTo>
                      <a:cubicBezTo>
                        <a:pt x="1099" y="750"/>
                        <a:pt x="1100" y="750"/>
                        <a:pt x="1101" y="750"/>
                      </a:cubicBezTo>
                      <a:cubicBezTo>
                        <a:pt x="1102" y="750"/>
                        <a:pt x="1103" y="750"/>
                        <a:pt x="1104" y="750"/>
                      </a:cubicBezTo>
                      <a:cubicBezTo>
                        <a:pt x="1105" y="751"/>
                        <a:pt x="1106" y="751"/>
                        <a:pt x="1106" y="752"/>
                      </a:cubicBezTo>
                      <a:cubicBezTo>
                        <a:pt x="1107" y="753"/>
                        <a:pt x="1107" y="754"/>
                        <a:pt x="1106" y="754"/>
                      </a:cubicBezTo>
                      <a:cubicBezTo>
                        <a:pt x="1105" y="756"/>
                        <a:pt x="1104" y="759"/>
                        <a:pt x="1104" y="760"/>
                      </a:cubicBezTo>
                      <a:cubicBezTo>
                        <a:pt x="1104" y="762"/>
                        <a:pt x="1105" y="765"/>
                        <a:pt x="1106" y="766"/>
                      </a:cubicBezTo>
                      <a:cubicBezTo>
                        <a:pt x="1107" y="767"/>
                        <a:pt x="1107" y="768"/>
                        <a:pt x="1107" y="768"/>
                      </a:cubicBezTo>
                      <a:cubicBezTo>
                        <a:pt x="1108" y="770"/>
                        <a:pt x="1108" y="771"/>
                        <a:pt x="1109" y="771"/>
                      </a:cubicBezTo>
                      <a:cubicBezTo>
                        <a:pt x="1110" y="773"/>
                        <a:pt x="1110" y="775"/>
                        <a:pt x="1109" y="776"/>
                      </a:cubicBezTo>
                      <a:cubicBezTo>
                        <a:pt x="1108" y="778"/>
                        <a:pt x="1108" y="781"/>
                        <a:pt x="1109" y="782"/>
                      </a:cubicBezTo>
                      <a:cubicBezTo>
                        <a:pt x="1109" y="784"/>
                        <a:pt x="1110" y="786"/>
                        <a:pt x="1111" y="787"/>
                      </a:cubicBezTo>
                      <a:cubicBezTo>
                        <a:pt x="1112" y="789"/>
                        <a:pt x="1112" y="792"/>
                        <a:pt x="1112" y="793"/>
                      </a:cubicBezTo>
                      <a:cubicBezTo>
                        <a:pt x="1112" y="795"/>
                        <a:pt x="1112" y="798"/>
                        <a:pt x="1114" y="800"/>
                      </a:cubicBezTo>
                      <a:cubicBezTo>
                        <a:pt x="1115" y="802"/>
                        <a:pt x="1115" y="802"/>
                        <a:pt x="1115" y="802"/>
                      </a:cubicBezTo>
                      <a:cubicBezTo>
                        <a:pt x="1116" y="803"/>
                        <a:pt x="1116" y="804"/>
                        <a:pt x="1117" y="805"/>
                      </a:cubicBezTo>
                      <a:cubicBezTo>
                        <a:pt x="1117" y="806"/>
                        <a:pt x="1118" y="807"/>
                        <a:pt x="1118" y="807"/>
                      </a:cubicBezTo>
                      <a:cubicBezTo>
                        <a:pt x="1118" y="807"/>
                        <a:pt x="1118" y="807"/>
                        <a:pt x="1118" y="807"/>
                      </a:cubicBezTo>
                      <a:cubicBezTo>
                        <a:pt x="1118" y="808"/>
                        <a:pt x="1117" y="809"/>
                        <a:pt x="1117" y="810"/>
                      </a:cubicBezTo>
                      <a:cubicBezTo>
                        <a:pt x="1117" y="812"/>
                        <a:pt x="1117" y="814"/>
                        <a:pt x="1118" y="815"/>
                      </a:cubicBezTo>
                      <a:cubicBezTo>
                        <a:pt x="1118" y="821"/>
                        <a:pt x="1118" y="821"/>
                        <a:pt x="1118" y="821"/>
                      </a:cubicBezTo>
                      <a:cubicBezTo>
                        <a:pt x="1117" y="823"/>
                        <a:pt x="1117" y="824"/>
                        <a:pt x="1117" y="824"/>
                      </a:cubicBezTo>
                      <a:cubicBezTo>
                        <a:pt x="1115" y="823"/>
                        <a:pt x="1115" y="823"/>
                        <a:pt x="1115" y="823"/>
                      </a:cubicBezTo>
                      <a:cubicBezTo>
                        <a:pt x="1113" y="821"/>
                        <a:pt x="1112" y="820"/>
                        <a:pt x="1112" y="820"/>
                      </a:cubicBezTo>
                      <a:cubicBezTo>
                        <a:pt x="1111" y="820"/>
                        <a:pt x="1111" y="820"/>
                        <a:pt x="1111" y="820"/>
                      </a:cubicBezTo>
                      <a:cubicBezTo>
                        <a:pt x="1109" y="820"/>
                        <a:pt x="1109" y="820"/>
                        <a:pt x="1109" y="820"/>
                      </a:cubicBezTo>
                      <a:cubicBezTo>
                        <a:pt x="1110" y="822"/>
                        <a:pt x="1110" y="822"/>
                        <a:pt x="1110" y="822"/>
                      </a:cubicBezTo>
                      <a:cubicBezTo>
                        <a:pt x="1110" y="823"/>
                        <a:pt x="1110" y="823"/>
                        <a:pt x="1110" y="823"/>
                      </a:cubicBezTo>
                      <a:cubicBezTo>
                        <a:pt x="1110" y="823"/>
                        <a:pt x="1110" y="823"/>
                        <a:pt x="1110" y="823"/>
                      </a:cubicBezTo>
                      <a:cubicBezTo>
                        <a:pt x="1111" y="823"/>
                        <a:pt x="1111" y="823"/>
                        <a:pt x="1111" y="823"/>
                      </a:cubicBezTo>
                      <a:cubicBezTo>
                        <a:pt x="1111" y="823"/>
                        <a:pt x="1112" y="824"/>
                        <a:pt x="1112" y="824"/>
                      </a:cubicBezTo>
                      <a:cubicBezTo>
                        <a:pt x="1113" y="825"/>
                        <a:pt x="1113" y="825"/>
                        <a:pt x="1113" y="825"/>
                      </a:cubicBezTo>
                      <a:cubicBezTo>
                        <a:pt x="1114" y="826"/>
                        <a:pt x="1114" y="826"/>
                        <a:pt x="1115" y="827"/>
                      </a:cubicBezTo>
                      <a:cubicBezTo>
                        <a:pt x="1115" y="828"/>
                        <a:pt x="1115" y="828"/>
                        <a:pt x="1116" y="829"/>
                      </a:cubicBezTo>
                      <a:cubicBezTo>
                        <a:pt x="1116" y="829"/>
                        <a:pt x="1116" y="829"/>
                        <a:pt x="1116" y="829"/>
                      </a:cubicBezTo>
                      <a:cubicBezTo>
                        <a:pt x="1116" y="829"/>
                        <a:pt x="1116" y="829"/>
                        <a:pt x="1116" y="829"/>
                      </a:cubicBezTo>
                      <a:cubicBezTo>
                        <a:pt x="1116" y="829"/>
                        <a:pt x="1116" y="830"/>
                        <a:pt x="1117" y="831"/>
                      </a:cubicBezTo>
                      <a:cubicBezTo>
                        <a:pt x="1118" y="831"/>
                        <a:pt x="1118" y="832"/>
                        <a:pt x="1119" y="833"/>
                      </a:cubicBezTo>
                      <a:cubicBezTo>
                        <a:pt x="1119" y="833"/>
                        <a:pt x="1119" y="834"/>
                        <a:pt x="1119" y="835"/>
                      </a:cubicBezTo>
                      <a:cubicBezTo>
                        <a:pt x="1119" y="836"/>
                        <a:pt x="1119" y="837"/>
                        <a:pt x="1118" y="837"/>
                      </a:cubicBezTo>
                      <a:cubicBezTo>
                        <a:pt x="1118" y="837"/>
                        <a:pt x="1118" y="837"/>
                        <a:pt x="1118" y="837"/>
                      </a:cubicBezTo>
                      <a:cubicBezTo>
                        <a:pt x="1117" y="837"/>
                        <a:pt x="1117" y="837"/>
                        <a:pt x="1117" y="837"/>
                      </a:cubicBezTo>
                      <a:cubicBezTo>
                        <a:pt x="1117" y="838"/>
                        <a:pt x="1115" y="838"/>
                        <a:pt x="1113" y="838"/>
                      </a:cubicBezTo>
                      <a:cubicBezTo>
                        <a:pt x="1111" y="838"/>
                        <a:pt x="1110" y="836"/>
                        <a:pt x="1108" y="835"/>
                      </a:cubicBezTo>
                      <a:cubicBezTo>
                        <a:pt x="1108" y="834"/>
                        <a:pt x="1107" y="834"/>
                        <a:pt x="1107" y="834"/>
                      </a:cubicBezTo>
                      <a:cubicBezTo>
                        <a:pt x="1106" y="834"/>
                        <a:pt x="1106" y="834"/>
                        <a:pt x="1106" y="834"/>
                      </a:cubicBezTo>
                      <a:cubicBezTo>
                        <a:pt x="1105" y="835"/>
                        <a:pt x="1105" y="835"/>
                        <a:pt x="1105" y="835"/>
                      </a:cubicBezTo>
                      <a:cubicBezTo>
                        <a:pt x="1105" y="835"/>
                        <a:pt x="1105" y="836"/>
                        <a:pt x="1105" y="836"/>
                      </a:cubicBezTo>
                      <a:cubicBezTo>
                        <a:pt x="1104" y="836"/>
                        <a:pt x="1104" y="836"/>
                        <a:pt x="1104" y="836"/>
                      </a:cubicBezTo>
                      <a:cubicBezTo>
                        <a:pt x="1104" y="837"/>
                        <a:pt x="1104" y="837"/>
                        <a:pt x="1104" y="837"/>
                      </a:cubicBezTo>
                      <a:cubicBezTo>
                        <a:pt x="1103" y="837"/>
                        <a:pt x="1103" y="837"/>
                        <a:pt x="1103" y="837"/>
                      </a:cubicBezTo>
                      <a:cubicBezTo>
                        <a:pt x="1103" y="838"/>
                        <a:pt x="1103" y="838"/>
                        <a:pt x="1102" y="839"/>
                      </a:cubicBezTo>
                      <a:cubicBezTo>
                        <a:pt x="1102" y="839"/>
                        <a:pt x="1102" y="839"/>
                        <a:pt x="1102" y="839"/>
                      </a:cubicBezTo>
                      <a:cubicBezTo>
                        <a:pt x="1102" y="840"/>
                        <a:pt x="1102" y="840"/>
                        <a:pt x="1102" y="840"/>
                      </a:cubicBezTo>
                      <a:cubicBezTo>
                        <a:pt x="1102" y="841"/>
                        <a:pt x="1101" y="841"/>
                        <a:pt x="1100" y="841"/>
                      </a:cubicBezTo>
                      <a:cubicBezTo>
                        <a:pt x="1100" y="841"/>
                        <a:pt x="1100" y="841"/>
                        <a:pt x="1100" y="841"/>
                      </a:cubicBezTo>
                      <a:cubicBezTo>
                        <a:pt x="1100" y="840"/>
                        <a:pt x="1099" y="840"/>
                        <a:pt x="1098" y="838"/>
                      </a:cubicBezTo>
                      <a:cubicBezTo>
                        <a:pt x="1098" y="824"/>
                        <a:pt x="1098" y="824"/>
                        <a:pt x="1098" y="824"/>
                      </a:cubicBezTo>
                      <a:cubicBezTo>
                        <a:pt x="1098" y="824"/>
                        <a:pt x="1098" y="823"/>
                        <a:pt x="1098" y="822"/>
                      </a:cubicBezTo>
                      <a:cubicBezTo>
                        <a:pt x="1099" y="821"/>
                        <a:pt x="1099" y="821"/>
                        <a:pt x="1099" y="821"/>
                      </a:cubicBezTo>
                      <a:cubicBezTo>
                        <a:pt x="1099" y="818"/>
                        <a:pt x="1099" y="818"/>
                        <a:pt x="1099" y="818"/>
                      </a:cubicBezTo>
                      <a:cubicBezTo>
                        <a:pt x="1097" y="820"/>
                        <a:pt x="1097" y="820"/>
                        <a:pt x="1097" y="820"/>
                      </a:cubicBezTo>
                      <a:cubicBezTo>
                        <a:pt x="1096" y="820"/>
                        <a:pt x="1096" y="820"/>
                        <a:pt x="1095" y="820"/>
                      </a:cubicBezTo>
                      <a:cubicBezTo>
                        <a:pt x="1095" y="820"/>
                        <a:pt x="1095" y="820"/>
                        <a:pt x="1095" y="820"/>
                      </a:cubicBezTo>
                      <a:cubicBezTo>
                        <a:pt x="1095" y="819"/>
                        <a:pt x="1094" y="819"/>
                        <a:pt x="1094" y="818"/>
                      </a:cubicBezTo>
                      <a:cubicBezTo>
                        <a:pt x="1092" y="817"/>
                        <a:pt x="1092" y="817"/>
                        <a:pt x="1092" y="817"/>
                      </a:cubicBezTo>
                      <a:cubicBezTo>
                        <a:pt x="1092" y="818"/>
                        <a:pt x="1092" y="818"/>
                        <a:pt x="1092" y="818"/>
                      </a:cubicBezTo>
                      <a:cubicBezTo>
                        <a:pt x="1092" y="818"/>
                        <a:pt x="1092" y="818"/>
                        <a:pt x="1092" y="818"/>
                      </a:cubicBezTo>
                      <a:cubicBezTo>
                        <a:pt x="1092" y="819"/>
                        <a:pt x="1092" y="819"/>
                        <a:pt x="1091" y="820"/>
                      </a:cubicBezTo>
                      <a:cubicBezTo>
                        <a:pt x="1091" y="821"/>
                        <a:pt x="1091" y="822"/>
                        <a:pt x="1091" y="823"/>
                      </a:cubicBezTo>
                      <a:cubicBezTo>
                        <a:pt x="1091" y="824"/>
                        <a:pt x="1090" y="826"/>
                        <a:pt x="1089" y="827"/>
                      </a:cubicBezTo>
                      <a:cubicBezTo>
                        <a:pt x="1089" y="827"/>
                        <a:pt x="1089" y="827"/>
                        <a:pt x="1089" y="827"/>
                      </a:cubicBezTo>
                      <a:cubicBezTo>
                        <a:pt x="1089" y="827"/>
                        <a:pt x="1088" y="827"/>
                        <a:pt x="1088" y="826"/>
                      </a:cubicBezTo>
                      <a:cubicBezTo>
                        <a:pt x="1087" y="826"/>
                        <a:pt x="1087" y="826"/>
                        <a:pt x="1087" y="826"/>
                      </a:cubicBezTo>
                      <a:cubicBezTo>
                        <a:pt x="1086" y="826"/>
                        <a:pt x="1086" y="826"/>
                        <a:pt x="1086" y="826"/>
                      </a:cubicBezTo>
                      <a:cubicBezTo>
                        <a:pt x="1086" y="827"/>
                        <a:pt x="1086" y="827"/>
                        <a:pt x="1086" y="827"/>
                      </a:cubicBezTo>
                      <a:cubicBezTo>
                        <a:pt x="1086" y="829"/>
                        <a:pt x="1086" y="831"/>
                        <a:pt x="1085" y="832"/>
                      </a:cubicBezTo>
                      <a:cubicBezTo>
                        <a:pt x="1085" y="832"/>
                        <a:pt x="1085" y="832"/>
                        <a:pt x="1085" y="832"/>
                      </a:cubicBezTo>
                      <a:cubicBezTo>
                        <a:pt x="1085" y="835"/>
                        <a:pt x="1085" y="835"/>
                        <a:pt x="1085" y="835"/>
                      </a:cubicBezTo>
                      <a:cubicBezTo>
                        <a:pt x="1085" y="836"/>
                        <a:pt x="1085" y="836"/>
                        <a:pt x="1084" y="837"/>
                      </a:cubicBezTo>
                      <a:cubicBezTo>
                        <a:pt x="1084" y="838"/>
                        <a:pt x="1084" y="838"/>
                        <a:pt x="1084" y="839"/>
                      </a:cubicBezTo>
                      <a:cubicBezTo>
                        <a:pt x="1084" y="840"/>
                        <a:pt x="1083" y="840"/>
                        <a:pt x="1082" y="840"/>
                      </a:cubicBezTo>
                      <a:cubicBezTo>
                        <a:pt x="1082" y="840"/>
                        <a:pt x="1081" y="840"/>
                        <a:pt x="1081" y="839"/>
                      </a:cubicBezTo>
                      <a:cubicBezTo>
                        <a:pt x="1081" y="839"/>
                        <a:pt x="1081" y="838"/>
                        <a:pt x="1080" y="838"/>
                      </a:cubicBezTo>
                      <a:cubicBezTo>
                        <a:pt x="1080" y="836"/>
                        <a:pt x="1080" y="836"/>
                        <a:pt x="1079" y="835"/>
                      </a:cubicBezTo>
                      <a:cubicBezTo>
                        <a:pt x="1077" y="833"/>
                        <a:pt x="1077" y="833"/>
                        <a:pt x="1077" y="833"/>
                      </a:cubicBezTo>
                      <a:cubicBezTo>
                        <a:pt x="1077" y="836"/>
                        <a:pt x="1077" y="836"/>
                        <a:pt x="1077" y="836"/>
                      </a:cubicBezTo>
                      <a:cubicBezTo>
                        <a:pt x="1077" y="836"/>
                        <a:pt x="1077" y="836"/>
                        <a:pt x="1077" y="836"/>
                      </a:cubicBezTo>
                      <a:cubicBezTo>
                        <a:pt x="1077" y="837"/>
                        <a:pt x="1077" y="838"/>
                        <a:pt x="1076" y="839"/>
                      </a:cubicBezTo>
                      <a:cubicBezTo>
                        <a:pt x="1076" y="840"/>
                        <a:pt x="1076" y="840"/>
                        <a:pt x="1076" y="841"/>
                      </a:cubicBezTo>
                      <a:cubicBezTo>
                        <a:pt x="1076" y="844"/>
                        <a:pt x="1076" y="844"/>
                        <a:pt x="1076" y="844"/>
                      </a:cubicBezTo>
                      <a:cubicBezTo>
                        <a:pt x="1075" y="844"/>
                        <a:pt x="1075" y="844"/>
                        <a:pt x="1075" y="844"/>
                      </a:cubicBezTo>
                      <a:cubicBezTo>
                        <a:pt x="1075" y="844"/>
                        <a:pt x="1074" y="844"/>
                        <a:pt x="1074" y="843"/>
                      </a:cubicBezTo>
                      <a:cubicBezTo>
                        <a:pt x="1074" y="843"/>
                        <a:pt x="1074" y="843"/>
                        <a:pt x="1074" y="843"/>
                      </a:cubicBezTo>
                      <a:cubicBezTo>
                        <a:pt x="1074" y="843"/>
                        <a:pt x="1074" y="843"/>
                        <a:pt x="1074" y="843"/>
                      </a:cubicBezTo>
                      <a:cubicBezTo>
                        <a:pt x="1073" y="842"/>
                        <a:pt x="1072" y="841"/>
                        <a:pt x="1072" y="840"/>
                      </a:cubicBezTo>
                      <a:cubicBezTo>
                        <a:pt x="1072" y="840"/>
                        <a:pt x="1072" y="840"/>
                        <a:pt x="1072" y="840"/>
                      </a:cubicBezTo>
                      <a:cubicBezTo>
                        <a:pt x="1072" y="840"/>
                        <a:pt x="1072" y="840"/>
                        <a:pt x="1072" y="840"/>
                      </a:cubicBezTo>
                      <a:cubicBezTo>
                        <a:pt x="1071" y="839"/>
                        <a:pt x="1071" y="837"/>
                        <a:pt x="1071" y="837"/>
                      </a:cubicBezTo>
                      <a:cubicBezTo>
                        <a:pt x="1071" y="834"/>
                        <a:pt x="1071" y="833"/>
                        <a:pt x="1070" y="832"/>
                      </a:cubicBezTo>
                      <a:cubicBezTo>
                        <a:pt x="1070" y="832"/>
                        <a:pt x="1070" y="832"/>
                        <a:pt x="1070" y="832"/>
                      </a:cubicBezTo>
                      <a:cubicBezTo>
                        <a:pt x="1070" y="832"/>
                        <a:pt x="1070" y="829"/>
                        <a:pt x="1069" y="828"/>
                      </a:cubicBezTo>
                      <a:cubicBezTo>
                        <a:pt x="1068" y="827"/>
                        <a:pt x="1068" y="825"/>
                        <a:pt x="1068" y="824"/>
                      </a:cubicBezTo>
                      <a:cubicBezTo>
                        <a:pt x="1068" y="822"/>
                        <a:pt x="1068" y="821"/>
                        <a:pt x="1069" y="819"/>
                      </a:cubicBezTo>
                      <a:cubicBezTo>
                        <a:pt x="1070" y="818"/>
                        <a:pt x="1070" y="818"/>
                        <a:pt x="1070" y="815"/>
                      </a:cubicBezTo>
                      <a:cubicBezTo>
                        <a:pt x="1070" y="813"/>
                        <a:pt x="1070" y="812"/>
                        <a:pt x="1069" y="811"/>
                      </a:cubicBezTo>
                      <a:cubicBezTo>
                        <a:pt x="1068" y="810"/>
                        <a:pt x="1067" y="809"/>
                        <a:pt x="1066" y="809"/>
                      </a:cubicBezTo>
                      <a:cubicBezTo>
                        <a:pt x="1065" y="809"/>
                        <a:pt x="1065" y="809"/>
                        <a:pt x="1064" y="808"/>
                      </a:cubicBezTo>
                      <a:cubicBezTo>
                        <a:pt x="1064" y="808"/>
                        <a:pt x="1064" y="808"/>
                        <a:pt x="1064" y="808"/>
                      </a:cubicBezTo>
                      <a:cubicBezTo>
                        <a:pt x="1062" y="808"/>
                        <a:pt x="1062" y="808"/>
                        <a:pt x="1062" y="808"/>
                      </a:cubicBezTo>
                      <a:cubicBezTo>
                        <a:pt x="1061" y="808"/>
                        <a:pt x="1060" y="807"/>
                        <a:pt x="1059" y="806"/>
                      </a:cubicBezTo>
                      <a:cubicBezTo>
                        <a:pt x="1057" y="808"/>
                        <a:pt x="1057" y="808"/>
                        <a:pt x="1057" y="808"/>
                      </a:cubicBezTo>
                      <a:cubicBezTo>
                        <a:pt x="1058" y="808"/>
                        <a:pt x="1059" y="809"/>
                        <a:pt x="1059" y="810"/>
                      </a:cubicBezTo>
                      <a:cubicBezTo>
                        <a:pt x="1060" y="811"/>
                        <a:pt x="1063" y="811"/>
                        <a:pt x="1064" y="811"/>
                      </a:cubicBezTo>
                      <a:cubicBezTo>
                        <a:pt x="1065" y="811"/>
                        <a:pt x="1066" y="812"/>
                        <a:pt x="1067" y="813"/>
                      </a:cubicBezTo>
                      <a:cubicBezTo>
                        <a:pt x="1067" y="813"/>
                        <a:pt x="1067" y="813"/>
                        <a:pt x="1067" y="813"/>
                      </a:cubicBezTo>
                      <a:cubicBezTo>
                        <a:pt x="1067" y="813"/>
                        <a:pt x="1067" y="813"/>
                        <a:pt x="1067" y="813"/>
                      </a:cubicBezTo>
                      <a:cubicBezTo>
                        <a:pt x="1067" y="814"/>
                        <a:pt x="1067" y="814"/>
                        <a:pt x="1067" y="815"/>
                      </a:cubicBezTo>
                      <a:cubicBezTo>
                        <a:pt x="1067" y="815"/>
                        <a:pt x="1067" y="816"/>
                        <a:pt x="1067" y="816"/>
                      </a:cubicBezTo>
                      <a:cubicBezTo>
                        <a:pt x="1066" y="816"/>
                        <a:pt x="1066" y="816"/>
                        <a:pt x="1066" y="816"/>
                      </a:cubicBezTo>
                      <a:cubicBezTo>
                        <a:pt x="1066" y="817"/>
                        <a:pt x="1066" y="817"/>
                        <a:pt x="1066" y="817"/>
                      </a:cubicBezTo>
                      <a:cubicBezTo>
                        <a:pt x="1066" y="817"/>
                        <a:pt x="1065" y="817"/>
                        <a:pt x="1064" y="820"/>
                      </a:cubicBezTo>
                      <a:cubicBezTo>
                        <a:pt x="1064" y="820"/>
                        <a:pt x="1064" y="820"/>
                        <a:pt x="1064" y="820"/>
                      </a:cubicBezTo>
                      <a:cubicBezTo>
                        <a:pt x="1063" y="821"/>
                        <a:pt x="1061" y="823"/>
                        <a:pt x="1061" y="824"/>
                      </a:cubicBezTo>
                      <a:cubicBezTo>
                        <a:pt x="1061" y="825"/>
                        <a:pt x="1061" y="827"/>
                        <a:pt x="1060" y="828"/>
                      </a:cubicBezTo>
                      <a:cubicBezTo>
                        <a:pt x="1059" y="828"/>
                        <a:pt x="1059" y="828"/>
                        <a:pt x="1059" y="828"/>
                      </a:cubicBezTo>
                      <a:cubicBezTo>
                        <a:pt x="1059" y="828"/>
                        <a:pt x="1059" y="828"/>
                        <a:pt x="1059" y="828"/>
                      </a:cubicBezTo>
                      <a:cubicBezTo>
                        <a:pt x="1059" y="829"/>
                        <a:pt x="1058" y="830"/>
                        <a:pt x="1057" y="831"/>
                      </a:cubicBezTo>
                      <a:cubicBezTo>
                        <a:pt x="1057" y="831"/>
                        <a:pt x="1056" y="832"/>
                        <a:pt x="1056" y="833"/>
                      </a:cubicBezTo>
                      <a:cubicBezTo>
                        <a:pt x="1055" y="833"/>
                        <a:pt x="1055" y="834"/>
                        <a:pt x="1055" y="834"/>
                      </a:cubicBezTo>
                      <a:cubicBezTo>
                        <a:pt x="1054" y="834"/>
                        <a:pt x="1054" y="834"/>
                        <a:pt x="1054" y="834"/>
                      </a:cubicBezTo>
                      <a:cubicBezTo>
                        <a:pt x="1054" y="835"/>
                        <a:pt x="1054" y="835"/>
                        <a:pt x="1054" y="835"/>
                      </a:cubicBezTo>
                      <a:cubicBezTo>
                        <a:pt x="1054" y="836"/>
                        <a:pt x="1053" y="837"/>
                        <a:pt x="1051" y="837"/>
                      </a:cubicBezTo>
                      <a:cubicBezTo>
                        <a:pt x="1050" y="837"/>
                        <a:pt x="1047" y="838"/>
                        <a:pt x="1046" y="839"/>
                      </a:cubicBezTo>
                      <a:cubicBezTo>
                        <a:pt x="1044" y="838"/>
                        <a:pt x="1044" y="838"/>
                        <a:pt x="1044" y="838"/>
                      </a:cubicBezTo>
                      <a:cubicBezTo>
                        <a:pt x="1044" y="839"/>
                        <a:pt x="1044" y="839"/>
                        <a:pt x="1044" y="839"/>
                      </a:cubicBezTo>
                      <a:cubicBezTo>
                        <a:pt x="1044" y="840"/>
                        <a:pt x="1043" y="841"/>
                        <a:pt x="1043" y="841"/>
                      </a:cubicBezTo>
                      <a:cubicBezTo>
                        <a:pt x="1042" y="841"/>
                        <a:pt x="1042" y="841"/>
                        <a:pt x="1042" y="841"/>
                      </a:cubicBezTo>
                      <a:cubicBezTo>
                        <a:pt x="1041" y="841"/>
                        <a:pt x="1037" y="842"/>
                        <a:pt x="1036" y="843"/>
                      </a:cubicBezTo>
                      <a:cubicBezTo>
                        <a:pt x="1035" y="843"/>
                        <a:pt x="1034" y="843"/>
                        <a:pt x="1033" y="844"/>
                      </a:cubicBezTo>
                      <a:cubicBezTo>
                        <a:pt x="1031" y="845"/>
                        <a:pt x="1030" y="845"/>
                        <a:pt x="1029" y="845"/>
                      </a:cubicBezTo>
                      <a:cubicBezTo>
                        <a:pt x="1029" y="846"/>
                        <a:pt x="1026" y="847"/>
                        <a:pt x="1023" y="847"/>
                      </a:cubicBezTo>
                      <a:cubicBezTo>
                        <a:pt x="1022" y="847"/>
                        <a:pt x="1022" y="847"/>
                        <a:pt x="1022" y="847"/>
                      </a:cubicBezTo>
                      <a:cubicBezTo>
                        <a:pt x="1022" y="847"/>
                        <a:pt x="1022" y="847"/>
                        <a:pt x="1022" y="847"/>
                      </a:cubicBezTo>
                      <a:cubicBezTo>
                        <a:pt x="1021" y="848"/>
                        <a:pt x="1020" y="848"/>
                        <a:pt x="1020" y="848"/>
                      </a:cubicBezTo>
                      <a:cubicBezTo>
                        <a:pt x="1017" y="849"/>
                        <a:pt x="1016" y="850"/>
                        <a:pt x="1016" y="850"/>
                      </a:cubicBezTo>
                      <a:cubicBezTo>
                        <a:pt x="1015" y="851"/>
                        <a:pt x="1012" y="853"/>
                        <a:pt x="1010" y="854"/>
                      </a:cubicBezTo>
                      <a:cubicBezTo>
                        <a:pt x="1008" y="855"/>
                        <a:pt x="1005" y="859"/>
                        <a:pt x="1005" y="860"/>
                      </a:cubicBezTo>
                      <a:cubicBezTo>
                        <a:pt x="1004" y="861"/>
                        <a:pt x="1003" y="863"/>
                        <a:pt x="1002" y="864"/>
                      </a:cubicBezTo>
                      <a:cubicBezTo>
                        <a:pt x="1002" y="865"/>
                        <a:pt x="1001" y="865"/>
                        <a:pt x="1001" y="866"/>
                      </a:cubicBezTo>
                      <a:cubicBezTo>
                        <a:pt x="1000" y="866"/>
                        <a:pt x="999" y="869"/>
                        <a:pt x="999" y="871"/>
                      </a:cubicBezTo>
                      <a:cubicBezTo>
                        <a:pt x="999" y="872"/>
                        <a:pt x="1000" y="875"/>
                        <a:pt x="1001" y="877"/>
                      </a:cubicBezTo>
                      <a:cubicBezTo>
                        <a:pt x="1002" y="880"/>
                        <a:pt x="1004" y="883"/>
                        <a:pt x="1005" y="885"/>
                      </a:cubicBezTo>
                      <a:cubicBezTo>
                        <a:pt x="1006" y="886"/>
                        <a:pt x="1006" y="889"/>
                        <a:pt x="1005" y="890"/>
                      </a:cubicBezTo>
                      <a:cubicBezTo>
                        <a:pt x="1005" y="890"/>
                        <a:pt x="1005" y="890"/>
                        <a:pt x="1005" y="890"/>
                      </a:cubicBezTo>
                      <a:cubicBezTo>
                        <a:pt x="1005" y="891"/>
                        <a:pt x="1005" y="891"/>
                        <a:pt x="1005" y="891"/>
                      </a:cubicBezTo>
                      <a:cubicBezTo>
                        <a:pt x="1005" y="892"/>
                        <a:pt x="1006" y="892"/>
                        <a:pt x="1007" y="892"/>
                      </a:cubicBezTo>
                      <a:cubicBezTo>
                        <a:pt x="1008" y="893"/>
                        <a:pt x="1009" y="894"/>
                        <a:pt x="1009" y="895"/>
                      </a:cubicBezTo>
                      <a:cubicBezTo>
                        <a:pt x="1009" y="895"/>
                        <a:pt x="1009" y="895"/>
                        <a:pt x="1009" y="895"/>
                      </a:cubicBezTo>
                      <a:cubicBezTo>
                        <a:pt x="1010" y="896"/>
                        <a:pt x="1010" y="896"/>
                        <a:pt x="1010" y="896"/>
                      </a:cubicBezTo>
                      <a:cubicBezTo>
                        <a:pt x="1010" y="896"/>
                        <a:pt x="1010" y="897"/>
                        <a:pt x="1010" y="897"/>
                      </a:cubicBezTo>
                      <a:cubicBezTo>
                        <a:pt x="1009" y="897"/>
                        <a:pt x="1009" y="897"/>
                        <a:pt x="1009" y="897"/>
                      </a:cubicBezTo>
                      <a:cubicBezTo>
                        <a:pt x="1009" y="898"/>
                        <a:pt x="1009" y="898"/>
                        <a:pt x="1009" y="898"/>
                      </a:cubicBezTo>
                      <a:cubicBezTo>
                        <a:pt x="1008" y="898"/>
                        <a:pt x="1008" y="898"/>
                        <a:pt x="1008" y="898"/>
                      </a:cubicBezTo>
                      <a:cubicBezTo>
                        <a:pt x="1007" y="899"/>
                        <a:pt x="1007" y="900"/>
                        <a:pt x="1006" y="900"/>
                      </a:cubicBezTo>
                      <a:cubicBezTo>
                        <a:pt x="1006" y="900"/>
                        <a:pt x="1006" y="900"/>
                        <a:pt x="1006" y="900"/>
                      </a:cubicBezTo>
                      <a:cubicBezTo>
                        <a:pt x="1006" y="901"/>
                        <a:pt x="1006" y="901"/>
                        <a:pt x="1006" y="901"/>
                      </a:cubicBezTo>
                      <a:cubicBezTo>
                        <a:pt x="1006" y="901"/>
                        <a:pt x="1005" y="901"/>
                        <a:pt x="1004" y="902"/>
                      </a:cubicBezTo>
                      <a:cubicBezTo>
                        <a:pt x="1004" y="902"/>
                        <a:pt x="1003" y="903"/>
                        <a:pt x="1003" y="903"/>
                      </a:cubicBezTo>
                      <a:cubicBezTo>
                        <a:pt x="1003" y="903"/>
                        <a:pt x="1002" y="904"/>
                        <a:pt x="1001" y="904"/>
                      </a:cubicBezTo>
                      <a:cubicBezTo>
                        <a:pt x="1001" y="905"/>
                        <a:pt x="1000" y="905"/>
                        <a:pt x="1000" y="905"/>
                      </a:cubicBezTo>
                      <a:cubicBezTo>
                        <a:pt x="999" y="905"/>
                        <a:pt x="999" y="905"/>
                        <a:pt x="999" y="905"/>
                      </a:cubicBezTo>
                      <a:cubicBezTo>
                        <a:pt x="999" y="906"/>
                        <a:pt x="999" y="906"/>
                        <a:pt x="999" y="906"/>
                      </a:cubicBezTo>
                      <a:cubicBezTo>
                        <a:pt x="999" y="906"/>
                        <a:pt x="998" y="906"/>
                        <a:pt x="997" y="909"/>
                      </a:cubicBezTo>
                      <a:cubicBezTo>
                        <a:pt x="997" y="909"/>
                        <a:pt x="996" y="910"/>
                        <a:pt x="996" y="911"/>
                      </a:cubicBezTo>
                      <a:cubicBezTo>
                        <a:pt x="996" y="911"/>
                        <a:pt x="996" y="911"/>
                        <a:pt x="997" y="911"/>
                      </a:cubicBezTo>
                      <a:cubicBezTo>
                        <a:pt x="997" y="912"/>
                        <a:pt x="997" y="912"/>
                        <a:pt x="997" y="912"/>
                      </a:cubicBezTo>
                      <a:cubicBezTo>
                        <a:pt x="998" y="912"/>
                        <a:pt x="998" y="912"/>
                        <a:pt x="998" y="912"/>
                      </a:cubicBezTo>
                      <a:cubicBezTo>
                        <a:pt x="998" y="913"/>
                        <a:pt x="999" y="913"/>
                        <a:pt x="999" y="913"/>
                      </a:cubicBezTo>
                      <a:cubicBezTo>
                        <a:pt x="999" y="914"/>
                        <a:pt x="998" y="914"/>
                        <a:pt x="998" y="915"/>
                      </a:cubicBezTo>
                      <a:cubicBezTo>
                        <a:pt x="998" y="915"/>
                        <a:pt x="998" y="915"/>
                        <a:pt x="998" y="915"/>
                      </a:cubicBezTo>
                      <a:cubicBezTo>
                        <a:pt x="997" y="917"/>
                        <a:pt x="997" y="917"/>
                        <a:pt x="997" y="917"/>
                      </a:cubicBezTo>
                      <a:cubicBezTo>
                        <a:pt x="996" y="918"/>
                        <a:pt x="994" y="920"/>
                        <a:pt x="993" y="921"/>
                      </a:cubicBezTo>
                      <a:cubicBezTo>
                        <a:pt x="993" y="921"/>
                        <a:pt x="993" y="921"/>
                        <a:pt x="993" y="921"/>
                      </a:cubicBezTo>
                      <a:cubicBezTo>
                        <a:pt x="993" y="921"/>
                        <a:pt x="993" y="921"/>
                        <a:pt x="993" y="921"/>
                      </a:cubicBezTo>
                      <a:cubicBezTo>
                        <a:pt x="992" y="922"/>
                        <a:pt x="990" y="922"/>
                        <a:pt x="989" y="923"/>
                      </a:cubicBezTo>
                      <a:cubicBezTo>
                        <a:pt x="988" y="923"/>
                        <a:pt x="988" y="923"/>
                        <a:pt x="988" y="923"/>
                      </a:cubicBezTo>
                      <a:cubicBezTo>
                        <a:pt x="988" y="923"/>
                        <a:pt x="988" y="923"/>
                        <a:pt x="988" y="923"/>
                      </a:cubicBezTo>
                      <a:cubicBezTo>
                        <a:pt x="988" y="923"/>
                        <a:pt x="987" y="924"/>
                        <a:pt x="987" y="924"/>
                      </a:cubicBezTo>
                      <a:cubicBezTo>
                        <a:pt x="986" y="924"/>
                        <a:pt x="985" y="925"/>
                        <a:pt x="985" y="925"/>
                      </a:cubicBezTo>
                      <a:cubicBezTo>
                        <a:pt x="984" y="925"/>
                        <a:pt x="984" y="925"/>
                        <a:pt x="984" y="925"/>
                      </a:cubicBezTo>
                      <a:cubicBezTo>
                        <a:pt x="984" y="926"/>
                        <a:pt x="984" y="926"/>
                        <a:pt x="984" y="926"/>
                      </a:cubicBezTo>
                      <a:cubicBezTo>
                        <a:pt x="984" y="926"/>
                        <a:pt x="983" y="927"/>
                        <a:pt x="983" y="929"/>
                      </a:cubicBezTo>
                      <a:cubicBezTo>
                        <a:pt x="983" y="929"/>
                        <a:pt x="983" y="929"/>
                        <a:pt x="983" y="929"/>
                      </a:cubicBezTo>
                      <a:cubicBezTo>
                        <a:pt x="983" y="929"/>
                        <a:pt x="982" y="930"/>
                        <a:pt x="982" y="930"/>
                      </a:cubicBezTo>
                      <a:cubicBezTo>
                        <a:pt x="982" y="931"/>
                        <a:pt x="982" y="931"/>
                        <a:pt x="981" y="932"/>
                      </a:cubicBezTo>
                      <a:cubicBezTo>
                        <a:pt x="981" y="932"/>
                        <a:pt x="981" y="932"/>
                        <a:pt x="981" y="932"/>
                      </a:cubicBezTo>
                      <a:cubicBezTo>
                        <a:pt x="981" y="932"/>
                        <a:pt x="981" y="932"/>
                        <a:pt x="981" y="932"/>
                      </a:cubicBezTo>
                      <a:cubicBezTo>
                        <a:pt x="981" y="933"/>
                        <a:pt x="980" y="933"/>
                        <a:pt x="980" y="934"/>
                      </a:cubicBezTo>
                      <a:cubicBezTo>
                        <a:pt x="979" y="934"/>
                        <a:pt x="979" y="935"/>
                        <a:pt x="979" y="935"/>
                      </a:cubicBezTo>
                      <a:cubicBezTo>
                        <a:pt x="979" y="935"/>
                        <a:pt x="979" y="935"/>
                        <a:pt x="979" y="935"/>
                      </a:cubicBezTo>
                      <a:cubicBezTo>
                        <a:pt x="978" y="935"/>
                        <a:pt x="978" y="936"/>
                        <a:pt x="976" y="936"/>
                      </a:cubicBezTo>
                      <a:cubicBezTo>
                        <a:pt x="976" y="935"/>
                        <a:pt x="976" y="935"/>
                        <a:pt x="976" y="935"/>
                      </a:cubicBezTo>
                      <a:cubicBezTo>
                        <a:pt x="975" y="935"/>
                        <a:pt x="975" y="935"/>
                        <a:pt x="975" y="935"/>
                      </a:cubicBezTo>
                      <a:cubicBezTo>
                        <a:pt x="975" y="934"/>
                        <a:pt x="975" y="934"/>
                        <a:pt x="972" y="933"/>
                      </a:cubicBezTo>
                      <a:cubicBezTo>
                        <a:pt x="971" y="932"/>
                        <a:pt x="969" y="932"/>
                        <a:pt x="968" y="932"/>
                      </a:cubicBezTo>
                      <a:cubicBezTo>
                        <a:pt x="967" y="934"/>
                        <a:pt x="967" y="934"/>
                        <a:pt x="967" y="934"/>
                      </a:cubicBezTo>
                      <a:cubicBezTo>
                        <a:pt x="968" y="934"/>
                        <a:pt x="968" y="934"/>
                        <a:pt x="968" y="934"/>
                      </a:cubicBezTo>
                      <a:cubicBezTo>
                        <a:pt x="968" y="934"/>
                        <a:pt x="969" y="935"/>
                        <a:pt x="970" y="936"/>
                      </a:cubicBezTo>
                      <a:cubicBezTo>
                        <a:pt x="971" y="936"/>
                        <a:pt x="972" y="937"/>
                        <a:pt x="972" y="937"/>
                      </a:cubicBezTo>
                      <a:cubicBezTo>
                        <a:pt x="972" y="937"/>
                        <a:pt x="972" y="937"/>
                        <a:pt x="972" y="937"/>
                      </a:cubicBezTo>
                      <a:cubicBezTo>
                        <a:pt x="973" y="937"/>
                        <a:pt x="973" y="937"/>
                        <a:pt x="973" y="937"/>
                      </a:cubicBezTo>
                      <a:cubicBezTo>
                        <a:pt x="973" y="937"/>
                        <a:pt x="973" y="938"/>
                        <a:pt x="973" y="938"/>
                      </a:cubicBezTo>
                      <a:cubicBezTo>
                        <a:pt x="973" y="938"/>
                        <a:pt x="973" y="939"/>
                        <a:pt x="972" y="940"/>
                      </a:cubicBezTo>
                      <a:cubicBezTo>
                        <a:pt x="971" y="940"/>
                        <a:pt x="969" y="941"/>
                        <a:pt x="968" y="942"/>
                      </a:cubicBezTo>
                      <a:cubicBezTo>
                        <a:pt x="967" y="942"/>
                        <a:pt x="966" y="943"/>
                        <a:pt x="965" y="943"/>
                      </a:cubicBezTo>
                      <a:cubicBezTo>
                        <a:pt x="957" y="946"/>
                        <a:pt x="957" y="946"/>
                        <a:pt x="957" y="946"/>
                      </a:cubicBezTo>
                      <a:cubicBezTo>
                        <a:pt x="956" y="946"/>
                        <a:pt x="955" y="947"/>
                        <a:pt x="954" y="947"/>
                      </a:cubicBezTo>
                      <a:cubicBezTo>
                        <a:pt x="953" y="948"/>
                        <a:pt x="951" y="948"/>
                        <a:pt x="949" y="948"/>
                      </a:cubicBezTo>
                      <a:cubicBezTo>
                        <a:pt x="948" y="949"/>
                        <a:pt x="948" y="949"/>
                        <a:pt x="948" y="949"/>
                      </a:cubicBezTo>
                      <a:cubicBezTo>
                        <a:pt x="946" y="949"/>
                        <a:pt x="944" y="950"/>
                        <a:pt x="943" y="951"/>
                      </a:cubicBezTo>
                      <a:cubicBezTo>
                        <a:pt x="943" y="951"/>
                        <a:pt x="943" y="951"/>
                        <a:pt x="943" y="951"/>
                      </a:cubicBezTo>
                      <a:cubicBezTo>
                        <a:pt x="942" y="951"/>
                        <a:pt x="940" y="952"/>
                        <a:pt x="940" y="953"/>
                      </a:cubicBezTo>
                      <a:cubicBezTo>
                        <a:pt x="939" y="953"/>
                        <a:pt x="939" y="953"/>
                        <a:pt x="939" y="953"/>
                      </a:cubicBezTo>
                      <a:cubicBezTo>
                        <a:pt x="937" y="954"/>
                        <a:pt x="936" y="954"/>
                        <a:pt x="935" y="955"/>
                      </a:cubicBezTo>
                      <a:cubicBezTo>
                        <a:pt x="935" y="955"/>
                        <a:pt x="935" y="955"/>
                        <a:pt x="935" y="955"/>
                      </a:cubicBezTo>
                      <a:cubicBezTo>
                        <a:pt x="934" y="955"/>
                        <a:pt x="933" y="956"/>
                        <a:pt x="932" y="956"/>
                      </a:cubicBezTo>
                      <a:cubicBezTo>
                        <a:pt x="932" y="956"/>
                        <a:pt x="931" y="956"/>
                        <a:pt x="931" y="956"/>
                      </a:cubicBezTo>
                      <a:cubicBezTo>
                        <a:pt x="930" y="956"/>
                        <a:pt x="930" y="956"/>
                        <a:pt x="930" y="956"/>
                      </a:cubicBezTo>
                      <a:cubicBezTo>
                        <a:pt x="929" y="956"/>
                        <a:pt x="929" y="956"/>
                        <a:pt x="928" y="955"/>
                      </a:cubicBezTo>
                      <a:cubicBezTo>
                        <a:pt x="928" y="955"/>
                        <a:pt x="928" y="955"/>
                        <a:pt x="928" y="955"/>
                      </a:cubicBezTo>
                      <a:cubicBezTo>
                        <a:pt x="928" y="954"/>
                        <a:pt x="929" y="954"/>
                        <a:pt x="930" y="954"/>
                      </a:cubicBezTo>
                      <a:cubicBezTo>
                        <a:pt x="932" y="953"/>
                        <a:pt x="932" y="952"/>
                        <a:pt x="932" y="951"/>
                      </a:cubicBezTo>
                      <a:cubicBezTo>
                        <a:pt x="932" y="948"/>
                        <a:pt x="932" y="948"/>
                        <a:pt x="932" y="948"/>
                      </a:cubicBezTo>
                      <a:cubicBezTo>
                        <a:pt x="932" y="947"/>
                        <a:pt x="932" y="946"/>
                        <a:pt x="931" y="945"/>
                      </a:cubicBezTo>
                      <a:cubicBezTo>
                        <a:pt x="931" y="945"/>
                        <a:pt x="931" y="945"/>
                        <a:pt x="931" y="945"/>
                      </a:cubicBezTo>
                      <a:cubicBezTo>
                        <a:pt x="931" y="945"/>
                        <a:pt x="931" y="945"/>
                        <a:pt x="931" y="945"/>
                      </a:cubicBezTo>
                      <a:cubicBezTo>
                        <a:pt x="930" y="945"/>
                        <a:pt x="930" y="945"/>
                        <a:pt x="929" y="945"/>
                      </a:cubicBezTo>
                      <a:cubicBezTo>
                        <a:pt x="928" y="945"/>
                        <a:pt x="927" y="945"/>
                        <a:pt x="926" y="946"/>
                      </a:cubicBezTo>
                      <a:cubicBezTo>
                        <a:pt x="925" y="948"/>
                        <a:pt x="924" y="949"/>
                        <a:pt x="923" y="949"/>
                      </a:cubicBezTo>
                      <a:cubicBezTo>
                        <a:pt x="923" y="949"/>
                        <a:pt x="923" y="949"/>
                        <a:pt x="923" y="949"/>
                      </a:cubicBezTo>
                      <a:cubicBezTo>
                        <a:pt x="922" y="949"/>
                        <a:pt x="922" y="949"/>
                        <a:pt x="922" y="949"/>
                      </a:cubicBezTo>
                      <a:cubicBezTo>
                        <a:pt x="922" y="949"/>
                        <a:pt x="922" y="949"/>
                        <a:pt x="921" y="950"/>
                      </a:cubicBezTo>
                      <a:cubicBezTo>
                        <a:pt x="921" y="950"/>
                        <a:pt x="920" y="951"/>
                        <a:pt x="920" y="951"/>
                      </a:cubicBezTo>
                      <a:cubicBezTo>
                        <a:pt x="920" y="951"/>
                        <a:pt x="920" y="951"/>
                        <a:pt x="920" y="951"/>
                      </a:cubicBezTo>
                      <a:cubicBezTo>
                        <a:pt x="920" y="951"/>
                        <a:pt x="920" y="951"/>
                        <a:pt x="920" y="951"/>
                      </a:cubicBezTo>
                      <a:cubicBezTo>
                        <a:pt x="920" y="951"/>
                        <a:pt x="920" y="951"/>
                        <a:pt x="920" y="951"/>
                      </a:cubicBezTo>
                      <a:cubicBezTo>
                        <a:pt x="919" y="952"/>
                        <a:pt x="919" y="952"/>
                        <a:pt x="919" y="952"/>
                      </a:cubicBezTo>
                      <a:cubicBezTo>
                        <a:pt x="919" y="952"/>
                        <a:pt x="919" y="952"/>
                        <a:pt x="918" y="953"/>
                      </a:cubicBezTo>
                      <a:cubicBezTo>
                        <a:pt x="918" y="953"/>
                        <a:pt x="918" y="954"/>
                        <a:pt x="917" y="954"/>
                      </a:cubicBezTo>
                      <a:cubicBezTo>
                        <a:pt x="913" y="958"/>
                        <a:pt x="913" y="958"/>
                        <a:pt x="913" y="958"/>
                      </a:cubicBezTo>
                      <a:cubicBezTo>
                        <a:pt x="911" y="960"/>
                        <a:pt x="910" y="961"/>
                        <a:pt x="910" y="962"/>
                      </a:cubicBezTo>
                      <a:cubicBezTo>
                        <a:pt x="910" y="963"/>
                        <a:pt x="911" y="964"/>
                        <a:pt x="912" y="964"/>
                      </a:cubicBezTo>
                      <a:cubicBezTo>
                        <a:pt x="912" y="964"/>
                        <a:pt x="913" y="964"/>
                        <a:pt x="913" y="964"/>
                      </a:cubicBezTo>
                      <a:cubicBezTo>
                        <a:pt x="914" y="964"/>
                        <a:pt x="914" y="964"/>
                        <a:pt x="914" y="964"/>
                      </a:cubicBezTo>
                      <a:cubicBezTo>
                        <a:pt x="914" y="962"/>
                        <a:pt x="914" y="962"/>
                        <a:pt x="914" y="962"/>
                      </a:cubicBezTo>
                      <a:cubicBezTo>
                        <a:pt x="914" y="962"/>
                        <a:pt x="915" y="960"/>
                        <a:pt x="916" y="959"/>
                      </a:cubicBezTo>
                      <a:cubicBezTo>
                        <a:pt x="916" y="958"/>
                        <a:pt x="918" y="957"/>
                        <a:pt x="920" y="957"/>
                      </a:cubicBezTo>
                      <a:cubicBezTo>
                        <a:pt x="920" y="957"/>
                        <a:pt x="920" y="957"/>
                        <a:pt x="920" y="957"/>
                      </a:cubicBezTo>
                      <a:cubicBezTo>
                        <a:pt x="920" y="957"/>
                        <a:pt x="920" y="957"/>
                        <a:pt x="920" y="957"/>
                      </a:cubicBezTo>
                      <a:cubicBezTo>
                        <a:pt x="921" y="957"/>
                        <a:pt x="921" y="957"/>
                        <a:pt x="922" y="957"/>
                      </a:cubicBezTo>
                      <a:cubicBezTo>
                        <a:pt x="922" y="957"/>
                        <a:pt x="922" y="957"/>
                        <a:pt x="923" y="957"/>
                      </a:cubicBezTo>
                      <a:cubicBezTo>
                        <a:pt x="923" y="957"/>
                        <a:pt x="923" y="957"/>
                        <a:pt x="923" y="957"/>
                      </a:cubicBezTo>
                      <a:cubicBezTo>
                        <a:pt x="923" y="957"/>
                        <a:pt x="923" y="957"/>
                        <a:pt x="923" y="957"/>
                      </a:cubicBezTo>
                      <a:cubicBezTo>
                        <a:pt x="923" y="958"/>
                        <a:pt x="924" y="958"/>
                        <a:pt x="924" y="959"/>
                      </a:cubicBezTo>
                      <a:cubicBezTo>
                        <a:pt x="924" y="960"/>
                        <a:pt x="923" y="961"/>
                        <a:pt x="922" y="961"/>
                      </a:cubicBezTo>
                      <a:cubicBezTo>
                        <a:pt x="920" y="961"/>
                        <a:pt x="919" y="961"/>
                        <a:pt x="919" y="962"/>
                      </a:cubicBezTo>
                      <a:cubicBezTo>
                        <a:pt x="919" y="962"/>
                        <a:pt x="919" y="962"/>
                        <a:pt x="919" y="962"/>
                      </a:cubicBezTo>
                      <a:cubicBezTo>
                        <a:pt x="918" y="963"/>
                        <a:pt x="917" y="964"/>
                        <a:pt x="916" y="965"/>
                      </a:cubicBezTo>
                      <a:cubicBezTo>
                        <a:pt x="915" y="966"/>
                        <a:pt x="914" y="967"/>
                        <a:pt x="913" y="968"/>
                      </a:cubicBezTo>
                      <a:cubicBezTo>
                        <a:pt x="913" y="968"/>
                        <a:pt x="913" y="968"/>
                        <a:pt x="913" y="968"/>
                      </a:cubicBezTo>
                      <a:cubicBezTo>
                        <a:pt x="913" y="968"/>
                        <a:pt x="913" y="968"/>
                        <a:pt x="913" y="968"/>
                      </a:cubicBezTo>
                      <a:cubicBezTo>
                        <a:pt x="912" y="968"/>
                        <a:pt x="912" y="969"/>
                        <a:pt x="912" y="969"/>
                      </a:cubicBezTo>
                      <a:cubicBezTo>
                        <a:pt x="911" y="970"/>
                        <a:pt x="911" y="971"/>
                        <a:pt x="910" y="971"/>
                      </a:cubicBezTo>
                      <a:cubicBezTo>
                        <a:pt x="910" y="971"/>
                        <a:pt x="909" y="972"/>
                        <a:pt x="908" y="973"/>
                      </a:cubicBezTo>
                      <a:cubicBezTo>
                        <a:pt x="907" y="974"/>
                        <a:pt x="905" y="975"/>
                        <a:pt x="904" y="976"/>
                      </a:cubicBezTo>
                      <a:cubicBezTo>
                        <a:pt x="901" y="978"/>
                        <a:pt x="899" y="981"/>
                        <a:pt x="897" y="982"/>
                      </a:cubicBezTo>
                      <a:cubicBezTo>
                        <a:pt x="897" y="983"/>
                        <a:pt x="896" y="983"/>
                        <a:pt x="896" y="983"/>
                      </a:cubicBezTo>
                      <a:cubicBezTo>
                        <a:pt x="896" y="983"/>
                        <a:pt x="896" y="983"/>
                        <a:pt x="896" y="983"/>
                      </a:cubicBezTo>
                      <a:cubicBezTo>
                        <a:pt x="895" y="984"/>
                        <a:pt x="895" y="984"/>
                        <a:pt x="895" y="984"/>
                      </a:cubicBezTo>
                      <a:cubicBezTo>
                        <a:pt x="895" y="985"/>
                        <a:pt x="894" y="986"/>
                        <a:pt x="893" y="987"/>
                      </a:cubicBezTo>
                      <a:cubicBezTo>
                        <a:pt x="891" y="987"/>
                        <a:pt x="890" y="990"/>
                        <a:pt x="890" y="991"/>
                      </a:cubicBezTo>
                      <a:cubicBezTo>
                        <a:pt x="890" y="993"/>
                        <a:pt x="890" y="993"/>
                        <a:pt x="890" y="994"/>
                      </a:cubicBezTo>
                      <a:cubicBezTo>
                        <a:pt x="889" y="994"/>
                        <a:pt x="889" y="994"/>
                        <a:pt x="889" y="994"/>
                      </a:cubicBezTo>
                      <a:cubicBezTo>
                        <a:pt x="889" y="995"/>
                        <a:pt x="889" y="995"/>
                        <a:pt x="889" y="995"/>
                      </a:cubicBezTo>
                      <a:cubicBezTo>
                        <a:pt x="889" y="995"/>
                        <a:pt x="888" y="997"/>
                        <a:pt x="886" y="999"/>
                      </a:cubicBezTo>
                      <a:cubicBezTo>
                        <a:pt x="884" y="1000"/>
                        <a:pt x="882" y="1003"/>
                        <a:pt x="882" y="1005"/>
                      </a:cubicBezTo>
                      <a:cubicBezTo>
                        <a:pt x="881" y="1005"/>
                        <a:pt x="881" y="1005"/>
                        <a:pt x="881" y="1005"/>
                      </a:cubicBezTo>
                      <a:cubicBezTo>
                        <a:pt x="879" y="1007"/>
                        <a:pt x="878" y="1008"/>
                        <a:pt x="877" y="1010"/>
                      </a:cubicBezTo>
                      <a:cubicBezTo>
                        <a:pt x="877" y="1010"/>
                        <a:pt x="877" y="1010"/>
                        <a:pt x="877" y="1010"/>
                      </a:cubicBezTo>
                      <a:cubicBezTo>
                        <a:pt x="875" y="1012"/>
                        <a:pt x="873" y="1014"/>
                        <a:pt x="872" y="1016"/>
                      </a:cubicBezTo>
                      <a:cubicBezTo>
                        <a:pt x="870" y="1018"/>
                        <a:pt x="868" y="1021"/>
                        <a:pt x="866" y="1022"/>
                      </a:cubicBezTo>
                      <a:cubicBezTo>
                        <a:pt x="865" y="1023"/>
                        <a:pt x="865" y="1023"/>
                        <a:pt x="865" y="1023"/>
                      </a:cubicBezTo>
                      <a:cubicBezTo>
                        <a:pt x="865" y="1023"/>
                        <a:pt x="865" y="1023"/>
                        <a:pt x="865" y="1023"/>
                      </a:cubicBezTo>
                      <a:cubicBezTo>
                        <a:pt x="864" y="1024"/>
                        <a:pt x="863" y="1025"/>
                        <a:pt x="862" y="1026"/>
                      </a:cubicBezTo>
                      <a:cubicBezTo>
                        <a:pt x="861" y="1027"/>
                        <a:pt x="860" y="1030"/>
                        <a:pt x="859" y="1031"/>
                      </a:cubicBezTo>
                      <a:cubicBezTo>
                        <a:pt x="858" y="1033"/>
                        <a:pt x="857" y="1035"/>
                        <a:pt x="856" y="1036"/>
                      </a:cubicBezTo>
                      <a:cubicBezTo>
                        <a:pt x="855" y="1037"/>
                        <a:pt x="853" y="1037"/>
                        <a:pt x="851" y="1038"/>
                      </a:cubicBezTo>
                      <a:cubicBezTo>
                        <a:pt x="851" y="1039"/>
                        <a:pt x="851" y="1039"/>
                        <a:pt x="851" y="1039"/>
                      </a:cubicBezTo>
                      <a:cubicBezTo>
                        <a:pt x="851" y="1039"/>
                        <a:pt x="851" y="1039"/>
                        <a:pt x="851" y="1039"/>
                      </a:cubicBezTo>
                      <a:cubicBezTo>
                        <a:pt x="851" y="1039"/>
                        <a:pt x="849" y="1040"/>
                        <a:pt x="848" y="1040"/>
                      </a:cubicBezTo>
                      <a:cubicBezTo>
                        <a:pt x="847" y="1040"/>
                        <a:pt x="846" y="1041"/>
                        <a:pt x="845" y="1041"/>
                      </a:cubicBezTo>
                      <a:cubicBezTo>
                        <a:pt x="842" y="1042"/>
                        <a:pt x="838" y="1044"/>
                        <a:pt x="835" y="1046"/>
                      </a:cubicBezTo>
                      <a:cubicBezTo>
                        <a:pt x="833" y="1047"/>
                        <a:pt x="830" y="1049"/>
                        <a:pt x="828" y="1051"/>
                      </a:cubicBezTo>
                      <a:cubicBezTo>
                        <a:pt x="827" y="1052"/>
                        <a:pt x="825" y="1053"/>
                        <a:pt x="823" y="1055"/>
                      </a:cubicBezTo>
                      <a:cubicBezTo>
                        <a:pt x="823" y="1055"/>
                        <a:pt x="823" y="1055"/>
                        <a:pt x="823" y="1055"/>
                      </a:cubicBezTo>
                      <a:cubicBezTo>
                        <a:pt x="823" y="1055"/>
                        <a:pt x="823" y="1055"/>
                        <a:pt x="823" y="1055"/>
                      </a:cubicBezTo>
                      <a:cubicBezTo>
                        <a:pt x="823" y="1056"/>
                        <a:pt x="822" y="1057"/>
                        <a:pt x="821" y="1058"/>
                      </a:cubicBezTo>
                      <a:cubicBezTo>
                        <a:pt x="820" y="1059"/>
                        <a:pt x="819" y="1060"/>
                        <a:pt x="819" y="1061"/>
                      </a:cubicBezTo>
                      <a:cubicBezTo>
                        <a:pt x="818" y="1062"/>
                        <a:pt x="818" y="1063"/>
                        <a:pt x="817" y="1064"/>
                      </a:cubicBezTo>
                      <a:cubicBezTo>
                        <a:pt x="816" y="1065"/>
                        <a:pt x="816" y="1066"/>
                        <a:pt x="815" y="1067"/>
                      </a:cubicBezTo>
                      <a:cubicBezTo>
                        <a:pt x="814" y="1068"/>
                        <a:pt x="812" y="1070"/>
                        <a:pt x="812" y="1072"/>
                      </a:cubicBezTo>
                      <a:cubicBezTo>
                        <a:pt x="808" y="1075"/>
                        <a:pt x="808" y="1075"/>
                        <a:pt x="808" y="1075"/>
                      </a:cubicBezTo>
                      <a:cubicBezTo>
                        <a:pt x="807" y="1077"/>
                        <a:pt x="805" y="1078"/>
                        <a:pt x="804" y="1079"/>
                      </a:cubicBezTo>
                      <a:cubicBezTo>
                        <a:pt x="803" y="1079"/>
                        <a:pt x="802" y="1080"/>
                        <a:pt x="801" y="1080"/>
                      </a:cubicBezTo>
                      <a:cubicBezTo>
                        <a:pt x="799" y="1081"/>
                        <a:pt x="798" y="1082"/>
                        <a:pt x="797" y="1082"/>
                      </a:cubicBezTo>
                      <a:cubicBezTo>
                        <a:pt x="795" y="1083"/>
                        <a:pt x="792" y="1085"/>
                        <a:pt x="791" y="1086"/>
                      </a:cubicBezTo>
                      <a:cubicBezTo>
                        <a:pt x="789" y="1087"/>
                        <a:pt x="789" y="1087"/>
                        <a:pt x="789" y="1087"/>
                      </a:cubicBezTo>
                      <a:cubicBezTo>
                        <a:pt x="788" y="1088"/>
                        <a:pt x="786" y="1089"/>
                        <a:pt x="784" y="1089"/>
                      </a:cubicBezTo>
                      <a:cubicBezTo>
                        <a:pt x="781" y="1090"/>
                        <a:pt x="778" y="1092"/>
                        <a:pt x="776" y="1093"/>
                      </a:cubicBezTo>
                      <a:cubicBezTo>
                        <a:pt x="773" y="1094"/>
                        <a:pt x="771" y="1095"/>
                        <a:pt x="770" y="1096"/>
                      </a:cubicBezTo>
                      <a:cubicBezTo>
                        <a:pt x="769" y="1097"/>
                        <a:pt x="768" y="1098"/>
                        <a:pt x="767" y="1099"/>
                      </a:cubicBezTo>
                      <a:cubicBezTo>
                        <a:pt x="766" y="1099"/>
                        <a:pt x="765" y="1100"/>
                        <a:pt x="764" y="1101"/>
                      </a:cubicBezTo>
                      <a:cubicBezTo>
                        <a:pt x="763" y="1101"/>
                        <a:pt x="763" y="1101"/>
                        <a:pt x="763" y="1101"/>
                      </a:cubicBezTo>
                      <a:cubicBezTo>
                        <a:pt x="763" y="1101"/>
                        <a:pt x="763" y="1101"/>
                        <a:pt x="763" y="1101"/>
                      </a:cubicBezTo>
                      <a:cubicBezTo>
                        <a:pt x="763" y="1101"/>
                        <a:pt x="763" y="1102"/>
                        <a:pt x="762" y="1102"/>
                      </a:cubicBezTo>
                      <a:cubicBezTo>
                        <a:pt x="760" y="1104"/>
                        <a:pt x="758" y="1106"/>
                        <a:pt x="757" y="1108"/>
                      </a:cubicBezTo>
                      <a:cubicBezTo>
                        <a:pt x="757" y="1108"/>
                        <a:pt x="757" y="1108"/>
                        <a:pt x="757" y="1108"/>
                      </a:cubicBezTo>
                      <a:cubicBezTo>
                        <a:pt x="755" y="1111"/>
                        <a:pt x="754" y="1113"/>
                        <a:pt x="754" y="1115"/>
                      </a:cubicBezTo>
                      <a:cubicBezTo>
                        <a:pt x="754" y="1116"/>
                        <a:pt x="754" y="1117"/>
                        <a:pt x="755" y="1118"/>
                      </a:cubicBezTo>
                      <a:cubicBezTo>
                        <a:pt x="756" y="1119"/>
                        <a:pt x="756" y="1119"/>
                        <a:pt x="756" y="1119"/>
                      </a:cubicBezTo>
                      <a:cubicBezTo>
                        <a:pt x="756" y="1119"/>
                        <a:pt x="756" y="1119"/>
                        <a:pt x="756" y="1119"/>
                      </a:cubicBezTo>
                      <a:cubicBezTo>
                        <a:pt x="756" y="1119"/>
                        <a:pt x="756" y="1119"/>
                        <a:pt x="756" y="1119"/>
                      </a:cubicBezTo>
                      <a:cubicBezTo>
                        <a:pt x="757" y="1120"/>
                        <a:pt x="757" y="1120"/>
                        <a:pt x="757" y="1121"/>
                      </a:cubicBezTo>
                      <a:cubicBezTo>
                        <a:pt x="757" y="1121"/>
                        <a:pt x="758" y="1122"/>
                        <a:pt x="758" y="1122"/>
                      </a:cubicBezTo>
                      <a:cubicBezTo>
                        <a:pt x="758" y="1125"/>
                        <a:pt x="758" y="1125"/>
                        <a:pt x="758" y="1125"/>
                      </a:cubicBezTo>
                      <a:cubicBezTo>
                        <a:pt x="758" y="1126"/>
                        <a:pt x="758" y="1126"/>
                        <a:pt x="758" y="1126"/>
                      </a:cubicBezTo>
                      <a:cubicBezTo>
                        <a:pt x="758" y="1127"/>
                        <a:pt x="758" y="1127"/>
                        <a:pt x="758" y="1127"/>
                      </a:cubicBezTo>
                      <a:cubicBezTo>
                        <a:pt x="757" y="1129"/>
                        <a:pt x="757" y="1130"/>
                        <a:pt x="757" y="1130"/>
                      </a:cubicBezTo>
                      <a:cubicBezTo>
                        <a:pt x="757" y="1130"/>
                        <a:pt x="757" y="1131"/>
                        <a:pt x="756" y="1132"/>
                      </a:cubicBezTo>
                      <a:cubicBezTo>
                        <a:pt x="756" y="1132"/>
                        <a:pt x="756" y="1132"/>
                        <a:pt x="756" y="1132"/>
                      </a:cubicBezTo>
                      <a:cubicBezTo>
                        <a:pt x="756" y="1132"/>
                        <a:pt x="756" y="1132"/>
                        <a:pt x="756" y="1132"/>
                      </a:cubicBezTo>
                      <a:cubicBezTo>
                        <a:pt x="756" y="1133"/>
                        <a:pt x="755" y="1135"/>
                        <a:pt x="753" y="1136"/>
                      </a:cubicBezTo>
                      <a:cubicBezTo>
                        <a:pt x="753" y="1136"/>
                        <a:pt x="753" y="1136"/>
                        <a:pt x="753" y="1136"/>
                      </a:cubicBezTo>
                      <a:cubicBezTo>
                        <a:pt x="753" y="1136"/>
                        <a:pt x="753" y="1136"/>
                        <a:pt x="753" y="1136"/>
                      </a:cubicBezTo>
                      <a:cubicBezTo>
                        <a:pt x="753" y="1136"/>
                        <a:pt x="752" y="1137"/>
                        <a:pt x="751" y="1137"/>
                      </a:cubicBezTo>
                      <a:cubicBezTo>
                        <a:pt x="750" y="1138"/>
                        <a:pt x="749" y="1138"/>
                        <a:pt x="749" y="1138"/>
                      </a:cubicBezTo>
                      <a:cubicBezTo>
                        <a:pt x="748" y="1139"/>
                        <a:pt x="747" y="1139"/>
                        <a:pt x="746" y="1140"/>
                      </a:cubicBezTo>
                      <a:cubicBezTo>
                        <a:pt x="745" y="1141"/>
                        <a:pt x="743" y="1141"/>
                        <a:pt x="743" y="1142"/>
                      </a:cubicBezTo>
                      <a:cubicBezTo>
                        <a:pt x="741" y="1142"/>
                        <a:pt x="741" y="1142"/>
                        <a:pt x="741" y="1142"/>
                      </a:cubicBezTo>
                      <a:cubicBezTo>
                        <a:pt x="739" y="1143"/>
                        <a:pt x="736" y="1144"/>
                        <a:pt x="734" y="1145"/>
                      </a:cubicBezTo>
                      <a:cubicBezTo>
                        <a:pt x="731" y="1146"/>
                        <a:pt x="728" y="1147"/>
                        <a:pt x="727" y="1148"/>
                      </a:cubicBezTo>
                      <a:cubicBezTo>
                        <a:pt x="725" y="1149"/>
                        <a:pt x="723" y="1149"/>
                        <a:pt x="723" y="1149"/>
                      </a:cubicBezTo>
                      <a:cubicBezTo>
                        <a:pt x="720" y="1149"/>
                        <a:pt x="720" y="1149"/>
                        <a:pt x="720" y="1149"/>
                      </a:cubicBezTo>
                      <a:cubicBezTo>
                        <a:pt x="720" y="1149"/>
                        <a:pt x="719" y="1149"/>
                        <a:pt x="718" y="1148"/>
                      </a:cubicBezTo>
                      <a:cubicBezTo>
                        <a:pt x="717" y="1148"/>
                        <a:pt x="716" y="1148"/>
                        <a:pt x="715" y="1148"/>
                      </a:cubicBezTo>
                      <a:cubicBezTo>
                        <a:pt x="715" y="1148"/>
                        <a:pt x="715" y="1148"/>
                        <a:pt x="715" y="1148"/>
                      </a:cubicBezTo>
                      <a:cubicBezTo>
                        <a:pt x="710" y="1148"/>
                        <a:pt x="710" y="1148"/>
                        <a:pt x="710" y="1148"/>
                      </a:cubicBezTo>
                      <a:cubicBezTo>
                        <a:pt x="709" y="1148"/>
                        <a:pt x="708" y="1148"/>
                        <a:pt x="707" y="1147"/>
                      </a:cubicBezTo>
                      <a:cubicBezTo>
                        <a:pt x="706" y="1147"/>
                        <a:pt x="706" y="1147"/>
                        <a:pt x="705" y="1147"/>
                      </a:cubicBezTo>
                      <a:cubicBezTo>
                        <a:pt x="703" y="1147"/>
                        <a:pt x="701" y="1147"/>
                        <a:pt x="701" y="1148"/>
                      </a:cubicBezTo>
                      <a:cubicBezTo>
                        <a:pt x="700" y="1148"/>
                        <a:pt x="700" y="1148"/>
                        <a:pt x="700" y="1148"/>
                      </a:cubicBezTo>
                      <a:cubicBezTo>
                        <a:pt x="700" y="1148"/>
                        <a:pt x="700" y="1148"/>
                        <a:pt x="700" y="1148"/>
                      </a:cubicBezTo>
                      <a:cubicBezTo>
                        <a:pt x="700" y="1148"/>
                        <a:pt x="699" y="1149"/>
                        <a:pt x="699" y="1150"/>
                      </a:cubicBezTo>
                      <a:cubicBezTo>
                        <a:pt x="699" y="1150"/>
                        <a:pt x="698" y="1151"/>
                        <a:pt x="698" y="1151"/>
                      </a:cubicBezTo>
                      <a:cubicBezTo>
                        <a:pt x="698" y="1151"/>
                        <a:pt x="698" y="1151"/>
                        <a:pt x="698" y="1151"/>
                      </a:cubicBezTo>
                      <a:cubicBezTo>
                        <a:pt x="698" y="1152"/>
                        <a:pt x="697" y="1153"/>
                        <a:pt x="696" y="1155"/>
                      </a:cubicBezTo>
                      <a:cubicBezTo>
                        <a:pt x="696" y="1156"/>
                        <a:pt x="695" y="1157"/>
                        <a:pt x="695" y="1158"/>
                      </a:cubicBezTo>
                      <a:cubicBezTo>
                        <a:pt x="694" y="1159"/>
                        <a:pt x="694" y="1159"/>
                        <a:pt x="694" y="1160"/>
                      </a:cubicBezTo>
                      <a:cubicBezTo>
                        <a:pt x="693" y="1162"/>
                        <a:pt x="692" y="1165"/>
                        <a:pt x="692" y="1167"/>
                      </a:cubicBezTo>
                      <a:cubicBezTo>
                        <a:pt x="691" y="1169"/>
                        <a:pt x="689" y="1171"/>
                        <a:pt x="688" y="1172"/>
                      </a:cubicBezTo>
                      <a:cubicBezTo>
                        <a:pt x="686" y="1173"/>
                        <a:pt x="684" y="1175"/>
                        <a:pt x="684" y="1176"/>
                      </a:cubicBezTo>
                      <a:cubicBezTo>
                        <a:pt x="684" y="1176"/>
                        <a:pt x="684" y="1176"/>
                        <a:pt x="684" y="1176"/>
                      </a:cubicBezTo>
                      <a:cubicBezTo>
                        <a:pt x="683" y="1178"/>
                        <a:pt x="683" y="1179"/>
                        <a:pt x="683" y="1179"/>
                      </a:cubicBezTo>
                      <a:cubicBezTo>
                        <a:pt x="682" y="1180"/>
                        <a:pt x="682" y="1180"/>
                        <a:pt x="682" y="1180"/>
                      </a:cubicBezTo>
                      <a:cubicBezTo>
                        <a:pt x="681" y="1181"/>
                        <a:pt x="680" y="1182"/>
                        <a:pt x="680" y="1182"/>
                      </a:cubicBezTo>
                      <a:cubicBezTo>
                        <a:pt x="679" y="1182"/>
                        <a:pt x="679" y="1181"/>
                        <a:pt x="678" y="1181"/>
                      </a:cubicBezTo>
                      <a:cubicBezTo>
                        <a:pt x="678" y="1181"/>
                        <a:pt x="677" y="1181"/>
                        <a:pt x="677" y="1181"/>
                      </a:cubicBezTo>
                      <a:cubicBezTo>
                        <a:pt x="677" y="1181"/>
                        <a:pt x="677" y="1181"/>
                        <a:pt x="677" y="1181"/>
                      </a:cubicBezTo>
                      <a:cubicBezTo>
                        <a:pt x="676" y="1180"/>
                        <a:pt x="675" y="1180"/>
                        <a:pt x="675" y="1180"/>
                      </a:cubicBezTo>
                      <a:cubicBezTo>
                        <a:pt x="674" y="1180"/>
                        <a:pt x="674" y="1180"/>
                        <a:pt x="674" y="1180"/>
                      </a:cubicBezTo>
                      <a:cubicBezTo>
                        <a:pt x="672" y="1181"/>
                        <a:pt x="672" y="1181"/>
                        <a:pt x="672" y="1181"/>
                      </a:cubicBezTo>
                      <a:cubicBezTo>
                        <a:pt x="672" y="1179"/>
                        <a:pt x="672" y="1179"/>
                        <a:pt x="672" y="1179"/>
                      </a:cubicBezTo>
                      <a:cubicBezTo>
                        <a:pt x="672" y="1178"/>
                        <a:pt x="672" y="1177"/>
                        <a:pt x="672" y="1176"/>
                      </a:cubicBezTo>
                      <a:cubicBezTo>
                        <a:pt x="672" y="1176"/>
                        <a:pt x="672" y="1176"/>
                        <a:pt x="671" y="1175"/>
                      </a:cubicBezTo>
                      <a:cubicBezTo>
                        <a:pt x="671" y="1175"/>
                        <a:pt x="671" y="1175"/>
                        <a:pt x="671" y="1175"/>
                      </a:cubicBezTo>
                      <a:cubicBezTo>
                        <a:pt x="671" y="1175"/>
                        <a:pt x="671" y="1175"/>
                        <a:pt x="671" y="1175"/>
                      </a:cubicBezTo>
                      <a:cubicBezTo>
                        <a:pt x="670" y="1174"/>
                        <a:pt x="669" y="1173"/>
                        <a:pt x="669" y="1173"/>
                      </a:cubicBezTo>
                      <a:cubicBezTo>
                        <a:pt x="667" y="1173"/>
                        <a:pt x="664" y="1173"/>
                        <a:pt x="662" y="1174"/>
                      </a:cubicBezTo>
                      <a:cubicBezTo>
                        <a:pt x="659" y="1175"/>
                        <a:pt x="656" y="1176"/>
                        <a:pt x="654" y="1177"/>
                      </a:cubicBezTo>
                      <a:cubicBezTo>
                        <a:pt x="654" y="1177"/>
                        <a:pt x="654" y="1178"/>
                        <a:pt x="653" y="1178"/>
                      </a:cubicBezTo>
                      <a:cubicBezTo>
                        <a:pt x="651" y="1179"/>
                        <a:pt x="650" y="1179"/>
                        <a:pt x="648" y="1181"/>
                      </a:cubicBezTo>
                      <a:cubicBezTo>
                        <a:pt x="646" y="1182"/>
                        <a:pt x="644" y="1184"/>
                        <a:pt x="642" y="1186"/>
                      </a:cubicBezTo>
                      <a:cubicBezTo>
                        <a:pt x="640" y="1189"/>
                        <a:pt x="639" y="1192"/>
                        <a:pt x="639" y="1194"/>
                      </a:cubicBezTo>
                      <a:cubicBezTo>
                        <a:pt x="638" y="1196"/>
                        <a:pt x="637" y="1199"/>
                        <a:pt x="635" y="1200"/>
                      </a:cubicBezTo>
                      <a:cubicBezTo>
                        <a:pt x="634" y="1201"/>
                        <a:pt x="633" y="1203"/>
                        <a:pt x="632" y="1206"/>
                      </a:cubicBezTo>
                      <a:cubicBezTo>
                        <a:pt x="632" y="1207"/>
                        <a:pt x="632" y="1207"/>
                        <a:pt x="632" y="1207"/>
                      </a:cubicBezTo>
                      <a:cubicBezTo>
                        <a:pt x="632" y="1207"/>
                        <a:pt x="632" y="1207"/>
                        <a:pt x="632" y="1207"/>
                      </a:cubicBezTo>
                      <a:cubicBezTo>
                        <a:pt x="632" y="1207"/>
                        <a:pt x="632" y="1209"/>
                        <a:pt x="632" y="1209"/>
                      </a:cubicBezTo>
                      <a:cubicBezTo>
                        <a:pt x="632" y="1210"/>
                        <a:pt x="632" y="1212"/>
                        <a:pt x="632" y="1212"/>
                      </a:cubicBezTo>
                      <a:cubicBezTo>
                        <a:pt x="632" y="1212"/>
                        <a:pt x="632" y="1212"/>
                        <a:pt x="632" y="1212"/>
                      </a:cubicBezTo>
                      <a:cubicBezTo>
                        <a:pt x="631" y="1213"/>
                        <a:pt x="630" y="1216"/>
                        <a:pt x="630" y="1218"/>
                      </a:cubicBezTo>
                      <a:cubicBezTo>
                        <a:pt x="630" y="1225"/>
                        <a:pt x="630" y="1225"/>
                        <a:pt x="630" y="1225"/>
                      </a:cubicBezTo>
                      <a:cubicBezTo>
                        <a:pt x="630" y="1227"/>
                        <a:pt x="630" y="1228"/>
                        <a:pt x="631" y="1230"/>
                      </a:cubicBezTo>
                      <a:cubicBezTo>
                        <a:pt x="631" y="1231"/>
                        <a:pt x="631" y="1232"/>
                        <a:pt x="631" y="1233"/>
                      </a:cubicBezTo>
                      <a:cubicBezTo>
                        <a:pt x="631" y="1233"/>
                        <a:pt x="631" y="1233"/>
                        <a:pt x="631" y="1233"/>
                      </a:cubicBezTo>
                      <a:cubicBezTo>
                        <a:pt x="631" y="1233"/>
                        <a:pt x="631" y="1233"/>
                        <a:pt x="631" y="1233"/>
                      </a:cubicBezTo>
                      <a:cubicBezTo>
                        <a:pt x="632" y="1235"/>
                        <a:pt x="632" y="1236"/>
                        <a:pt x="632" y="1238"/>
                      </a:cubicBezTo>
                      <a:cubicBezTo>
                        <a:pt x="632" y="1239"/>
                        <a:pt x="632" y="1239"/>
                        <a:pt x="632" y="1239"/>
                      </a:cubicBezTo>
                      <a:cubicBezTo>
                        <a:pt x="632" y="1240"/>
                        <a:pt x="632" y="1240"/>
                        <a:pt x="632" y="1240"/>
                      </a:cubicBezTo>
                      <a:cubicBezTo>
                        <a:pt x="633" y="1240"/>
                        <a:pt x="633" y="1240"/>
                        <a:pt x="633" y="1240"/>
                      </a:cubicBezTo>
                      <a:cubicBezTo>
                        <a:pt x="633" y="1240"/>
                        <a:pt x="633" y="1240"/>
                        <a:pt x="633" y="1240"/>
                      </a:cubicBezTo>
                      <a:cubicBezTo>
                        <a:pt x="633" y="1241"/>
                        <a:pt x="633" y="1241"/>
                        <a:pt x="634" y="1242"/>
                      </a:cubicBezTo>
                      <a:cubicBezTo>
                        <a:pt x="634" y="1242"/>
                        <a:pt x="634" y="1242"/>
                        <a:pt x="635" y="1243"/>
                      </a:cubicBezTo>
                      <a:cubicBezTo>
                        <a:pt x="635" y="1244"/>
                        <a:pt x="636" y="1244"/>
                        <a:pt x="635" y="1246"/>
                      </a:cubicBezTo>
                      <a:cubicBezTo>
                        <a:pt x="635" y="1246"/>
                        <a:pt x="635" y="1246"/>
                        <a:pt x="635" y="1246"/>
                      </a:cubicBezTo>
                      <a:cubicBezTo>
                        <a:pt x="635" y="1248"/>
                        <a:pt x="635" y="1248"/>
                        <a:pt x="635" y="1248"/>
                      </a:cubicBezTo>
                      <a:cubicBezTo>
                        <a:pt x="635" y="1248"/>
                        <a:pt x="635" y="1248"/>
                        <a:pt x="635" y="1248"/>
                      </a:cubicBezTo>
                      <a:cubicBezTo>
                        <a:pt x="636" y="1248"/>
                        <a:pt x="636" y="1248"/>
                        <a:pt x="636" y="1248"/>
                      </a:cubicBezTo>
                      <a:cubicBezTo>
                        <a:pt x="636" y="1249"/>
                        <a:pt x="637" y="1250"/>
                        <a:pt x="637" y="1252"/>
                      </a:cubicBezTo>
                      <a:cubicBezTo>
                        <a:pt x="637" y="1252"/>
                        <a:pt x="637" y="1252"/>
                        <a:pt x="637" y="1252"/>
                      </a:cubicBezTo>
                      <a:cubicBezTo>
                        <a:pt x="637" y="1257"/>
                        <a:pt x="637" y="1257"/>
                        <a:pt x="637" y="1257"/>
                      </a:cubicBezTo>
                      <a:cubicBezTo>
                        <a:pt x="637" y="1259"/>
                        <a:pt x="636" y="1260"/>
                        <a:pt x="634" y="1261"/>
                      </a:cubicBezTo>
                      <a:cubicBezTo>
                        <a:pt x="634" y="1261"/>
                        <a:pt x="634" y="1261"/>
                        <a:pt x="634" y="1261"/>
                      </a:cubicBezTo>
                      <a:cubicBezTo>
                        <a:pt x="634" y="1262"/>
                        <a:pt x="634" y="1262"/>
                        <a:pt x="634" y="1262"/>
                      </a:cubicBezTo>
                      <a:cubicBezTo>
                        <a:pt x="633" y="1264"/>
                        <a:pt x="632" y="1265"/>
                        <a:pt x="632" y="1266"/>
                      </a:cubicBezTo>
                      <a:cubicBezTo>
                        <a:pt x="632" y="1267"/>
                        <a:pt x="632" y="1267"/>
                        <a:pt x="632" y="1267"/>
                      </a:cubicBezTo>
                      <a:cubicBezTo>
                        <a:pt x="633" y="1267"/>
                        <a:pt x="633" y="1267"/>
                        <a:pt x="633" y="1267"/>
                      </a:cubicBezTo>
                      <a:cubicBezTo>
                        <a:pt x="633" y="1268"/>
                        <a:pt x="633" y="1268"/>
                        <a:pt x="633" y="1268"/>
                      </a:cubicBezTo>
                      <a:cubicBezTo>
                        <a:pt x="633" y="1268"/>
                        <a:pt x="634" y="1269"/>
                        <a:pt x="634" y="1272"/>
                      </a:cubicBezTo>
                      <a:cubicBezTo>
                        <a:pt x="634" y="1272"/>
                        <a:pt x="634" y="1274"/>
                        <a:pt x="634" y="1275"/>
                      </a:cubicBezTo>
                      <a:cubicBezTo>
                        <a:pt x="635" y="1276"/>
                        <a:pt x="635" y="1277"/>
                        <a:pt x="635" y="1278"/>
                      </a:cubicBezTo>
                      <a:cubicBezTo>
                        <a:pt x="635" y="1278"/>
                        <a:pt x="635" y="1278"/>
                        <a:pt x="635" y="1278"/>
                      </a:cubicBezTo>
                      <a:cubicBezTo>
                        <a:pt x="635" y="1279"/>
                        <a:pt x="635" y="1279"/>
                        <a:pt x="635" y="1279"/>
                      </a:cubicBezTo>
                      <a:cubicBezTo>
                        <a:pt x="636" y="1279"/>
                        <a:pt x="636" y="1280"/>
                        <a:pt x="636" y="1280"/>
                      </a:cubicBezTo>
                      <a:cubicBezTo>
                        <a:pt x="637" y="1281"/>
                        <a:pt x="637" y="1282"/>
                        <a:pt x="638" y="1283"/>
                      </a:cubicBezTo>
                      <a:cubicBezTo>
                        <a:pt x="638" y="1283"/>
                        <a:pt x="638" y="1283"/>
                        <a:pt x="638" y="1283"/>
                      </a:cubicBezTo>
                      <a:cubicBezTo>
                        <a:pt x="638" y="1284"/>
                        <a:pt x="639" y="1286"/>
                        <a:pt x="640" y="1288"/>
                      </a:cubicBezTo>
                      <a:cubicBezTo>
                        <a:pt x="640" y="1288"/>
                        <a:pt x="640" y="1288"/>
                        <a:pt x="640" y="1288"/>
                      </a:cubicBezTo>
                      <a:cubicBezTo>
                        <a:pt x="640" y="1288"/>
                        <a:pt x="640" y="1288"/>
                        <a:pt x="640" y="1288"/>
                      </a:cubicBezTo>
                      <a:cubicBezTo>
                        <a:pt x="640" y="1288"/>
                        <a:pt x="640" y="1289"/>
                        <a:pt x="640" y="1290"/>
                      </a:cubicBezTo>
                      <a:cubicBezTo>
                        <a:pt x="640" y="1290"/>
                        <a:pt x="640" y="1291"/>
                        <a:pt x="640" y="1292"/>
                      </a:cubicBezTo>
                      <a:cubicBezTo>
                        <a:pt x="640" y="1292"/>
                        <a:pt x="640" y="1292"/>
                        <a:pt x="640" y="1292"/>
                      </a:cubicBezTo>
                      <a:cubicBezTo>
                        <a:pt x="640" y="1292"/>
                        <a:pt x="640" y="1292"/>
                        <a:pt x="640" y="1292"/>
                      </a:cubicBezTo>
                      <a:cubicBezTo>
                        <a:pt x="640" y="1293"/>
                        <a:pt x="639" y="1294"/>
                        <a:pt x="639" y="1295"/>
                      </a:cubicBezTo>
                      <a:cubicBezTo>
                        <a:pt x="639" y="1295"/>
                        <a:pt x="639" y="1296"/>
                        <a:pt x="639" y="1296"/>
                      </a:cubicBezTo>
                      <a:cubicBezTo>
                        <a:pt x="639" y="1296"/>
                        <a:pt x="639" y="1297"/>
                        <a:pt x="639" y="1297"/>
                      </a:cubicBezTo>
                      <a:cubicBezTo>
                        <a:pt x="639" y="1298"/>
                        <a:pt x="640" y="1299"/>
                        <a:pt x="640" y="1300"/>
                      </a:cubicBezTo>
                      <a:cubicBezTo>
                        <a:pt x="640" y="1300"/>
                        <a:pt x="640" y="1300"/>
                        <a:pt x="640" y="1300"/>
                      </a:cubicBezTo>
                      <a:cubicBezTo>
                        <a:pt x="640" y="1301"/>
                        <a:pt x="640" y="1301"/>
                        <a:pt x="640" y="1301"/>
                      </a:cubicBezTo>
                      <a:cubicBezTo>
                        <a:pt x="640" y="1301"/>
                        <a:pt x="640" y="1302"/>
                        <a:pt x="640" y="1302"/>
                      </a:cubicBezTo>
                      <a:cubicBezTo>
                        <a:pt x="640" y="1302"/>
                        <a:pt x="640" y="1302"/>
                        <a:pt x="640" y="1302"/>
                      </a:cubicBezTo>
                      <a:cubicBezTo>
                        <a:pt x="640" y="1302"/>
                        <a:pt x="640" y="1302"/>
                        <a:pt x="640" y="1302"/>
                      </a:cubicBezTo>
                      <a:cubicBezTo>
                        <a:pt x="640" y="1302"/>
                        <a:pt x="640" y="1302"/>
                        <a:pt x="640" y="1302"/>
                      </a:cubicBezTo>
                      <a:cubicBezTo>
                        <a:pt x="639" y="1302"/>
                        <a:pt x="639" y="1301"/>
                        <a:pt x="639" y="1301"/>
                      </a:cubicBezTo>
                      <a:cubicBezTo>
                        <a:pt x="638" y="1301"/>
                        <a:pt x="638" y="1301"/>
                        <a:pt x="638" y="1301"/>
                      </a:cubicBezTo>
                      <a:cubicBezTo>
                        <a:pt x="638" y="1300"/>
                        <a:pt x="638" y="1300"/>
                        <a:pt x="638" y="1300"/>
                      </a:cubicBezTo>
                      <a:cubicBezTo>
                        <a:pt x="634" y="1297"/>
                        <a:pt x="634" y="1297"/>
                        <a:pt x="634" y="1297"/>
                      </a:cubicBezTo>
                      <a:cubicBezTo>
                        <a:pt x="633" y="1298"/>
                        <a:pt x="633" y="1298"/>
                        <a:pt x="633" y="1298"/>
                      </a:cubicBezTo>
                      <a:cubicBezTo>
                        <a:pt x="633" y="1299"/>
                        <a:pt x="633" y="1299"/>
                        <a:pt x="633" y="1299"/>
                      </a:cubicBezTo>
                      <a:cubicBezTo>
                        <a:pt x="633" y="1299"/>
                        <a:pt x="633" y="1299"/>
                        <a:pt x="632" y="1299"/>
                      </a:cubicBezTo>
                      <a:cubicBezTo>
                        <a:pt x="632" y="1299"/>
                        <a:pt x="632" y="1299"/>
                        <a:pt x="632" y="1299"/>
                      </a:cubicBezTo>
                      <a:cubicBezTo>
                        <a:pt x="632" y="1299"/>
                        <a:pt x="632" y="1299"/>
                        <a:pt x="632" y="1299"/>
                      </a:cubicBezTo>
                      <a:cubicBezTo>
                        <a:pt x="630" y="1299"/>
                        <a:pt x="630" y="1299"/>
                        <a:pt x="630" y="1299"/>
                      </a:cubicBezTo>
                      <a:cubicBezTo>
                        <a:pt x="630" y="1300"/>
                        <a:pt x="630" y="1300"/>
                        <a:pt x="630" y="1300"/>
                      </a:cubicBezTo>
                      <a:cubicBezTo>
                        <a:pt x="630" y="1301"/>
                        <a:pt x="631" y="1302"/>
                        <a:pt x="632" y="1303"/>
                      </a:cubicBezTo>
                      <a:cubicBezTo>
                        <a:pt x="632" y="1303"/>
                        <a:pt x="632" y="1303"/>
                        <a:pt x="632" y="1303"/>
                      </a:cubicBezTo>
                      <a:cubicBezTo>
                        <a:pt x="633" y="1304"/>
                        <a:pt x="633" y="1304"/>
                        <a:pt x="633" y="1304"/>
                      </a:cubicBezTo>
                      <a:cubicBezTo>
                        <a:pt x="634" y="1304"/>
                        <a:pt x="635" y="1305"/>
                        <a:pt x="636" y="1305"/>
                      </a:cubicBezTo>
                      <a:cubicBezTo>
                        <a:pt x="637" y="1305"/>
                        <a:pt x="638" y="1305"/>
                        <a:pt x="638" y="1306"/>
                      </a:cubicBezTo>
                      <a:cubicBezTo>
                        <a:pt x="639" y="1306"/>
                        <a:pt x="639" y="1306"/>
                        <a:pt x="639" y="1306"/>
                      </a:cubicBezTo>
                      <a:cubicBezTo>
                        <a:pt x="639" y="1306"/>
                        <a:pt x="639" y="1306"/>
                        <a:pt x="639" y="1306"/>
                      </a:cubicBezTo>
                      <a:cubicBezTo>
                        <a:pt x="640" y="1307"/>
                        <a:pt x="641" y="1308"/>
                        <a:pt x="642" y="1309"/>
                      </a:cubicBezTo>
                      <a:cubicBezTo>
                        <a:pt x="643" y="1310"/>
                        <a:pt x="643" y="1310"/>
                        <a:pt x="643" y="1310"/>
                      </a:cubicBezTo>
                      <a:cubicBezTo>
                        <a:pt x="645" y="1312"/>
                        <a:pt x="646" y="1315"/>
                        <a:pt x="645" y="1317"/>
                      </a:cubicBezTo>
                      <a:cubicBezTo>
                        <a:pt x="645" y="1317"/>
                        <a:pt x="645" y="1317"/>
                        <a:pt x="645" y="1317"/>
                      </a:cubicBezTo>
                      <a:cubicBezTo>
                        <a:pt x="645" y="1317"/>
                        <a:pt x="645" y="1317"/>
                        <a:pt x="645" y="1317"/>
                      </a:cubicBezTo>
                      <a:cubicBezTo>
                        <a:pt x="645" y="1319"/>
                        <a:pt x="644" y="1322"/>
                        <a:pt x="643" y="1325"/>
                      </a:cubicBezTo>
                      <a:cubicBezTo>
                        <a:pt x="643" y="1327"/>
                        <a:pt x="642" y="1329"/>
                        <a:pt x="641" y="1331"/>
                      </a:cubicBezTo>
                      <a:cubicBezTo>
                        <a:pt x="641" y="1331"/>
                        <a:pt x="641" y="1331"/>
                        <a:pt x="641" y="1331"/>
                      </a:cubicBezTo>
                      <a:cubicBezTo>
                        <a:pt x="641" y="1338"/>
                        <a:pt x="641" y="1338"/>
                        <a:pt x="641" y="1338"/>
                      </a:cubicBezTo>
                      <a:cubicBezTo>
                        <a:pt x="641" y="1340"/>
                        <a:pt x="641" y="1341"/>
                        <a:pt x="640" y="1343"/>
                      </a:cubicBezTo>
                      <a:cubicBezTo>
                        <a:pt x="640" y="1344"/>
                        <a:pt x="640" y="1345"/>
                        <a:pt x="640" y="1346"/>
                      </a:cubicBezTo>
                      <a:cubicBezTo>
                        <a:pt x="640" y="1346"/>
                        <a:pt x="640" y="1347"/>
                        <a:pt x="640" y="1348"/>
                      </a:cubicBezTo>
                      <a:cubicBezTo>
                        <a:pt x="639" y="1349"/>
                        <a:pt x="639" y="1350"/>
                        <a:pt x="639" y="1350"/>
                      </a:cubicBezTo>
                      <a:cubicBezTo>
                        <a:pt x="639" y="1352"/>
                        <a:pt x="638" y="1353"/>
                        <a:pt x="638" y="1355"/>
                      </a:cubicBezTo>
                      <a:cubicBezTo>
                        <a:pt x="637" y="1356"/>
                        <a:pt x="637" y="1356"/>
                        <a:pt x="637" y="1357"/>
                      </a:cubicBezTo>
                      <a:cubicBezTo>
                        <a:pt x="636" y="1358"/>
                        <a:pt x="636" y="1359"/>
                        <a:pt x="636" y="1360"/>
                      </a:cubicBezTo>
                      <a:cubicBezTo>
                        <a:pt x="635" y="1363"/>
                        <a:pt x="634" y="1365"/>
                        <a:pt x="633" y="1365"/>
                      </a:cubicBezTo>
                      <a:cubicBezTo>
                        <a:pt x="633" y="1366"/>
                        <a:pt x="632" y="1367"/>
                        <a:pt x="631" y="1369"/>
                      </a:cubicBezTo>
                      <a:cubicBezTo>
                        <a:pt x="631" y="1369"/>
                        <a:pt x="631" y="1370"/>
                        <a:pt x="630" y="1371"/>
                      </a:cubicBezTo>
                      <a:cubicBezTo>
                        <a:pt x="630" y="1372"/>
                        <a:pt x="628" y="1375"/>
                        <a:pt x="626" y="1376"/>
                      </a:cubicBezTo>
                      <a:cubicBezTo>
                        <a:pt x="626" y="1376"/>
                        <a:pt x="626" y="1376"/>
                        <a:pt x="626" y="1376"/>
                      </a:cubicBezTo>
                      <a:cubicBezTo>
                        <a:pt x="626" y="1376"/>
                        <a:pt x="626" y="1376"/>
                        <a:pt x="626" y="1376"/>
                      </a:cubicBezTo>
                      <a:cubicBezTo>
                        <a:pt x="625" y="1378"/>
                        <a:pt x="623" y="1380"/>
                        <a:pt x="623" y="1381"/>
                      </a:cubicBezTo>
                      <a:cubicBezTo>
                        <a:pt x="622" y="1381"/>
                        <a:pt x="621" y="1383"/>
                        <a:pt x="621" y="1384"/>
                      </a:cubicBezTo>
                      <a:cubicBezTo>
                        <a:pt x="620" y="1386"/>
                        <a:pt x="620" y="1386"/>
                        <a:pt x="620" y="1386"/>
                      </a:cubicBezTo>
                      <a:cubicBezTo>
                        <a:pt x="621" y="1386"/>
                        <a:pt x="621" y="1386"/>
                        <a:pt x="621" y="1386"/>
                      </a:cubicBezTo>
                      <a:cubicBezTo>
                        <a:pt x="620" y="1389"/>
                        <a:pt x="618" y="1392"/>
                        <a:pt x="617" y="1393"/>
                      </a:cubicBezTo>
                      <a:cubicBezTo>
                        <a:pt x="617" y="1393"/>
                        <a:pt x="617" y="1393"/>
                        <a:pt x="617" y="1393"/>
                      </a:cubicBezTo>
                      <a:cubicBezTo>
                        <a:pt x="616" y="1394"/>
                        <a:pt x="616" y="1394"/>
                        <a:pt x="616" y="1394"/>
                      </a:cubicBezTo>
                      <a:cubicBezTo>
                        <a:pt x="616" y="1395"/>
                        <a:pt x="615" y="1396"/>
                        <a:pt x="615" y="1398"/>
                      </a:cubicBezTo>
                      <a:cubicBezTo>
                        <a:pt x="614" y="1396"/>
                        <a:pt x="614" y="1396"/>
                        <a:pt x="614" y="1396"/>
                      </a:cubicBezTo>
                      <a:cubicBezTo>
                        <a:pt x="614" y="1400"/>
                        <a:pt x="614" y="1400"/>
                        <a:pt x="614" y="1400"/>
                      </a:cubicBezTo>
                      <a:cubicBezTo>
                        <a:pt x="614" y="1402"/>
                        <a:pt x="613" y="1405"/>
                        <a:pt x="612" y="1407"/>
                      </a:cubicBezTo>
                      <a:cubicBezTo>
                        <a:pt x="612" y="1407"/>
                        <a:pt x="611" y="1408"/>
                        <a:pt x="611" y="1410"/>
                      </a:cubicBezTo>
                      <a:cubicBezTo>
                        <a:pt x="611" y="1410"/>
                        <a:pt x="611" y="1411"/>
                        <a:pt x="610" y="1412"/>
                      </a:cubicBezTo>
                      <a:cubicBezTo>
                        <a:pt x="610" y="1413"/>
                        <a:pt x="610" y="1413"/>
                        <a:pt x="610" y="1413"/>
                      </a:cubicBezTo>
                      <a:cubicBezTo>
                        <a:pt x="610" y="1418"/>
                        <a:pt x="610" y="1418"/>
                        <a:pt x="610" y="1418"/>
                      </a:cubicBezTo>
                      <a:cubicBezTo>
                        <a:pt x="611" y="1418"/>
                        <a:pt x="611" y="1418"/>
                        <a:pt x="611" y="1418"/>
                      </a:cubicBezTo>
                      <a:cubicBezTo>
                        <a:pt x="611" y="1419"/>
                        <a:pt x="612" y="1421"/>
                        <a:pt x="612" y="1422"/>
                      </a:cubicBezTo>
                      <a:cubicBezTo>
                        <a:pt x="612" y="1422"/>
                        <a:pt x="612" y="1422"/>
                        <a:pt x="612" y="1422"/>
                      </a:cubicBezTo>
                      <a:cubicBezTo>
                        <a:pt x="612" y="1422"/>
                        <a:pt x="612" y="1422"/>
                        <a:pt x="612" y="1422"/>
                      </a:cubicBezTo>
                      <a:cubicBezTo>
                        <a:pt x="613" y="1423"/>
                        <a:pt x="613" y="1424"/>
                        <a:pt x="613" y="1424"/>
                      </a:cubicBezTo>
                      <a:cubicBezTo>
                        <a:pt x="613" y="1424"/>
                        <a:pt x="613" y="1426"/>
                        <a:pt x="614" y="1428"/>
                      </a:cubicBezTo>
                      <a:cubicBezTo>
                        <a:pt x="614" y="1429"/>
                        <a:pt x="614" y="1430"/>
                        <a:pt x="615" y="1430"/>
                      </a:cubicBezTo>
                      <a:cubicBezTo>
                        <a:pt x="615" y="1431"/>
                        <a:pt x="615" y="1432"/>
                        <a:pt x="615" y="1432"/>
                      </a:cubicBezTo>
                      <a:cubicBezTo>
                        <a:pt x="615" y="1432"/>
                        <a:pt x="615" y="1433"/>
                        <a:pt x="615" y="1433"/>
                      </a:cubicBezTo>
                      <a:cubicBezTo>
                        <a:pt x="616" y="1434"/>
                        <a:pt x="616" y="1435"/>
                        <a:pt x="616" y="1436"/>
                      </a:cubicBezTo>
                      <a:cubicBezTo>
                        <a:pt x="616" y="1444"/>
                        <a:pt x="616" y="1444"/>
                        <a:pt x="616" y="1444"/>
                      </a:cubicBezTo>
                      <a:cubicBezTo>
                        <a:pt x="616" y="1444"/>
                        <a:pt x="616" y="1444"/>
                        <a:pt x="616" y="1444"/>
                      </a:cubicBezTo>
                      <a:cubicBezTo>
                        <a:pt x="617" y="1449"/>
                        <a:pt x="617" y="1449"/>
                        <a:pt x="617" y="1449"/>
                      </a:cubicBezTo>
                      <a:cubicBezTo>
                        <a:pt x="616" y="1449"/>
                        <a:pt x="616" y="1449"/>
                        <a:pt x="616" y="1449"/>
                      </a:cubicBezTo>
                      <a:cubicBezTo>
                        <a:pt x="616" y="1450"/>
                        <a:pt x="616" y="1450"/>
                        <a:pt x="616" y="1450"/>
                      </a:cubicBezTo>
                      <a:cubicBezTo>
                        <a:pt x="616" y="1450"/>
                        <a:pt x="616" y="1450"/>
                        <a:pt x="616" y="1450"/>
                      </a:cubicBezTo>
                      <a:cubicBezTo>
                        <a:pt x="615" y="1451"/>
                        <a:pt x="615" y="1451"/>
                        <a:pt x="615" y="1451"/>
                      </a:cubicBezTo>
                      <a:cubicBezTo>
                        <a:pt x="615" y="1460"/>
                        <a:pt x="615" y="1460"/>
                        <a:pt x="615" y="1460"/>
                      </a:cubicBezTo>
                      <a:cubicBezTo>
                        <a:pt x="615" y="1461"/>
                        <a:pt x="614" y="1463"/>
                        <a:pt x="614" y="1465"/>
                      </a:cubicBezTo>
                      <a:cubicBezTo>
                        <a:pt x="614" y="1466"/>
                        <a:pt x="615" y="1467"/>
                        <a:pt x="615" y="1468"/>
                      </a:cubicBezTo>
                      <a:cubicBezTo>
                        <a:pt x="615" y="1469"/>
                        <a:pt x="615" y="1470"/>
                        <a:pt x="615" y="1470"/>
                      </a:cubicBezTo>
                      <a:cubicBezTo>
                        <a:pt x="615" y="1471"/>
                        <a:pt x="616" y="1472"/>
                        <a:pt x="616" y="1473"/>
                      </a:cubicBezTo>
                      <a:cubicBezTo>
                        <a:pt x="616" y="1474"/>
                        <a:pt x="616" y="1475"/>
                        <a:pt x="616" y="1475"/>
                      </a:cubicBezTo>
                      <a:cubicBezTo>
                        <a:pt x="616" y="1481"/>
                        <a:pt x="616" y="1481"/>
                        <a:pt x="616" y="1481"/>
                      </a:cubicBezTo>
                      <a:cubicBezTo>
                        <a:pt x="616" y="1483"/>
                        <a:pt x="615" y="1485"/>
                        <a:pt x="615" y="1486"/>
                      </a:cubicBezTo>
                      <a:cubicBezTo>
                        <a:pt x="615" y="1486"/>
                        <a:pt x="615" y="1486"/>
                        <a:pt x="615" y="1486"/>
                      </a:cubicBezTo>
                      <a:cubicBezTo>
                        <a:pt x="614" y="1487"/>
                        <a:pt x="613" y="1487"/>
                        <a:pt x="612" y="1487"/>
                      </a:cubicBezTo>
                      <a:cubicBezTo>
                        <a:pt x="612" y="1487"/>
                        <a:pt x="611" y="1487"/>
                        <a:pt x="610" y="1486"/>
                      </a:cubicBezTo>
                      <a:cubicBezTo>
                        <a:pt x="610" y="1486"/>
                        <a:pt x="610" y="1486"/>
                        <a:pt x="610" y="1486"/>
                      </a:cubicBezTo>
                      <a:cubicBezTo>
                        <a:pt x="610" y="1485"/>
                        <a:pt x="610" y="1485"/>
                        <a:pt x="610" y="1485"/>
                      </a:cubicBezTo>
                      <a:cubicBezTo>
                        <a:pt x="609" y="1485"/>
                        <a:pt x="609" y="1485"/>
                        <a:pt x="609" y="1485"/>
                      </a:cubicBezTo>
                      <a:cubicBezTo>
                        <a:pt x="608" y="1485"/>
                        <a:pt x="608" y="1485"/>
                        <a:pt x="608" y="1485"/>
                      </a:cubicBezTo>
                      <a:cubicBezTo>
                        <a:pt x="603" y="1485"/>
                        <a:pt x="603" y="1485"/>
                        <a:pt x="603" y="1485"/>
                      </a:cubicBezTo>
                      <a:cubicBezTo>
                        <a:pt x="605" y="1487"/>
                        <a:pt x="605" y="1487"/>
                        <a:pt x="605" y="1487"/>
                      </a:cubicBezTo>
                      <a:cubicBezTo>
                        <a:pt x="606" y="1487"/>
                        <a:pt x="606" y="1487"/>
                        <a:pt x="606" y="1488"/>
                      </a:cubicBezTo>
                      <a:cubicBezTo>
                        <a:pt x="605" y="1488"/>
                        <a:pt x="605" y="1488"/>
                        <a:pt x="605" y="1488"/>
                      </a:cubicBezTo>
                      <a:cubicBezTo>
                        <a:pt x="604" y="1488"/>
                        <a:pt x="604" y="1488"/>
                        <a:pt x="604" y="1488"/>
                      </a:cubicBezTo>
                      <a:cubicBezTo>
                        <a:pt x="603" y="1488"/>
                        <a:pt x="602" y="1488"/>
                        <a:pt x="601" y="1487"/>
                      </a:cubicBezTo>
                      <a:cubicBezTo>
                        <a:pt x="601" y="1487"/>
                        <a:pt x="601" y="1487"/>
                        <a:pt x="601" y="1487"/>
                      </a:cubicBezTo>
                      <a:cubicBezTo>
                        <a:pt x="601" y="1487"/>
                        <a:pt x="601" y="1487"/>
                        <a:pt x="601" y="1487"/>
                      </a:cubicBezTo>
                      <a:cubicBezTo>
                        <a:pt x="600" y="1486"/>
                        <a:pt x="599" y="1486"/>
                        <a:pt x="598" y="1485"/>
                      </a:cubicBezTo>
                      <a:cubicBezTo>
                        <a:pt x="598" y="1485"/>
                        <a:pt x="598" y="1485"/>
                        <a:pt x="598" y="1485"/>
                      </a:cubicBezTo>
                      <a:cubicBezTo>
                        <a:pt x="597" y="1485"/>
                        <a:pt x="597" y="1485"/>
                        <a:pt x="597" y="1485"/>
                      </a:cubicBezTo>
                      <a:cubicBezTo>
                        <a:pt x="597" y="1484"/>
                        <a:pt x="596" y="1484"/>
                        <a:pt x="596" y="1484"/>
                      </a:cubicBezTo>
                      <a:cubicBezTo>
                        <a:pt x="595" y="1483"/>
                        <a:pt x="595" y="1483"/>
                        <a:pt x="595" y="1483"/>
                      </a:cubicBezTo>
                      <a:cubicBezTo>
                        <a:pt x="594" y="1484"/>
                        <a:pt x="594" y="1484"/>
                        <a:pt x="594" y="1484"/>
                      </a:cubicBezTo>
                      <a:cubicBezTo>
                        <a:pt x="593" y="1485"/>
                        <a:pt x="593" y="1485"/>
                        <a:pt x="591" y="1485"/>
                      </a:cubicBezTo>
                      <a:cubicBezTo>
                        <a:pt x="589" y="1485"/>
                        <a:pt x="588" y="1485"/>
                        <a:pt x="587" y="1486"/>
                      </a:cubicBezTo>
                      <a:cubicBezTo>
                        <a:pt x="585" y="1486"/>
                        <a:pt x="584" y="1487"/>
                        <a:pt x="584" y="1488"/>
                      </a:cubicBezTo>
                      <a:cubicBezTo>
                        <a:pt x="583" y="1488"/>
                        <a:pt x="583" y="1488"/>
                        <a:pt x="583" y="1488"/>
                      </a:cubicBezTo>
                      <a:cubicBezTo>
                        <a:pt x="583" y="1489"/>
                        <a:pt x="583" y="1489"/>
                        <a:pt x="583" y="1489"/>
                      </a:cubicBezTo>
                      <a:cubicBezTo>
                        <a:pt x="583" y="1490"/>
                        <a:pt x="582" y="1492"/>
                        <a:pt x="581" y="1493"/>
                      </a:cubicBezTo>
                      <a:cubicBezTo>
                        <a:pt x="581" y="1493"/>
                        <a:pt x="581" y="1493"/>
                        <a:pt x="581" y="1493"/>
                      </a:cubicBezTo>
                      <a:cubicBezTo>
                        <a:pt x="581" y="1493"/>
                        <a:pt x="581" y="1493"/>
                        <a:pt x="581" y="1493"/>
                      </a:cubicBezTo>
                      <a:cubicBezTo>
                        <a:pt x="581" y="1494"/>
                        <a:pt x="581" y="1494"/>
                        <a:pt x="580" y="1494"/>
                      </a:cubicBezTo>
                      <a:cubicBezTo>
                        <a:pt x="580" y="1495"/>
                        <a:pt x="580" y="1496"/>
                        <a:pt x="580" y="1496"/>
                      </a:cubicBezTo>
                      <a:cubicBezTo>
                        <a:pt x="580" y="1498"/>
                        <a:pt x="580" y="1500"/>
                        <a:pt x="579" y="1501"/>
                      </a:cubicBezTo>
                      <a:cubicBezTo>
                        <a:pt x="579" y="1502"/>
                        <a:pt x="579" y="1502"/>
                        <a:pt x="578" y="1503"/>
                      </a:cubicBezTo>
                      <a:cubicBezTo>
                        <a:pt x="578" y="1505"/>
                        <a:pt x="577" y="1506"/>
                        <a:pt x="577" y="1506"/>
                      </a:cubicBezTo>
                      <a:cubicBezTo>
                        <a:pt x="576" y="1507"/>
                        <a:pt x="576" y="1507"/>
                        <a:pt x="576" y="1507"/>
                      </a:cubicBezTo>
                      <a:cubicBezTo>
                        <a:pt x="576" y="1507"/>
                        <a:pt x="576" y="1507"/>
                        <a:pt x="576" y="1507"/>
                      </a:cubicBezTo>
                      <a:cubicBezTo>
                        <a:pt x="576" y="1508"/>
                        <a:pt x="574" y="1510"/>
                        <a:pt x="572" y="1512"/>
                      </a:cubicBezTo>
                      <a:cubicBezTo>
                        <a:pt x="572" y="1512"/>
                        <a:pt x="572" y="1512"/>
                        <a:pt x="572" y="1512"/>
                      </a:cubicBezTo>
                      <a:cubicBezTo>
                        <a:pt x="572" y="1512"/>
                        <a:pt x="572" y="1512"/>
                        <a:pt x="572" y="1512"/>
                      </a:cubicBezTo>
                      <a:cubicBezTo>
                        <a:pt x="571" y="1513"/>
                        <a:pt x="570" y="1516"/>
                        <a:pt x="568" y="1518"/>
                      </a:cubicBezTo>
                      <a:cubicBezTo>
                        <a:pt x="566" y="1519"/>
                        <a:pt x="564" y="1521"/>
                        <a:pt x="564" y="1523"/>
                      </a:cubicBezTo>
                      <a:cubicBezTo>
                        <a:pt x="564" y="1523"/>
                        <a:pt x="563" y="1524"/>
                        <a:pt x="562" y="1526"/>
                      </a:cubicBezTo>
                      <a:cubicBezTo>
                        <a:pt x="562" y="1527"/>
                        <a:pt x="562" y="1527"/>
                        <a:pt x="562" y="1528"/>
                      </a:cubicBezTo>
                      <a:cubicBezTo>
                        <a:pt x="561" y="1530"/>
                        <a:pt x="560" y="1532"/>
                        <a:pt x="560" y="1534"/>
                      </a:cubicBezTo>
                      <a:cubicBezTo>
                        <a:pt x="560" y="1535"/>
                        <a:pt x="561" y="1537"/>
                        <a:pt x="562" y="1538"/>
                      </a:cubicBezTo>
                      <a:cubicBezTo>
                        <a:pt x="563" y="1538"/>
                        <a:pt x="563" y="1538"/>
                        <a:pt x="563" y="1538"/>
                      </a:cubicBezTo>
                      <a:cubicBezTo>
                        <a:pt x="563" y="1538"/>
                        <a:pt x="563" y="1538"/>
                        <a:pt x="563" y="1538"/>
                      </a:cubicBezTo>
                      <a:cubicBezTo>
                        <a:pt x="563" y="1538"/>
                        <a:pt x="564" y="1539"/>
                        <a:pt x="566" y="1540"/>
                      </a:cubicBezTo>
                      <a:cubicBezTo>
                        <a:pt x="567" y="1540"/>
                        <a:pt x="567" y="1540"/>
                        <a:pt x="568" y="1541"/>
                      </a:cubicBezTo>
                      <a:cubicBezTo>
                        <a:pt x="570" y="1541"/>
                        <a:pt x="572" y="1542"/>
                        <a:pt x="574" y="1542"/>
                      </a:cubicBezTo>
                      <a:cubicBezTo>
                        <a:pt x="581" y="1542"/>
                        <a:pt x="581" y="1542"/>
                        <a:pt x="581" y="1542"/>
                      </a:cubicBezTo>
                      <a:cubicBezTo>
                        <a:pt x="583" y="1542"/>
                        <a:pt x="584" y="1542"/>
                        <a:pt x="585" y="1543"/>
                      </a:cubicBezTo>
                      <a:cubicBezTo>
                        <a:pt x="587" y="1543"/>
                        <a:pt x="587" y="1543"/>
                        <a:pt x="587" y="1543"/>
                      </a:cubicBezTo>
                      <a:cubicBezTo>
                        <a:pt x="586" y="1544"/>
                        <a:pt x="586" y="1544"/>
                        <a:pt x="586" y="1544"/>
                      </a:cubicBezTo>
                      <a:cubicBezTo>
                        <a:pt x="586" y="1544"/>
                        <a:pt x="586" y="1544"/>
                        <a:pt x="586" y="1544"/>
                      </a:cubicBezTo>
                      <a:cubicBezTo>
                        <a:pt x="586" y="1544"/>
                        <a:pt x="586" y="1544"/>
                        <a:pt x="586" y="1544"/>
                      </a:cubicBezTo>
                      <a:cubicBezTo>
                        <a:pt x="587" y="1545"/>
                        <a:pt x="588" y="1546"/>
                        <a:pt x="589" y="1547"/>
                      </a:cubicBezTo>
                      <a:cubicBezTo>
                        <a:pt x="589" y="1547"/>
                        <a:pt x="589" y="1547"/>
                        <a:pt x="589" y="1547"/>
                      </a:cubicBezTo>
                      <a:cubicBezTo>
                        <a:pt x="589" y="1547"/>
                        <a:pt x="589" y="1547"/>
                        <a:pt x="589" y="1547"/>
                      </a:cubicBezTo>
                      <a:cubicBezTo>
                        <a:pt x="589" y="1548"/>
                        <a:pt x="590" y="1549"/>
                        <a:pt x="590" y="1550"/>
                      </a:cubicBezTo>
                      <a:cubicBezTo>
                        <a:pt x="590" y="1552"/>
                        <a:pt x="590" y="1552"/>
                        <a:pt x="590" y="1552"/>
                      </a:cubicBezTo>
                      <a:cubicBezTo>
                        <a:pt x="589" y="1552"/>
                        <a:pt x="588" y="1551"/>
                        <a:pt x="587" y="1550"/>
                      </a:cubicBezTo>
                      <a:cubicBezTo>
                        <a:pt x="587" y="1550"/>
                        <a:pt x="587" y="1550"/>
                        <a:pt x="587" y="1550"/>
                      </a:cubicBezTo>
                      <a:cubicBezTo>
                        <a:pt x="586" y="1550"/>
                        <a:pt x="586" y="1550"/>
                        <a:pt x="586" y="1550"/>
                      </a:cubicBezTo>
                      <a:cubicBezTo>
                        <a:pt x="586" y="1550"/>
                        <a:pt x="585" y="1549"/>
                        <a:pt x="585" y="1549"/>
                      </a:cubicBezTo>
                      <a:cubicBezTo>
                        <a:pt x="584" y="1549"/>
                        <a:pt x="583" y="1548"/>
                        <a:pt x="582" y="1548"/>
                      </a:cubicBezTo>
                      <a:cubicBezTo>
                        <a:pt x="581" y="1548"/>
                        <a:pt x="581" y="1548"/>
                        <a:pt x="581" y="1548"/>
                      </a:cubicBezTo>
                      <a:cubicBezTo>
                        <a:pt x="581" y="1548"/>
                        <a:pt x="581" y="1548"/>
                        <a:pt x="581" y="1548"/>
                      </a:cubicBezTo>
                      <a:cubicBezTo>
                        <a:pt x="581" y="1547"/>
                        <a:pt x="578" y="1546"/>
                        <a:pt x="576" y="1546"/>
                      </a:cubicBezTo>
                      <a:cubicBezTo>
                        <a:pt x="575" y="1546"/>
                        <a:pt x="573" y="1546"/>
                        <a:pt x="571" y="1546"/>
                      </a:cubicBezTo>
                      <a:cubicBezTo>
                        <a:pt x="570" y="1546"/>
                        <a:pt x="560" y="1546"/>
                        <a:pt x="560" y="1546"/>
                      </a:cubicBezTo>
                      <a:cubicBezTo>
                        <a:pt x="560" y="1546"/>
                        <a:pt x="560" y="1546"/>
                        <a:pt x="560" y="1546"/>
                      </a:cubicBezTo>
                      <a:cubicBezTo>
                        <a:pt x="560" y="1546"/>
                        <a:pt x="560" y="1546"/>
                        <a:pt x="560" y="1546"/>
                      </a:cubicBezTo>
                      <a:cubicBezTo>
                        <a:pt x="559" y="1546"/>
                        <a:pt x="557" y="1547"/>
                        <a:pt x="555" y="1547"/>
                      </a:cubicBezTo>
                      <a:cubicBezTo>
                        <a:pt x="553" y="1548"/>
                        <a:pt x="552" y="1548"/>
                        <a:pt x="550" y="1549"/>
                      </a:cubicBezTo>
                      <a:cubicBezTo>
                        <a:pt x="550" y="1549"/>
                        <a:pt x="549" y="1549"/>
                        <a:pt x="548" y="1549"/>
                      </a:cubicBezTo>
                      <a:cubicBezTo>
                        <a:pt x="545" y="1550"/>
                        <a:pt x="544" y="1551"/>
                        <a:pt x="543" y="1551"/>
                      </a:cubicBezTo>
                      <a:cubicBezTo>
                        <a:pt x="542" y="1552"/>
                        <a:pt x="541" y="1552"/>
                        <a:pt x="540" y="1553"/>
                      </a:cubicBezTo>
                      <a:cubicBezTo>
                        <a:pt x="539" y="1553"/>
                        <a:pt x="538" y="1554"/>
                        <a:pt x="537" y="1554"/>
                      </a:cubicBezTo>
                      <a:cubicBezTo>
                        <a:pt x="535" y="1554"/>
                        <a:pt x="531" y="1555"/>
                        <a:pt x="528" y="1556"/>
                      </a:cubicBezTo>
                      <a:cubicBezTo>
                        <a:pt x="526" y="1557"/>
                        <a:pt x="523" y="1558"/>
                        <a:pt x="521" y="1560"/>
                      </a:cubicBezTo>
                      <a:cubicBezTo>
                        <a:pt x="520" y="1561"/>
                        <a:pt x="519" y="1562"/>
                        <a:pt x="518" y="1564"/>
                      </a:cubicBezTo>
                      <a:cubicBezTo>
                        <a:pt x="517" y="1565"/>
                        <a:pt x="516" y="1566"/>
                        <a:pt x="516" y="1567"/>
                      </a:cubicBezTo>
                      <a:cubicBezTo>
                        <a:pt x="515" y="1567"/>
                        <a:pt x="515" y="1567"/>
                        <a:pt x="515" y="1567"/>
                      </a:cubicBezTo>
                      <a:cubicBezTo>
                        <a:pt x="515" y="1568"/>
                        <a:pt x="515" y="1568"/>
                        <a:pt x="515" y="1568"/>
                      </a:cubicBezTo>
                      <a:cubicBezTo>
                        <a:pt x="515" y="1568"/>
                        <a:pt x="515" y="1570"/>
                        <a:pt x="515" y="1572"/>
                      </a:cubicBezTo>
                      <a:cubicBezTo>
                        <a:pt x="515" y="1572"/>
                        <a:pt x="515" y="1572"/>
                        <a:pt x="515" y="1572"/>
                      </a:cubicBezTo>
                      <a:cubicBezTo>
                        <a:pt x="515" y="1572"/>
                        <a:pt x="515" y="1572"/>
                        <a:pt x="515" y="1572"/>
                      </a:cubicBezTo>
                      <a:cubicBezTo>
                        <a:pt x="515" y="1573"/>
                        <a:pt x="515" y="1575"/>
                        <a:pt x="513" y="1577"/>
                      </a:cubicBezTo>
                      <a:cubicBezTo>
                        <a:pt x="512" y="1578"/>
                        <a:pt x="511" y="1579"/>
                        <a:pt x="511" y="1580"/>
                      </a:cubicBezTo>
                      <a:cubicBezTo>
                        <a:pt x="511" y="1580"/>
                        <a:pt x="511" y="1580"/>
                        <a:pt x="511" y="1580"/>
                      </a:cubicBezTo>
                      <a:cubicBezTo>
                        <a:pt x="511" y="1581"/>
                        <a:pt x="511" y="1581"/>
                        <a:pt x="511" y="1581"/>
                      </a:cubicBezTo>
                      <a:cubicBezTo>
                        <a:pt x="512" y="1582"/>
                        <a:pt x="512" y="1584"/>
                        <a:pt x="512" y="1586"/>
                      </a:cubicBezTo>
                      <a:cubicBezTo>
                        <a:pt x="512" y="1588"/>
                        <a:pt x="511" y="1591"/>
                        <a:pt x="510" y="1593"/>
                      </a:cubicBezTo>
                      <a:cubicBezTo>
                        <a:pt x="508" y="1595"/>
                        <a:pt x="505" y="1596"/>
                        <a:pt x="503" y="1597"/>
                      </a:cubicBezTo>
                      <a:cubicBezTo>
                        <a:pt x="503" y="1597"/>
                        <a:pt x="503" y="1597"/>
                        <a:pt x="503" y="1597"/>
                      </a:cubicBezTo>
                      <a:cubicBezTo>
                        <a:pt x="503" y="1597"/>
                        <a:pt x="503" y="1597"/>
                        <a:pt x="503" y="1597"/>
                      </a:cubicBezTo>
                      <a:cubicBezTo>
                        <a:pt x="503" y="1598"/>
                        <a:pt x="501" y="1599"/>
                        <a:pt x="500" y="1599"/>
                      </a:cubicBezTo>
                      <a:cubicBezTo>
                        <a:pt x="499" y="1600"/>
                        <a:pt x="497" y="1601"/>
                        <a:pt x="496" y="1602"/>
                      </a:cubicBezTo>
                      <a:cubicBezTo>
                        <a:pt x="493" y="1604"/>
                        <a:pt x="491" y="1605"/>
                        <a:pt x="490" y="1606"/>
                      </a:cubicBezTo>
                      <a:cubicBezTo>
                        <a:pt x="489" y="1606"/>
                        <a:pt x="488" y="1607"/>
                        <a:pt x="487" y="1607"/>
                      </a:cubicBezTo>
                      <a:cubicBezTo>
                        <a:pt x="486" y="1608"/>
                        <a:pt x="485" y="1608"/>
                        <a:pt x="484" y="1609"/>
                      </a:cubicBezTo>
                      <a:cubicBezTo>
                        <a:pt x="482" y="1609"/>
                        <a:pt x="481" y="1609"/>
                        <a:pt x="479" y="1610"/>
                      </a:cubicBezTo>
                      <a:cubicBezTo>
                        <a:pt x="479" y="1610"/>
                        <a:pt x="479" y="1610"/>
                        <a:pt x="479" y="1610"/>
                      </a:cubicBezTo>
                      <a:cubicBezTo>
                        <a:pt x="478" y="1611"/>
                        <a:pt x="478" y="1611"/>
                        <a:pt x="478" y="1611"/>
                      </a:cubicBezTo>
                      <a:cubicBezTo>
                        <a:pt x="477" y="1612"/>
                        <a:pt x="475" y="1612"/>
                        <a:pt x="472" y="1612"/>
                      </a:cubicBezTo>
                      <a:close/>
                    </a:path>
                  </a:pathLst>
                </a:custGeom>
                <a:grpFill/>
                <a:ln w="3175">
                  <a:solidFill>
                    <a:schemeClr val="tx1">
                      <a:lumMod val="50000"/>
                      <a:lumOff val="50000"/>
                    </a:schemeClr>
                  </a:solidFill>
                  <a:round/>
                  <a:headEnd/>
                  <a:tailEnd/>
                </a:ln>
                <a:effectLst>
                  <a:outerShdw blurRad="50800" dist="38100" dir="8100000" algn="tr" rotWithShape="0">
                    <a:prstClr val="black">
                      <a:alpha val="40000"/>
                    </a:prstClr>
                  </a:outerShdw>
                </a:effectLst>
              </p:spPr>
              <p:txBody>
                <a:bodyPr/>
                <a:lstStyle/>
                <a:p>
                  <a:pPr algn="ctr" defTabSz="1218870">
                    <a:defRPr/>
                  </a:pPr>
                  <a:endParaRPr lang="ro-RO" sz="2000">
                    <a:solidFill>
                      <a:sysClr val="windowText" lastClr="000000"/>
                    </a:solidFill>
                    <a:latin typeface="Trebuchet MS" panose="020B0703020202090204" pitchFamily="34" charset="0"/>
                    <a:cs typeface="Arial" panose="020B0604020202020204" pitchFamily="34" charset="0"/>
                  </a:endParaRPr>
                </a:p>
              </p:txBody>
            </p:sp>
            <p:sp>
              <p:nvSpPr>
                <p:cNvPr id="22" name="Freeform 4">
                  <a:extLst>
                    <a:ext uri="{FF2B5EF4-FFF2-40B4-BE49-F238E27FC236}">
                      <a16:creationId xmlns:a16="http://schemas.microsoft.com/office/drawing/2014/main" id="{1FCCC735-F14B-668B-F06A-B23930CE5E25}"/>
                    </a:ext>
                  </a:extLst>
                </p:cNvPr>
                <p:cNvSpPr>
                  <a:spLocks/>
                </p:cNvSpPr>
                <p:nvPr/>
              </p:nvSpPr>
              <p:spPr bwMode="auto">
                <a:xfrm>
                  <a:off x="5166404" y="1912754"/>
                  <a:ext cx="41321" cy="39790"/>
                </a:xfrm>
                <a:custGeom>
                  <a:avLst/>
                  <a:gdLst/>
                  <a:ahLst/>
                  <a:cxnLst>
                    <a:cxn ang="0">
                      <a:pos x="8" y="1"/>
                    </a:cxn>
                    <a:cxn ang="0">
                      <a:pos x="4" y="6"/>
                    </a:cxn>
                    <a:cxn ang="0">
                      <a:pos x="2" y="10"/>
                    </a:cxn>
                    <a:cxn ang="0">
                      <a:pos x="1" y="14"/>
                    </a:cxn>
                    <a:cxn ang="0">
                      <a:pos x="1" y="18"/>
                    </a:cxn>
                    <a:cxn ang="0">
                      <a:pos x="7" y="20"/>
                    </a:cxn>
                    <a:cxn ang="0">
                      <a:pos x="14" y="22"/>
                    </a:cxn>
                    <a:cxn ang="0">
                      <a:pos x="20" y="20"/>
                    </a:cxn>
                    <a:cxn ang="0">
                      <a:pos x="23" y="18"/>
                    </a:cxn>
                    <a:cxn ang="0">
                      <a:pos x="23" y="13"/>
                    </a:cxn>
                    <a:cxn ang="0">
                      <a:pos x="22" y="4"/>
                    </a:cxn>
                    <a:cxn ang="0">
                      <a:pos x="20" y="2"/>
                    </a:cxn>
                    <a:cxn ang="0">
                      <a:pos x="15" y="1"/>
                    </a:cxn>
                    <a:cxn ang="0">
                      <a:pos x="8" y="1"/>
                    </a:cxn>
                  </a:cxnLst>
                  <a:rect l="0" t="0" r="r" b="b"/>
                  <a:pathLst>
                    <a:path w="23" h="22">
                      <a:moveTo>
                        <a:pt x="8" y="1"/>
                      </a:moveTo>
                      <a:cubicBezTo>
                        <a:pt x="7" y="2"/>
                        <a:pt x="5" y="4"/>
                        <a:pt x="4" y="6"/>
                      </a:cubicBezTo>
                      <a:cubicBezTo>
                        <a:pt x="4" y="6"/>
                        <a:pt x="3" y="9"/>
                        <a:pt x="2" y="10"/>
                      </a:cubicBezTo>
                      <a:cubicBezTo>
                        <a:pt x="2" y="12"/>
                        <a:pt x="1" y="13"/>
                        <a:pt x="1" y="14"/>
                      </a:cubicBezTo>
                      <a:cubicBezTo>
                        <a:pt x="0" y="16"/>
                        <a:pt x="0" y="18"/>
                        <a:pt x="1" y="18"/>
                      </a:cubicBezTo>
                      <a:cubicBezTo>
                        <a:pt x="2" y="19"/>
                        <a:pt x="4" y="20"/>
                        <a:pt x="7" y="20"/>
                      </a:cubicBezTo>
                      <a:cubicBezTo>
                        <a:pt x="9" y="21"/>
                        <a:pt x="12" y="22"/>
                        <a:pt x="14" y="22"/>
                      </a:cubicBezTo>
                      <a:cubicBezTo>
                        <a:pt x="17" y="22"/>
                        <a:pt x="20" y="21"/>
                        <a:pt x="20" y="20"/>
                      </a:cubicBezTo>
                      <a:cubicBezTo>
                        <a:pt x="22" y="19"/>
                        <a:pt x="23" y="18"/>
                        <a:pt x="23" y="18"/>
                      </a:cubicBezTo>
                      <a:cubicBezTo>
                        <a:pt x="23" y="18"/>
                        <a:pt x="23" y="15"/>
                        <a:pt x="23" y="13"/>
                      </a:cubicBezTo>
                      <a:cubicBezTo>
                        <a:pt x="23" y="9"/>
                        <a:pt x="23" y="6"/>
                        <a:pt x="22" y="4"/>
                      </a:cubicBezTo>
                      <a:cubicBezTo>
                        <a:pt x="21" y="3"/>
                        <a:pt x="20" y="2"/>
                        <a:pt x="20" y="2"/>
                      </a:cubicBezTo>
                      <a:cubicBezTo>
                        <a:pt x="20" y="2"/>
                        <a:pt x="18" y="1"/>
                        <a:pt x="15" y="1"/>
                      </a:cubicBezTo>
                      <a:cubicBezTo>
                        <a:pt x="12" y="0"/>
                        <a:pt x="9" y="0"/>
                        <a:pt x="8" y="1"/>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1218870">
                    <a:defRPr/>
                  </a:pPr>
                  <a:endParaRPr lang="ro-RO" sz="2000">
                    <a:solidFill>
                      <a:sysClr val="windowText" lastClr="000000"/>
                    </a:solidFill>
                    <a:latin typeface="Trebuchet MS" panose="020B0703020202090204" pitchFamily="34" charset="0"/>
                    <a:cs typeface="Arial" panose="020B0604020202020204" pitchFamily="34" charset="0"/>
                  </a:endParaRPr>
                </a:p>
              </p:txBody>
            </p:sp>
            <p:sp>
              <p:nvSpPr>
                <p:cNvPr id="23" name="Freeform 5">
                  <a:extLst>
                    <a:ext uri="{FF2B5EF4-FFF2-40B4-BE49-F238E27FC236}">
                      <a16:creationId xmlns:a16="http://schemas.microsoft.com/office/drawing/2014/main" id="{300AB3AC-AE2E-2A40-B092-35B82E8808D7}"/>
                    </a:ext>
                  </a:extLst>
                </p:cNvPr>
                <p:cNvSpPr>
                  <a:spLocks/>
                </p:cNvSpPr>
                <p:nvPr/>
              </p:nvSpPr>
              <p:spPr bwMode="auto">
                <a:xfrm>
                  <a:off x="4838132" y="2945012"/>
                  <a:ext cx="460651" cy="690213"/>
                </a:xfrm>
                <a:custGeom>
                  <a:avLst/>
                  <a:gdLst/>
                  <a:ahLst/>
                  <a:cxnLst>
                    <a:cxn ang="0">
                      <a:pos x="62" y="325"/>
                    </a:cxn>
                    <a:cxn ang="0">
                      <a:pos x="74" y="345"/>
                    </a:cxn>
                    <a:cxn ang="0">
                      <a:pos x="100" y="362"/>
                    </a:cxn>
                    <a:cxn ang="0">
                      <a:pos x="116" y="369"/>
                    </a:cxn>
                    <a:cxn ang="0">
                      <a:pos x="135" y="377"/>
                    </a:cxn>
                    <a:cxn ang="0">
                      <a:pos x="157" y="371"/>
                    </a:cxn>
                    <a:cxn ang="0">
                      <a:pos x="187" y="368"/>
                    </a:cxn>
                    <a:cxn ang="0">
                      <a:pos x="204" y="353"/>
                    </a:cxn>
                    <a:cxn ang="0">
                      <a:pos x="189" y="346"/>
                    </a:cxn>
                    <a:cxn ang="0">
                      <a:pos x="198" y="323"/>
                    </a:cxn>
                    <a:cxn ang="0">
                      <a:pos x="218" y="314"/>
                    </a:cxn>
                    <a:cxn ang="0">
                      <a:pos x="238" y="316"/>
                    </a:cxn>
                    <a:cxn ang="0">
                      <a:pos x="248" y="307"/>
                    </a:cxn>
                    <a:cxn ang="0">
                      <a:pos x="251" y="286"/>
                    </a:cxn>
                    <a:cxn ang="0">
                      <a:pos x="240" y="271"/>
                    </a:cxn>
                    <a:cxn ang="0">
                      <a:pos x="223" y="256"/>
                    </a:cxn>
                    <a:cxn ang="0">
                      <a:pos x="206" y="260"/>
                    </a:cxn>
                    <a:cxn ang="0">
                      <a:pos x="189" y="260"/>
                    </a:cxn>
                    <a:cxn ang="0">
                      <a:pos x="167" y="261"/>
                    </a:cxn>
                    <a:cxn ang="0">
                      <a:pos x="161" y="246"/>
                    </a:cxn>
                    <a:cxn ang="0">
                      <a:pos x="173" y="247"/>
                    </a:cxn>
                    <a:cxn ang="0">
                      <a:pos x="186" y="243"/>
                    </a:cxn>
                    <a:cxn ang="0">
                      <a:pos x="183" y="232"/>
                    </a:cxn>
                    <a:cxn ang="0">
                      <a:pos x="160" y="230"/>
                    </a:cxn>
                    <a:cxn ang="0">
                      <a:pos x="152" y="209"/>
                    </a:cxn>
                    <a:cxn ang="0">
                      <a:pos x="156" y="190"/>
                    </a:cxn>
                    <a:cxn ang="0">
                      <a:pos x="174" y="178"/>
                    </a:cxn>
                    <a:cxn ang="0">
                      <a:pos x="172" y="155"/>
                    </a:cxn>
                    <a:cxn ang="0">
                      <a:pos x="184" y="141"/>
                    </a:cxn>
                    <a:cxn ang="0">
                      <a:pos x="196" y="124"/>
                    </a:cxn>
                    <a:cxn ang="0">
                      <a:pos x="193" y="100"/>
                    </a:cxn>
                    <a:cxn ang="0">
                      <a:pos x="194" y="68"/>
                    </a:cxn>
                    <a:cxn ang="0">
                      <a:pos x="202" y="50"/>
                    </a:cxn>
                    <a:cxn ang="0">
                      <a:pos x="207" y="29"/>
                    </a:cxn>
                    <a:cxn ang="0">
                      <a:pos x="199" y="10"/>
                    </a:cxn>
                    <a:cxn ang="0">
                      <a:pos x="184" y="7"/>
                    </a:cxn>
                    <a:cxn ang="0">
                      <a:pos x="166" y="27"/>
                    </a:cxn>
                    <a:cxn ang="0">
                      <a:pos x="154" y="39"/>
                    </a:cxn>
                    <a:cxn ang="0">
                      <a:pos x="134" y="52"/>
                    </a:cxn>
                    <a:cxn ang="0">
                      <a:pos x="114" y="62"/>
                    </a:cxn>
                    <a:cxn ang="0">
                      <a:pos x="91" y="61"/>
                    </a:cxn>
                    <a:cxn ang="0">
                      <a:pos x="89" y="82"/>
                    </a:cxn>
                    <a:cxn ang="0">
                      <a:pos x="64" y="85"/>
                    </a:cxn>
                    <a:cxn ang="0">
                      <a:pos x="43" y="96"/>
                    </a:cxn>
                    <a:cxn ang="0">
                      <a:pos x="17" y="109"/>
                    </a:cxn>
                    <a:cxn ang="0">
                      <a:pos x="23" y="136"/>
                    </a:cxn>
                    <a:cxn ang="0">
                      <a:pos x="9" y="148"/>
                    </a:cxn>
                    <a:cxn ang="0">
                      <a:pos x="13" y="169"/>
                    </a:cxn>
                    <a:cxn ang="0">
                      <a:pos x="3" y="194"/>
                    </a:cxn>
                    <a:cxn ang="0">
                      <a:pos x="3" y="205"/>
                    </a:cxn>
                    <a:cxn ang="0">
                      <a:pos x="13" y="218"/>
                    </a:cxn>
                    <a:cxn ang="0">
                      <a:pos x="19" y="245"/>
                    </a:cxn>
                    <a:cxn ang="0">
                      <a:pos x="27" y="266"/>
                    </a:cxn>
                    <a:cxn ang="0">
                      <a:pos x="28" y="283"/>
                    </a:cxn>
                    <a:cxn ang="0">
                      <a:pos x="40" y="315"/>
                    </a:cxn>
                  </a:cxnLst>
                  <a:rect l="0" t="0" r="r" b="b"/>
                  <a:pathLst>
                    <a:path w="254" h="381">
                      <a:moveTo>
                        <a:pt x="46" y="317"/>
                      </a:moveTo>
                      <a:cubicBezTo>
                        <a:pt x="47" y="317"/>
                        <a:pt x="48" y="319"/>
                        <a:pt x="49" y="319"/>
                      </a:cubicBezTo>
                      <a:cubicBezTo>
                        <a:pt x="51" y="319"/>
                        <a:pt x="53" y="321"/>
                        <a:pt x="53" y="322"/>
                      </a:cubicBezTo>
                      <a:cubicBezTo>
                        <a:pt x="53" y="322"/>
                        <a:pt x="55" y="323"/>
                        <a:pt x="57" y="323"/>
                      </a:cubicBezTo>
                      <a:cubicBezTo>
                        <a:pt x="59" y="323"/>
                        <a:pt x="62" y="324"/>
                        <a:pt x="62" y="325"/>
                      </a:cubicBezTo>
                      <a:cubicBezTo>
                        <a:pt x="62" y="327"/>
                        <a:pt x="64" y="328"/>
                        <a:pt x="65" y="329"/>
                      </a:cubicBezTo>
                      <a:cubicBezTo>
                        <a:pt x="66" y="330"/>
                        <a:pt x="66" y="332"/>
                        <a:pt x="66" y="333"/>
                      </a:cubicBezTo>
                      <a:cubicBezTo>
                        <a:pt x="66" y="335"/>
                        <a:pt x="67" y="338"/>
                        <a:pt x="67" y="338"/>
                      </a:cubicBezTo>
                      <a:cubicBezTo>
                        <a:pt x="67" y="338"/>
                        <a:pt x="69" y="340"/>
                        <a:pt x="70" y="341"/>
                      </a:cubicBezTo>
                      <a:cubicBezTo>
                        <a:pt x="71" y="342"/>
                        <a:pt x="73" y="344"/>
                        <a:pt x="74" y="345"/>
                      </a:cubicBezTo>
                      <a:cubicBezTo>
                        <a:pt x="75" y="346"/>
                        <a:pt x="76" y="348"/>
                        <a:pt x="78" y="349"/>
                      </a:cubicBezTo>
                      <a:cubicBezTo>
                        <a:pt x="80" y="350"/>
                        <a:pt x="83" y="352"/>
                        <a:pt x="84" y="352"/>
                      </a:cubicBezTo>
                      <a:cubicBezTo>
                        <a:pt x="85" y="352"/>
                        <a:pt x="88" y="355"/>
                        <a:pt x="89" y="357"/>
                      </a:cubicBezTo>
                      <a:cubicBezTo>
                        <a:pt x="91" y="358"/>
                        <a:pt x="93" y="361"/>
                        <a:pt x="93" y="361"/>
                      </a:cubicBezTo>
                      <a:cubicBezTo>
                        <a:pt x="95" y="361"/>
                        <a:pt x="98" y="362"/>
                        <a:pt x="100" y="362"/>
                      </a:cubicBezTo>
                      <a:cubicBezTo>
                        <a:pt x="102" y="363"/>
                        <a:pt x="104" y="363"/>
                        <a:pt x="106" y="362"/>
                      </a:cubicBezTo>
                      <a:cubicBezTo>
                        <a:pt x="107" y="362"/>
                        <a:pt x="109" y="362"/>
                        <a:pt x="109" y="363"/>
                      </a:cubicBezTo>
                      <a:cubicBezTo>
                        <a:pt x="109" y="364"/>
                        <a:pt x="110" y="364"/>
                        <a:pt x="110" y="365"/>
                      </a:cubicBezTo>
                      <a:cubicBezTo>
                        <a:pt x="111" y="366"/>
                        <a:pt x="113" y="367"/>
                        <a:pt x="113" y="368"/>
                      </a:cubicBezTo>
                      <a:cubicBezTo>
                        <a:pt x="113" y="369"/>
                        <a:pt x="115" y="369"/>
                        <a:pt x="116" y="369"/>
                      </a:cubicBezTo>
                      <a:cubicBezTo>
                        <a:pt x="117" y="370"/>
                        <a:pt x="119" y="371"/>
                        <a:pt x="119" y="371"/>
                      </a:cubicBezTo>
                      <a:cubicBezTo>
                        <a:pt x="119" y="372"/>
                        <a:pt x="121" y="373"/>
                        <a:pt x="123" y="373"/>
                      </a:cubicBezTo>
                      <a:cubicBezTo>
                        <a:pt x="124" y="373"/>
                        <a:pt x="126" y="374"/>
                        <a:pt x="127" y="376"/>
                      </a:cubicBezTo>
                      <a:cubicBezTo>
                        <a:pt x="128" y="377"/>
                        <a:pt x="129" y="377"/>
                        <a:pt x="130" y="377"/>
                      </a:cubicBezTo>
                      <a:cubicBezTo>
                        <a:pt x="132" y="376"/>
                        <a:pt x="134" y="377"/>
                        <a:pt x="135" y="377"/>
                      </a:cubicBezTo>
                      <a:cubicBezTo>
                        <a:pt x="136" y="378"/>
                        <a:pt x="137" y="380"/>
                        <a:pt x="139" y="380"/>
                      </a:cubicBezTo>
                      <a:cubicBezTo>
                        <a:pt x="141" y="380"/>
                        <a:pt x="144" y="381"/>
                        <a:pt x="144" y="381"/>
                      </a:cubicBezTo>
                      <a:cubicBezTo>
                        <a:pt x="145" y="381"/>
                        <a:pt x="148" y="380"/>
                        <a:pt x="149" y="380"/>
                      </a:cubicBezTo>
                      <a:cubicBezTo>
                        <a:pt x="151" y="380"/>
                        <a:pt x="152" y="379"/>
                        <a:pt x="152" y="377"/>
                      </a:cubicBezTo>
                      <a:cubicBezTo>
                        <a:pt x="152" y="375"/>
                        <a:pt x="155" y="373"/>
                        <a:pt x="157" y="371"/>
                      </a:cubicBezTo>
                      <a:cubicBezTo>
                        <a:pt x="159" y="370"/>
                        <a:pt x="162" y="369"/>
                        <a:pt x="164" y="369"/>
                      </a:cubicBezTo>
                      <a:cubicBezTo>
                        <a:pt x="166" y="370"/>
                        <a:pt x="170" y="371"/>
                        <a:pt x="172" y="371"/>
                      </a:cubicBezTo>
                      <a:cubicBezTo>
                        <a:pt x="175" y="370"/>
                        <a:pt x="178" y="370"/>
                        <a:pt x="179" y="371"/>
                      </a:cubicBezTo>
                      <a:cubicBezTo>
                        <a:pt x="181" y="371"/>
                        <a:pt x="183" y="372"/>
                        <a:pt x="185" y="371"/>
                      </a:cubicBezTo>
                      <a:cubicBezTo>
                        <a:pt x="185" y="371"/>
                        <a:pt x="187" y="369"/>
                        <a:pt x="187" y="368"/>
                      </a:cubicBezTo>
                      <a:cubicBezTo>
                        <a:pt x="188" y="367"/>
                        <a:pt x="189" y="365"/>
                        <a:pt x="191" y="364"/>
                      </a:cubicBezTo>
                      <a:cubicBezTo>
                        <a:pt x="192" y="363"/>
                        <a:pt x="193" y="362"/>
                        <a:pt x="195" y="362"/>
                      </a:cubicBezTo>
                      <a:cubicBezTo>
                        <a:pt x="197" y="362"/>
                        <a:pt x="199" y="362"/>
                        <a:pt x="200" y="361"/>
                      </a:cubicBezTo>
                      <a:cubicBezTo>
                        <a:pt x="201" y="360"/>
                        <a:pt x="203" y="358"/>
                        <a:pt x="204" y="357"/>
                      </a:cubicBezTo>
                      <a:cubicBezTo>
                        <a:pt x="205" y="355"/>
                        <a:pt x="205" y="354"/>
                        <a:pt x="204" y="353"/>
                      </a:cubicBezTo>
                      <a:cubicBezTo>
                        <a:pt x="203" y="352"/>
                        <a:pt x="201" y="351"/>
                        <a:pt x="199" y="350"/>
                      </a:cubicBezTo>
                      <a:cubicBezTo>
                        <a:pt x="198" y="350"/>
                        <a:pt x="195" y="351"/>
                        <a:pt x="193" y="351"/>
                      </a:cubicBezTo>
                      <a:cubicBezTo>
                        <a:pt x="192" y="351"/>
                        <a:pt x="191" y="351"/>
                        <a:pt x="190" y="351"/>
                      </a:cubicBezTo>
                      <a:cubicBezTo>
                        <a:pt x="189" y="351"/>
                        <a:pt x="188" y="350"/>
                        <a:pt x="187" y="349"/>
                      </a:cubicBezTo>
                      <a:cubicBezTo>
                        <a:pt x="186" y="348"/>
                        <a:pt x="187" y="346"/>
                        <a:pt x="189" y="346"/>
                      </a:cubicBezTo>
                      <a:cubicBezTo>
                        <a:pt x="190" y="344"/>
                        <a:pt x="193" y="343"/>
                        <a:pt x="194" y="342"/>
                      </a:cubicBezTo>
                      <a:cubicBezTo>
                        <a:pt x="196" y="341"/>
                        <a:pt x="197" y="339"/>
                        <a:pt x="198" y="338"/>
                      </a:cubicBezTo>
                      <a:cubicBezTo>
                        <a:pt x="198" y="336"/>
                        <a:pt x="198" y="334"/>
                        <a:pt x="198" y="333"/>
                      </a:cubicBezTo>
                      <a:cubicBezTo>
                        <a:pt x="198" y="333"/>
                        <a:pt x="198" y="330"/>
                        <a:pt x="197" y="328"/>
                      </a:cubicBezTo>
                      <a:cubicBezTo>
                        <a:pt x="197" y="327"/>
                        <a:pt x="197" y="324"/>
                        <a:pt x="198" y="323"/>
                      </a:cubicBezTo>
                      <a:cubicBezTo>
                        <a:pt x="198" y="322"/>
                        <a:pt x="200" y="322"/>
                        <a:pt x="203" y="322"/>
                      </a:cubicBezTo>
                      <a:cubicBezTo>
                        <a:pt x="204" y="321"/>
                        <a:pt x="206" y="321"/>
                        <a:pt x="207" y="320"/>
                      </a:cubicBezTo>
                      <a:cubicBezTo>
                        <a:pt x="208" y="319"/>
                        <a:pt x="209" y="317"/>
                        <a:pt x="209" y="316"/>
                      </a:cubicBezTo>
                      <a:cubicBezTo>
                        <a:pt x="209" y="315"/>
                        <a:pt x="210" y="314"/>
                        <a:pt x="212" y="313"/>
                      </a:cubicBezTo>
                      <a:cubicBezTo>
                        <a:pt x="212" y="312"/>
                        <a:pt x="215" y="312"/>
                        <a:pt x="218" y="314"/>
                      </a:cubicBezTo>
                      <a:cubicBezTo>
                        <a:pt x="220" y="314"/>
                        <a:pt x="222" y="314"/>
                        <a:pt x="223" y="314"/>
                      </a:cubicBezTo>
                      <a:cubicBezTo>
                        <a:pt x="224" y="314"/>
                        <a:pt x="226" y="314"/>
                        <a:pt x="227" y="315"/>
                      </a:cubicBezTo>
                      <a:cubicBezTo>
                        <a:pt x="228" y="316"/>
                        <a:pt x="229" y="317"/>
                        <a:pt x="230" y="317"/>
                      </a:cubicBezTo>
                      <a:cubicBezTo>
                        <a:pt x="231" y="317"/>
                        <a:pt x="234" y="317"/>
                        <a:pt x="235" y="318"/>
                      </a:cubicBezTo>
                      <a:cubicBezTo>
                        <a:pt x="237" y="319"/>
                        <a:pt x="238" y="317"/>
                        <a:pt x="238" y="316"/>
                      </a:cubicBezTo>
                      <a:cubicBezTo>
                        <a:pt x="239" y="313"/>
                        <a:pt x="240" y="310"/>
                        <a:pt x="241" y="310"/>
                      </a:cubicBezTo>
                      <a:cubicBezTo>
                        <a:pt x="241" y="310"/>
                        <a:pt x="243" y="310"/>
                        <a:pt x="244" y="310"/>
                      </a:cubicBezTo>
                      <a:cubicBezTo>
                        <a:pt x="245" y="311"/>
                        <a:pt x="246" y="312"/>
                        <a:pt x="248" y="312"/>
                      </a:cubicBezTo>
                      <a:cubicBezTo>
                        <a:pt x="249" y="312"/>
                        <a:pt x="250" y="312"/>
                        <a:pt x="249" y="311"/>
                      </a:cubicBezTo>
                      <a:cubicBezTo>
                        <a:pt x="249" y="309"/>
                        <a:pt x="249" y="308"/>
                        <a:pt x="248" y="307"/>
                      </a:cubicBezTo>
                      <a:cubicBezTo>
                        <a:pt x="248" y="306"/>
                        <a:pt x="248" y="304"/>
                        <a:pt x="249" y="303"/>
                      </a:cubicBezTo>
                      <a:cubicBezTo>
                        <a:pt x="250" y="302"/>
                        <a:pt x="251" y="300"/>
                        <a:pt x="251" y="298"/>
                      </a:cubicBezTo>
                      <a:cubicBezTo>
                        <a:pt x="251" y="297"/>
                        <a:pt x="251" y="295"/>
                        <a:pt x="251" y="293"/>
                      </a:cubicBezTo>
                      <a:cubicBezTo>
                        <a:pt x="252" y="292"/>
                        <a:pt x="253" y="290"/>
                        <a:pt x="253" y="289"/>
                      </a:cubicBezTo>
                      <a:cubicBezTo>
                        <a:pt x="254" y="288"/>
                        <a:pt x="253" y="287"/>
                        <a:pt x="251" y="286"/>
                      </a:cubicBezTo>
                      <a:cubicBezTo>
                        <a:pt x="250" y="286"/>
                        <a:pt x="248" y="286"/>
                        <a:pt x="247" y="286"/>
                      </a:cubicBezTo>
                      <a:cubicBezTo>
                        <a:pt x="246" y="286"/>
                        <a:pt x="245" y="285"/>
                        <a:pt x="245" y="284"/>
                      </a:cubicBezTo>
                      <a:cubicBezTo>
                        <a:pt x="244" y="283"/>
                        <a:pt x="243" y="282"/>
                        <a:pt x="243" y="280"/>
                      </a:cubicBezTo>
                      <a:cubicBezTo>
                        <a:pt x="242" y="278"/>
                        <a:pt x="242" y="276"/>
                        <a:pt x="243" y="274"/>
                      </a:cubicBezTo>
                      <a:cubicBezTo>
                        <a:pt x="243" y="272"/>
                        <a:pt x="241" y="271"/>
                        <a:pt x="240" y="271"/>
                      </a:cubicBezTo>
                      <a:cubicBezTo>
                        <a:pt x="238" y="272"/>
                        <a:pt x="234" y="271"/>
                        <a:pt x="233" y="270"/>
                      </a:cubicBezTo>
                      <a:cubicBezTo>
                        <a:pt x="232" y="270"/>
                        <a:pt x="230" y="268"/>
                        <a:pt x="229" y="268"/>
                      </a:cubicBezTo>
                      <a:cubicBezTo>
                        <a:pt x="227" y="267"/>
                        <a:pt x="227" y="265"/>
                        <a:pt x="227" y="264"/>
                      </a:cubicBezTo>
                      <a:cubicBezTo>
                        <a:pt x="228" y="262"/>
                        <a:pt x="227" y="260"/>
                        <a:pt x="227" y="259"/>
                      </a:cubicBezTo>
                      <a:cubicBezTo>
                        <a:pt x="226" y="257"/>
                        <a:pt x="224" y="256"/>
                        <a:pt x="223" y="256"/>
                      </a:cubicBezTo>
                      <a:cubicBezTo>
                        <a:pt x="222" y="255"/>
                        <a:pt x="220" y="255"/>
                        <a:pt x="219" y="256"/>
                      </a:cubicBezTo>
                      <a:cubicBezTo>
                        <a:pt x="218" y="256"/>
                        <a:pt x="217" y="255"/>
                        <a:pt x="217" y="254"/>
                      </a:cubicBezTo>
                      <a:cubicBezTo>
                        <a:pt x="217" y="253"/>
                        <a:pt x="215" y="252"/>
                        <a:pt x="214" y="253"/>
                      </a:cubicBezTo>
                      <a:cubicBezTo>
                        <a:pt x="213" y="253"/>
                        <a:pt x="211" y="254"/>
                        <a:pt x="210" y="255"/>
                      </a:cubicBezTo>
                      <a:cubicBezTo>
                        <a:pt x="210" y="257"/>
                        <a:pt x="207" y="259"/>
                        <a:pt x="206" y="260"/>
                      </a:cubicBezTo>
                      <a:cubicBezTo>
                        <a:pt x="203" y="261"/>
                        <a:pt x="201" y="262"/>
                        <a:pt x="200" y="262"/>
                      </a:cubicBezTo>
                      <a:cubicBezTo>
                        <a:pt x="199" y="263"/>
                        <a:pt x="197" y="264"/>
                        <a:pt x="196" y="265"/>
                      </a:cubicBezTo>
                      <a:cubicBezTo>
                        <a:pt x="194" y="265"/>
                        <a:pt x="192" y="266"/>
                        <a:pt x="191" y="266"/>
                      </a:cubicBezTo>
                      <a:cubicBezTo>
                        <a:pt x="191" y="266"/>
                        <a:pt x="190" y="265"/>
                        <a:pt x="190" y="264"/>
                      </a:cubicBezTo>
                      <a:cubicBezTo>
                        <a:pt x="190" y="263"/>
                        <a:pt x="190" y="261"/>
                        <a:pt x="189" y="260"/>
                      </a:cubicBezTo>
                      <a:cubicBezTo>
                        <a:pt x="189" y="258"/>
                        <a:pt x="188" y="258"/>
                        <a:pt x="187" y="258"/>
                      </a:cubicBezTo>
                      <a:cubicBezTo>
                        <a:pt x="186" y="257"/>
                        <a:pt x="183" y="257"/>
                        <a:pt x="182" y="257"/>
                      </a:cubicBezTo>
                      <a:cubicBezTo>
                        <a:pt x="181" y="256"/>
                        <a:pt x="178" y="256"/>
                        <a:pt x="176" y="255"/>
                      </a:cubicBezTo>
                      <a:cubicBezTo>
                        <a:pt x="174" y="255"/>
                        <a:pt x="173" y="255"/>
                        <a:pt x="173" y="257"/>
                      </a:cubicBezTo>
                      <a:cubicBezTo>
                        <a:pt x="172" y="259"/>
                        <a:pt x="170" y="261"/>
                        <a:pt x="167" y="261"/>
                      </a:cubicBezTo>
                      <a:cubicBezTo>
                        <a:pt x="165" y="262"/>
                        <a:pt x="164" y="261"/>
                        <a:pt x="164" y="260"/>
                      </a:cubicBezTo>
                      <a:cubicBezTo>
                        <a:pt x="165" y="258"/>
                        <a:pt x="165" y="256"/>
                        <a:pt x="165" y="255"/>
                      </a:cubicBezTo>
                      <a:cubicBezTo>
                        <a:pt x="165" y="253"/>
                        <a:pt x="165" y="251"/>
                        <a:pt x="165" y="251"/>
                      </a:cubicBezTo>
                      <a:cubicBezTo>
                        <a:pt x="164" y="251"/>
                        <a:pt x="163" y="249"/>
                        <a:pt x="163" y="248"/>
                      </a:cubicBezTo>
                      <a:cubicBezTo>
                        <a:pt x="163" y="247"/>
                        <a:pt x="162" y="246"/>
                        <a:pt x="161" y="246"/>
                      </a:cubicBezTo>
                      <a:cubicBezTo>
                        <a:pt x="161" y="245"/>
                        <a:pt x="160" y="243"/>
                        <a:pt x="159" y="241"/>
                      </a:cubicBezTo>
                      <a:cubicBezTo>
                        <a:pt x="158" y="240"/>
                        <a:pt x="159" y="239"/>
                        <a:pt x="160" y="239"/>
                      </a:cubicBezTo>
                      <a:cubicBezTo>
                        <a:pt x="162" y="240"/>
                        <a:pt x="164" y="240"/>
                        <a:pt x="164" y="242"/>
                      </a:cubicBezTo>
                      <a:cubicBezTo>
                        <a:pt x="164" y="243"/>
                        <a:pt x="165" y="245"/>
                        <a:pt x="167" y="245"/>
                      </a:cubicBezTo>
                      <a:cubicBezTo>
                        <a:pt x="168" y="245"/>
                        <a:pt x="171" y="246"/>
                        <a:pt x="173" y="247"/>
                      </a:cubicBezTo>
                      <a:cubicBezTo>
                        <a:pt x="174" y="247"/>
                        <a:pt x="177" y="247"/>
                        <a:pt x="178" y="247"/>
                      </a:cubicBezTo>
                      <a:cubicBezTo>
                        <a:pt x="180" y="247"/>
                        <a:pt x="181" y="248"/>
                        <a:pt x="181" y="249"/>
                      </a:cubicBezTo>
                      <a:cubicBezTo>
                        <a:pt x="181" y="250"/>
                        <a:pt x="183" y="251"/>
                        <a:pt x="184" y="251"/>
                      </a:cubicBezTo>
                      <a:cubicBezTo>
                        <a:pt x="186" y="251"/>
                        <a:pt x="187" y="250"/>
                        <a:pt x="186" y="248"/>
                      </a:cubicBezTo>
                      <a:cubicBezTo>
                        <a:pt x="186" y="247"/>
                        <a:pt x="186" y="244"/>
                        <a:pt x="186" y="243"/>
                      </a:cubicBezTo>
                      <a:cubicBezTo>
                        <a:pt x="186" y="242"/>
                        <a:pt x="187" y="241"/>
                        <a:pt x="188" y="241"/>
                      </a:cubicBezTo>
                      <a:cubicBezTo>
                        <a:pt x="189" y="241"/>
                        <a:pt x="190" y="239"/>
                        <a:pt x="191" y="237"/>
                      </a:cubicBezTo>
                      <a:cubicBezTo>
                        <a:pt x="192" y="236"/>
                        <a:pt x="192" y="234"/>
                        <a:pt x="192" y="232"/>
                      </a:cubicBezTo>
                      <a:cubicBezTo>
                        <a:pt x="191" y="231"/>
                        <a:pt x="190" y="230"/>
                        <a:pt x="188" y="232"/>
                      </a:cubicBezTo>
                      <a:cubicBezTo>
                        <a:pt x="187" y="233"/>
                        <a:pt x="184" y="233"/>
                        <a:pt x="183" y="232"/>
                      </a:cubicBezTo>
                      <a:cubicBezTo>
                        <a:pt x="181" y="231"/>
                        <a:pt x="179" y="231"/>
                        <a:pt x="177" y="230"/>
                      </a:cubicBezTo>
                      <a:cubicBezTo>
                        <a:pt x="176" y="230"/>
                        <a:pt x="173" y="230"/>
                        <a:pt x="171" y="232"/>
                      </a:cubicBezTo>
                      <a:cubicBezTo>
                        <a:pt x="170" y="233"/>
                        <a:pt x="168" y="234"/>
                        <a:pt x="167" y="234"/>
                      </a:cubicBezTo>
                      <a:cubicBezTo>
                        <a:pt x="165" y="234"/>
                        <a:pt x="163" y="234"/>
                        <a:pt x="163" y="234"/>
                      </a:cubicBezTo>
                      <a:cubicBezTo>
                        <a:pt x="161" y="233"/>
                        <a:pt x="160" y="231"/>
                        <a:pt x="160" y="230"/>
                      </a:cubicBezTo>
                      <a:cubicBezTo>
                        <a:pt x="160" y="229"/>
                        <a:pt x="160" y="228"/>
                        <a:pt x="160" y="227"/>
                      </a:cubicBezTo>
                      <a:cubicBezTo>
                        <a:pt x="160" y="226"/>
                        <a:pt x="160" y="225"/>
                        <a:pt x="161" y="224"/>
                      </a:cubicBezTo>
                      <a:cubicBezTo>
                        <a:pt x="161" y="223"/>
                        <a:pt x="160" y="222"/>
                        <a:pt x="158" y="221"/>
                      </a:cubicBezTo>
                      <a:cubicBezTo>
                        <a:pt x="157" y="220"/>
                        <a:pt x="154" y="218"/>
                        <a:pt x="153" y="216"/>
                      </a:cubicBezTo>
                      <a:cubicBezTo>
                        <a:pt x="152" y="214"/>
                        <a:pt x="151" y="211"/>
                        <a:pt x="152" y="209"/>
                      </a:cubicBezTo>
                      <a:cubicBezTo>
                        <a:pt x="153" y="208"/>
                        <a:pt x="154" y="205"/>
                        <a:pt x="154" y="203"/>
                      </a:cubicBezTo>
                      <a:cubicBezTo>
                        <a:pt x="155" y="201"/>
                        <a:pt x="155" y="199"/>
                        <a:pt x="156" y="197"/>
                      </a:cubicBezTo>
                      <a:cubicBezTo>
                        <a:pt x="157" y="197"/>
                        <a:pt x="156" y="195"/>
                        <a:pt x="155" y="195"/>
                      </a:cubicBezTo>
                      <a:cubicBezTo>
                        <a:pt x="153" y="194"/>
                        <a:pt x="153" y="193"/>
                        <a:pt x="153" y="192"/>
                      </a:cubicBezTo>
                      <a:cubicBezTo>
                        <a:pt x="153" y="191"/>
                        <a:pt x="155" y="190"/>
                        <a:pt x="156" y="190"/>
                      </a:cubicBezTo>
                      <a:cubicBezTo>
                        <a:pt x="158" y="191"/>
                        <a:pt x="160" y="191"/>
                        <a:pt x="161" y="191"/>
                      </a:cubicBezTo>
                      <a:cubicBezTo>
                        <a:pt x="163" y="191"/>
                        <a:pt x="167" y="192"/>
                        <a:pt x="168" y="193"/>
                      </a:cubicBezTo>
                      <a:cubicBezTo>
                        <a:pt x="170" y="193"/>
                        <a:pt x="171" y="191"/>
                        <a:pt x="172" y="189"/>
                      </a:cubicBezTo>
                      <a:cubicBezTo>
                        <a:pt x="172" y="188"/>
                        <a:pt x="173" y="185"/>
                        <a:pt x="174" y="184"/>
                      </a:cubicBezTo>
                      <a:cubicBezTo>
                        <a:pt x="175" y="183"/>
                        <a:pt x="174" y="181"/>
                        <a:pt x="174" y="178"/>
                      </a:cubicBezTo>
                      <a:cubicBezTo>
                        <a:pt x="173" y="176"/>
                        <a:pt x="171" y="173"/>
                        <a:pt x="171" y="172"/>
                      </a:cubicBezTo>
                      <a:cubicBezTo>
                        <a:pt x="170" y="173"/>
                        <a:pt x="169" y="170"/>
                        <a:pt x="169" y="167"/>
                      </a:cubicBezTo>
                      <a:cubicBezTo>
                        <a:pt x="169" y="166"/>
                        <a:pt x="169" y="162"/>
                        <a:pt x="169" y="160"/>
                      </a:cubicBezTo>
                      <a:cubicBezTo>
                        <a:pt x="169" y="158"/>
                        <a:pt x="170" y="156"/>
                        <a:pt x="171" y="156"/>
                      </a:cubicBezTo>
                      <a:cubicBezTo>
                        <a:pt x="172" y="156"/>
                        <a:pt x="172" y="156"/>
                        <a:pt x="172" y="155"/>
                      </a:cubicBezTo>
                      <a:cubicBezTo>
                        <a:pt x="172" y="154"/>
                        <a:pt x="172" y="152"/>
                        <a:pt x="172" y="150"/>
                      </a:cubicBezTo>
                      <a:cubicBezTo>
                        <a:pt x="172" y="150"/>
                        <a:pt x="172" y="147"/>
                        <a:pt x="172" y="145"/>
                      </a:cubicBezTo>
                      <a:cubicBezTo>
                        <a:pt x="172" y="145"/>
                        <a:pt x="173" y="143"/>
                        <a:pt x="174" y="142"/>
                      </a:cubicBezTo>
                      <a:cubicBezTo>
                        <a:pt x="175" y="141"/>
                        <a:pt x="178" y="141"/>
                        <a:pt x="179" y="141"/>
                      </a:cubicBezTo>
                      <a:cubicBezTo>
                        <a:pt x="180" y="141"/>
                        <a:pt x="182" y="141"/>
                        <a:pt x="184" y="141"/>
                      </a:cubicBezTo>
                      <a:cubicBezTo>
                        <a:pt x="185" y="141"/>
                        <a:pt x="187" y="141"/>
                        <a:pt x="188" y="141"/>
                      </a:cubicBezTo>
                      <a:cubicBezTo>
                        <a:pt x="189" y="141"/>
                        <a:pt x="191" y="141"/>
                        <a:pt x="192" y="141"/>
                      </a:cubicBezTo>
                      <a:cubicBezTo>
                        <a:pt x="194" y="141"/>
                        <a:pt x="195" y="139"/>
                        <a:pt x="195" y="136"/>
                      </a:cubicBezTo>
                      <a:cubicBezTo>
                        <a:pt x="195" y="134"/>
                        <a:pt x="196" y="131"/>
                        <a:pt x="195" y="130"/>
                      </a:cubicBezTo>
                      <a:cubicBezTo>
                        <a:pt x="195" y="128"/>
                        <a:pt x="195" y="125"/>
                        <a:pt x="196" y="124"/>
                      </a:cubicBezTo>
                      <a:cubicBezTo>
                        <a:pt x="197" y="124"/>
                        <a:pt x="197" y="121"/>
                        <a:pt x="195" y="119"/>
                      </a:cubicBezTo>
                      <a:cubicBezTo>
                        <a:pt x="194" y="118"/>
                        <a:pt x="191" y="115"/>
                        <a:pt x="188" y="114"/>
                      </a:cubicBezTo>
                      <a:cubicBezTo>
                        <a:pt x="186" y="113"/>
                        <a:pt x="185" y="111"/>
                        <a:pt x="187" y="110"/>
                      </a:cubicBezTo>
                      <a:cubicBezTo>
                        <a:pt x="189" y="109"/>
                        <a:pt x="191" y="108"/>
                        <a:pt x="192" y="106"/>
                      </a:cubicBezTo>
                      <a:cubicBezTo>
                        <a:pt x="192" y="105"/>
                        <a:pt x="193" y="103"/>
                        <a:pt x="193" y="100"/>
                      </a:cubicBezTo>
                      <a:cubicBezTo>
                        <a:pt x="193" y="98"/>
                        <a:pt x="193" y="95"/>
                        <a:pt x="193" y="93"/>
                      </a:cubicBezTo>
                      <a:cubicBezTo>
                        <a:pt x="194" y="91"/>
                        <a:pt x="194" y="88"/>
                        <a:pt x="194" y="86"/>
                      </a:cubicBezTo>
                      <a:cubicBezTo>
                        <a:pt x="194" y="85"/>
                        <a:pt x="195" y="82"/>
                        <a:pt x="195" y="80"/>
                      </a:cubicBezTo>
                      <a:cubicBezTo>
                        <a:pt x="195" y="78"/>
                        <a:pt x="194" y="75"/>
                        <a:pt x="194" y="74"/>
                      </a:cubicBezTo>
                      <a:cubicBezTo>
                        <a:pt x="193" y="72"/>
                        <a:pt x="193" y="70"/>
                        <a:pt x="194" y="68"/>
                      </a:cubicBezTo>
                      <a:cubicBezTo>
                        <a:pt x="195" y="66"/>
                        <a:pt x="196" y="63"/>
                        <a:pt x="198" y="62"/>
                      </a:cubicBezTo>
                      <a:cubicBezTo>
                        <a:pt x="199" y="60"/>
                        <a:pt x="203" y="58"/>
                        <a:pt x="203" y="57"/>
                      </a:cubicBezTo>
                      <a:cubicBezTo>
                        <a:pt x="205" y="55"/>
                        <a:pt x="207" y="53"/>
                        <a:pt x="207" y="52"/>
                      </a:cubicBezTo>
                      <a:cubicBezTo>
                        <a:pt x="207" y="51"/>
                        <a:pt x="207" y="51"/>
                        <a:pt x="205" y="51"/>
                      </a:cubicBezTo>
                      <a:cubicBezTo>
                        <a:pt x="204" y="51"/>
                        <a:pt x="203" y="51"/>
                        <a:pt x="202" y="50"/>
                      </a:cubicBezTo>
                      <a:cubicBezTo>
                        <a:pt x="200" y="49"/>
                        <a:pt x="198" y="48"/>
                        <a:pt x="197" y="47"/>
                      </a:cubicBezTo>
                      <a:cubicBezTo>
                        <a:pt x="196" y="47"/>
                        <a:pt x="196" y="44"/>
                        <a:pt x="197" y="42"/>
                      </a:cubicBezTo>
                      <a:cubicBezTo>
                        <a:pt x="198" y="41"/>
                        <a:pt x="199" y="38"/>
                        <a:pt x="200" y="36"/>
                      </a:cubicBezTo>
                      <a:cubicBezTo>
                        <a:pt x="201" y="35"/>
                        <a:pt x="203" y="34"/>
                        <a:pt x="204" y="33"/>
                      </a:cubicBezTo>
                      <a:cubicBezTo>
                        <a:pt x="206" y="32"/>
                        <a:pt x="207" y="30"/>
                        <a:pt x="207" y="29"/>
                      </a:cubicBezTo>
                      <a:cubicBezTo>
                        <a:pt x="207" y="28"/>
                        <a:pt x="206" y="26"/>
                        <a:pt x="205" y="25"/>
                      </a:cubicBezTo>
                      <a:cubicBezTo>
                        <a:pt x="205" y="24"/>
                        <a:pt x="204" y="23"/>
                        <a:pt x="204" y="21"/>
                      </a:cubicBezTo>
                      <a:cubicBezTo>
                        <a:pt x="205" y="20"/>
                        <a:pt x="205" y="18"/>
                        <a:pt x="205" y="17"/>
                      </a:cubicBezTo>
                      <a:cubicBezTo>
                        <a:pt x="205" y="15"/>
                        <a:pt x="204" y="13"/>
                        <a:pt x="203" y="12"/>
                      </a:cubicBezTo>
                      <a:cubicBezTo>
                        <a:pt x="202" y="10"/>
                        <a:pt x="200" y="9"/>
                        <a:pt x="199" y="10"/>
                      </a:cubicBezTo>
                      <a:cubicBezTo>
                        <a:pt x="198" y="11"/>
                        <a:pt x="196" y="10"/>
                        <a:pt x="195" y="9"/>
                      </a:cubicBezTo>
                      <a:cubicBezTo>
                        <a:pt x="194" y="9"/>
                        <a:pt x="193" y="7"/>
                        <a:pt x="192" y="6"/>
                      </a:cubicBezTo>
                      <a:cubicBezTo>
                        <a:pt x="191" y="5"/>
                        <a:pt x="190" y="4"/>
                        <a:pt x="190" y="2"/>
                      </a:cubicBezTo>
                      <a:cubicBezTo>
                        <a:pt x="190" y="0"/>
                        <a:pt x="188" y="0"/>
                        <a:pt x="187" y="2"/>
                      </a:cubicBezTo>
                      <a:cubicBezTo>
                        <a:pt x="185" y="4"/>
                        <a:pt x="184" y="5"/>
                        <a:pt x="184" y="7"/>
                      </a:cubicBezTo>
                      <a:cubicBezTo>
                        <a:pt x="184" y="9"/>
                        <a:pt x="184" y="10"/>
                        <a:pt x="183" y="10"/>
                      </a:cubicBezTo>
                      <a:cubicBezTo>
                        <a:pt x="182" y="9"/>
                        <a:pt x="181" y="11"/>
                        <a:pt x="178" y="11"/>
                      </a:cubicBezTo>
                      <a:cubicBezTo>
                        <a:pt x="176" y="13"/>
                        <a:pt x="173" y="16"/>
                        <a:pt x="171" y="17"/>
                      </a:cubicBezTo>
                      <a:cubicBezTo>
                        <a:pt x="168" y="18"/>
                        <a:pt x="167" y="21"/>
                        <a:pt x="167" y="22"/>
                      </a:cubicBezTo>
                      <a:cubicBezTo>
                        <a:pt x="167" y="24"/>
                        <a:pt x="166" y="26"/>
                        <a:pt x="166" y="27"/>
                      </a:cubicBezTo>
                      <a:cubicBezTo>
                        <a:pt x="166" y="29"/>
                        <a:pt x="165" y="30"/>
                        <a:pt x="165" y="31"/>
                      </a:cubicBezTo>
                      <a:cubicBezTo>
                        <a:pt x="164" y="32"/>
                        <a:pt x="162" y="32"/>
                        <a:pt x="161" y="31"/>
                      </a:cubicBezTo>
                      <a:cubicBezTo>
                        <a:pt x="160" y="31"/>
                        <a:pt x="159" y="32"/>
                        <a:pt x="159" y="33"/>
                      </a:cubicBezTo>
                      <a:cubicBezTo>
                        <a:pt x="159" y="35"/>
                        <a:pt x="158" y="37"/>
                        <a:pt x="157" y="37"/>
                      </a:cubicBezTo>
                      <a:cubicBezTo>
                        <a:pt x="156" y="37"/>
                        <a:pt x="155" y="38"/>
                        <a:pt x="154" y="39"/>
                      </a:cubicBezTo>
                      <a:cubicBezTo>
                        <a:pt x="153" y="40"/>
                        <a:pt x="152" y="42"/>
                        <a:pt x="150" y="43"/>
                      </a:cubicBezTo>
                      <a:cubicBezTo>
                        <a:pt x="149" y="44"/>
                        <a:pt x="146" y="44"/>
                        <a:pt x="144" y="42"/>
                      </a:cubicBezTo>
                      <a:cubicBezTo>
                        <a:pt x="143" y="41"/>
                        <a:pt x="140" y="42"/>
                        <a:pt x="138" y="43"/>
                      </a:cubicBezTo>
                      <a:cubicBezTo>
                        <a:pt x="136" y="44"/>
                        <a:pt x="134" y="46"/>
                        <a:pt x="134" y="46"/>
                      </a:cubicBezTo>
                      <a:cubicBezTo>
                        <a:pt x="134" y="48"/>
                        <a:pt x="134" y="51"/>
                        <a:pt x="134" y="52"/>
                      </a:cubicBezTo>
                      <a:cubicBezTo>
                        <a:pt x="134" y="54"/>
                        <a:pt x="134" y="57"/>
                        <a:pt x="136" y="58"/>
                      </a:cubicBezTo>
                      <a:cubicBezTo>
                        <a:pt x="137" y="59"/>
                        <a:pt x="136" y="60"/>
                        <a:pt x="135" y="60"/>
                      </a:cubicBezTo>
                      <a:cubicBezTo>
                        <a:pt x="133" y="60"/>
                        <a:pt x="130" y="60"/>
                        <a:pt x="128" y="60"/>
                      </a:cubicBezTo>
                      <a:cubicBezTo>
                        <a:pt x="126" y="60"/>
                        <a:pt x="122" y="60"/>
                        <a:pt x="122" y="61"/>
                      </a:cubicBezTo>
                      <a:cubicBezTo>
                        <a:pt x="120" y="61"/>
                        <a:pt x="116" y="62"/>
                        <a:pt x="114" y="62"/>
                      </a:cubicBezTo>
                      <a:cubicBezTo>
                        <a:pt x="111" y="62"/>
                        <a:pt x="107" y="61"/>
                        <a:pt x="105" y="62"/>
                      </a:cubicBezTo>
                      <a:cubicBezTo>
                        <a:pt x="104" y="61"/>
                        <a:pt x="102" y="60"/>
                        <a:pt x="101" y="60"/>
                      </a:cubicBezTo>
                      <a:cubicBezTo>
                        <a:pt x="100" y="59"/>
                        <a:pt x="98" y="57"/>
                        <a:pt x="97" y="56"/>
                      </a:cubicBezTo>
                      <a:cubicBezTo>
                        <a:pt x="96" y="54"/>
                        <a:pt x="94" y="54"/>
                        <a:pt x="93" y="56"/>
                      </a:cubicBezTo>
                      <a:cubicBezTo>
                        <a:pt x="91" y="57"/>
                        <a:pt x="90" y="59"/>
                        <a:pt x="91" y="61"/>
                      </a:cubicBezTo>
                      <a:cubicBezTo>
                        <a:pt x="91" y="62"/>
                        <a:pt x="91" y="64"/>
                        <a:pt x="92" y="66"/>
                      </a:cubicBezTo>
                      <a:cubicBezTo>
                        <a:pt x="93" y="67"/>
                        <a:pt x="93" y="69"/>
                        <a:pt x="93" y="70"/>
                      </a:cubicBezTo>
                      <a:cubicBezTo>
                        <a:pt x="93" y="71"/>
                        <a:pt x="93" y="74"/>
                        <a:pt x="94" y="75"/>
                      </a:cubicBezTo>
                      <a:cubicBezTo>
                        <a:pt x="95" y="76"/>
                        <a:pt x="95" y="78"/>
                        <a:pt x="94" y="80"/>
                      </a:cubicBezTo>
                      <a:cubicBezTo>
                        <a:pt x="93" y="81"/>
                        <a:pt x="91" y="83"/>
                        <a:pt x="89" y="82"/>
                      </a:cubicBezTo>
                      <a:cubicBezTo>
                        <a:pt x="87" y="82"/>
                        <a:pt x="83" y="82"/>
                        <a:pt x="82" y="82"/>
                      </a:cubicBezTo>
                      <a:cubicBezTo>
                        <a:pt x="80" y="82"/>
                        <a:pt x="77" y="83"/>
                        <a:pt x="75" y="83"/>
                      </a:cubicBezTo>
                      <a:cubicBezTo>
                        <a:pt x="74" y="82"/>
                        <a:pt x="73" y="84"/>
                        <a:pt x="72" y="84"/>
                      </a:cubicBezTo>
                      <a:cubicBezTo>
                        <a:pt x="71" y="86"/>
                        <a:pt x="69" y="87"/>
                        <a:pt x="67" y="87"/>
                      </a:cubicBezTo>
                      <a:cubicBezTo>
                        <a:pt x="67" y="87"/>
                        <a:pt x="65" y="85"/>
                        <a:pt x="64" y="85"/>
                      </a:cubicBezTo>
                      <a:cubicBezTo>
                        <a:pt x="63" y="84"/>
                        <a:pt x="60" y="82"/>
                        <a:pt x="58" y="82"/>
                      </a:cubicBezTo>
                      <a:cubicBezTo>
                        <a:pt x="57" y="82"/>
                        <a:pt x="55" y="84"/>
                        <a:pt x="54" y="86"/>
                      </a:cubicBezTo>
                      <a:cubicBezTo>
                        <a:pt x="52" y="87"/>
                        <a:pt x="51" y="90"/>
                        <a:pt x="51" y="91"/>
                      </a:cubicBezTo>
                      <a:cubicBezTo>
                        <a:pt x="51" y="93"/>
                        <a:pt x="49" y="94"/>
                        <a:pt x="48" y="94"/>
                      </a:cubicBezTo>
                      <a:cubicBezTo>
                        <a:pt x="47" y="94"/>
                        <a:pt x="45" y="95"/>
                        <a:pt x="43" y="96"/>
                      </a:cubicBezTo>
                      <a:cubicBezTo>
                        <a:pt x="42" y="97"/>
                        <a:pt x="39" y="99"/>
                        <a:pt x="37" y="100"/>
                      </a:cubicBezTo>
                      <a:cubicBezTo>
                        <a:pt x="35" y="102"/>
                        <a:pt x="33" y="103"/>
                        <a:pt x="32" y="102"/>
                      </a:cubicBezTo>
                      <a:cubicBezTo>
                        <a:pt x="31" y="101"/>
                        <a:pt x="28" y="101"/>
                        <a:pt x="26" y="102"/>
                      </a:cubicBezTo>
                      <a:cubicBezTo>
                        <a:pt x="24" y="102"/>
                        <a:pt x="20" y="103"/>
                        <a:pt x="18" y="104"/>
                      </a:cubicBezTo>
                      <a:cubicBezTo>
                        <a:pt x="15" y="106"/>
                        <a:pt x="15" y="108"/>
                        <a:pt x="17" y="109"/>
                      </a:cubicBezTo>
                      <a:cubicBezTo>
                        <a:pt x="20" y="110"/>
                        <a:pt x="20" y="113"/>
                        <a:pt x="19" y="114"/>
                      </a:cubicBezTo>
                      <a:cubicBezTo>
                        <a:pt x="18" y="116"/>
                        <a:pt x="20" y="118"/>
                        <a:pt x="21" y="119"/>
                      </a:cubicBezTo>
                      <a:cubicBezTo>
                        <a:pt x="24" y="119"/>
                        <a:pt x="27" y="121"/>
                        <a:pt x="27" y="123"/>
                      </a:cubicBezTo>
                      <a:cubicBezTo>
                        <a:pt x="28" y="124"/>
                        <a:pt x="28" y="127"/>
                        <a:pt x="27" y="129"/>
                      </a:cubicBezTo>
                      <a:cubicBezTo>
                        <a:pt x="26" y="130"/>
                        <a:pt x="24" y="134"/>
                        <a:pt x="23" y="136"/>
                      </a:cubicBezTo>
                      <a:cubicBezTo>
                        <a:pt x="22" y="137"/>
                        <a:pt x="22" y="141"/>
                        <a:pt x="21" y="142"/>
                      </a:cubicBezTo>
                      <a:cubicBezTo>
                        <a:pt x="21" y="144"/>
                        <a:pt x="20" y="147"/>
                        <a:pt x="19" y="147"/>
                      </a:cubicBezTo>
                      <a:cubicBezTo>
                        <a:pt x="19" y="148"/>
                        <a:pt x="17" y="148"/>
                        <a:pt x="15" y="149"/>
                      </a:cubicBezTo>
                      <a:cubicBezTo>
                        <a:pt x="14" y="149"/>
                        <a:pt x="12" y="149"/>
                        <a:pt x="12" y="149"/>
                      </a:cubicBezTo>
                      <a:cubicBezTo>
                        <a:pt x="11" y="148"/>
                        <a:pt x="9" y="148"/>
                        <a:pt x="9" y="148"/>
                      </a:cubicBezTo>
                      <a:cubicBezTo>
                        <a:pt x="8" y="149"/>
                        <a:pt x="7" y="150"/>
                        <a:pt x="6" y="151"/>
                      </a:cubicBezTo>
                      <a:cubicBezTo>
                        <a:pt x="5" y="152"/>
                        <a:pt x="6" y="154"/>
                        <a:pt x="8" y="155"/>
                      </a:cubicBezTo>
                      <a:cubicBezTo>
                        <a:pt x="10" y="154"/>
                        <a:pt x="12" y="156"/>
                        <a:pt x="13" y="158"/>
                      </a:cubicBezTo>
                      <a:cubicBezTo>
                        <a:pt x="13" y="159"/>
                        <a:pt x="13" y="161"/>
                        <a:pt x="12" y="162"/>
                      </a:cubicBezTo>
                      <a:cubicBezTo>
                        <a:pt x="12" y="163"/>
                        <a:pt x="12" y="166"/>
                        <a:pt x="13" y="169"/>
                      </a:cubicBezTo>
                      <a:cubicBezTo>
                        <a:pt x="14" y="172"/>
                        <a:pt x="14" y="175"/>
                        <a:pt x="13" y="176"/>
                      </a:cubicBezTo>
                      <a:cubicBezTo>
                        <a:pt x="12" y="176"/>
                        <a:pt x="11" y="177"/>
                        <a:pt x="11" y="178"/>
                      </a:cubicBezTo>
                      <a:cubicBezTo>
                        <a:pt x="11" y="179"/>
                        <a:pt x="10" y="182"/>
                        <a:pt x="10" y="183"/>
                      </a:cubicBezTo>
                      <a:cubicBezTo>
                        <a:pt x="11" y="185"/>
                        <a:pt x="10" y="188"/>
                        <a:pt x="9" y="188"/>
                      </a:cubicBezTo>
                      <a:cubicBezTo>
                        <a:pt x="8" y="189"/>
                        <a:pt x="5" y="192"/>
                        <a:pt x="3" y="194"/>
                      </a:cubicBezTo>
                      <a:cubicBezTo>
                        <a:pt x="1" y="196"/>
                        <a:pt x="0" y="198"/>
                        <a:pt x="1" y="199"/>
                      </a:cubicBezTo>
                      <a:cubicBezTo>
                        <a:pt x="1" y="199"/>
                        <a:pt x="1" y="199"/>
                        <a:pt x="2" y="199"/>
                      </a:cubicBezTo>
                      <a:cubicBezTo>
                        <a:pt x="4" y="200"/>
                        <a:pt x="4" y="200"/>
                        <a:pt x="2" y="201"/>
                      </a:cubicBezTo>
                      <a:cubicBezTo>
                        <a:pt x="1" y="202"/>
                        <a:pt x="0" y="203"/>
                        <a:pt x="0" y="204"/>
                      </a:cubicBezTo>
                      <a:cubicBezTo>
                        <a:pt x="0" y="205"/>
                        <a:pt x="2" y="205"/>
                        <a:pt x="3" y="205"/>
                      </a:cubicBezTo>
                      <a:cubicBezTo>
                        <a:pt x="4" y="206"/>
                        <a:pt x="6" y="207"/>
                        <a:pt x="7" y="209"/>
                      </a:cubicBezTo>
                      <a:cubicBezTo>
                        <a:pt x="8" y="210"/>
                        <a:pt x="9" y="211"/>
                        <a:pt x="9" y="212"/>
                      </a:cubicBezTo>
                      <a:cubicBezTo>
                        <a:pt x="9" y="213"/>
                        <a:pt x="9" y="214"/>
                        <a:pt x="10" y="214"/>
                      </a:cubicBezTo>
                      <a:cubicBezTo>
                        <a:pt x="11" y="214"/>
                        <a:pt x="11" y="215"/>
                        <a:pt x="11" y="215"/>
                      </a:cubicBezTo>
                      <a:cubicBezTo>
                        <a:pt x="11" y="216"/>
                        <a:pt x="11" y="218"/>
                        <a:pt x="13" y="218"/>
                      </a:cubicBezTo>
                      <a:cubicBezTo>
                        <a:pt x="14" y="218"/>
                        <a:pt x="14" y="220"/>
                        <a:pt x="14" y="221"/>
                      </a:cubicBezTo>
                      <a:cubicBezTo>
                        <a:pt x="14" y="223"/>
                        <a:pt x="15" y="226"/>
                        <a:pt x="15" y="227"/>
                      </a:cubicBezTo>
                      <a:cubicBezTo>
                        <a:pt x="15" y="229"/>
                        <a:pt x="15" y="231"/>
                        <a:pt x="15" y="233"/>
                      </a:cubicBezTo>
                      <a:cubicBezTo>
                        <a:pt x="16" y="235"/>
                        <a:pt x="17" y="238"/>
                        <a:pt x="18" y="240"/>
                      </a:cubicBezTo>
                      <a:cubicBezTo>
                        <a:pt x="19" y="241"/>
                        <a:pt x="19" y="244"/>
                        <a:pt x="19" y="245"/>
                      </a:cubicBezTo>
                      <a:cubicBezTo>
                        <a:pt x="19" y="247"/>
                        <a:pt x="20" y="248"/>
                        <a:pt x="21" y="249"/>
                      </a:cubicBezTo>
                      <a:cubicBezTo>
                        <a:pt x="22" y="250"/>
                        <a:pt x="24" y="252"/>
                        <a:pt x="24" y="253"/>
                      </a:cubicBezTo>
                      <a:cubicBezTo>
                        <a:pt x="25" y="255"/>
                        <a:pt x="25" y="257"/>
                        <a:pt x="25" y="258"/>
                      </a:cubicBezTo>
                      <a:cubicBezTo>
                        <a:pt x="25" y="259"/>
                        <a:pt x="25" y="261"/>
                        <a:pt x="26" y="262"/>
                      </a:cubicBezTo>
                      <a:cubicBezTo>
                        <a:pt x="26" y="263"/>
                        <a:pt x="27" y="265"/>
                        <a:pt x="27" y="266"/>
                      </a:cubicBezTo>
                      <a:cubicBezTo>
                        <a:pt x="27" y="267"/>
                        <a:pt x="27" y="268"/>
                        <a:pt x="27" y="270"/>
                      </a:cubicBezTo>
                      <a:cubicBezTo>
                        <a:pt x="27" y="271"/>
                        <a:pt x="27" y="273"/>
                        <a:pt x="27" y="273"/>
                      </a:cubicBezTo>
                      <a:cubicBezTo>
                        <a:pt x="27" y="274"/>
                        <a:pt x="28" y="275"/>
                        <a:pt x="28" y="276"/>
                      </a:cubicBezTo>
                      <a:cubicBezTo>
                        <a:pt x="28" y="276"/>
                        <a:pt x="28" y="277"/>
                        <a:pt x="28" y="278"/>
                      </a:cubicBezTo>
                      <a:cubicBezTo>
                        <a:pt x="28" y="279"/>
                        <a:pt x="28" y="281"/>
                        <a:pt x="28" y="283"/>
                      </a:cubicBezTo>
                      <a:cubicBezTo>
                        <a:pt x="29" y="285"/>
                        <a:pt x="29" y="289"/>
                        <a:pt x="30" y="290"/>
                      </a:cubicBezTo>
                      <a:cubicBezTo>
                        <a:pt x="30" y="293"/>
                        <a:pt x="30" y="296"/>
                        <a:pt x="31" y="298"/>
                      </a:cubicBezTo>
                      <a:cubicBezTo>
                        <a:pt x="31" y="300"/>
                        <a:pt x="31" y="303"/>
                        <a:pt x="32" y="305"/>
                      </a:cubicBezTo>
                      <a:cubicBezTo>
                        <a:pt x="32" y="307"/>
                        <a:pt x="32" y="307"/>
                        <a:pt x="32" y="307"/>
                      </a:cubicBezTo>
                      <a:cubicBezTo>
                        <a:pt x="33" y="311"/>
                        <a:pt x="37" y="314"/>
                        <a:pt x="40" y="315"/>
                      </a:cubicBezTo>
                      <a:cubicBezTo>
                        <a:pt x="42" y="315"/>
                        <a:pt x="45" y="316"/>
                        <a:pt x="46" y="317"/>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1218870">
                    <a:defRPr/>
                  </a:pPr>
                  <a:endParaRPr lang="ro-RO" sz="2000">
                    <a:solidFill>
                      <a:sysClr val="windowText" lastClr="000000"/>
                    </a:solidFill>
                    <a:latin typeface="Trebuchet MS" panose="020B0703020202090204" pitchFamily="34" charset="0"/>
                    <a:cs typeface="Arial" panose="020B0604020202020204" pitchFamily="34" charset="0"/>
                  </a:endParaRPr>
                </a:p>
              </p:txBody>
            </p:sp>
            <p:sp>
              <p:nvSpPr>
                <p:cNvPr id="24" name="Freeform 7">
                  <a:extLst>
                    <a:ext uri="{FF2B5EF4-FFF2-40B4-BE49-F238E27FC236}">
                      <a16:creationId xmlns:a16="http://schemas.microsoft.com/office/drawing/2014/main" id="{E9AFD7B0-A101-C6EE-B3CB-E4EE9CB2FAEC}"/>
                    </a:ext>
                  </a:extLst>
                </p:cNvPr>
                <p:cNvSpPr>
                  <a:spLocks/>
                </p:cNvSpPr>
                <p:nvPr/>
              </p:nvSpPr>
              <p:spPr bwMode="auto">
                <a:xfrm>
                  <a:off x="6699103" y="2149966"/>
                  <a:ext cx="152274" cy="181353"/>
                </a:xfrm>
                <a:custGeom>
                  <a:avLst/>
                  <a:gdLst/>
                  <a:ahLst/>
                  <a:cxnLst>
                    <a:cxn ang="0">
                      <a:pos x="74" y="4"/>
                    </a:cxn>
                    <a:cxn ang="0">
                      <a:pos x="74" y="1"/>
                    </a:cxn>
                    <a:cxn ang="0">
                      <a:pos x="69" y="5"/>
                    </a:cxn>
                    <a:cxn ang="0">
                      <a:pos x="63" y="10"/>
                    </a:cxn>
                    <a:cxn ang="0">
                      <a:pos x="56" y="13"/>
                    </a:cxn>
                    <a:cxn ang="0">
                      <a:pos x="50" y="12"/>
                    </a:cxn>
                    <a:cxn ang="0">
                      <a:pos x="42" y="12"/>
                    </a:cxn>
                    <a:cxn ang="0">
                      <a:pos x="37" y="13"/>
                    </a:cxn>
                    <a:cxn ang="0">
                      <a:pos x="36" y="15"/>
                    </a:cxn>
                    <a:cxn ang="0">
                      <a:pos x="34" y="21"/>
                    </a:cxn>
                    <a:cxn ang="0">
                      <a:pos x="29" y="27"/>
                    </a:cxn>
                    <a:cxn ang="0">
                      <a:pos x="23" y="28"/>
                    </a:cxn>
                    <a:cxn ang="0">
                      <a:pos x="18" y="28"/>
                    </a:cxn>
                    <a:cxn ang="0">
                      <a:pos x="14" y="35"/>
                    </a:cxn>
                    <a:cxn ang="0">
                      <a:pos x="12" y="40"/>
                    </a:cxn>
                    <a:cxn ang="0">
                      <a:pos x="10" y="45"/>
                    </a:cxn>
                    <a:cxn ang="0">
                      <a:pos x="9" y="51"/>
                    </a:cxn>
                    <a:cxn ang="0">
                      <a:pos x="6" y="54"/>
                    </a:cxn>
                    <a:cxn ang="0">
                      <a:pos x="4" y="56"/>
                    </a:cxn>
                    <a:cxn ang="0">
                      <a:pos x="2" y="62"/>
                    </a:cxn>
                    <a:cxn ang="0">
                      <a:pos x="2" y="67"/>
                    </a:cxn>
                    <a:cxn ang="0">
                      <a:pos x="2" y="75"/>
                    </a:cxn>
                    <a:cxn ang="0">
                      <a:pos x="1" y="83"/>
                    </a:cxn>
                    <a:cxn ang="0">
                      <a:pos x="0" y="89"/>
                    </a:cxn>
                    <a:cxn ang="0">
                      <a:pos x="0" y="93"/>
                    </a:cxn>
                    <a:cxn ang="0">
                      <a:pos x="3" y="95"/>
                    </a:cxn>
                    <a:cxn ang="0">
                      <a:pos x="8" y="96"/>
                    </a:cxn>
                    <a:cxn ang="0">
                      <a:pos x="13" y="97"/>
                    </a:cxn>
                    <a:cxn ang="0">
                      <a:pos x="18" y="97"/>
                    </a:cxn>
                    <a:cxn ang="0">
                      <a:pos x="18" y="96"/>
                    </a:cxn>
                    <a:cxn ang="0">
                      <a:pos x="20" y="95"/>
                    </a:cxn>
                    <a:cxn ang="0">
                      <a:pos x="24" y="98"/>
                    </a:cxn>
                    <a:cxn ang="0">
                      <a:pos x="29" y="100"/>
                    </a:cxn>
                    <a:cxn ang="0">
                      <a:pos x="35" y="98"/>
                    </a:cxn>
                    <a:cxn ang="0">
                      <a:pos x="38" y="97"/>
                    </a:cxn>
                    <a:cxn ang="0">
                      <a:pos x="43" y="98"/>
                    </a:cxn>
                    <a:cxn ang="0">
                      <a:pos x="49" y="100"/>
                    </a:cxn>
                    <a:cxn ang="0">
                      <a:pos x="57" y="100"/>
                    </a:cxn>
                    <a:cxn ang="0">
                      <a:pos x="61" y="101"/>
                    </a:cxn>
                    <a:cxn ang="0">
                      <a:pos x="64" y="100"/>
                    </a:cxn>
                    <a:cxn ang="0">
                      <a:pos x="65" y="94"/>
                    </a:cxn>
                    <a:cxn ang="0">
                      <a:pos x="66" y="88"/>
                    </a:cxn>
                    <a:cxn ang="0">
                      <a:pos x="68" y="80"/>
                    </a:cxn>
                    <a:cxn ang="0">
                      <a:pos x="71" y="71"/>
                    </a:cxn>
                    <a:cxn ang="0">
                      <a:pos x="75" y="61"/>
                    </a:cxn>
                    <a:cxn ang="0">
                      <a:pos x="81" y="51"/>
                    </a:cxn>
                    <a:cxn ang="0">
                      <a:pos x="84" y="43"/>
                    </a:cxn>
                    <a:cxn ang="0">
                      <a:pos x="82" y="36"/>
                    </a:cxn>
                    <a:cxn ang="0">
                      <a:pos x="78" y="29"/>
                    </a:cxn>
                    <a:cxn ang="0">
                      <a:pos x="77" y="22"/>
                    </a:cxn>
                    <a:cxn ang="0">
                      <a:pos x="81" y="16"/>
                    </a:cxn>
                    <a:cxn ang="0">
                      <a:pos x="82" y="14"/>
                    </a:cxn>
                    <a:cxn ang="0">
                      <a:pos x="79" y="11"/>
                    </a:cxn>
                    <a:cxn ang="0">
                      <a:pos x="74" y="4"/>
                    </a:cxn>
                  </a:cxnLst>
                  <a:rect l="0" t="0" r="r" b="b"/>
                  <a:pathLst>
                    <a:path w="84" h="101">
                      <a:moveTo>
                        <a:pt x="74" y="4"/>
                      </a:moveTo>
                      <a:cubicBezTo>
                        <a:pt x="75" y="2"/>
                        <a:pt x="74" y="0"/>
                        <a:pt x="74" y="1"/>
                      </a:cubicBezTo>
                      <a:cubicBezTo>
                        <a:pt x="73" y="3"/>
                        <a:pt x="70" y="4"/>
                        <a:pt x="69" y="5"/>
                      </a:cubicBezTo>
                      <a:cubicBezTo>
                        <a:pt x="67" y="7"/>
                        <a:pt x="65" y="9"/>
                        <a:pt x="63" y="10"/>
                      </a:cubicBezTo>
                      <a:cubicBezTo>
                        <a:pt x="61" y="12"/>
                        <a:pt x="58" y="13"/>
                        <a:pt x="56" y="13"/>
                      </a:cubicBezTo>
                      <a:cubicBezTo>
                        <a:pt x="55" y="13"/>
                        <a:pt x="52" y="13"/>
                        <a:pt x="50" y="12"/>
                      </a:cubicBezTo>
                      <a:cubicBezTo>
                        <a:pt x="47" y="12"/>
                        <a:pt x="45" y="12"/>
                        <a:pt x="42" y="12"/>
                      </a:cubicBezTo>
                      <a:cubicBezTo>
                        <a:pt x="40" y="11"/>
                        <a:pt x="38" y="12"/>
                        <a:pt x="37" y="13"/>
                      </a:cubicBezTo>
                      <a:cubicBezTo>
                        <a:pt x="36" y="13"/>
                        <a:pt x="36" y="14"/>
                        <a:pt x="36" y="15"/>
                      </a:cubicBezTo>
                      <a:cubicBezTo>
                        <a:pt x="37" y="16"/>
                        <a:pt x="36" y="19"/>
                        <a:pt x="34" y="21"/>
                      </a:cubicBezTo>
                      <a:cubicBezTo>
                        <a:pt x="32" y="23"/>
                        <a:pt x="30" y="26"/>
                        <a:pt x="29" y="27"/>
                      </a:cubicBezTo>
                      <a:cubicBezTo>
                        <a:pt x="28" y="29"/>
                        <a:pt x="25" y="30"/>
                        <a:pt x="23" y="28"/>
                      </a:cubicBezTo>
                      <a:cubicBezTo>
                        <a:pt x="21" y="27"/>
                        <a:pt x="19" y="27"/>
                        <a:pt x="18" y="28"/>
                      </a:cubicBezTo>
                      <a:cubicBezTo>
                        <a:pt x="16" y="30"/>
                        <a:pt x="15" y="33"/>
                        <a:pt x="14" y="35"/>
                      </a:cubicBezTo>
                      <a:cubicBezTo>
                        <a:pt x="13" y="37"/>
                        <a:pt x="12" y="39"/>
                        <a:pt x="12" y="40"/>
                      </a:cubicBezTo>
                      <a:cubicBezTo>
                        <a:pt x="11" y="41"/>
                        <a:pt x="10" y="44"/>
                        <a:pt x="10" y="45"/>
                      </a:cubicBezTo>
                      <a:cubicBezTo>
                        <a:pt x="10" y="48"/>
                        <a:pt x="9" y="50"/>
                        <a:pt x="9" y="51"/>
                      </a:cubicBezTo>
                      <a:cubicBezTo>
                        <a:pt x="8" y="53"/>
                        <a:pt x="7" y="54"/>
                        <a:pt x="6" y="54"/>
                      </a:cubicBezTo>
                      <a:cubicBezTo>
                        <a:pt x="5" y="54"/>
                        <a:pt x="4" y="55"/>
                        <a:pt x="4" y="56"/>
                      </a:cubicBezTo>
                      <a:cubicBezTo>
                        <a:pt x="3" y="58"/>
                        <a:pt x="3" y="61"/>
                        <a:pt x="2" y="62"/>
                      </a:cubicBezTo>
                      <a:cubicBezTo>
                        <a:pt x="2" y="63"/>
                        <a:pt x="2" y="66"/>
                        <a:pt x="2" y="67"/>
                      </a:cubicBezTo>
                      <a:cubicBezTo>
                        <a:pt x="3" y="70"/>
                        <a:pt x="3" y="73"/>
                        <a:pt x="2" y="75"/>
                      </a:cubicBezTo>
                      <a:cubicBezTo>
                        <a:pt x="2" y="78"/>
                        <a:pt x="1" y="81"/>
                        <a:pt x="1" y="83"/>
                      </a:cubicBezTo>
                      <a:cubicBezTo>
                        <a:pt x="1" y="84"/>
                        <a:pt x="1" y="87"/>
                        <a:pt x="0" y="89"/>
                      </a:cubicBezTo>
                      <a:cubicBezTo>
                        <a:pt x="0" y="89"/>
                        <a:pt x="0" y="91"/>
                        <a:pt x="0" y="93"/>
                      </a:cubicBezTo>
                      <a:cubicBezTo>
                        <a:pt x="0" y="94"/>
                        <a:pt x="2" y="94"/>
                        <a:pt x="3" y="95"/>
                      </a:cubicBezTo>
                      <a:cubicBezTo>
                        <a:pt x="5" y="95"/>
                        <a:pt x="7" y="96"/>
                        <a:pt x="8" y="96"/>
                      </a:cubicBezTo>
                      <a:cubicBezTo>
                        <a:pt x="9" y="96"/>
                        <a:pt x="11" y="97"/>
                        <a:pt x="13" y="97"/>
                      </a:cubicBezTo>
                      <a:cubicBezTo>
                        <a:pt x="16" y="97"/>
                        <a:pt x="18" y="97"/>
                        <a:pt x="18" y="97"/>
                      </a:cubicBezTo>
                      <a:cubicBezTo>
                        <a:pt x="18" y="97"/>
                        <a:pt x="18" y="97"/>
                        <a:pt x="18" y="96"/>
                      </a:cubicBezTo>
                      <a:cubicBezTo>
                        <a:pt x="18" y="95"/>
                        <a:pt x="19" y="94"/>
                        <a:pt x="20" y="95"/>
                      </a:cubicBezTo>
                      <a:cubicBezTo>
                        <a:pt x="21" y="95"/>
                        <a:pt x="23" y="96"/>
                        <a:pt x="24" y="98"/>
                      </a:cubicBezTo>
                      <a:cubicBezTo>
                        <a:pt x="25" y="99"/>
                        <a:pt x="28" y="100"/>
                        <a:pt x="29" y="100"/>
                      </a:cubicBezTo>
                      <a:cubicBezTo>
                        <a:pt x="31" y="99"/>
                        <a:pt x="33" y="99"/>
                        <a:pt x="35" y="98"/>
                      </a:cubicBezTo>
                      <a:cubicBezTo>
                        <a:pt x="36" y="97"/>
                        <a:pt x="37" y="97"/>
                        <a:pt x="38" y="97"/>
                      </a:cubicBezTo>
                      <a:cubicBezTo>
                        <a:pt x="39" y="97"/>
                        <a:pt x="42" y="98"/>
                        <a:pt x="43" y="98"/>
                      </a:cubicBezTo>
                      <a:cubicBezTo>
                        <a:pt x="45" y="100"/>
                        <a:pt x="47" y="100"/>
                        <a:pt x="49" y="100"/>
                      </a:cubicBezTo>
                      <a:cubicBezTo>
                        <a:pt x="52" y="100"/>
                        <a:pt x="55" y="100"/>
                        <a:pt x="57" y="100"/>
                      </a:cubicBezTo>
                      <a:cubicBezTo>
                        <a:pt x="57" y="100"/>
                        <a:pt x="60" y="101"/>
                        <a:pt x="61" y="101"/>
                      </a:cubicBezTo>
                      <a:cubicBezTo>
                        <a:pt x="62" y="101"/>
                        <a:pt x="63" y="101"/>
                        <a:pt x="64" y="100"/>
                      </a:cubicBezTo>
                      <a:cubicBezTo>
                        <a:pt x="64" y="99"/>
                        <a:pt x="65" y="96"/>
                        <a:pt x="65" y="94"/>
                      </a:cubicBezTo>
                      <a:cubicBezTo>
                        <a:pt x="65" y="93"/>
                        <a:pt x="66" y="89"/>
                        <a:pt x="66" y="88"/>
                      </a:cubicBezTo>
                      <a:cubicBezTo>
                        <a:pt x="66" y="85"/>
                        <a:pt x="67" y="82"/>
                        <a:pt x="68" y="80"/>
                      </a:cubicBezTo>
                      <a:cubicBezTo>
                        <a:pt x="69" y="78"/>
                        <a:pt x="70" y="73"/>
                        <a:pt x="71" y="71"/>
                      </a:cubicBezTo>
                      <a:cubicBezTo>
                        <a:pt x="72" y="67"/>
                        <a:pt x="73" y="63"/>
                        <a:pt x="75" y="61"/>
                      </a:cubicBezTo>
                      <a:cubicBezTo>
                        <a:pt x="77" y="58"/>
                        <a:pt x="80" y="54"/>
                        <a:pt x="81" y="51"/>
                      </a:cubicBezTo>
                      <a:cubicBezTo>
                        <a:pt x="82" y="49"/>
                        <a:pt x="83" y="45"/>
                        <a:pt x="84" y="43"/>
                      </a:cubicBezTo>
                      <a:cubicBezTo>
                        <a:pt x="84" y="41"/>
                        <a:pt x="84" y="38"/>
                        <a:pt x="82" y="36"/>
                      </a:cubicBezTo>
                      <a:cubicBezTo>
                        <a:pt x="81" y="33"/>
                        <a:pt x="79" y="30"/>
                        <a:pt x="78" y="29"/>
                      </a:cubicBezTo>
                      <a:cubicBezTo>
                        <a:pt x="77" y="27"/>
                        <a:pt x="76" y="24"/>
                        <a:pt x="77" y="22"/>
                      </a:cubicBezTo>
                      <a:cubicBezTo>
                        <a:pt x="77" y="20"/>
                        <a:pt x="79" y="18"/>
                        <a:pt x="81" y="16"/>
                      </a:cubicBezTo>
                      <a:cubicBezTo>
                        <a:pt x="82" y="14"/>
                        <a:pt x="82" y="14"/>
                        <a:pt x="82" y="14"/>
                      </a:cubicBezTo>
                      <a:cubicBezTo>
                        <a:pt x="83" y="13"/>
                        <a:pt x="81" y="12"/>
                        <a:pt x="79" y="11"/>
                      </a:cubicBezTo>
                      <a:cubicBezTo>
                        <a:pt x="76" y="10"/>
                        <a:pt x="75" y="7"/>
                        <a:pt x="74" y="4"/>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1218870">
                    <a:defRPr/>
                  </a:pPr>
                  <a:endParaRPr lang="ro-RO" sz="2000">
                    <a:solidFill>
                      <a:sysClr val="windowText" lastClr="000000"/>
                    </a:solidFill>
                    <a:latin typeface="Trebuchet MS" panose="020B0703020202090204" pitchFamily="34" charset="0"/>
                    <a:cs typeface="Arial" panose="020B0604020202020204" pitchFamily="34" charset="0"/>
                  </a:endParaRPr>
                </a:p>
              </p:txBody>
            </p:sp>
            <p:sp>
              <p:nvSpPr>
                <p:cNvPr id="25" name="Freeform 8">
                  <a:extLst>
                    <a:ext uri="{FF2B5EF4-FFF2-40B4-BE49-F238E27FC236}">
                      <a16:creationId xmlns:a16="http://schemas.microsoft.com/office/drawing/2014/main" id="{72081C5C-E3BD-2F62-46CB-F384203EC9F5}"/>
                    </a:ext>
                  </a:extLst>
                </p:cNvPr>
                <p:cNvSpPr>
                  <a:spLocks/>
                </p:cNvSpPr>
                <p:nvPr/>
              </p:nvSpPr>
              <p:spPr bwMode="auto">
                <a:xfrm>
                  <a:off x="6363945" y="1905865"/>
                  <a:ext cx="582319" cy="407088"/>
                </a:xfrm>
                <a:custGeom>
                  <a:avLst/>
                  <a:gdLst/>
                  <a:ahLst/>
                  <a:cxnLst>
                    <a:cxn ang="0">
                      <a:pos x="148" y="225"/>
                    </a:cxn>
                    <a:cxn ang="0">
                      <a:pos x="165" y="222"/>
                    </a:cxn>
                    <a:cxn ang="0">
                      <a:pos x="173" y="210"/>
                    </a:cxn>
                    <a:cxn ang="0">
                      <a:pos x="188" y="209"/>
                    </a:cxn>
                    <a:cxn ang="0">
                      <a:pos x="189" y="191"/>
                    </a:cxn>
                    <a:cxn ang="0">
                      <a:pos x="196" y="179"/>
                    </a:cxn>
                    <a:cxn ang="0">
                      <a:pos x="203" y="162"/>
                    </a:cxn>
                    <a:cxn ang="0">
                      <a:pos x="203" y="144"/>
                    </a:cxn>
                    <a:cxn ang="0">
                      <a:pos x="217" y="130"/>
                    </a:cxn>
                    <a:cxn ang="0">
                      <a:pos x="227" y="123"/>
                    </a:cxn>
                    <a:cxn ang="0">
                      <a:pos x="230" y="108"/>
                    </a:cxn>
                    <a:cxn ang="0">
                      <a:pos x="238" y="91"/>
                    </a:cxn>
                    <a:cxn ang="0">
                      <a:pos x="252" y="79"/>
                    </a:cxn>
                    <a:cxn ang="0">
                      <a:pos x="270" y="64"/>
                    </a:cxn>
                    <a:cxn ang="0">
                      <a:pos x="286" y="54"/>
                    </a:cxn>
                    <a:cxn ang="0">
                      <a:pos x="299" y="42"/>
                    </a:cxn>
                    <a:cxn ang="0">
                      <a:pos x="315" y="39"/>
                    </a:cxn>
                    <a:cxn ang="0">
                      <a:pos x="322" y="28"/>
                    </a:cxn>
                    <a:cxn ang="0">
                      <a:pos x="313" y="18"/>
                    </a:cxn>
                    <a:cxn ang="0">
                      <a:pos x="317" y="4"/>
                    </a:cxn>
                    <a:cxn ang="0">
                      <a:pos x="306" y="0"/>
                    </a:cxn>
                    <a:cxn ang="0">
                      <a:pos x="287" y="9"/>
                    </a:cxn>
                    <a:cxn ang="0">
                      <a:pos x="272" y="15"/>
                    </a:cxn>
                    <a:cxn ang="0">
                      <a:pos x="255" y="24"/>
                    </a:cxn>
                    <a:cxn ang="0">
                      <a:pos x="236" y="30"/>
                    </a:cxn>
                    <a:cxn ang="0">
                      <a:pos x="224" y="42"/>
                    </a:cxn>
                    <a:cxn ang="0">
                      <a:pos x="211" y="61"/>
                    </a:cxn>
                    <a:cxn ang="0">
                      <a:pos x="192" y="69"/>
                    </a:cxn>
                    <a:cxn ang="0">
                      <a:pos x="176" y="71"/>
                    </a:cxn>
                    <a:cxn ang="0">
                      <a:pos x="162" y="68"/>
                    </a:cxn>
                    <a:cxn ang="0">
                      <a:pos x="144" y="73"/>
                    </a:cxn>
                    <a:cxn ang="0">
                      <a:pos x="121" y="84"/>
                    </a:cxn>
                    <a:cxn ang="0">
                      <a:pos x="103" y="90"/>
                    </a:cxn>
                    <a:cxn ang="0">
                      <a:pos x="88" y="90"/>
                    </a:cxn>
                    <a:cxn ang="0">
                      <a:pos x="70" y="92"/>
                    </a:cxn>
                    <a:cxn ang="0">
                      <a:pos x="40" y="92"/>
                    </a:cxn>
                    <a:cxn ang="0">
                      <a:pos x="27" y="97"/>
                    </a:cxn>
                    <a:cxn ang="0">
                      <a:pos x="13" y="102"/>
                    </a:cxn>
                    <a:cxn ang="0">
                      <a:pos x="10" y="119"/>
                    </a:cxn>
                    <a:cxn ang="0">
                      <a:pos x="1" y="132"/>
                    </a:cxn>
                    <a:cxn ang="0">
                      <a:pos x="11" y="145"/>
                    </a:cxn>
                    <a:cxn ang="0">
                      <a:pos x="12" y="159"/>
                    </a:cxn>
                    <a:cxn ang="0">
                      <a:pos x="13" y="170"/>
                    </a:cxn>
                    <a:cxn ang="0">
                      <a:pos x="21" y="152"/>
                    </a:cxn>
                    <a:cxn ang="0">
                      <a:pos x="33" y="140"/>
                    </a:cxn>
                    <a:cxn ang="0">
                      <a:pos x="50" y="139"/>
                    </a:cxn>
                    <a:cxn ang="0">
                      <a:pos x="71" y="138"/>
                    </a:cxn>
                    <a:cxn ang="0">
                      <a:pos x="85" y="144"/>
                    </a:cxn>
                    <a:cxn ang="0">
                      <a:pos x="98" y="137"/>
                    </a:cxn>
                    <a:cxn ang="0">
                      <a:pos x="108" y="135"/>
                    </a:cxn>
                    <a:cxn ang="0">
                      <a:pos x="124" y="126"/>
                    </a:cxn>
                    <a:cxn ang="0">
                      <a:pos x="135" y="130"/>
                    </a:cxn>
                    <a:cxn ang="0">
                      <a:pos x="134" y="142"/>
                    </a:cxn>
                    <a:cxn ang="0">
                      <a:pos x="149" y="142"/>
                    </a:cxn>
                    <a:cxn ang="0">
                      <a:pos x="162" y="146"/>
                    </a:cxn>
                    <a:cxn ang="0">
                      <a:pos x="162" y="157"/>
                    </a:cxn>
                    <a:cxn ang="0">
                      <a:pos x="169" y="168"/>
                    </a:cxn>
                    <a:cxn ang="0">
                      <a:pos x="150" y="180"/>
                    </a:cxn>
                    <a:cxn ang="0">
                      <a:pos x="153" y="189"/>
                    </a:cxn>
                    <a:cxn ang="0">
                      <a:pos x="144" y="194"/>
                    </a:cxn>
                    <a:cxn ang="0">
                      <a:pos x="140" y="209"/>
                    </a:cxn>
                  </a:cxnLst>
                  <a:rect l="0" t="0" r="r" b="b"/>
                  <a:pathLst>
                    <a:path w="323" h="226">
                      <a:moveTo>
                        <a:pt x="146" y="217"/>
                      </a:moveTo>
                      <a:cubicBezTo>
                        <a:pt x="147" y="218"/>
                        <a:pt x="147" y="220"/>
                        <a:pt x="146" y="221"/>
                      </a:cubicBezTo>
                      <a:cubicBezTo>
                        <a:pt x="145" y="222"/>
                        <a:pt x="146" y="224"/>
                        <a:pt x="148" y="225"/>
                      </a:cubicBezTo>
                      <a:cubicBezTo>
                        <a:pt x="149" y="225"/>
                        <a:pt x="151" y="226"/>
                        <a:pt x="154" y="226"/>
                      </a:cubicBezTo>
                      <a:cubicBezTo>
                        <a:pt x="156" y="226"/>
                        <a:pt x="159" y="226"/>
                        <a:pt x="161" y="226"/>
                      </a:cubicBezTo>
                      <a:cubicBezTo>
                        <a:pt x="162" y="225"/>
                        <a:pt x="165" y="223"/>
                        <a:pt x="165" y="222"/>
                      </a:cubicBezTo>
                      <a:cubicBezTo>
                        <a:pt x="166" y="221"/>
                        <a:pt x="166" y="219"/>
                        <a:pt x="167" y="218"/>
                      </a:cubicBezTo>
                      <a:cubicBezTo>
                        <a:pt x="167" y="217"/>
                        <a:pt x="169" y="215"/>
                        <a:pt x="170" y="214"/>
                      </a:cubicBezTo>
                      <a:cubicBezTo>
                        <a:pt x="171" y="212"/>
                        <a:pt x="172" y="210"/>
                        <a:pt x="173" y="210"/>
                      </a:cubicBezTo>
                      <a:cubicBezTo>
                        <a:pt x="173" y="210"/>
                        <a:pt x="174" y="210"/>
                        <a:pt x="176" y="211"/>
                      </a:cubicBezTo>
                      <a:cubicBezTo>
                        <a:pt x="177" y="213"/>
                        <a:pt x="181" y="214"/>
                        <a:pt x="182" y="214"/>
                      </a:cubicBezTo>
                      <a:cubicBezTo>
                        <a:pt x="185" y="214"/>
                        <a:pt x="188" y="212"/>
                        <a:pt x="188" y="209"/>
                      </a:cubicBezTo>
                      <a:cubicBezTo>
                        <a:pt x="189" y="207"/>
                        <a:pt x="189" y="204"/>
                        <a:pt x="188" y="202"/>
                      </a:cubicBezTo>
                      <a:cubicBezTo>
                        <a:pt x="188" y="200"/>
                        <a:pt x="188" y="197"/>
                        <a:pt x="188" y="196"/>
                      </a:cubicBezTo>
                      <a:cubicBezTo>
                        <a:pt x="189" y="195"/>
                        <a:pt x="189" y="192"/>
                        <a:pt x="189" y="191"/>
                      </a:cubicBezTo>
                      <a:cubicBezTo>
                        <a:pt x="189" y="189"/>
                        <a:pt x="191" y="188"/>
                        <a:pt x="192" y="188"/>
                      </a:cubicBezTo>
                      <a:cubicBezTo>
                        <a:pt x="193" y="188"/>
                        <a:pt x="194" y="187"/>
                        <a:pt x="195" y="185"/>
                      </a:cubicBezTo>
                      <a:cubicBezTo>
                        <a:pt x="195" y="185"/>
                        <a:pt x="196" y="182"/>
                        <a:pt x="196" y="179"/>
                      </a:cubicBezTo>
                      <a:cubicBezTo>
                        <a:pt x="195" y="178"/>
                        <a:pt x="196" y="175"/>
                        <a:pt x="197" y="174"/>
                      </a:cubicBezTo>
                      <a:cubicBezTo>
                        <a:pt x="198" y="173"/>
                        <a:pt x="199" y="171"/>
                        <a:pt x="200" y="169"/>
                      </a:cubicBezTo>
                      <a:cubicBezTo>
                        <a:pt x="201" y="167"/>
                        <a:pt x="202" y="164"/>
                        <a:pt x="203" y="162"/>
                      </a:cubicBezTo>
                      <a:cubicBezTo>
                        <a:pt x="204" y="161"/>
                        <a:pt x="204" y="158"/>
                        <a:pt x="204" y="156"/>
                      </a:cubicBezTo>
                      <a:cubicBezTo>
                        <a:pt x="203" y="155"/>
                        <a:pt x="202" y="152"/>
                        <a:pt x="201" y="151"/>
                      </a:cubicBezTo>
                      <a:cubicBezTo>
                        <a:pt x="201" y="148"/>
                        <a:pt x="200" y="145"/>
                        <a:pt x="203" y="144"/>
                      </a:cubicBezTo>
                      <a:cubicBezTo>
                        <a:pt x="205" y="142"/>
                        <a:pt x="207" y="139"/>
                        <a:pt x="208" y="138"/>
                      </a:cubicBezTo>
                      <a:cubicBezTo>
                        <a:pt x="208" y="136"/>
                        <a:pt x="211" y="133"/>
                        <a:pt x="212" y="132"/>
                      </a:cubicBezTo>
                      <a:cubicBezTo>
                        <a:pt x="214" y="131"/>
                        <a:pt x="216" y="130"/>
                        <a:pt x="217" y="130"/>
                      </a:cubicBezTo>
                      <a:cubicBezTo>
                        <a:pt x="219" y="130"/>
                        <a:pt x="220" y="128"/>
                        <a:pt x="220" y="126"/>
                      </a:cubicBezTo>
                      <a:cubicBezTo>
                        <a:pt x="220" y="125"/>
                        <a:pt x="221" y="124"/>
                        <a:pt x="223" y="123"/>
                      </a:cubicBezTo>
                      <a:cubicBezTo>
                        <a:pt x="224" y="123"/>
                        <a:pt x="226" y="123"/>
                        <a:pt x="227" y="123"/>
                      </a:cubicBezTo>
                      <a:cubicBezTo>
                        <a:pt x="228" y="123"/>
                        <a:pt x="230" y="121"/>
                        <a:pt x="230" y="119"/>
                      </a:cubicBezTo>
                      <a:cubicBezTo>
                        <a:pt x="231" y="118"/>
                        <a:pt x="231" y="115"/>
                        <a:pt x="230" y="113"/>
                      </a:cubicBezTo>
                      <a:cubicBezTo>
                        <a:pt x="229" y="112"/>
                        <a:pt x="229" y="109"/>
                        <a:pt x="230" y="108"/>
                      </a:cubicBezTo>
                      <a:cubicBezTo>
                        <a:pt x="230" y="106"/>
                        <a:pt x="232" y="102"/>
                        <a:pt x="234" y="101"/>
                      </a:cubicBezTo>
                      <a:cubicBezTo>
                        <a:pt x="235" y="99"/>
                        <a:pt x="236" y="96"/>
                        <a:pt x="237" y="95"/>
                      </a:cubicBezTo>
                      <a:cubicBezTo>
                        <a:pt x="237" y="93"/>
                        <a:pt x="237" y="91"/>
                        <a:pt x="238" y="91"/>
                      </a:cubicBezTo>
                      <a:cubicBezTo>
                        <a:pt x="240" y="90"/>
                        <a:pt x="242" y="89"/>
                        <a:pt x="243" y="88"/>
                      </a:cubicBezTo>
                      <a:cubicBezTo>
                        <a:pt x="244" y="87"/>
                        <a:pt x="245" y="85"/>
                        <a:pt x="246" y="84"/>
                      </a:cubicBezTo>
                      <a:cubicBezTo>
                        <a:pt x="247" y="83"/>
                        <a:pt x="250" y="81"/>
                        <a:pt x="252" y="79"/>
                      </a:cubicBezTo>
                      <a:cubicBezTo>
                        <a:pt x="255" y="77"/>
                        <a:pt x="259" y="75"/>
                        <a:pt x="260" y="74"/>
                      </a:cubicBezTo>
                      <a:cubicBezTo>
                        <a:pt x="261" y="73"/>
                        <a:pt x="264" y="71"/>
                        <a:pt x="266" y="69"/>
                      </a:cubicBezTo>
                      <a:cubicBezTo>
                        <a:pt x="267" y="68"/>
                        <a:pt x="268" y="65"/>
                        <a:pt x="270" y="64"/>
                      </a:cubicBezTo>
                      <a:cubicBezTo>
                        <a:pt x="271" y="63"/>
                        <a:pt x="274" y="62"/>
                        <a:pt x="275" y="62"/>
                      </a:cubicBezTo>
                      <a:cubicBezTo>
                        <a:pt x="276" y="62"/>
                        <a:pt x="278" y="61"/>
                        <a:pt x="280" y="59"/>
                      </a:cubicBezTo>
                      <a:cubicBezTo>
                        <a:pt x="281" y="58"/>
                        <a:pt x="284" y="55"/>
                        <a:pt x="286" y="54"/>
                      </a:cubicBezTo>
                      <a:cubicBezTo>
                        <a:pt x="289" y="52"/>
                        <a:pt x="292" y="50"/>
                        <a:pt x="293" y="49"/>
                      </a:cubicBezTo>
                      <a:cubicBezTo>
                        <a:pt x="295" y="48"/>
                        <a:pt x="297" y="47"/>
                        <a:pt x="298" y="46"/>
                      </a:cubicBezTo>
                      <a:cubicBezTo>
                        <a:pt x="298" y="45"/>
                        <a:pt x="299" y="43"/>
                        <a:pt x="299" y="42"/>
                      </a:cubicBezTo>
                      <a:cubicBezTo>
                        <a:pt x="299" y="42"/>
                        <a:pt x="300" y="41"/>
                        <a:pt x="302" y="42"/>
                      </a:cubicBezTo>
                      <a:cubicBezTo>
                        <a:pt x="303" y="42"/>
                        <a:pt x="306" y="42"/>
                        <a:pt x="308" y="42"/>
                      </a:cubicBezTo>
                      <a:cubicBezTo>
                        <a:pt x="310" y="41"/>
                        <a:pt x="313" y="40"/>
                        <a:pt x="315" y="39"/>
                      </a:cubicBezTo>
                      <a:cubicBezTo>
                        <a:pt x="315" y="39"/>
                        <a:pt x="317" y="39"/>
                        <a:pt x="318" y="38"/>
                      </a:cubicBezTo>
                      <a:cubicBezTo>
                        <a:pt x="320" y="38"/>
                        <a:pt x="322" y="36"/>
                        <a:pt x="322" y="34"/>
                      </a:cubicBezTo>
                      <a:cubicBezTo>
                        <a:pt x="323" y="32"/>
                        <a:pt x="323" y="30"/>
                        <a:pt x="322" y="28"/>
                      </a:cubicBezTo>
                      <a:cubicBezTo>
                        <a:pt x="322" y="27"/>
                        <a:pt x="320" y="27"/>
                        <a:pt x="319" y="27"/>
                      </a:cubicBezTo>
                      <a:cubicBezTo>
                        <a:pt x="318" y="27"/>
                        <a:pt x="316" y="25"/>
                        <a:pt x="315" y="23"/>
                      </a:cubicBezTo>
                      <a:cubicBezTo>
                        <a:pt x="313" y="22"/>
                        <a:pt x="313" y="19"/>
                        <a:pt x="313" y="18"/>
                      </a:cubicBezTo>
                      <a:cubicBezTo>
                        <a:pt x="312" y="17"/>
                        <a:pt x="312" y="14"/>
                        <a:pt x="313" y="13"/>
                      </a:cubicBezTo>
                      <a:cubicBezTo>
                        <a:pt x="312" y="12"/>
                        <a:pt x="313" y="10"/>
                        <a:pt x="314" y="8"/>
                      </a:cubicBezTo>
                      <a:cubicBezTo>
                        <a:pt x="315" y="7"/>
                        <a:pt x="316" y="6"/>
                        <a:pt x="317" y="4"/>
                      </a:cubicBezTo>
                      <a:cubicBezTo>
                        <a:pt x="317" y="3"/>
                        <a:pt x="317" y="1"/>
                        <a:pt x="316" y="1"/>
                      </a:cubicBezTo>
                      <a:cubicBezTo>
                        <a:pt x="316" y="0"/>
                        <a:pt x="314" y="0"/>
                        <a:pt x="312" y="0"/>
                      </a:cubicBezTo>
                      <a:cubicBezTo>
                        <a:pt x="311" y="0"/>
                        <a:pt x="308" y="0"/>
                        <a:pt x="306" y="0"/>
                      </a:cubicBezTo>
                      <a:cubicBezTo>
                        <a:pt x="304" y="0"/>
                        <a:pt x="302" y="1"/>
                        <a:pt x="301" y="3"/>
                      </a:cubicBezTo>
                      <a:cubicBezTo>
                        <a:pt x="300" y="4"/>
                        <a:pt x="297" y="7"/>
                        <a:pt x="295" y="7"/>
                      </a:cubicBezTo>
                      <a:cubicBezTo>
                        <a:pt x="293" y="8"/>
                        <a:pt x="289" y="9"/>
                        <a:pt x="287" y="9"/>
                      </a:cubicBezTo>
                      <a:cubicBezTo>
                        <a:pt x="287" y="9"/>
                        <a:pt x="284" y="9"/>
                        <a:pt x="282" y="10"/>
                      </a:cubicBezTo>
                      <a:cubicBezTo>
                        <a:pt x="280" y="11"/>
                        <a:pt x="279" y="12"/>
                        <a:pt x="277" y="12"/>
                      </a:cubicBezTo>
                      <a:cubicBezTo>
                        <a:pt x="276" y="13"/>
                        <a:pt x="273" y="14"/>
                        <a:pt x="272" y="15"/>
                      </a:cubicBezTo>
                      <a:cubicBezTo>
                        <a:pt x="271" y="15"/>
                        <a:pt x="268" y="16"/>
                        <a:pt x="265" y="17"/>
                      </a:cubicBezTo>
                      <a:cubicBezTo>
                        <a:pt x="263" y="17"/>
                        <a:pt x="260" y="19"/>
                        <a:pt x="259" y="20"/>
                      </a:cubicBezTo>
                      <a:cubicBezTo>
                        <a:pt x="258" y="21"/>
                        <a:pt x="256" y="22"/>
                        <a:pt x="255" y="24"/>
                      </a:cubicBezTo>
                      <a:cubicBezTo>
                        <a:pt x="255" y="25"/>
                        <a:pt x="252" y="26"/>
                        <a:pt x="250" y="27"/>
                      </a:cubicBezTo>
                      <a:cubicBezTo>
                        <a:pt x="248" y="28"/>
                        <a:pt x="246" y="29"/>
                        <a:pt x="243" y="30"/>
                      </a:cubicBezTo>
                      <a:cubicBezTo>
                        <a:pt x="240" y="31"/>
                        <a:pt x="238" y="31"/>
                        <a:pt x="236" y="30"/>
                      </a:cubicBezTo>
                      <a:cubicBezTo>
                        <a:pt x="234" y="30"/>
                        <a:pt x="232" y="31"/>
                        <a:pt x="232" y="32"/>
                      </a:cubicBezTo>
                      <a:cubicBezTo>
                        <a:pt x="232" y="34"/>
                        <a:pt x="231" y="36"/>
                        <a:pt x="230" y="37"/>
                      </a:cubicBezTo>
                      <a:cubicBezTo>
                        <a:pt x="228" y="38"/>
                        <a:pt x="225" y="40"/>
                        <a:pt x="224" y="42"/>
                      </a:cubicBezTo>
                      <a:cubicBezTo>
                        <a:pt x="222" y="43"/>
                        <a:pt x="220" y="46"/>
                        <a:pt x="218" y="48"/>
                      </a:cubicBezTo>
                      <a:cubicBezTo>
                        <a:pt x="217" y="49"/>
                        <a:pt x="216" y="52"/>
                        <a:pt x="214" y="54"/>
                      </a:cubicBezTo>
                      <a:cubicBezTo>
                        <a:pt x="213" y="56"/>
                        <a:pt x="212" y="58"/>
                        <a:pt x="211" y="61"/>
                      </a:cubicBezTo>
                      <a:cubicBezTo>
                        <a:pt x="210" y="62"/>
                        <a:pt x="208" y="65"/>
                        <a:pt x="205" y="66"/>
                      </a:cubicBezTo>
                      <a:cubicBezTo>
                        <a:pt x="202" y="68"/>
                        <a:pt x="199" y="69"/>
                        <a:pt x="197" y="69"/>
                      </a:cubicBezTo>
                      <a:cubicBezTo>
                        <a:pt x="196" y="69"/>
                        <a:pt x="193" y="70"/>
                        <a:pt x="192" y="69"/>
                      </a:cubicBezTo>
                      <a:cubicBezTo>
                        <a:pt x="191" y="69"/>
                        <a:pt x="188" y="69"/>
                        <a:pt x="187" y="69"/>
                      </a:cubicBezTo>
                      <a:cubicBezTo>
                        <a:pt x="185" y="69"/>
                        <a:pt x="184" y="70"/>
                        <a:pt x="182" y="70"/>
                      </a:cubicBezTo>
                      <a:cubicBezTo>
                        <a:pt x="180" y="71"/>
                        <a:pt x="177" y="71"/>
                        <a:pt x="176" y="71"/>
                      </a:cubicBezTo>
                      <a:cubicBezTo>
                        <a:pt x="175" y="71"/>
                        <a:pt x="172" y="71"/>
                        <a:pt x="169" y="71"/>
                      </a:cubicBezTo>
                      <a:cubicBezTo>
                        <a:pt x="168" y="71"/>
                        <a:pt x="166" y="71"/>
                        <a:pt x="166" y="70"/>
                      </a:cubicBezTo>
                      <a:cubicBezTo>
                        <a:pt x="166" y="69"/>
                        <a:pt x="164" y="69"/>
                        <a:pt x="162" y="68"/>
                      </a:cubicBezTo>
                      <a:cubicBezTo>
                        <a:pt x="160" y="68"/>
                        <a:pt x="158" y="68"/>
                        <a:pt x="157" y="68"/>
                      </a:cubicBezTo>
                      <a:cubicBezTo>
                        <a:pt x="156" y="68"/>
                        <a:pt x="154" y="69"/>
                        <a:pt x="153" y="70"/>
                      </a:cubicBezTo>
                      <a:cubicBezTo>
                        <a:pt x="152" y="71"/>
                        <a:pt x="148" y="72"/>
                        <a:pt x="144" y="73"/>
                      </a:cubicBezTo>
                      <a:cubicBezTo>
                        <a:pt x="140" y="75"/>
                        <a:pt x="135" y="77"/>
                        <a:pt x="130" y="78"/>
                      </a:cubicBezTo>
                      <a:cubicBezTo>
                        <a:pt x="127" y="80"/>
                        <a:pt x="123" y="81"/>
                        <a:pt x="122" y="83"/>
                      </a:cubicBezTo>
                      <a:cubicBezTo>
                        <a:pt x="122" y="83"/>
                        <a:pt x="122" y="83"/>
                        <a:pt x="121" y="84"/>
                      </a:cubicBezTo>
                      <a:cubicBezTo>
                        <a:pt x="119" y="85"/>
                        <a:pt x="117" y="86"/>
                        <a:pt x="115" y="86"/>
                      </a:cubicBezTo>
                      <a:cubicBezTo>
                        <a:pt x="113" y="86"/>
                        <a:pt x="111" y="87"/>
                        <a:pt x="109" y="88"/>
                      </a:cubicBezTo>
                      <a:cubicBezTo>
                        <a:pt x="107" y="89"/>
                        <a:pt x="104" y="90"/>
                        <a:pt x="103" y="90"/>
                      </a:cubicBezTo>
                      <a:cubicBezTo>
                        <a:pt x="102" y="90"/>
                        <a:pt x="99" y="90"/>
                        <a:pt x="97" y="89"/>
                      </a:cubicBezTo>
                      <a:cubicBezTo>
                        <a:pt x="95" y="89"/>
                        <a:pt x="94" y="88"/>
                        <a:pt x="93" y="87"/>
                      </a:cubicBezTo>
                      <a:cubicBezTo>
                        <a:pt x="92" y="87"/>
                        <a:pt x="90" y="88"/>
                        <a:pt x="88" y="90"/>
                      </a:cubicBezTo>
                      <a:cubicBezTo>
                        <a:pt x="87" y="92"/>
                        <a:pt x="86" y="93"/>
                        <a:pt x="84" y="93"/>
                      </a:cubicBezTo>
                      <a:cubicBezTo>
                        <a:pt x="82" y="92"/>
                        <a:pt x="79" y="91"/>
                        <a:pt x="78" y="91"/>
                      </a:cubicBezTo>
                      <a:cubicBezTo>
                        <a:pt x="76" y="91"/>
                        <a:pt x="72" y="91"/>
                        <a:pt x="70" y="92"/>
                      </a:cubicBezTo>
                      <a:cubicBezTo>
                        <a:pt x="68" y="93"/>
                        <a:pt x="62" y="94"/>
                        <a:pt x="60" y="95"/>
                      </a:cubicBezTo>
                      <a:cubicBezTo>
                        <a:pt x="56" y="95"/>
                        <a:pt x="52" y="95"/>
                        <a:pt x="49" y="94"/>
                      </a:cubicBezTo>
                      <a:cubicBezTo>
                        <a:pt x="45" y="94"/>
                        <a:pt x="42" y="93"/>
                        <a:pt x="40" y="92"/>
                      </a:cubicBezTo>
                      <a:cubicBezTo>
                        <a:pt x="38" y="91"/>
                        <a:pt x="36" y="91"/>
                        <a:pt x="34" y="91"/>
                      </a:cubicBezTo>
                      <a:cubicBezTo>
                        <a:pt x="33" y="92"/>
                        <a:pt x="30" y="92"/>
                        <a:pt x="29" y="93"/>
                      </a:cubicBezTo>
                      <a:cubicBezTo>
                        <a:pt x="29" y="94"/>
                        <a:pt x="28" y="96"/>
                        <a:pt x="27" y="97"/>
                      </a:cubicBezTo>
                      <a:cubicBezTo>
                        <a:pt x="26" y="97"/>
                        <a:pt x="24" y="99"/>
                        <a:pt x="21" y="99"/>
                      </a:cubicBezTo>
                      <a:cubicBezTo>
                        <a:pt x="20" y="100"/>
                        <a:pt x="16" y="101"/>
                        <a:pt x="14" y="101"/>
                      </a:cubicBezTo>
                      <a:cubicBezTo>
                        <a:pt x="13" y="102"/>
                        <a:pt x="13" y="102"/>
                        <a:pt x="13" y="102"/>
                      </a:cubicBezTo>
                      <a:cubicBezTo>
                        <a:pt x="12" y="102"/>
                        <a:pt x="12" y="104"/>
                        <a:pt x="12" y="106"/>
                      </a:cubicBezTo>
                      <a:cubicBezTo>
                        <a:pt x="13" y="109"/>
                        <a:pt x="13" y="111"/>
                        <a:pt x="12" y="113"/>
                      </a:cubicBezTo>
                      <a:cubicBezTo>
                        <a:pt x="11" y="115"/>
                        <a:pt x="10" y="117"/>
                        <a:pt x="10" y="119"/>
                      </a:cubicBezTo>
                      <a:cubicBezTo>
                        <a:pt x="10" y="121"/>
                        <a:pt x="8" y="122"/>
                        <a:pt x="7" y="124"/>
                      </a:cubicBezTo>
                      <a:cubicBezTo>
                        <a:pt x="5" y="125"/>
                        <a:pt x="3" y="128"/>
                        <a:pt x="1" y="129"/>
                      </a:cubicBezTo>
                      <a:cubicBezTo>
                        <a:pt x="0" y="132"/>
                        <a:pt x="0" y="133"/>
                        <a:pt x="1" y="132"/>
                      </a:cubicBezTo>
                      <a:cubicBezTo>
                        <a:pt x="1" y="132"/>
                        <a:pt x="1" y="132"/>
                        <a:pt x="3" y="133"/>
                      </a:cubicBezTo>
                      <a:cubicBezTo>
                        <a:pt x="5" y="135"/>
                        <a:pt x="8" y="138"/>
                        <a:pt x="8" y="140"/>
                      </a:cubicBezTo>
                      <a:cubicBezTo>
                        <a:pt x="9" y="142"/>
                        <a:pt x="10" y="144"/>
                        <a:pt x="11" y="145"/>
                      </a:cubicBezTo>
                      <a:cubicBezTo>
                        <a:pt x="12" y="147"/>
                        <a:pt x="12" y="148"/>
                        <a:pt x="11" y="150"/>
                      </a:cubicBezTo>
                      <a:cubicBezTo>
                        <a:pt x="10" y="151"/>
                        <a:pt x="10" y="154"/>
                        <a:pt x="10" y="155"/>
                      </a:cubicBezTo>
                      <a:cubicBezTo>
                        <a:pt x="11" y="156"/>
                        <a:pt x="12" y="159"/>
                        <a:pt x="12" y="159"/>
                      </a:cubicBezTo>
                      <a:cubicBezTo>
                        <a:pt x="13" y="161"/>
                        <a:pt x="13" y="163"/>
                        <a:pt x="13" y="164"/>
                      </a:cubicBezTo>
                      <a:cubicBezTo>
                        <a:pt x="14" y="165"/>
                        <a:pt x="13" y="167"/>
                        <a:pt x="13" y="169"/>
                      </a:cubicBezTo>
                      <a:cubicBezTo>
                        <a:pt x="13" y="170"/>
                        <a:pt x="13" y="170"/>
                        <a:pt x="13" y="170"/>
                      </a:cubicBezTo>
                      <a:cubicBezTo>
                        <a:pt x="13" y="171"/>
                        <a:pt x="15" y="170"/>
                        <a:pt x="18" y="166"/>
                      </a:cubicBezTo>
                      <a:cubicBezTo>
                        <a:pt x="19" y="163"/>
                        <a:pt x="21" y="159"/>
                        <a:pt x="21" y="158"/>
                      </a:cubicBezTo>
                      <a:cubicBezTo>
                        <a:pt x="21" y="156"/>
                        <a:pt x="21" y="153"/>
                        <a:pt x="21" y="152"/>
                      </a:cubicBezTo>
                      <a:cubicBezTo>
                        <a:pt x="20" y="151"/>
                        <a:pt x="21" y="148"/>
                        <a:pt x="22" y="147"/>
                      </a:cubicBezTo>
                      <a:cubicBezTo>
                        <a:pt x="23" y="146"/>
                        <a:pt x="25" y="144"/>
                        <a:pt x="25" y="143"/>
                      </a:cubicBezTo>
                      <a:cubicBezTo>
                        <a:pt x="27" y="142"/>
                        <a:pt x="30" y="140"/>
                        <a:pt x="33" y="140"/>
                      </a:cubicBezTo>
                      <a:cubicBezTo>
                        <a:pt x="34" y="139"/>
                        <a:pt x="38" y="138"/>
                        <a:pt x="40" y="138"/>
                      </a:cubicBezTo>
                      <a:cubicBezTo>
                        <a:pt x="41" y="137"/>
                        <a:pt x="43" y="137"/>
                        <a:pt x="44" y="137"/>
                      </a:cubicBezTo>
                      <a:cubicBezTo>
                        <a:pt x="46" y="137"/>
                        <a:pt x="49" y="138"/>
                        <a:pt x="50" y="139"/>
                      </a:cubicBezTo>
                      <a:cubicBezTo>
                        <a:pt x="53" y="140"/>
                        <a:pt x="56" y="140"/>
                        <a:pt x="58" y="140"/>
                      </a:cubicBezTo>
                      <a:cubicBezTo>
                        <a:pt x="60" y="139"/>
                        <a:pt x="64" y="139"/>
                        <a:pt x="66" y="138"/>
                      </a:cubicBezTo>
                      <a:cubicBezTo>
                        <a:pt x="66" y="138"/>
                        <a:pt x="69" y="138"/>
                        <a:pt x="71" y="138"/>
                      </a:cubicBezTo>
                      <a:cubicBezTo>
                        <a:pt x="73" y="138"/>
                        <a:pt x="75" y="138"/>
                        <a:pt x="75" y="140"/>
                      </a:cubicBezTo>
                      <a:cubicBezTo>
                        <a:pt x="75" y="142"/>
                        <a:pt x="78" y="143"/>
                        <a:pt x="80" y="143"/>
                      </a:cubicBezTo>
                      <a:cubicBezTo>
                        <a:pt x="83" y="142"/>
                        <a:pt x="84" y="142"/>
                        <a:pt x="85" y="144"/>
                      </a:cubicBezTo>
                      <a:cubicBezTo>
                        <a:pt x="86" y="147"/>
                        <a:pt x="88" y="147"/>
                        <a:pt x="89" y="146"/>
                      </a:cubicBezTo>
                      <a:cubicBezTo>
                        <a:pt x="90" y="145"/>
                        <a:pt x="92" y="143"/>
                        <a:pt x="92" y="141"/>
                      </a:cubicBezTo>
                      <a:cubicBezTo>
                        <a:pt x="93" y="141"/>
                        <a:pt x="96" y="139"/>
                        <a:pt x="98" y="137"/>
                      </a:cubicBezTo>
                      <a:cubicBezTo>
                        <a:pt x="99" y="136"/>
                        <a:pt x="101" y="134"/>
                        <a:pt x="102" y="133"/>
                      </a:cubicBezTo>
                      <a:cubicBezTo>
                        <a:pt x="103" y="132"/>
                        <a:pt x="105" y="132"/>
                        <a:pt x="106" y="133"/>
                      </a:cubicBezTo>
                      <a:cubicBezTo>
                        <a:pt x="107" y="134"/>
                        <a:pt x="108" y="135"/>
                        <a:pt x="108" y="135"/>
                      </a:cubicBezTo>
                      <a:cubicBezTo>
                        <a:pt x="109" y="134"/>
                        <a:pt x="111" y="133"/>
                        <a:pt x="113" y="132"/>
                      </a:cubicBezTo>
                      <a:cubicBezTo>
                        <a:pt x="115" y="132"/>
                        <a:pt x="117" y="130"/>
                        <a:pt x="119" y="128"/>
                      </a:cubicBezTo>
                      <a:cubicBezTo>
                        <a:pt x="121" y="127"/>
                        <a:pt x="124" y="126"/>
                        <a:pt x="124" y="126"/>
                      </a:cubicBezTo>
                      <a:cubicBezTo>
                        <a:pt x="125" y="126"/>
                        <a:pt x="129" y="126"/>
                        <a:pt x="132" y="125"/>
                      </a:cubicBezTo>
                      <a:cubicBezTo>
                        <a:pt x="135" y="124"/>
                        <a:pt x="137" y="125"/>
                        <a:pt x="136" y="126"/>
                      </a:cubicBezTo>
                      <a:cubicBezTo>
                        <a:pt x="135" y="128"/>
                        <a:pt x="135" y="129"/>
                        <a:pt x="135" y="130"/>
                      </a:cubicBezTo>
                      <a:cubicBezTo>
                        <a:pt x="135" y="132"/>
                        <a:pt x="135" y="134"/>
                        <a:pt x="135" y="134"/>
                      </a:cubicBezTo>
                      <a:cubicBezTo>
                        <a:pt x="135" y="134"/>
                        <a:pt x="134" y="136"/>
                        <a:pt x="134" y="138"/>
                      </a:cubicBezTo>
                      <a:cubicBezTo>
                        <a:pt x="134" y="139"/>
                        <a:pt x="134" y="141"/>
                        <a:pt x="134" y="142"/>
                      </a:cubicBezTo>
                      <a:cubicBezTo>
                        <a:pt x="134" y="144"/>
                        <a:pt x="136" y="145"/>
                        <a:pt x="137" y="144"/>
                      </a:cubicBezTo>
                      <a:cubicBezTo>
                        <a:pt x="138" y="144"/>
                        <a:pt x="141" y="143"/>
                        <a:pt x="142" y="142"/>
                      </a:cubicBezTo>
                      <a:cubicBezTo>
                        <a:pt x="144" y="141"/>
                        <a:pt x="147" y="141"/>
                        <a:pt x="149" y="142"/>
                      </a:cubicBezTo>
                      <a:cubicBezTo>
                        <a:pt x="150" y="142"/>
                        <a:pt x="152" y="143"/>
                        <a:pt x="152" y="144"/>
                      </a:cubicBezTo>
                      <a:cubicBezTo>
                        <a:pt x="153" y="145"/>
                        <a:pt x="155" y="146"/>
                        <a:pt x="157" y="146"/>
                      </a:cubicBezTo>
                      <a:cubicBezTo>
                        <a:pt x="159" y="146"/>
                        <a:pt x="161" y="146"/>
                        <a:pt x="162" y="146"/>
                      </a:cubicBezTo>
                      <a:cubicBezTo>
                        <a:pt x="163" y="146"/>
                        <a:pt x="163" y="148"/>
                        <a:pt x="162" y="149"/>
                      </a:cubicBezTo>
                      <a:cubicBezTo>
                        <a:pt x="161" y="151"/>
                        <a:pt x="160" y="152"/>
                        <a:pt x="160" y="154"/>
                      </a:cubicBezTo>
                      <a:cubicBezTo>
                        <a:pt x="160" y="155"/>
                        <a:pt x="160" y="157"/>
                        <a:pt x="162" y="157"/>
                      </a:cubicBezTo>
                      <a:cubicBezTo>
                        <a:pt x="163" y="157"/>
                        <a:pt x="165" y="159"/>
                        <a:pt x="167" y="160"/>
                      </a:cubicBezTo>
                      <a:cubicBezTo>
                        <a:pt x="168" y="161"/>
                        <a:pt x="169" y="162"/>
                        <a:pt x="169" y="164"/>
                      </a:cubicBezTo>
                      <a:cubicBezTo>
                        <a:pt x="170" y="166"/>
                        <a:pt x="170" y="167"/>
                        <a:pt x="169" y="168"/>
                      </a:cubicBezTo>
                      <a:cubicBezTo>
                        <a:pt x="168" y="169"/>
                        <a:pt x="165" y="171"/>
                        <a:pt x="163" y="172"/>
                      </a:cubicBezTo>
                      <a:cubicBezTo>
                        <a:pt x="162" y="173"/>
                        <a:pt x="159" y="174"/>
                        <a:pt x="157" y="175"/>
                      </a:cubicBezTo>
                      <a:cubicBezTo>
                        <a:pt x="155" y="176"/>
                        <a:pt x="153" y="179"/>
                        <a:pt x="150" y="180"/>
                      </a:cubicBezTo>
                      <a:cubicBezTo>
                        <a:pt x="147" y="181"/>
                        <a:pt x="146" y="182"/>
                        <a:pt x="147" y="183"/>
                      </a:cubicBezTo>
                      <a:cubicBezTo>
                        <a:pt x="147" y="183"/>
                        <a:pt x="147" y="183"/>
                        <a:pt x="148" y="184"/>
                      </a:cubicBezTo>
                      <a:cubicBezTo>
                        <a:pt x="150" y="186"/>
                        <a:pt x="152" y="187"/>
                        <a:pt x="153" y="189"/>
                      </a:cubicBezTo>
                      <a:cubicBezTo>
                        <a:pt x="154" y="191"/>
                        <a:pt x="154" y="191"/>
                        <a:pt x="152" y="192"/>
                      </a:cubicBezTo>
                      <a:cubicBezTo>
                        <a:pt x="150" y="192"/>
                        <a:pt x="147" y="192"/>
                        <a:pt x="147" y="192"/>
                      </a:cubicBezTo>
                      <a:cubicBezTo>
                        <a:pt x="145" y="191"/>
                        <a:pt x="144" y="193"/>
                        <a:pt x="144" y="194"/>
                      </a:cubicBezTo>
                      <a:cubicBezTo>
                        <a:pt x="144" y="196"/>
                        <a:pt x="143" y="199"/>
                        <a:pt x="143" y="201"/>
                      </a:cubicBezTo>
                      <a:cubicBezTo>
                        <a:pt x="142" y="204"/>
                        <a:pt x="141" y="206"/>
                        <a:pt x="140" y="207"/>
                      </a:cubicBezTo>
                      <a:cubicBezTo>
                        <a:pt x="140" y="209"/>
                        <a:pt x="140" y="209"/>
                        <a:pt x="140" y="209"/>
                      </a:cubicBezTo>
                      <a:cubicBezTo>
                        <a:pt x="140" y="209"/>
                        <a:pt x="140" y="210"/>
                        <a:pt x="142" y="212"/>
                      </a:cubicBezTo>
                      <a:cubicBezTo>
                        <a:pt x="144" y="213"/>
                        <a:pt x="145" y="215"/>
                        <a:pt x="146" y="217"/>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1218870">
                    <a:defRPr/>
                  </a:pPr>
                  <a:endParaRPr lang="ro-RO" sz="2000">
                    <a:solidFill>
                      <a:sysClr val="windowText" lastClr="000000"/>
                    </a:solidFill>
                    <a:latin typeface="Trebuchet MS" panose="020B0703020202090204" pitchFamily="34" charset="0"/>
                    <a:cs typeface="Arial" panose="020B0604020202020204" pitchFamily="34" charset="0"/>
                  </a:endParaRPr>
                </a:p>
              </p:txBody>
            </p:sp>
            <p:sp>
              <p:nvSpPr>
                <p:cNvPr id="26" name="Freeform 9">
                  <a:extLst>
                    <a:ext uri="{FF2B5EF4-FFF2-40B4-BE49-F238E27FC236}">
                      <a16:creationId xmlns:a16="http://schemas.microsoft.com/office/drawing/2014/main" id="{FF562DE2-9445-8AC2-32B6-3B365A9FF7A8}"/>
                    </a:ext>
                  </a:extLst>
                </p:cNvPr>
                <p:cNvSpPr>
                  <a:spLocks/>
                </p:cNvSpPr>
                <p:nvPr/>
              </p:nvSpPr>
              <p:spPr bwMode="auto">
                <a:xfrm>
                  <a:off x="6528463" y="2287703"/>
                  <a:ext cx="110955" cy="161458"/>
                </a:xfrm>
                <a:custGeom>
                  <a:avLst/>
                  <a:gdLst/>
                  <a:ahLst/>
                  <a:cxnLst>
                    <a:cxn ang="0">
                      <a:pos x="59" y="37"/>
                    </a:cxn>
                    <a:cxn ang="0">
                      <a:pos x="60" y="33"/>
                    </a:cxn>
                    <a:cxn ang="0">
                      <a:pos x="60" y="27"/>
                    </a:cxn>
                    <a:cxn ang="0">
                      <a:pos x="59" y="20"/>
                    </a:cxn>
                    <a:cxn ang="0">
                      <a:pos x="56" y="15"/>
                    </a:cxn>
                    <a:cxn ang="0">
                      <a:pos x="54" y="11"/>
                    </a:cxn>
                    <a:cxn ang="0">
                      <a:pos x="54" y="7"/>
                    </a:cxn>
                    <a:cxn ang="0">
                      <a:pos x="51" y="2"/>
                    </a:cxn>
                    <a:cxn ang="0">
                      <a:pos x="47" y="1"/>
                    </a:cxn>
                    <a:cxn ang="0">
                      <a:pos x="46" y="2"/>
                    </a:cxn>
                    <a:cxn ang="0">
                      <a:pos x="45" y="7"/>
                    </a:cxn>
                    <a:cxn ang="0">
                      <a:pos x="42" y="11"/>
                    </a:cxn>
                    <a:cxn ang="0">
                      <a:pos x="40" y="12"/>
                    </a:cxn>
                    <a:cxn ang="0">
                      <a:pos x="39" y="14"/>
                    </a:cxn>
                    <a:cxn ang="0">
                      <a:pos x="37" y="19"/>
                    </a:cxn>
                    <a:cxn ang="0">
                      <a:pos x="33" y="21"/>
                    </a:cxn>
                    <a:cxn ang="0">
                      <a:pos x="29" y="20"/>
                    </a:cxn>
                    <a:cxn ang="0">
                      <a:pos x="24" y="22"/>
                    </a:cxn>
                    <a:cxn ang="0">
                      <a:pos x="20" y="25"/>
                    </a:cxn>
                    <a:cxn ang="0">
                      <a:pos x="14" y="28"/>
                    </a:cxn>
                    <a:cxn ang="0">
                      <a:pos x="9" y="30"/>
                    </a:cxn>
                    <a:cxn ang="0">
                      <a:pos x="6" y="34"/>
                    </a:cxn>
                    <a:cxn ang="0">
                      <a:pos x="4" y="38"/>
                    </a:cxn>
                    <a:cxn ang="0">
                      <a:pos x="3" y="42"/>
                    </a:cxn>
                    <a:cxn ang="0">
                      <a:pos x="2" y="47"/>
                    </a:cxn>
                    <a:cxn ang="0">
                      <a:pos x="0" y="51"/>
                    </a:cxn>
                    <a:cxn ang="0">
                      <a:pos x="0" y="54"/>
                    </a:cxn>
                    <a:cxn ang="0">
                      <a:pos x="2" y="59"/>
                    </a:cxn>
                    <a:cxn ang="0">
                      <a:pos x="6" y="64"/>
                    </a:cxn>
                    <a:cxn ang="0">
                      <a:pos x="9" y="71"/>
                    </a:cxn>
                    <a:cxn ang="0">
                      <a:pos x="10" y="77"/>
                    </a:cxn>
                    <a:cxn ang="0">
                      <a:pos x="12" y="82"/>
                    </a:cxn>
                    <a:cxn ang="0">
                      <a:pos x="14" y="82"/>
                    </a:cxn>
                    <a:cxn ang="0">
                      <a:pos x="19" y="80"/>
                    </a:cxn>
                    <a:cxn ang="0">
                      <a:pos x="22" y="84"/>
                    </a:cxn>
                    <a:cxn ang="0">
                      <a:pos x="25" y="89"/>
                    </a:cxn>
                    <a:cxn ang="0">
                      <a:pos x="31" y="87"/>
                    </a:cxn>
                    <a:cxn ang="0">
                      <a:pos x="36" y="82"/>
                    </a:cxn>
                    <a:cxn ang="0">
                      <a:pos x="35" y="76"/>
                    </a:cxn>
                    <a:cxn ang="0">
                      <a:pos x="35" y="71"/>
                    </a:cxn>
                    <a:cxn ang="0">
                      <a:pos x="35" y="67"/>
                    </a:cxn>
                    <a:cxn ang="0">
                      <a:pos x="40" y="62"/>
                    </a:cxn>
                    <a:cxn ang="0">
                      <a:pos x="42" y="57"/>
                    </a:cxn>
                    <a:cxn ang="0">
                      <a:pos x="42" y="50"/>
                    </a:cxn>
                    <a:cxn ang="0">
                      <a:pos x="44" y="48"/>
                    </a:cxn>
                    <a:cxn ang="0">
                      <a:pos x="48" y="48"/>
                    </a:cxn>
                    <a:cxn ang="0">
                      <a:pos x="50" y="45"/>
                    </a:cxn>
                    <a:cxn ang="0">
                      <a:pos x="55" y="45"/>
                    </a:cxn>
                    <a:cxn ang="0">
                      <a:pos x="56" y="46"/>
                    </a:cxn>
                    <a:cxn ang="0">
                      <a:pos x="57" y="42"/>
                    </a:cxn>
                    <a:cxn ang="0">
                      <a:pos x="59" y="37"/>
                    </a:cxn>
                  </a:cxnLst>
                  <a:rect l="0" t="0" r="r" b="b"/>
                  <a:pathLst>
                    <a:path w="61" h="89">
                      <a:moveTo>
                        <a:pt x="59" y="37"/>
                      </a:moveTo>
                      <a:cubicBezTo>
                        <a:pt x="60" y="36"/>
                        <a:pt x="61" y="35"/>
                        <a:pt x="60" y="33"/>
                      </a:cubicBezTo>
                      <a:cubicBezTo>
                        <a:pt x="60" y="31"/>
                        <a:pt x="60" y="29"/>
                        <a:pt x="60" y="27"/>
                      </a:cubicBezTo>
                      <a:cubicBezTo>
                        <a:pt x="60" y="25"/>
                        <a:pt x="59" y="22"/>
                        <a:pt x="59" y="20"/>
                      </a:cubicBezTo>
                      <a:cubicBezTo>
                        <a:pt x="59" y="18"/>
                        <a:pt x="57" y="15"/>
                        <a:pt x="56" y="15"/>
                      </a:cubicBezTo>
                      <a:cubicBezTo>
                        <a:pt x="54" y="14"/>
                        <a:pt x="54" y="12"/>
                        <a:pt x="54" y="11"/>
                      </a:cubicBezTo>
                      <a:cubicBezTo>
                        <a:pt x="55" y="10"/>
                        <a:pt x="55" y="8"/>
                        <a:pt x="54" y="7"/>
                      </a:cubicBezTo>
                      <a:cubicBezTo>
                        <a:pt x="53" y="5"/>
                        <a:pt x="53" y="3"/>
                        <a:pt x="51" y="2"/>
                      </a:cubicBezTo>
                      <a:cubicBezTo>
                        <a:pt x="49" y="0"/>
                        <a:pt x="48" y="0"/>
                        <a:pt x="47" y="1"/>
                      </a:cubicBezTo>
                      <a:cubicBezTo>
                        <a:pt x="47" y="1"/>
                        <a:pt x="47" y="1"/>
                        <a:pt x="46" y="2"/>
                      </a:cubicBezTo>
                      <a:cubicBezTo>
                        <a:pt x="46" y="3"/>
                        <a:pt x="45" y="6"/>
                        <a:pt x="45" y="7"/>
                      </a:cubicBezTo>
                      <a:cubicBezTo>
                        <a:pt x="45" y="9"/>
                        <a:pt x="44" y="11"/>
                        <a:pt x="42" y="11"/>
                      </a:cubicBezTo>
                      <a:cubicBezTo>
                        <a:pt x="40" y="11"/>
                        <a:pt x="39" y="11"/>
                        <a:pt x="40" y="12"/>
                      </a:cubicBezTo>
                      <a:cubicBezTo>
                        <a:pt x="40" y="13"/>
                        <a:pt x="40" y="13"/>
                        <a:pt x="39" y="14"/>
                      </a:cubicBezTo>
                      <a:cubicBezTo>
                        <a:pt x="38" y="15"/>
                        <a:pt x="38" y="17"/>
                        <a:pt x="37" y="19"/>
                      </a:cubicBezTo>
                      <a:cubicBezTo>
                        <a:pt x="37" y="21"/>
                        <a:pt x="35" y="22"/>
                        <a:pt x="33" y="21"/>
                      </a:cubicBezTo>
                      <a:cubicBezTo>
                        <a:pt x="31" y="20"/>
                        <a:pt x="30" y="20"/>
                        <a:pt x="29" y="20"/>
                      </a:cubicBezTo>
                      <a:cubicBezTo>
                        <a:pt x="28" y="20"/>
                        <a:pt x="26" y="21"/>
                        <a:pt x="24" y="22"/>
                      </a:cubicBezTo>
                      <a:cubicBezTo>
                        <a:pt x="22" y="22"/>
                        <a:pt x="21" y="24"/>
                        <a:pt x="20" y="25"/>
                      </a:cubicBezTo>
                      <a:cubicBezTo>
                        <a:pt x="19" y="27"/>
                        <a:pt x="16" y="27"/>
                        <a:pt x="14" y="28"/>
                      </a:cubicBezTo>
                      <a:cubicBezTo>
                        <a:pt x="12" y="28"/>
                        <a:pt x="10" y="29"/>
                        <a:pt x="9" y="30"/>
                      </a:cubicBezTo>
                      <a:cubicBezTo>
                        <a:pt x="9" y="31"/>
                        <a:pt x="8" y="33"/>
                        <a:pt x="6" y="34"/>
                      </a:cubicBezTo>
                      <a:cubicBezTo>
                        <a:pt x="6" y="34"/>
                        <a:pt x="4" y="36"/>
                        <a:pt x="4" y="38"/>
                      </a:cubicBezTo>
                      <a:cubicBezTo>
                        <a:pt x="3" y="39"/>
                        <a:pt x="3" y="41"/>
                        <a:pt x="3" y="42"/>
                      </a:cubicBezTo>
                      <a:cubicBezTo>
                        <a:pt x="4" y="44"/>
                        <a:pt x="3" y="46"/>
                        <a:pt x="2" y="47"/>
                      </a:cubicBezTo>
                      <a:cubicBezTo>
                        <a:pt x="1" y="48"/>
                        <a:pt x="0" y="50"/>
                        <a:pt x="0" y="51"/>
                      </a:cubicBezTo>
                      <a:cubicBezTo>
                        <a:pt x="1" y="51"/>
                        <a:pt x="1" y="53"/>
                        <a:pt x="0" y="54"/>
                      </a:cubicBezTo>
                      <a:cubicBezTo>
                        <a:pt x="0" y="55"/>
                        <a:pt x="1" y="57"/>
                        <a:pt x="2" y="59"/>
                      </a:cubicBezTo>
                      <a:cubicBezTo>
                        <a:pt x="3" y="61"/>
                        <a:pt x="5" y="63"/>
                        <a:pt x="6" y="64"/>
                      </a:cubicBezTo>
                      <a:cubicBezTo>
                        <a:pt x="7" y="66"/>
                        <a:pt x="8" y="68"/>
                        <a:pt x="9" y="71"/>
                      </a:cubicBezTo>
                      <a:cubicBezTo>
                        <a:pt x="10" y="72"/>
                        <a:pt x="10" y="76"/>
                        <a:pt x="10" y="77"/>
                      </a:cubicBezTo>
                      <a:cubicBezTo>
                        <a:pt x="11" y="79"/>
                        <a:pt x="11" y="81"/>
                        <a:pt x="12" y="82"/>
                      </a:cubicBezTo>
                      <a:cubicBezTo>
                        <a:pt x="13" y="83"/>
                        <a:pt x="14" y="83"/>
                        <a:pt x="14" y="82"/>
                      </a:cubicBezTo>
                      <a:cubicBezTo>
                        <a:pt x="15" y="80"/>
                        <a:pt x="17" y="79"/>
                        <a:pt x="19" y="80"/>
                      </a:cubicBezTo>
                      <a:cubicBezTo>
                        <a:pt x="20" y="80"/>
                        <a:pt x="22" y="82"/>
                        <a:pt x="22" y="84"/>
                      </a:cubicBezTo>
                      <a:cubicBezTo>
                        <a:pt x="23" y="86"/>
                        <a:pt x="24" y="88"/>
                        <a:pt x="25" y="89"/>
                      </a:cubicBezTo>
                      <a:cubicBezTo>
                        <a:pt x="26" y="89"/>
                        <a:pt x="28" y="88"/>
                        <a:pt x="31" y="87"/>
                      </a:cubicBezTo>
                      <a:cubicBezTo>
                        <a:pt x="33" y="85"/>
                        <a:pt x="35" y="84"/>
                        <a:pt x="36" y="82"/>
                      </a:cubicBezTo>
                      <a:cubicBezTo>
                        <a:pt x="36" y="80"/>
                        <a:pt x="35" y="78"/>
                        <a:pt x="35" y="76"/>
                      </a:cubicBezTo>
                      <a:cubicBezTo>
                        <a:pt x="35" y="74"/>
                        <a:pt x="35" y="72"/>
                        <a:pt x="35" y="71"/>
                      </a:cubicBezTo>
                      <a:cubicBezTo>
                        <a:pt x="35" y="70"/>
                        <a:pt x="35" y="68"/>
                        <a:pt x="35" y="67"/>
                      </a:cubicBezTo>
                      <a:cubicBezTo>
                        <a:pt x="36" y="65"/>
                        <a:pt x="38" y="63"/>
                        <a:pt x="40" y="62"/>
                      </a:cubicBezTo>
                      <a:cubicBezTo>
                        <a:pt x="41" y="61"/>
                        <a:pt x="42" y="59"/>
                        <a:pt x="42" y="57"/>
                      </a:cubicBezTo>
                      <a:cubicBezTo>
                        <a:pt x="42" y="55"/>
                        <a:pt x="42" y="52"/>
                        <a:pt x="42" y="50"/>
                      </a:cubicBezTo>
                      <a:cubicBezTo>
                        <a:pt x="41" y="48"/>
                        <a:pt x="43" y="47"/>
                        <a:pt x="44" y="48"/>
                      </a:cubicBezTo>
                      <a:cubicBezTo>
                        <a:pt x="46" y="48"/>
                        <a:pt x="48" y="49"/>
                        <a:pt x="48" y="48"/>
                      </a:cubicBezTo>
                      <a:cubicBezTo>
                        <a:pt x="49" y="48"/>
                        <a:pt x="50" y="47"/>
                        <a:pt x="50" y="45"/>
                      </a:cubicBezTo>
                      <a:cubicBezTo>
                        <a:pt x="51" y="44"/>
                        <a:pt x="53" y="44"/>
                        <a:pt x="55" y="45"/>
                      </a:cubicBezTo>
                      <a:cubicBezTo>
                        <a:pt x="56" y="46"/>
                        <a:pt x="56" y="46"/>
                        <a:pt x="56" y="46"/>
                      </a:cubicBezTo>
                      <a:cubicBezTo>
                        <a:pt x="57" y="47"/>
                        <a:pt x="57" y="45"/>
                        <a:pt x="57" y="42"/>
                      </a:cubicBezTo>
                      <a:cubicBezTo>
                        <a:pt x="58" y="40"/>
                        <a:pt x="58" y="37"/>
                        <a:pt x="59" y="37"/>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1218870">
                    <a:defRPr/>
                  </a:pPr>
                  <a:endParaRPr lang="ro-RO" sz="2000">
                    <a:solidFill>
                      <a:sysClr val="windowText" lastClr="000000"/>
                    </a:solidFill>
                    <a:latin typeface="Trebuchet MS" panose="020B0703020202090204" pitchFamily="34" charset="0"/>
                    <a:cs typeface="Arial" panose="020B0604020202020204" pitchFamily="34" charset="0"/>
                  </a:endParaRPr>
                </a:p>
              </p:txBody>
            </p:sp>
            <p:sp>
              <p:nvSpPr>
                <p:cNvPr id="27" name="Freeform 10">
                  <a:extLst>
                    <a:ext uri="{FF2B5EF4-FFF2-40B4-BE49-F238E27FC236}">
                      <a16:creationId xmlns:a16="http://schemas.microsoft.com/office/drawing/2014/main" id="{11E6F154-519B-ED2E-A24B-D90F6D50A4EE}"/>
                    </a:ext>
                  </a:extLst>
                </p:cNvPr>
                <p:cNvSpPr>
                  <a:spLocks/>
                </p:cNvSpPr>
                <p:nvPr/>
              </p:nvSpPr>
              <p:spPr bwMode="auto">
                <a:xfrm>
                  <a:off x="6632531" y="2287703"/>
                  <a:ext cx="113249" cy="242569"/>
                </a:xfrm>
                <a:custGeom>
                  <a:avLst/>
                  <a:gdLst/>
                  <a:ahLst/>
                  <a:cxnLst>
                    <a:cxn ang="0">
                      <a:pos x="40" y="20"/>
                    </a:cxn>
                    <a:cxn ang="0">
                      <a:pos x="38" y="13"/>
                    </a:cxn>
                    <a:cxn ang="0">
                      <a:pos x="34" y="4"/>
                    </a:cxn>
                    <a:cxn ang="0">
                      <a:pos x="24" y="0"/>
                    </a:cxn>
                    <a:cxn ang="0">
                      <a:pos x="19" y="8"/>
                    </a:cxn>
                    <a:cxn ang="0">
                      <a:pos x="13" y="16"/>
                    </a:cxn>
                    <a:cxn ang="0">
                      <a:pos x="2" y="20"/>
                    </a:cxn>
                    <a:cxn ang="0">
                      <a:pos x="3" y="33"/>
                    </a:cxn>
                    <a:cxn ang="0">
                      <a:pos x="0" y="43"/>
                    </a:cxn>
                    <a:cxn ang="0">
                      <a:pos x="1" y="49"/>
                    </a:cxn>
                    <a:cxn ang="0">
                      <a:pos x="5" y="58"/>
                    </a:cxn>
                    <a:cxn ang="0">
                      <a:pos x="7" y="70"/>
                    </a:cxn>
                    <a:cxn ang="0">
                      <a:pos x="10" y="83"/>
                    </a:cxn>
                    <a:cxn ang="0">
                      <a:pos x="14" y="92"/>
                    </a:cxn>
                    <a:cxn ang="0">
                      <a:pos x="19" y="106"/>
                    </a:cxn>
                    <a:cxn ang="0">
                      <a:pos x="23" y="118"/>
                    </a:cxn>
                    <a:cxn ang="0">
                      <a:pos x="26" y="132"/>
                    </a:cxn>
                    <a:cxn ang="0">
                      <a:pos x="28" y="134"/>
                    </a:cxn>
                    <a:cxn ang="0">
                      <a:pos x="32" y="128"/>
                    </a:cxn>
                    <a:cxn ang="0">
                      <a:pos x="41" y="134"/>
                    </a:cxn>
                    <a:cxn ang="0">
                      <a:pos x="49" y="131"/>
                    </a:cxn>
                    <a:cxn ang="0">
                      <a:pos x="52" y="124"/>
                    </a:cxn>
                    <a:cxn ang="0">
                      <a:pos x="56" y="115"/>
                    </a:cxn>
                    <a:cxn ang="0">
                      <a:pos x="49" y="102"/>
                    </a:cxn>
                    <a:cxn ang="0">
                      <a:pos x="48" y="85"/>
                    </a:cxn>
                    <a:cxn ang="0">
                      <a:pos x="55" y="78"/>
                    </a:cxn>
                    <a:cxn ang="0">
                      <a:pos x="61" y="73"/>
                    </a:cxn>
                    <a:cxn ang="0">
                      <a:pos x="62" y="60"/>
                    </a:cxn>
                    <a:cxn ang="0">
                      <a:pos x="61" y="42"/>
                    </a:cxn>
                    <a:cxn ang="0">
                      <a:pos x="57" y="29"/>
                    </a:cxn>
                    <a:cxn ang="0">
                      <a:pos x="55" y="23"/>
                    </a:cxn>
                    <a:cxn ang="0">
                      <a:pos x="45" y="20"/>
                    </a:cxn>
                  </a:cxnLst>
                  <a:rect l="0" t="0" r="r" b="b"/>
                  <a:pathLst>
                    <a:path w="62" h="135">
                      <a:moveTo>
                        <a:pt x="45" y="20"/>
                      </a:moveTo>
                      <a:cubicBezTo>
                        <a:pt x="44" y="20"/>
                        <a:pt x="42" y="20"/>
                        <a:pt x="40" y="20"/>
                      </a:cubicBezTo>
                      <a:cubicBezTo>
                        <a:pt x="39" y="19"/>
                        <a:pt x="38" y="18"/>
                        <a:pt x="38" y="17"/>
                      </a:cubicBezTo>
                      <a:cubicBezTo>
                        <a:pt x="38" y="15"/>
                        <a:pt x="38" y="14"/>
                        <a:pt x="38" y="13"/>
                      </a:cubicBezTo>
                      <a:cubicBezTo>
                        <a:pt x="38" y="11"/>
                        <a:pt x="38" y="9"/>
                        <a:pt x="38" y="7"/>
                      </a:cubicBezTo>
                      <a:cubicBezTo>
                        <a:pt x="38" y="5"/>
                        <a:pt x="37" y="4"/>
                        <a:pt x="34" y="4"/>
                      </a:cubicBezTo>
                      <a:cubicBezTo>
                        <a:pt x="32" y="4"/>
                        <a:pt x="28" y="3"/>
                        <a:pt x="28" y="1"/>
                      </a:cubicBezTo>
                      <a:cubicBezTo>
                        <a:pt x="26" y="0"/>
                        <a:pt x="24" y="0"/>
                        <a:pt x="24" y="0"/>
                      </a:cubicBezTo>
                      <a:cubicBezTo>
                        <a:pt x="23" y="1"/>
                        <a:pt x="22" y="2"/>
                        <a:pt x="21" y="4"/>
                      </a:cubicBezTo>
                      <a:cubicBezTo>
                        <a:pt x="20" y="5"/>
                        <a:pt x="19" y="7"/>
                        <a:pt x="19" y="8"/>
                      </a:cubicBezTo>
                      <a:cubicBezTo>
                        <a:pt x="18" y="9"/>
                        <a:pt x="17" y="11"/>
                        <a:pt x="16" y="13"/>
                      </a:cubicBezTo>
                      <a:cubicBezTo>
                        <a:pt x="16" y="13"/>
                        <a:pt x="13" y="15"/>
                        <a:pt x="13" y="16"/>
                      </a:cubicBezTo>
                      <a:cubicBezTo>
                        <a:pt x="11" y="16"/>
                        <a:pt x="7" y="16"/>
                        <a:pt x="5" y="16"/>
                      </a:cubicBezTo>
                      <a:cubicBezTo>
                        <a:pt x="3" y="16"/>
                        <a:pt x="2" y="18"/>
                        <a:pt x="2" y="20"/>
                      </a:cubicBezTo>
                      <a:cubicBezTo>
                        <a:pt x="2" y="22"/>
                        <a:pt x="3" y="25"/>
                        <a:pt x="3" y="27"/>
                      </a:cubicBezTo>
                      <a:cubicBezTo>
                        <a:pt x="3" y="29"/>
                        <a:pt x="3" y="32"/>
                        <a:pt x="3" y="33"/>
                      </a:cubicBezTo>
                      <a:cubicBezTo>
                        <a:pt x="4" y="35"/>
                        <a:pt x="3" y="37"/>
                        <a:pt x="2" y="37"/>
                      </a:cubicBezTo>
                      <a:cubicBezTo>
                        <a:pt x="1" y="38"/>
                        <a:pt x="1" y="40"/>
                        <a:pt x="0" y="43"/>
                      </a:cubicBezTo>
                      <a:cubicBezTo>
                        <a:pt x="0" y="45"/>
                        <a:pt x="0" y="48"/>
                        <a:pt x="0" y="48"/>
                      </a:cubicBezTo>
                      <a:cubicBezTo>
                        <a:pt x="0" y="48"/>
                        <a:pt x="0" y="48"/>
                        <a:pt x="1" y="49"/>
                      </a:cubicBezTo>
                      <a:cubicBezTo>
                        <a:pt x="2" y="50"/>
                        <a:pt x="2" y="52"/>
                        <a:pt x="3" y="54"/>
                      </a:cubicBezTo>
                      <a:cubicBezTo>
                        <a:pt x="3" y="54"/>
                        <a:pt x="4" y="57"/>
                        <a:pt x="5" y="58"/>
                      </a:cubicBezTo>
                      <a:cubicBezTo>
                        <a:pt x="6" y="59"/>
                        <a:pt x="6" y="62"/>
                        <a:pt x="7" y="63"/>
                      </a:cubicBezTo>
                      <a:cubicBezTo>
                        <a:pt x="7" y="65"/>
                        <a:pt x="7" y="68"/>
                        <a:pt x="7" y="70"/>
                      </a:cubicBezTo>
                      <a:cubicBezTo>
                        <a:pt x="7" y="72"/>
                        <a:pt x="7" y="75"/>
                        <a:pt x="8" y="77"/>
                      </a:cubicBezTo>
                      <a:cubicBezTo>
                        <a:pt x="8" y="79"/>
                        <a:pt x="9" y="81"/>
                        <a:pt x="10" y="83"/>
                      </a:cubicBezTo>
                      <a:cubicBezTo>
                        <a:pt x="10" y="85"/>
                        <a:pt x="11" y="87"/>
                        <a:pt x="12" y="88"/>
                      </a:cubicBezTo>
                      <a:cubicBezTo>
                        <a:pt x="13" y="89"/>
                        <a:pt x="14" y="91"/>
                        <a:pt x="14" y="92"/>
                      </a:cubicBezTo>
                      <a:cubicBezTo>
                        <a:pt x="14" y="94"/>
                        <a:pt x="16" y="97"/>
                        <a:pt x="17" y="99"/>
                      </a:cubicBezTo>
                      <a:cubicBezTo>
                        <a:pt x="18" y="101"/>
                        <a:pt x="19" y="104"/>
                        <a:pt x="19" y="106"/>
                      </a:cubicBezTo>
                      <a:cubicBezTo>
                        <a:pt x="19" y="107"/>
                        <a:pt x="20" y="110"/>
                        <a:pt x="21" y="112"/>
                      </a:cubicBezTo>
                      <a:cubicBezTo>
                        <a:pt x="22" y="113"/>
                        <a:pt x="23" y="116"/>
                        <a:pt x="23" y="118"/>
                      </a:cubicBezTo>
                      <a:cubicBezTo>
                        <a:pt x="23" y="120"/>
                        <a:pt x="23" y="123"/>
                        <a:pt x="24" y="124"/>
                      </a:cubicBezTo>
                      <a:cubicBezTo>
                        <a:pt x="24" y="126"/>
                        <a:pt x="25" y="129"/>
                        <a:pt x="26" y="132"/>
                      </a:cubicBezTo>
                      <a:cubicBezTo>
                        <a:pt x="27" y="134"/>
                        <a:pt x="27" y="134"/>
                        <a:pt x="27" y="134"/>
                      </a:cubicBezTo>
                      <a:cubicBezTo>
                        <a:pt x="27" y="135"/>
                        <a:pt x="28" y="135"/>
                        <a:pt x="28" y="134"/>
                      </a:cubicBezTo>
                      <a:cubicBezTo>
                        <a:pt x="28" y="134"/>
                        <a:pt x="28" y="134"/>
                        <a:pt x="29" y="133"/>
                      </a:cubicBezTo>
                      <a:cubicBezTo>
                        <a:pt x="30" y="131"/>
                        <a:pt x="32" y="129"/>
                        <a:pt x="32" y="128"/>
                      </a:cubicBezTo>
                      <a:cubicBezTo>
                        <a:pt x="33" y="128"/>
                        <a:pt x="35" y="129"/>
                        <a:pt x="37" y="131"/>
                      </a:cubicBezTo>
                      <a:cubicBezTo>
                        <a:pt x="39" y="132"/>
                        <a:pt x="41" y="133"/>
                        <a:pt x="41" y="134"/>
                      </a:cubicBezTo>
                      <a:cubicBezTo>
                        <a:pt x="41" y="135"/>
                        <a:pt x="43" y="135"/>
                        <a:pt x="45" y="135"/>
                      </a:cubicBezTo>
                      <a:cubicBezTo>
                        <a:pt x="47" y="134"/>
                        <a:pt x="48" y="132"/>
                        <a:pt x="49" y="131"/>
                      </a:cubicBezTo>
                      <a:cubicBezTo>
                        <a:pt x="49" y="130"/>
                        <a:pt x="49" y="128"/>
                        <a:pt x="49" y="126"/>
                      </a:cubicBezTo>
                      <a:cubicBezTo>
                        <a:pt x="50" y="125"/>
                        <a:pt x="51" y="124"/>
                        <a:pt x="52" y="124"/>
                      </a:cubicBezTo>
                      <a:cubicBezTo>
                        <a:pt x="53" y="123"/>
                        <a:pt x="54" y="122"/>
                        <a:pt x="55" y="121"/>
                      </a:cubicBezTo>
                      <a:cubicBezTo>
                        <a:pt x="56" y="119"/>
                        <a:pt x="56" y="118"/>
                        <a:pt x="56" y="115"/>
                      </a:cubicBezTo>
                      <a:cubicBezTo>
                        <a:pt x="56" y="113"/>
                        <a:pt x="54" y="111"/>
                        <a:pt x="53" y="109"/>
                      </a:cubicBezTo>
                      <a:cubicBezTo>
                        <a:pt x="51" y="108"/>
                        <a:pt x="50" y="104"/>
                        <a:pt x="49" y="102"/>
                      </a:cubicBezTo>
                      <a:cubicBezTo>
                        <a:pt x="49" y="99"/>
                        <a:pt x="49" y="95"/>
                        <a:pt x="49" y="93"/>
                      </a:cubicBezTo>
                      <a:cubicBezTo>
                        <a:pt x="49" y="91"/>
                        <a:pt x="48" y="87"/>
                        <a:pt x="48" y="85"/>
                      </a:cubicBezTo>
                      <a:cubicBezTo>
                        <a:pt x="48" y="82"/>
                        <a:pt x="49" y="80"/>
                        <a:pt x="50" y="79"/>
                      </a:cubicBezTo>
                      <a:cubicBezTo>
                        <a:pt x="52" y="78"/>
                        <a:pt x="53" y="77"/>
                        <a:pt x="55" y="78"/>
                      </a:cubicBezTo>
                      <a:cubicBezTo>
                        <a:pt x="57" y="78"/>
                        <a:pt x="59" y="78"/>
                        <a:pt x="60" y="78"/>
                      </a:cubicBezTo>
                      <a:cubicBezTo>
                        <a:pt x="61" y="77"/>
                        <a:pt x="61" y="75"/>
                        <a:pt x="61" y="73"/>
                      </a:cubicBezTo>
                      <a:cubicBezTo>
                        <a:pt x="61" y="72"/>
                        <a:pt x="61" y="69"/>
                        <a:pt x="62" y="67"/>
                      </a:cubicBezTo>
                      <a:cubicBezTo>
                        <a:pt x="62" y="66"/>
                        <a:pt x="62" y="62"/>
                        <a:pt x="62" y="60"/>
                      </a:cubicBezTo>
                      <a:cubicBezTo>
                        <a:pt x="62" y="58"/>
                        <a:pt x="62" y="54"/>
                        <a:pt x="62" y="50"/>
                      </a:cubicBezTo>
                      <a:cubicBezTo>
                        <a:pt x="61" y="47"/>
                        <a:pt x="61" y="44"/>
                        <a:pt x="61" y="42"/>
                      </a:cubicBezTo>
                      <a:cubicBezTo>
                        <a:pt x="61" y="40"/>
                        <a:pt x="60" y="37"/>
                        <a:pt x="59" y="35"/>
                      </a:cubicBezTo>
                      <a:cubicBezTo>
                        <a:pt x="58" y="33"/>
                        <a:pt x="57" y="30"/>
                        <a:pt x="57" y="29"/>
                      </a:cubicBezTo>
                      <a:cubicBezTo>
                        <a:pt x="56" y="28"/>
                        <a:pt x="56" y="25"/>
                        <a:pt x="56" y="24"/>
                      </a:cubicBezTo>
                      <a:cubicBezTo>
                        <a:pt x="55" y="23"/>
                        <a:pt x="55" y="23"/>
                        <a:pt x="55" y="23"/>
                      </a:cubicBezTo>
                      <a:cubicBezTo>
                        <a:pt x="55" y="22"/>
                        <a:pt x="53" y="21"/>
                        <a:pt x="50" y="21"/>
                      </a:cubicBezTo>
                      <a:cubicBezTo>
                        <a:pt x="48" y="21"/>
                        <a:pt x="46" y="20"/>
                        <a:pt x="45" y="20"/>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1218870">
                    <a:defRPr/>
                  </a:pPr>
                  <a:endParaRPr lang="ro-RO" sz="2000">
                    <a:solidFill>
                      <a:sysClr val="windowText" lastClr="000000"/>
                    </a:solidFill>
                    <a:latin typeface="Trebuchet MS" panose="020B0703020202090204" pitchFamily="34" charset="0"/>
                    <a:cs typeface="Arial" panose="020B0604020202020204" pitchFamily="34" charset="0"/>
                  </a:endParaRPr>
                </a:p>
              </p:txBody>
            </p:sp>
            <p:sp>
              <p:nvSpPr>
                <p:cNvPr id="28" name="Freeform 11">
                  <a:extLst>
                    <a:ext uri="{FF2B5EF4-FFF2-40B4-BE49-F238E27FC236}">
                      <a16:creationId xmlns:a16="http://schemas.microsoft.com/office/drawing/2014/main" id="{BBEC7964-EAF9-80C8-3BB4-947CCDE7E740}"/>
                    </a:ext>
                  </a:extLst>
                </p:cNvPr>
                <p:cNvSpPr>
                  <a:spLocks/>
                </p:cNvSpPr>
                <p:nvPr/>
              </p:nvSpPr>
              <p:spPr bwMode="auto">
                <a:xfrm>
                  <a:off x="6725884" y="1999987"/>
                  <a:ext cx="165284" cy="202778"/>
                </a:xfrm>
                <a:custGeom>
                  <a:avLst/>
                  <a:gdLst/>
                  <a:ahLst/>
                  <a:cxnLst>
                    <a:cxn ang="0">
                      <a:pos x="87" y="16"/>
                    </a:cxn>
                    <a:cxn ang="0">
                      <a:pos x="87" y="11"/>
                    </a:cxn>
                    <a:cxn ang="0">
                      <a:pos x="89" y="4"/>
                    </a:cxn>
                    <a:cxn ang="0">
                      <a:pos x="86" y="1"/>
                    </a:cxn>
                    <a:cxn ang="0">
                      <a:pos x="80" y="7"/>
                    </a:cxn>
                    <a:cxn ang="0">
                      <a:pos x="75" y="10"/>
                    </a:cxn>
                    <a:cxn ang="0">
                      <a:pos x="70" y="12"/>
                    </a:cxn>
                    <a:cxn ang="0">
                      <a:pos x="66" y="17"/>
                    </a:cxn>
                    <a:cxn ang="0">
                      <a:pos x="60" y="22"/>
                    </a:cxn>
                    <a:cxn ang="0">
                      <a:pos x="53" y="27"/>
                    </a:cxn>
                    <a:cxn ang="0">
                      <a:pos x="46" y="32"/>
                    </a:cxn>
                    <a:cxn ang="0">
                      <a:pos x="43" y="36"/>
                    </a:cxn>
                    <a:cxn ang="0">
                      <a:pos x="38" y="39"/>
                    </a:cxn>
                    <a:cxn ang="0">
                      <a:pos x="37" y="42"/>
                    </a:cxn>
                    <a:cxn ang="0">
                      <a:pos x="34" y="48"/>
                    </a:cxn>
                    <a:cxn ang="0">
                      <a:pos x="30" y="55"/>
                    </a:cxn>
                    <a:cxn ang="0">
                      <a:pos x="30" y="61"/>
                    </a:cxn>
                    <a:cxn ang="0">
                      <a:pos x="30" y="67"/>
                    </a:cxn>
                    <a:cxn ang="0">
                      <a:pos x="27" y="71"/>
                    </a:cxn>
                    <a:cxn ang="0">
                      <a:pos x="23" y="71"/>
                    </a:cxn>
                    <a:cxn ang="0">
                      <a:pos x="20" y="74"/>
                    </a:cxn>
                    <a:cxn ang="0">
                      <a:pos x="17" y="78"/>
                    </a:cxn>
                    <a:cxn ang="0">
                      <a:pos x="12" y="80"/>
                    </a:cxn>
                    <a:cxn ang="0">
                      <a:pos x="8" y="85"/>
                    </a:cxn>
                    <a:cxn ang="0">
                      <a:pos x="3" y="91"/>
                    </a:cxn>
                    <a:cxn ang="0">
                      <a:pos x="1" y="98"/>
                    </a:cxn>
                    <a:cxn ang="0">
                      <a:pos x="4" y="104"/>
                    </a:cxn>
                    <a:cxn ang="0">
                      <a:pos x="9" y="110"/>
                    </a:cxn>
                    <a:cxn ang="0">
                      <a:pos x="14" y="109"/>
                    </a:cxn>
                    <a:cxn ang="0">
                      <a:pos x="19" y="103"/>
                    </a:cxn>
                    <a:cxn ang="0">
                      <a:pos x="21" y="97"/>
                    </a:cxn>
                    <a:cxn ang="0">
                      <a:pos x="22" y="94"/>
                    </a:cxn>
                    <a:cxn ang="0">
                      <a:pos x="27" y="93"/>
                    </a:cxn>
                    <a:cxn ang="0">
                      <a:pos x="35" y="94"/>
                    </a:cxn>
                    <a:cxn ang="0">
                      <a:pos x="42" y="95"/>
                    </a:cxn>
                    <a:cxn ang="0">
                      <a:pos x="48" y="92"/>
                    </a:cxn>
                    <a:cxn ang="0">
                      <a:pos x="54" y="87"/>
                    </a:cxn>
                    <a:cxn ang="0">
                      <a:pos x="59" y="82"/>
                    </a:cxn>
                    <a:cxn ang="0">
                      <a:pos x="60" y="86"/>
                    </a:cxn>
                    <a:cxn ang="0">
                      <a:pos x="64" y="92"/>
                    </a:cxn>
                    <a:cxn ang="0">
                      <a:pos x="70" y="92"/>
                    </a:cxn>
                    <a:cxn ang="0">
                      <a:pos x="71" y="91"/>
                    </a:cxn>
                    <a:cxn ang="0">
                      <a:pos x="77" y="85"/>
                    </a:cxn>
                    <a:cxn ang="0">
                      <a:pos x="80" y="79"/>
                    </a:cxn>
                    <a:cxn ang="0">
                      <a:pos x="84" y="73"/>
                    </a:cxn>
                    <a:cxn ang="0">
                      <a:pos x="86" y="66"/>
                    </a:cxn>
                    <a:cxn ang="0">
                      <a:pos x="88" y="60"/>
                    </a:cxn>
                    <a:cxn ang="0">
                      <a:pos x="86" y="54"/>
                    </a:cxn>
                    <a:cxn ang="0">
                      <a:pos x="83" y="45"/>
                    </a:cxn>
                    <a:cxn ang="0">
                      <a:pos x="82" y="37"/>
                    </a:cxn>
                    <a:cxn ang="0">
                      <a:pos x="82" y="32"/>
                    </a:cxn>
                    <a:cxn ang="0">
                      <a:pos x="85" y="28"/>
                    </a:cxn>
                    <a:cxn ang="0">
                      <a:pos x="89" y="25"/>
                    </a:cxn>
                    <a:cxn ang="0">
                      <a:pos x="91" y="25"/>
                    </a:cxn>
                    <a:cxn ang="0">
                      <a:pos x="89" y="22"/>
                    </a:cxn>
                    <a:cxn ang="0">
                      <a:pos x="87" y="16"/>
                    </a:cxn>
                  </a:cxnLst>
                  <a:rect l="0" t="0" r="r" b="b"/>
                  <a:pathLst>
                    <a:path w="91" h="112">
                      <a:moveTo>
                        <a:pt x="87" y="16"/>
                      </a:moveTo>
                      <a:cubicBezTo>
                        <a:pt x="87" y="14"/>
                        <a:pt x="87" y="12"/>
                        <a:pt x="87" y="11"/>
                      </a:cubicBezTo>
                      <a:cubicBezTo>
                        <a:pt x="87" y="10"/>
                        <a:pt x="87" y="7"/>
                        <a:pt x="89" y="4"/>
                      </a:cubicBezTo>
                      <a:cubicBezTo>
                        <a:pt x="90" y="1"/>
                        <a:pt x="89" y="0"/>
                        <a:pt x="86" y="1"/>
                      </a:cubicBezTo>
                      <a:cubicBezTo>
                        <a:pt x="85" y="3"/>
                        <a:pt x="81" y="6"/>
                        <a:pt x="80" y="7"/>
                      </a:cubicBezTo>
                      <a:cubicBezTo>
                        <a:pt x="78" y="8"/>
                        <a:pt x="77" y="10"/>
                        <a:pt x="75" y="10"/>
                      </a:cubicBezTo>
                      <a:cubicBezTo>
                        <a:pt x="74" y="10"/>
                        <a:pt x="71" y="11"/>
                        <a:pt x="70" y="12"/>
                      </a:cubicBezTo>
                      <a:cubicBezTo>
                        <a:pt x="69" y="13"/>
                        <a:pt x="67" y="15"/>
                        <a:pt x="66" y="17"/>
                      </a:cubicBezTo>
                      <a:cubicBezTo>
                        <a:pt x="64" y="19"/>
                        <a:pt x="62" y="21"/>
                        <a:pt x="60" y="22"/>
                      </a:cubicBezTo>
                      <a:cubicBezTo>
                        <a:pt x="59" y="22"/>
                        <a:pt x="55" y="25"/>
                        <a:pt x="53" y="27"/>
                      </a:cubicBezTo>
                      <a:cubicBezTo>
                        <a:pt x="50" y="29"/>
                        <a:pt x="47" y="30"/>
                        <a:pt x="46" y="32"/>
                      </a:cubicBezTo>
                      <a:cubicBezTo>
                        <a:pt x="46" y="33"/>
                        <a:pt x="44" y="35"/>
                        <a:pt x="43" y="36"/>
                      </a:cubicBezTo>
                      <a:cubicBezTo>
                        <a:pt x="42" y="37"/>
                        <a:pt x="40" y="38"/>
                        <a:pt x="38" y="39"/>
                      </a:cubicBezTo>
                      <a:cubicBezTo>
                        <a:pt x="38" y="39"/>
                        <a:pt x="37" y="41"/>
                        <a:pt x="37" y="42"/>
                      </a:cubicBezTo>
                      <a:cubicBezTo>
                        <a:pt x="36" y="44"/>
                        <a:pt x="35" y="47"/>
                        <a:pt x="34" y="48"/>
                      </a:cubicBezTo>
                      <a:cubicBezTo>
                        <a:pt x="32" y="50"/>
                        <a:pt x="31" y="54"/>
                        <a:pt x="30" y="55"/>
                      </a:cubicBezTo>
                      <a:cubicBezTo>
                        <a:pt x="29" y="57"/>
                        <a:pt x="29" y="60"/>
                        <a:pt x="30" y="61"/>
                      </a:cubicBezTo>
                      <a:cubicBezTo>
                        <a:pt x="31" y="63"/>
                        <a:pt x="31" y="65"/>
                        <a:pt x="30" y="67"/>
                      </a:cubicBezTo>
                      <a:cubicBezTo>
                        <a:pt x="30" y="69"/>
                        <a:pt x="28" y="71"/>
                        <a:pt x="27" y="71"/>
                      </a:cubicBezTo>
                      <a:cubicBezTo>
                        <a:pt x="26" y="71"/>
                        <a:pt x="24" y="71"/>
                        <a:pt x="23" y="71"/>
                      </a:cubicBezTo>
                      <a:cubicBezTo>
                        <a:pt x="21" y="72"/>
                        <a:pt x="20" y="72"/>
                        <a:pt x="20" y="74"/>
                      </a:cubicBezTo>
                      <a:cubicBezTo>
                        <a:pt x="20" y="76"/>
                        <a:pt x="19" y="78"/>
                        <a:pt x="17" y="78"/>
                      </a:cubicBezTo>
                      <a:cubicBezTo>
                        <a:pt x="16" y="78"/>
                        <a:pt x="14" y="79"/>
                        <a:pt x="12" y="80"/>
                      </a:cubicBezTo>
                      <a:cubicBezTo>
                        <a:pt x="11" y="81"/>
                        <a:pt x="8" y="84"/>
                        <a:pt x="8" y="85"/>
                      </a:cubicBezTo>
                      <a:cubicBezTo>
                        <a:pt x="7" y="87"/>
                        <a:pt x="5" y="90"/>
                        <a:pt x="3" y="91"/>
                      </a:cubicBezTo>
                      <a:cubicBezTo>
                        <a:pt x="0" y="93"/>
                        <a:pt x="0" y="96"/>
                        <a:pt x="1" y="98"/>
                      </a:cubicBezTo>
                      <a:cubicBezTo>
                        <a:pt x="2" y="100"/>
                        <a:pt x="3" y="102"/>
                        <a:pt x="4" y="104"/>
                      </a:cubicBezTo>
                      <a:cubicBezTo>
                        <a:pt x="4" y="106"/>
                        <a:pt x="7" y="108"/>
                        <a:pt x="9" y="110"/>
                      </a:cubicBezTo>
                      <a:cubicBezTo>
                        <a:pt x="10" y="112"/>
                        <a:pt x="13" y="111"/>
                        <a:pt x="14" y="109"/>
                      </a:cubicBezTo>
                      <a:cubicBezTo>
                        <a:pt x="16" y="107"/>
                        <a:pt x="18" y="105"/>
                        <a:pt x="19" y="103"/>
                      </a:cubicBezTo>
                      <a:cubicBezTo>
                        <a:pt x="21" y="100"/>
                        <a:pt x="22" y="98"/>
                        <a:pt x="21" y="97"/>
                      </a:cubicBezTo>
                      <a:cubicBezTo>
                        <a:pt x="21" y="96"/>
                        <a:pt x="21" y="94"/>
                        <a:pt x="22" y="94"/>
                      </a:cubicBezTo>
                      <a:cubicBezTo>
                        <a:pt x="23" y="94"/>
                        <a:pt x="26" y="93"/>
                        <a:pt x="27" y="93"/>
                      </a:cubicBezTo>
                      <a:cubicBezTo>
                        <a:pt x="30" y="93"/>
                        <a:pt x="33" y="94"/>
                        <a:pt x="35" y="94"/>
                      </a:cubicBezTo>
                      <a:cubicBezTo>
                        <a:pt x="37" y="95"/>
                        <a:pt x="40" y="95"/>
                        <a:pt x="42" y="95"/>
                      </a:cubicBezTo>
                      <a:cubicBezTo>
                        <a:pt x="44" y="95"/>
                        <a:pt x="46" y="94"/>
                        <a:pt x="48" y="92"/>
                      </a:cubicBezTo>
                      <a:cubicBezTo>
                        <a:pt x="50" y="91"/>
                        <a:pt x="52" y="89"/>
                        <a:pt x="54" y="87"/>
                      </a:cubicBezTo>
                      <a:cubicBezTo>
                        <a:pt x="55" y="86"/>
                        <a:pt x="58" y="84"/>
                        <a:pt x="59" y="82"/>
                      </a:cubicBezTo>
                      <a:cubicBezTo>
                        <a:pt x="60" y="82"/>
                        <a:pt x="60" y="83"/>
                        <a:pt x="60" y="86"/>
                      </a:cubicBezTo>
                      <a:cubicBezTo>
                        <a:pt x="60" y="88"/>
                        <a:pt x="61" y="92"/>
                        <a:pt x="64" y="92"/>
                      </a:cubicBezTo>
                      <a:cubicBezTo>
                        <a:pt x="66" y="93"/>
                        <a:pt x="69" y="93"/>
                        <a:pt x="70" y="92"/>
                      </a:cubicBezTo>
                      <a:cubicBezTo>
                        <a:pt x="70" y="92"/>
                        <a:pt x="70" y="92"/>
                        <a:pt x="71" y="91"/>
                      </a:cubicBezTo>
                      <a:cubicBezTo>
                        <a:pt x="73" y="90"/>
                        <a:pt x="76" y="87"/>
                        <a:pt x="77" y="85"/>
                      </a:cubicBezTo>
                      <a:cubicBezTo>
                        <a:pt x="77" y="84"/>
                        <a:pt x="79" y="81"/>
                        <a:pt x="80" y="79"/>
                      </a:cubicBezTo>
                      <a:cubicBezTo>
                        <a:pt x="81" y="77"/>
                        <a:pt x="83" y="74"/>
                        <a:pt x="84" y="73"/>
                      </a:cubicBezTo>
                      <a:cubicBezTo>
                        <a:pt x="85" y="71"/>
                        <a:pt x="86" y="67"/>
                        <a:pt x="86" y="66"/>
                      </a:cubicBezTo>
                      <a:cubicBezTo>
                        <a:pt x="87" y="63"/>
                        <a:pt x="87" y="61"/>
                        <a:pt x="88" y="60"/>
                      </a:cubicBezTo>
                      <a:cubicBezTo>
                        <a:pt x="88" y="59"/>
                        <a:pt x="87" y="56"/>
                        <a:pt x="86" y="54"/>
                      </a:cubicBezTo>
                      <a:cubicBezTo>
                        <a:pt x="85" y="51"/>
                        <a:pt x="84" y="47"/>
                        <a:pt x="83" y="45"/>
                      </a:cubicBezTo>
                      <a:cubicBezTo>
                        <a:pt x="83" y="41"/>
                        <a:pt x="82" y="38"/>
                        <a:pt x="82" y="37"/>
                      </a:cubicBezTo>
                      <a:cubicBezTo>
                        <a:pt x="81" y="35"/>
                        <a:pt x="81" y="33"/>
                        <a:pt x="82" y="32"/>
                      </a:cubicBezTo>
                      <a:cubicBezTo>
                        <a:pt x="82" y="31"/>
                        <a:pt x="83" y="29"/>
                        <a:pt x="85" y="28"/>
                      </a:cubicBezTo>
                      <a:cubicBezTo>
                        <a:pt x="87" y="27"/>
                        <a:pt x="89" y="25"/>
                        <a:pt x="89" y="25"/>
                      </a:cubicBezTo>
                      <a:cubicBezTo>
                        <a:pt x="91" y="25"/>
                        <a:pt x="91" y="25"/>
                        <a:pt x="91" y="25"/>
                      </a:cubicBezTo>
                      <a:cubicBezTo>
                        <a:pt x="91" y="25"/>
                        <a:pt x="91" y="23"/>
                        <a:pt x="89" y="22"/>
                      </a:cubicBezTo>
                      <a:cubicBezTo>
                        <a:pt x="88" y="21"/>
                        <a:pt x="87" y="18"/>
                        <a:pt x="87" y="16"/>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1218870">
                    <a:defRPr/>
                  </a:pPr>
                  <a:endParaRPr lang="ro-RO" sz="2000">
                    <a:solidFill>
                      <a:sysClr val="windowText" lastClr="000000"/>
                    </a:solidFill>
                    <a:latin typeface="Trebuchet MS" panose="020B0703020202090204" pitchFamily="34" charset="0"/>
                    <a:cs typeface="Arial" panose="020B0604020202020204" pitchFamily="34" charset="0"/>
                  </a:endParaRPr>
                </a:p>
              </p:txBody>
            </p:sp>
            <p:sp>
              <p:nvSpPr>
                <p:cNvPr id="29" name="Freeform 12">
                  <a:extLst>
                    <a:ext uri="{FF2B5EF4-FFF2-40B4-BE49-F238E27FC236}">
                      <a16:creationId xmlns:a16="http://schemas.microsoft.com/office/drawing/2014/main" id="{06856C00-190E-203C-3F1F-137D0DE4C583}"/>
                    </a:ext>
                  </a:extLst>
                </p:cNvPr>
                <p:cNvSpPr>
                  <a:spLocks/>
                </p:cNvSpPr>
                <p:nvPr/>
              </p:nvSpPr>
              <p:spPr bwMode="auto">
                <a:xfrm>
                  <a:off x="6537647" y="1762773"/>
                  <a:ext cx="528755" cy="287716"/>
                </a:xfrm>
                <a:custGeom>
                  <a:avLst/>
                  <a:gdLst/>
                  <a:ahLst/>
                  <a:cxnLst>
                    <a:cxn ang="0">
                      <a:pos x="287" y="60"/>
                    </a:cxn>
                    <a:cxn ang="0">
                      <a:pos x="278" y="53"/>
                    </a:cxn>
                    <a:cxn ang="0">
                      <a:pos x="261" y="54"/>
                    </a:cxn>
                    <a:cxn ang="0">
                      <a:pos x="241" y="55"/>
                    </a:cxn>
                    <a:cxn ang="0">
                      <a:pos x="237" y="49"/>
                    </a:cxn>
                    <a:cxn ang="0">
                      <a:pos x="245" y="37"/>
                    </a:cxn>
                    <a:cxn ang="0">
                      <a:pos x="239" y="21"/>
                    </a:cxn>
                    <a:cxn ang="0">
                      <a:pos x="229" y="27"/>
                    </a:cxn>
                    <a:cxn ang="0">
                      <a:pos x="224" y="17"/>
                    </a:cxn>
                    <a:cxn ang="0">
                      <a:pos x="230" y="9"/>
                    </a:cxn>
                    <a:cxn ang="0">
                      <a:pos x="220" y="4"/>
                    </a:cxn>
                    <a:cxn ang="0">
                      <a:pos x="209" y="3"/>
                    </a:cxn>
                    <a:cxn ang="0">
                      <a:pos x="191" y="16"/>
                    </a:cxn>
                    <a:cxn ang="0">
                      <a:pos x="181" y="26"/>
                    </a:cxn>
                    <a:cxn ang="0">
                      <a:pos x="161" y="22"/>
                    </a:cxn>
                    <a:cxn ang="0">
                      <a:pos x="145" y="17"/>
                    </a:cxn>
                    <a:cxn ang="0">
                      <a:pos x="130" y="26"/>
                    </a:cxn>
                    <a:cxn ang="0">
                      <a:pos x="118" y="38"/>
                    </a:cxn>
                    <a:cxn ang="0">
                      <a:pos x="110" y="48"/>
                    </a:cxn>
                    <a:cxn ang="0">
                      <a:pos x="99" y="55"/>
                    </a:cxn>
                    <a:cxn ang="0">
                      <a:pos x="77" y="65"/>
                    </a:cxn>
                    <a:cxn ang="0">
                      <a:pos x="64" y="83"/>
                    </a:cxn>
                    <a:cxn ang="0">
                      <a:pos x="52" y="95"/>
                    </a:cxn>
                    <a:cxn ang="0">
                      <a:pos x="46" y="107"/>
                    </a:cxn>
                    <a:cxn ang="0">
                      <a:pos x="33" y="110"/>
                    </a:cxn>
                    <a:cxn ang="0">
                      <a:pos x="22" y="114"/>
                    </a:cxn>
                    <a:cxn ang="0">
                      <a:pos x="5" y="116"/>
                    </a:cxn>
                    <a:cxn ang="0">
                      <a:pos x="1" y="120"/>
                    </a:cxn>
                    <a:cxn ang="0">
                      <a:pos x="7" y="132"/>
                    </a:cxn>
                    <a:cxn ang="0">
                      <a:pos x="23" y="135"/>
                    </a:cxn>
                    <a:cxn ang="0">
                      <a:pos x="23" y="150"/>
                    </a:cxn>
                    <a:cxn ang="0">
                      <a:pos x="34" y="157"/>
                    </a:cxn>
                    <a:cxn ang="0">
                      <a:pos x="61" y="147"/>
                    </a:cxn>
                    <a:cxn ang="0">
                      <a:pos x="73" y="150"/>
                    </a:cxn>
                    <a:cxn ang="0">
                      <a:pos x="91" y="148"/>
                    </a:cxn>
                    <a:cxn ang="0">
                      <a:pos x="109" y="145"/>
                    </a:cxn>
                    <a:cxn ang="0">
                      <a:pos x="122" y="127"/>
                    </a:cxn>
                    <a:cxn ang="0">
                      <a:pos x="136" y="111"/>
                    </a:cxn>
                    <a:cxn ang="0">
                      <a:pos x="154" y="106"/>
                    </a:cxn>
                    <a:cxn ang="0">
                      <a:pos x="169" y="96"/>
                    </a:cxn>
                    <a:cxn ang="0">
                      <a:pos x="186" y="89"/>
                    </a:cxn>
                    <a:cxn ang="0">
                      <a:pos x="204" y="82"/>
                    </a:cxn>
                    <a:cxn ang="0">
                      <a:pos x="219" y="79"/>
                    </a:cxn>
                    <a:cxn ang="0">
                      <a:pos x="216" y="92"/>
                    </a:cxn>
                    <a:cxn ang="0">
                      <a:pos x="222" y="106"/>
                    </a:cxn>
                    <a:cxn ang="0">
                      <a:pos x="222" y="117"/>
                    </a:cxn>
                    <a:cxn ang="0">
                      <a:pos x="206" y="121"/>
                    </a:cxn>
                    <a:cxn ang="0">
                      <a:pos x="197" y="128"/>
                    </a:cxn>
                    <a:cxn ang="0">
                      <a:pos x="190" y="147"/>
                    </a:cxn>
                    <a:cxn ang="0">
                      <a:pos x="198" y="155"/>
                    </a:cxn>
                    <a:cxn ang="0">
                      <a:pos x="208" y="144"/>
                    </a:cxn>
                    <a:cxn ang="0">
                      <a:pos x="221" y="134"/>
                    </a:cxn>
                    <a:cxn ang="0">
                      <a:pos x="236" y="118"/>
                    </a:cxn>
                    <a:cxn ang="0">
                      <a:pos x="258" y="111"/>
                    </a:cxn>
                    <a:cxn ang="0">
                      <a:pos x="271" y="117"/>
                    </a:cxn>
                    <a:cxn ang="0">
                      <a:pos x="285" y="119"/>
                    </a:cxn>
                    <a:cxn ang="0">
                      <a:pos x="271" y="102"/>
                    </a:cxn>
                    <a:cxn ang="0">
                      <a:pos x="276" y="85"/>
                    </a:cxn>
                    <a:cxn ang="0">
                      <a:pos x="292" y="73"/>
                    </a:cxn>
                  </a:cxnLst>
                  <a:rect l="0" t="0" r="r" b="b"/>
                  <a:pathLst>
                    <a:path w="292" h="159">
                      <a:moveTo>
                        <a:pt x="289" y="68"/>
                      </a:moveTo>
                      <a:cubicBezTo>
                        <a:pt x="288" y="67"/>
                        <a:pt x="287" y="64"/>
                        <a:pt x="287" y="63"/>
                      </a:cubicBezTo>
                      <a:cubicBezTo>
                        <a:pt x="287" y="60"/>
                        <a:pt x="287" y="60"/>
                        <a:pt x="287" y="60"/>
                      </a:cubicBezTo>
                      <a:cubicBezTo>
                        <a:pt x="287" y="59"/>
                        <a:pt x="287" y="58"/>
                        <a:pt x="286" y="57"/>
                      </a:cubicBezTo>
                      <a:cubicBezTo>
                        <a:pt x="286" y="57"/>
                        <a:pt x="286" y="57"/>
                        <a:pt x="283" y="57"/>
                      </a:cubicBezTo>
                      <a:cubicBezTo>
                        <a:pt x="282" y="55"/>
                        <a:pt x="279" y="53"/>
                        <a:pt x="278" y="53"/>
                      </a:cubicBezTo>
                      <a:cubicBezTo>
                        <a:pt x="276" y="52"/>
                        <a:pt x="273" y="52"/>
                        <a:pt x="273" y="53"/>
                      </a:cubicBezTo>
                      <a:cubicBezTo>
                        <a:pt x="271" y="54"/>
                        <a:pt x="268" y="55"/>
                        <a:pt x="266" y="55"/>
                      </a:cubicBezTo>
                      <a:cubicBezTo>
                        <a:pt x="265" y="54"/>
                        <a:pt x="262" y="54"/>
                        <a:pt x="261" y="54"/>
                      </a:cubicBezTo>
                      <a:cubicBezTo>
                        <a:pt x="259" y="54"/>
                        <a:pt x="256" y="53"/>
                        <a:pt x="254" y="52"/>
                      </a:cubicBezTo>
                      <a:cubicBezTo>
                        <a:pt x="252" y="51"/>
                        <a:pt x="249" y="51"/>
                        <a:pt x="248" y="52"/>
                      </a:cubicBezTo>
                      <a:cubicBezTo>
                        <a:pt x="246" y="53"/>
                        <a:pt x="243" y="54"/>
                        <a:pt x="241" y="55"/>
                      </a:cubicBezTo>
                      <a:cubicBezTo>
                        <a:pt x="240" y="56"/>
                        <a:pt x="238" y="56"/>
                        <a:pt x="237" y="56"/>
                      </a:cubicBezTo>
                      <a:cubicBezTo>
                        <a:pt x="236" y="55"/>
                        <a:pt x="235" y="54"/>
                        <a:pt x="236" y="53"/>
                      </a:cubicBezTo>
                      <a:cubicBezTo>
                        <a:pt x="236" y="52"/>
                        <a:pt x="236" y="50"/>
                        <a:pt x="237" y="49"/>
                      </a:cubicBezTo>
                      <a:cubicBezTo>
                        <a:pt x="237" y="49"/>
                        <a:pt x="238" y="46"/>
                        <a:pt x="239" y="45"/>
                      </a:cubicBezTo>
                      <a:cubicBezTo>
                        <a:pt x="240" y="43"/>
                        <a:pt x="241" y="42"/>
                        <a:pt x="241" y="41"/>
                      </a:cubicBezTo>
                      <a:cubicBezTo>
                        <a:pt x="242" y="39"/>
                        <a:pt x="244" y="37"/>
                        <a:pt x="245" y="37"/>
                      </a:cubicBezTo>
                      <a:cubicBezTo>
                        <a:pt x="246" y="36"/>
                        <a:pt x="246" y="35"/>
                        <a:pt x="246" y="33"/>
                      </a:cubicBezTo>
                      <a:cubicBezTo>
                        <a:pt x="245" y="32"/>
                        <a:pt x="244" y="30"/>
                        <a:pt x="243" y="28"/>
                      </a:cubicBezTo>
                      <a:cubicBezTo>
                        <a:pt x="242" y="26"/>
                        <a:pt x="240" y="24"/>
                        <a:pt x="239" y="21"/>
                      </a:cubicBezTo>
                      <a:cubicBezTo>
                        <a:pt x="238" y="20"/>
                        <a:pt x="237" y="19"/>
                        <a:pt x="236" y="20"/>
                      </a:cubicBezTo>
                      <a:cubicBezTo>
                        <a:pt x="235" y="21"/>
                        <a:pt x="233" y="22"/>
                        <a:pt x="232" y="22"/>
                      </a:cubicBezTo>
                      <a:cubicBezTo>
                        <a:pt x="230" y="23"/>
                        <a:pt x="229" y="25"/>
                        <a:pt x="229" y="27"/>
                      </a:cubicBezTo>
                      <a:cubicBezTo>
                        <a:pt x="228" y="28"/>
                        <a:pt x="226" y="28"/>
                        <a:pt x="225" y="27"/>
                      </a:cubicBezTo>
                      <a:cubicBezTo>
                        <a:pt x="225" y="26"/>
                        <a:pt x="223" y="23"/>
                        <a:pt x="223" y="23"/>
                      </a:cubicBezTo>
                      <a:cubicBezTo>
                        <a:pt x="222" y="21"/>
                        <a:pt x="223" y="19"/>
                        <a:pt x="224" y="17"/>
                      </a:cubicBezTo>
                      <a:cubicBezTo>
                        <a:pt x="225" y="17"/>
                        <a:pt x="227" y="15"/>
                        <a:pt x="229" y="13"/>
                      </a:cubicBezTo>
                      <a:cubicBezTo>
                        <a:pt x="231" y="12"/>
                        <a:pt x="232" y="11"/>
                        <a:pt x="232" y="11"/>
                      </a:cubicBezTo>
                      <a:cubicBezTo>
                        <a:pt x="232" y="10"/>
                        <a:pt x="231" y="9"/>
                        <a:pt x="230" y="9"/>
                      </a:cubicBezTo>
                      <a:cubicBezTo>
                        <a:pt x="229" y="9"/>
                        <a:pt x="228" y="9"/>
                        <a:pt x="226" y="9"/>
                      </a:cubicBezTo>
                      <a:cubicBezTo>
                        <a:pt x="225" y="9"/>
                        <a:pt x="223" y="8"/>
                        <a:pt x="222" y="7"/>
                      </a:cubicBezTo>
                      <a:cubicBezTo>
                        <a:pt x="221" y="7"/>
                        <a:pt x="220" y="5"/>
                        <a:pt x="220" y="4"/>
                      </a:cubicBezTo>
                      <a:cubicBezTo>
                        <a:pt x="219" y="3"/>
                        <a:pt x="219" y="2"/>
                        <a:pt x="217" y="1"/>
                      </a:cubicBezTo>
                      <a:cubicBezTo>
                        <a:pt x="216" y="0"/>
                        <a:pt x="214" y="0"/>
                        <a:pt x="213" y="1"/>
                      </a:cubicBezTo>
                      <a:cubicBezTo>
                        <a:pt x="211" y="2"/>
                        <a:pt x="210" y="3"/>
                        <a:pt x="209" y="3"/>
                      </a:cubicBezTo>
                      <a:cubicBezTo>
                        <a:pt x="207" y="4"/>
                        <a:pt x="205" y="5"/>
                        <a:pt x="204" y="5"/>
                      </a:cubicBezTo>
                      <a:cubicBezTo>
                        <a:pt x="203" y="6"/>
                        <a:pt x="201" y="8"/>
                        <a:pt x="198" y="10"/>
                      </a:cubicBezTo>
                      <a:cubicBezTo>
                        <a:pt x="195" y="11"/>
                        <a:pt x="192" y="14"/>
                        <a:pt x="191" y="16"/>
                      </a:cubicBezTo>
                      <a:cubicBezTo>
                        <a:pt x="190" y="17"/>
                        <a:pt x="190" y="19"/>
                        <a:pt x="189" y="21"/>
                      </a:cubicBezTo>
                      <a:cubicBezTo>
                        <a:pt x="189" y="23"/>
                        <a:pt x="188" y="24"/>
                        <a:pt x="188" y="25"/>
                      </a:cubicBezTo>
                      <a:cubicBezTo>
                        <a:pt x="186" y="27"/>
                        <a:pt x="183" y="27"/>
                        <a:pt x="181" y="26"/>
                      </a:cubicBezTo>
                      <a:cubicBezTo>
                        <a:pt x="180" y="26"/>
                        <a:pt x="177" y="25"/>
                        <a:pt x="176" y="25"/>
                      </a:cubicBezTo>
                      <a:cubicBezTo>
                        <a:pt x="174" y="25"/>
                        <a:pt x="172" y="24"/>
                        <a:pt x="170" y="23"/>
                      </a:cubicBezTo>
                      <a:cubicBezTo>
                        <a:pt x="168" y="22"/>
                        <a:pt x="164" y="22"/>
                        <a:pt x="161" y="22"/>
                      </a:cubicBezTo>
                      <a:cubicBezTo>
                        <a:pt x="158" y="22"/>
                        <a:pt x="155" y="22"/>
                        <a:pt x="154" y="21"/>
                      </a:cubicBezTo>
                      <a:cubicBezTo>
                        <a:pt x="153" y="20"/>
                        <a:pt x="150" y="18"/>
                        <a:pt x="149" y="18"/>
                      </a:cubicBezTo>
                      <a:cubicBezTo>
                        <a:pt x="147" y="18"/>
                        <a:pt x="146" y="17"/>
                        <a:pt x="145" y="17"/>
                      </a:cubicBezTo>
                      <a:cubicBezTo>
                        <a:pt x="144" y="17"/>
                        <a:pt x="143" y="18"/>
                        <a:pt x="142" y="19"/>
                      </a:cubicBezTo>
                      <a:cubicBezTo>
                        <a:pt x="141" y="20"/>
                        <a:pt x="139" y="21"/>
                        <a:pt x="138" y="21"/>
                      </a:cubicBezTo>
                      <a:cubicBezTo>
                        <a:pt x="136" y="22"/>
                        <a:pt x="132" y="24"/>
                        <a:pt x="130" y="26"/>
                      </a:cubicBezTo>
                      <a:cubicBezTo>
                        <a:pt x="127" y="28"/>
                        <a:pt x="125" y="29"/>
                        <a:pt x="124" y="31"/>
                      </a:cubicBezTo>
                      <a:cubicBezTo>
                        <a:pt x="124" y="32"/>
                        <a:pt x="124" y="34"/>
                        <a:pt x="123" y="35"/>
                      </a:cubicBezTo>
                      <a:cubicBezTo>
                        <a:pt x="122" y="37"/>
                        <a:pt x="120" y="38"/>
                        <a:pt x="118" y="38"/>
                      </a:cubicBezTo>
                      <a:cubicBezTo>
                        <a:pt x="117" y="38"/>
                        <a:pt x="116" y="40"/>
                        <a:pt x="116" y="42"/>
                      </a:cubicBezTo>
                      <a:cubicBezTo>
                        <a:pt x="116" y="44"/>
                        <a:pt x="116" y="46"/>
                        <a:pt x="114" y="46"/>
                      </a:cubicBezTo>
                      <a:cubicBezTo>
                        <a:pt x="112" y="46"/>
                        <a:pt x="110" y="47"/>
                        <a:pt x="110" y="48"/>
                      </a:cubicBezTo>
                      <a:cubicBezTo>
                        <a:pt x="110" y="49"/>
                        <a:pt x="109" y="51"/>
                        <a:pt x="108" y="51"/>
                      </a:cubicBezTo>
                      <a:cubicBezTo>
                        <a:pt x="107" y="51"/>
                        <a:pt x="105" y="52"/>
                        <a:pt x="104" y="53"/>
                      </a:cubicBezTo>
                      <a:cubicBezTo>
                        <a:pt x="103" y="54"/>
                        <a:pt x="101" y="55"/>
                        <a:pt x="99" y="55"/>
                      </a:cubicBezTo>
                      <a:cubicBezTo>
                        <a:pt x="97" y="55"/>
                        <a:pt x="93" y="56"/>
                        <a:pt x="90" y="56"/>
                      </a:cubicBezTo>
                      <a:cubicBezTo>
                        <a:pt x="86" y="57"/>
                        <a:pt x="82" y="58"/>
                        <a:pt x="80" y="60"/>
                      </a:cubicBezTo>
                      <a:cubicBezTo>
                        <a:pt x="78" y="62"/>
                        <a:pt x="77" y="64"/>
                        <a:pt x="77" y="65"/>
                      </a:cubicBezTo>
                      <a:cubicBezTo>
                        <a:pt x="76" y="67"/>
                        <a:pt x="76" y="69"/>
                        <a:pt x="75" y="71"/>
                      </a:cubicBezTo>
                      <a:cubicBezTo>
                        <a:pt x="75" y="73"/>
                        <a:pt x="72" y="76"/>
                        <a:pt x="70" y="77"/>
                      </a:cubicBezTo>
                      <a:cubicBezTo>
                        <a:pt x="69" y="80"/>
                        <a:pt x="66" y="82"/>
                        <a:pt x="64" y="83"/>
                      </a:cubicBezTo>
                      <a:cubicBezTo>
                        <a:pt x="63" y="85"/>
                        <a:pt x="61" y="86"/>
                        <a:pt x="59" y="87"/>
                      </a:cubicBezTo>
                      <a:cubicBezTo>
                        <a:pt x="57" y="88"/>
                        <a:pt x="55" y="89"/>
                        <a:pt x="54" y="90"/>
                      </a:cubicBezTo>
                      <a:cubicBezTo>
                        <a:pt x="53" y="92"/>
                        <a:pt x="52" y="94"/>
                        <a:pt x="52" y="95"/>
                      </a:cubicBezTo>
                      <a:cubicBezTo>
                        <a:pt x="53" y="95"/>
                        <a:pt x="54" y="97"/>
                        <a:pt x="54" y="99"/>
                      </a:cubicBezTo>
                      <a:cubicBezTo>
                        <a:pt x="54" y="100"/>
                        <a:pt x="53" y="101"/>
                        <a:pt x="51" y="103"/>
                      </a:cubicBezTo>
                      <a:cubicBezTo>
                        <a:pt x="49" y="104"/>
                        <a:pt x="47" y="106"/>
                        <a:pt x="46" y="107"/>
                      </a:cubicBezTo>
                      <a:cubicBezTo>
                        <a:pt x="44" y="108"/>
                        <a:pt x="42" y="108"/>
                        <a:pt x="40" y="109"/>
                      </a:cubicBezTo>
                      <a:cubicBezTo>
                        <a:pt x="40" y="108"/>
                        <a:pt x="38" y="108"/>
                        <a:pt x="37" y="109"/>
                      </a:cubicBezTo>
                      <a:cubicBezTo>
                        <a:pt x="36" y="110"/>
                        <a:pt x="35" y="110"/>
                        <a:pt x="33" y="110"/>
                      </a:cubicBezTo>
                      <a:cubicBezTo>
                        <a:pt x="32" y="109"/>
                        <a:pt x="31" y="109"/>
                        <a:pt x="31" y="110"/>
                      </a:cubicBezTo>
                      <a:cubicBezTo>
                        <a:pt x="30" y="110"/>
                        <a:pt x="29" y="111"/>
                        <a:pt x="28" y="111"/>
                      </a:cubicBezTo>
                      <a:cubicBezTo>
                        <a:pt x="26" y="111"/>
                        <a:pt x="24" y="112"/>
                        <a:pt x="22" y="114"/>
                      </a:cubicBezTo>
                      <a:cubicBezTo>
                        <a:pt x="20" y="115"/>
                        <a:pt x="17" y="117"/>
                        <a:pt x="16" y="117"/>
                      </a:cubicBezTo>
                      <a:cubicBezTo>
                        <a:pt x="15" y="118"/>
                        <a:pt x="12" y="117"/>
                        <a:pt x="11" y="117"/>
                      </a:cubicBezTo>
                      <a:cubicBezTo>
                        <a:pt x="9" y="116"/>
                        <a:pt x="7" y="116"/>
                        <a:pt x="5" y="116"/>
                      </a:cubicBezTo>
                      <a:cubicBezTo>
                        <a:pt x="3" y="116"/>
                        <a:pt x="3" y="116"/>
                        <a:pt x="3" y="116"/>
                      </a:cubicBezTo>
                      <a:cubicBezTo>
                        <a:pt x="2" y="117"/>
                        <a:pt x="1" y="117"/>
                        <a:pt x="1" y="118"/>
                      </a:cubicBezTo>
                      <a:cubicBezTo>
                        <a:pt x="1" y="118"/>
                        <a:pt x="1" y="118"/>
                        <a:pt x="1" y="120"/>
                      </a:cubicBezTo>
                      <a:cubicBezTo>
                        <a:pt x="1" y="121"/>
                        <a:pt x="0" y="124"/>
                        <a:pt x="0" y="125"/>
                      </a:cubicBezTo>
                      <a:cubicBezTo>
                        <a:pt x="0" y="126"/>
                        <a:pt x="1" y="128"/>
                        <a:pt x="2" y="130"/>
                      </a:cubicBezTo>
                      <a:cubicBezTo>
                        <a:pt x="3" y="131"/>
                        <a:pt x="6" y="132"/>
                        <a:pt x="7" y="132"/>
                      </a:cubicBezTo>
                      <a:cubicBezTo>
                        <a:pt x="9" y="133"/>
                        <a:pt x="11" y="133"/>
                        <a:pt x="12" y="133"/>
                      </a:cubicBezTo>
                      <a:cubicBezTo>
                        <a:pt x="14" y="133"/>
                        <a:pt x="17" y="132"/>
                        <a:pt x="18" y="132"/>
                      </a:cubicBezTo>
                      <a:cubicBezTo>
                        <a:pt x="20" y="132"/>
                        <a:pt x="22" y="134"/>
                        <a:pt x="23" y="135"/>
                      </a:cubicBezTo>
                      <a:cubicBezTo>
                        <a:pt x="25" y="137"/>
                        <a:pt x="25" y="139"/>
                        <a:pt x="25" y="140"/>
                      </a:cubicBezTo>
                      <a:cubicBezTo>
                        <a:pt x="25" y="141"/>
                        <a:pt x="25" y="144"/>
                        <a:pt x="24" y="145"/>
                      </a:cubicBezTo>
                      <a:cubicBezTo>
                        <a:pt x="23" y="147"/>
                        <a:pt x="23" y="150"/>
                        <a:pt x="23" y="150"/>
                      </a:cubicBezTo>
                      <a:cubicBezTo>
                        <a:pt x="23" y="151"/>
                        <a:pt x="24" y="154"/>
                        <a:pt x="26" y="155"/>
                      </a:cubicBezTo>
                      <a:cubicBezTo>
                        <a:pt x="27" y="156"/>
                        <a:pt x="27" y="156"/>
                        <a:pt x="27" y="156"/>
                      </a:cubicBezTo>
                      <a:cubicBezTo>
                        <a:pt x="28" y="158"/>
                        <a:pt x="30" y="159"/>
                        <a:pt x="34" y="157"/>
                      </a:cubicBezTo>
                      <a:cubicBezTo>
                        <a:pt x="38" y="156"/>
                        <a:pt x="44" y="154"/>
                        <a:pt x="48" y="152"/>
                      </a:cubicBezTo>
                      <a:cubicBezTo>
                        <a:pt x="52" y="151"/>
                        <a:pt x="55" y="150"/>
                        <a:pt x="57" y="149"/>
                      </a:cubicBezTo>
                      <a:cubicBezTo>
                        <a:pt x="58" y="148"/>
                        <a:pt x="60" y="147"/>
                        <a:pt x="61" y="147"/>
                      </a:cubicBezTo>
                      <a:cubicBezTo>
                        <a:pt x="61" y="147"/>
                        <a:pt x="64" y="147"/>
                        <a:pt x="66" y="147"/>
                      </a:cubicBezTo>
                      <a:cubicBezTo>
                        <a:pt x="68" y="148"/>
                        <a:pt x="69" y="148"/>
                        <a:pt x="69" y="149"/>
                      </a:cubicBezTo>
                      <a:cubicBezTo>
                        <a:pt x="69" y="150"/>
                        <a:pt x="71" y="150"/>
                        <a:pt x="73" y="150"/>
                      </a:cubicBezTo>
                      <a:cubicBezTo>
                        <a:pt x="76" y="150"/>
                        <a:pt x="78" y="150"/>
                        <a:pt x="79" y="150"/>
                      </a:cubicBezTo>
                      <a:cubicBezTo>
                        <a:pt x="81" y="150"/>
                        <a:pt x="84" y="150"/>
                        <a:pt x="85" y="149"/>
                      </a:cubicBezTo>
                      <a:cubicBezTo>
                        <a:pt x="87" y="149"/>
                        <a:pt x="89" y="148"/>
                        <a:pt x="91" y="148"/>
                      </a:cubicBezTo>
                      <a:cubicBezTo>
                        <a:pt x="92" y="148"/>
                        <a:pt x="94" y="148"/>
                        <a:pt x="95" y="148"/>
                      </a:cubicBezTo>
                      <a:cubicBezTo>
                        <a:pt x="97" y="149"/>
                        <a:pt x="100" y="149"/>
                        <a:pt x="101" y="148"/>
                      </a:cubicBezTo>
                      <a:cubicBezTo>
                        <a:pt x="102" y="148"/>
                        <a:pt x="106" y="147"/>
                        <a:pt x="109" y="145"/>
                      </a:cubicBezTo>
                      <a:cubicBezTo>
                        <a:pt x="111" y="144"/>
                        <a:pt x="114" y="141"/>
                        <a:pt x="115" y="140"/>
                      </a:cubicBezTo>
                      <a:cubicBezTo>
                        <a:pt x="116" y="137"/>
                        <a:pt x="117" y="135"/>
                        <a:pt x="117" y="133"/>
                      </a:cubicBezTo>
                      <a:cubicBezTo>
                        <a:pt x="119" y="131"/>
                        <a:pt x="121" y="129"/>
                        <a:pt x="122" y="127"/>
                      </a:cubicBezTo>
                      <a:cubicBezTo>
                        <a:pt x="124" y="125"/>
                        <a:pt x="125" y="122"/>
                        <a:pt x="127" y="121"/>
                      </a:cubicBezTo>
                      <a:cubicBezTo>
                        <a:pt x="129" y="119"/>
                        <a:pt x="132" y="117"/>
                        <a:pt x="133" y="116"/>
                      </a:cubicBezTo>
                      <a:cubicBezTo>
                        <a:pt x="134" y="115"/>
                        <a:pt x="136" y="113"/>
                        <a:pt x="136" y="111"/>
                      </a:cubicBezTo>
                      <a:cubicBezTo>
                        <a:pt x="136" y="110"/>
                        <a:pt x="138" y="109"/>
                        <a:pt x="139" y="109"/>
                      </a:cubicBezTo>
                      <a:cubicBezTo>
                        <a:pt x="141" y="110"/>
                        <a:pt x="144" y="110"/>
                        <a:pt x="147" y="109"/>
                      </a:cubicBezTo>
                      <a:cubicBezTo>
                        <a:pt x="149" y="108"/>
                        <a:pt x="152" y="107"/>
                        <a:pt x="154" y="106"/>
                      </a:cubicBezTo>
                      <a:cubicBezTo>
                        <a:pt x="155" y="105"/>
                        <a:pt x="158" y="104"/>
                        <a:pt x="159" y="103"/>
                      </a:cubicBezTo>
                      <a:cubicBezTo>
                        <a:pt x="160" y="101"/>
                        <a:pt x="162" y="100"/>
                        <a:pt x="163" y="99"/>
                      </a:cubicBezTo>
                      <a:cubicBezTo>
                        <a:pt x="163" y="98"/>
                        <a:pt x="166" y="96"/>
                        <a:pt x="169" y="96"/>
                      </a:cubicBezTo>
                      <a:cubicBezTo>
                        <a:pt x="171" y="95"/>
                        <a:pt x="175" y="94"/>
                        <a:pt x="176" y="94"/>
                      </a:cubicBezTo>
                      <a:cubicBezTo>
                        <a:pt x="177" y="93"/>
                        <a:pt x="179" y="92"/>
                        <a:pt x="180" y="91"/>
                      </a:cubicBezTo>
                      <a:cubicBezTo>
                        <a:pt x="182" y="91"/>
                        <a:pt x="184" y="90"/>
                        <a:pt x="186" y="89"/>
                      </a:cubicBezTo>
                      <a:cubicBezTo>
                        <a:pt x="187" y="88"/>
                        <a:pt x="190" y="88"/>
                        <a:pt x="191" y="88"/>
                      </a:cubicBezTo>
                      <a:cubicBezTo>
                        <a:pt x="193" y="88"/>
                        <a:pt x="196" y="87"/>
                        <a:pt x="198" y="86"/>
                      </a:cubicBezTo>
                      <a:cubicBezTo>
                        <a:pt x="201" y="86"/>
                        <a:pt x="203" y="83"/>
                        <a:pt x="204" y="82"/>
                      </a:cubicBezTo>
                      <a:cubicBezTo>
                        <a:pt x="205" y="80"/>
                        <a:pt x="208" y="79"/>
                        <a:pt x="210" y="79"/>
                      </a:cubicBezTo>
                      <a:cubicBezTo>
                        <a:pt x="211" y="79"/>
                        <a:pt x="214" y="79"/>
                        <a:pt x="216" y="79"/>
                      </a:cubicBezTo>
                      <a:cubicBezTo>
                        <a:pt x="218" y="79"/>
                        <a:pt x="219" y="79"/>
                        <a:pt x="219" y="79"/>
                      </a:cubicBezTo>
                      <a:cubicBezTo>
                        <a:pt x="220" y="80"/>
                        <a:pt x="220" y="82"/>
                        <a:pt x="220" y="83"/>
                      </a:cubicBezTo>
                      <a:cubicBezTo>
                        <a:pt x="219" y="85"/>
                        <a:pt x="219" y="86"/>
                        <a:pt x="218" y="87"/>
                      </a:cubicBezTo>
                      <a:cubicBezTo>
                        <a:pt x="217" y="89"/>
                        <a:pt x="216" y="91"/>
                        <a:pt x="216" y="92"/>
                      </a:cubicBezTo>
                      <a:cubicBezTo>
                        <a:pt x="215" y="93"/>
                        <a:pt x="215" y="96"/>
                        <a:pt x="216" y="97"/>
                      </a:cubicBezTo>
                      <a:cubicBezTo>
                        <a:pt x="216" y="98"/>
                        <a:pt x="217" y="101"/>
                        <a:pt x="219" y="102"/>
                      </a:cubicBezTo>
                      <a:cubicBezTo>
                        <a:pt x="220" y="104"/>
                        <a:pt x="221" y="106"/>
                        <a:pt x="222" y="106"/>
                      </a:cubicBezTo>
                      <a:cubicBezTo>
                        <a:pt x="223" y="106"/>
                        <a:pt x="225" y="106"/>
                        <a:pt x="225" y="107"/>
                      </a:cubicBezTo>
                      <a:cubicBezTo>
                        <a:pt x="226" y="109"/>
                        <a:pt x="226" y="111"/>
                        <a:pt x="225" y="113"/>
                      </a:cubicBezTo>
                      <a:cubicBezTo>
                        <a:pt x="225" y="115"/>
                        <a:pt x="223" y="117"/>
                        <a:pt x="222" y="117"/>
                      </a:cubicBezTo>
                      <a:cubicBezTo>
                        <a:pt x="221" y="118"/>
                        <a:pt x="219" y="118"/>
                        <a:pt x="218" y="118"/>
                      </a:cubicBezTo>
                      <a:cubicBezTo>
                        <a:pt x="216" y="119"/>
                        <a:pt x="214" y="120"/>
                        <a:pt x="212" y="121"/>
                      </a:cubicBezTo>
                      <a:cubicBezTo>
                        <a:pt x="209" y="121"/>
                        <a:pt x="206" y="121"/>
                        <a:pt x="206" y="121"/>
                      </a:cubicBezTo>
                      <a:cubicBezTo>
                        <a:pt x="204" y="121"/>
                        <a:pt x="203" y="121"/>
                        <a:pt x="203" y="121"/>
                      </a:cubicBezTo>
                      <a:cubicBezTo>
                        <a:pt x="202" y="122"/>
                        <a:pt x="201" y="124"/>
                        <a:pt x="201" y="125"/>
                      </a:cubicBezTo>
                      <a:cubicBezTo>
                        <a:pt x="200" y="126"/>
                        <a:pt x="198" y="127"/>
                        <a:pt x="197" y="128"/>
                      </a:cubicBezTo>
                      <a:cubicBezTo>
                        <a:pt x="196" y="129"/>
                        <a:pt x="193" y="133"/>
                        <a:pt x="192" y="135"/>
                      </a:cubicBezTo>
                      <a:cubicBezTo>
                        <a:pt x="191" y="138"/>
                        <a:pt x="190" y="141"/>
                        <a:pt x="190" y="142"/>
                      </a:cubicBezTo>
                      <a:cubicBezTo>
                        <a:pt x="190" y="144"/>
                        <a:pt x="190" y="145"/>
                        <a:pt x="190" y="147"/>
                      </a:cubicBezTo>
                      <a:cubicBezTo>
                        <a:pt x="190" y="149"/>
                        <a:pt x="192" y="152"/>
                        <a:pt x="193" y="153"/>
                      </a:cubicBezTo>
                      <a:cubicBezTo>
                        <a:pt x="194" y="155"/>
                        <a:pt x="195" y="155"/>
                        <a:pt x="196" y="155"/>
                      </a:cubicBezTo>
                      <a:cubicBezTo>
                        <a:pt x="196" y="155"/>
                        <a:pt x="196" y="155"/>
                        <a:pt x="198" y="155"/>
                      </a:cubicBezTo>
                      <a:cubicBezTo>
                        <a:pt x="200" y="154"/>
                        <a:pt x="201" y="151"/>
                        <a:pt x="202" y="150"/>
                      </a:cubicBezTo>
                      <a:cubicBezTo>
                        <a:pt x="203" y="149"/>
                        <a:pt x="204" y="147"/>
                        <a:pt x="205" y="147"/>
                      </a:cubicBezTo>
                      <a:cubicBezTo>
                        <a:pt x="206" y="146"/>
                        <a:pt x="208" y="145"/>
                        <a:pt x="208" y="144"/>
                      </a:cubicBezTo>
                      <a:cubicBezTo>
                        <a:pt x="209" y="143"/>
                        <a:pt x="211" y="142"/>
                        <a:pt x="212" y="141"/>
                      </a:cubicBezTo>
                      <a:cubicBezTo>
                        <a:pt x="213" y="141"/>
                        <a:pt x="216" y="139"/>
                        <a:pt x="216" y="137"/>
                      </a:cubicBezTo>
                      <a:cubicBezTo>
                        <a:pt x="217" y="136"/>
                        <a:pt x="220" y="135"/>
                        <a:pt x="221" y="134"/>
                      </a:cubicBezTo>
                      <a:cubicBezTo>
                        <a:pt x="222" y="134"/>
                        <a:pt x="224" y="131"/>
                        <a:pt x="225" y="129"/>
                      </a:cubicBezTo>
                      <a:cubicBezTo>
                        <a:pt x="227" y="127"/>
                        <a:pt x="229" y="124"/>
                        <a:pt x="231" y="122"/>
                      </a:cubicBezTo>
                      <a:cubicBezTo>
                        <a:pt x="231" y="121"/>
                        <a:pt x="234" y="119"/>
                        <a:pt x="236" y="118"/>
                      </a:cubicBezTo>
                      <a:cubicBezTo>
                        <a:pt x="238" y="118"/>
                        <a:pt x="242" y="117"/>
                        <a:pt x="246" y="116"/>
                      </a:cubicBezTo>
                      <a:cubicBezTo>
                        <a:pt x="248" y="116"/>
                        <a:pt x="252" y="115"/>
                        <a:pt x="253" y="113"/>
                      </a:cubicBezTo>
                      <a:cubicBezTo>
                        <a:pt x="254" y="112"/>
                        <a:pt x="256" y="112"/>
                        <a:pt x="258" y="111"/>
                      </a:cubicBezTo>
                      <a:cubicBezTo>
                        <a:pt x="261" y="111"/>
                        <a:pt x="262" y="111"/>
                        <a:pt x="263" y="111"/>
                      </a:cubicBezTo>
                      <a:cubicBezTo>
                        <a:pt x="264" y="111"/>
                        <a:pt x="267" y="111"/>
                        <a:pt x="268" y="113"/>
                      </a:cubicBezTo>
                      <a:cubicBezTo>
                        <a:pt x="270" y="114"/>
                        <a:pt x="271" y="116"/>
                        <a:pt x="271" y="117"/>
                      </a:cubicBezTo>
                      <a:cubicBezTo>
                        <a:pt x="272" y="119"/>
                        <a:pt x="274" y="120"/>
                        <a:pt x="276" y="120"/>
                      </a:cubicBezTo>
                      <a:cubicBezTo>
                        <a:pt x="278" y="121"/>
                        <a:pt x="280" y="121"/>
                        <a:pt x="281" y="121"/>
                      </a:cubicBezTo>
                      <a:cubicBezTo>
                        <a:pt x="283" y="121"/>
                        <a:pt x="284" y="120"/>
                        <a:pt x="285" y="119"/>
                      </a:cubicBezTo>
                      <a:cubicBezTo>
                        <a:pt x="286" y="118"/>
                        <a:pt x="284" y="116"/>
                        <a:pt x="282" y="115"/>
                      </a:cubicBezTo>
                      <a:cubicBezTo>
                        <a:pt x="280" y="114"/>
                        <a:pt x="277" y="110"/>
                        <a:pt x="276" y="109"/>
                      </a:cubicBezTo>
                      <a:cubicBezTo>
                        <a:pt x="274" y="107"/>
                        <a:pt x="272" y="104"/>
                        <a:pt x="271" y="102"/>
                      </a:cubicBezTo>
                      <a:cubicBezTo>
                        <a:pt x="270" y="99"/>
                        <a:pt x="270" y="97"/>
                        <a:pt x="270" y="95"/>
                      </a:cubicBezTo>
                      <a:cubicBezTo>
                        <a:pt x="270" y="93"/>
                        <a:pt x="271" y="91"/>
                        <a:pt x="272" y="90"/>
                      </a:cubicBezTo>
                      <a:cubicBezTo>
                        <a:pt x="273" y="88"/>
                        <a:pt x="275" y="87"/>
                        <a:pt x="276" y="85"/>
                      </a:cubicBezTo>
                      <a:cubicBezTo>
                        <a:pt x="278" y="84"/>
                        <a:pt x="280" y="81"/>
                        <a:pt x="282" y="80"/>
                      </a:cubicBezTo>
                      <a:cubicBezTo>
                        <a:pt x="284" y="79"/>
                        <a:pt x="286" y="78"/>
                        <a:pt x="288" y="77"/>
                      </a:cubicBezTo>
                      <a:cubicBezTo>
                        <a:pt x="290" y="77"/>
                        <a:pt x="292" y="75"/>
                        <a:pt x="292" y="73"/>
                      </a:cubicBezTo>
                      <a:cubicBezTo>
                        <a:pt x="292" y="73"/>
                        <a:pt x="291" y="70"/>
                        <a:pt x="289" y="68"/>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1218870">
                    <a:defRPr/>
                  </a:pPr>
                  <a:endParaRPr lang="ro-RO" sz="2000">
                    <a:solidFill>
                      <a:sysClr val="windowText" lastClr="000000"/>
                    </a:solidFill>
                    <a:latin typeface="Trebuchet MS" panose="020B0703020202090204" pitchFamily="34" charset="0"/>
                    <a:cs typeface="Arial" panose="020B0604020202020204" pitchFamily="34" charset="0"/>
                  </a:endParaRPr>
                </a:p>
              </p:txBody>
            </p:sp>
            <p:sp>
              <p:nvSpPr>
                <p:cNvPr id="30" name="Freeform 13">
                  <a:extLst>
                    <a:ext uri="{FF2B5EF4-FFF2-40B4-BE49-F238E27FC236}">
                      <a16:creationId xmlns:a16="http://schemas.microsoft.com/office/drawing/2014/main" id="{78357C5D-082E-060B-6A67-284FE1FEEF38}"/>
                    </a:ext>
                  </a:extLst>
                </p:cNvPr>
                <p:cNvSpPr>
                  <a:spLocks/>
                </p:cNvSpPr>
                <p:nvPr/>
              </p:nvSpPr>
              <p:spPr bwMode="auto">
                <a:xfrm>
                  <a:off x="6385371" y="2132366"/>
                  <a:ext cx="286186" cy="110189"/>
                </a:xfrm>
                <a:custGeom>
                  <a:avLst/>
                  <a:gdLst/>
                  <a:ahLst/>
                  <a:cxnLst>
                    <a:cxn ang="0">
                      <a:pos x="151" y="47"/>
                    </a:cxn>
                    <a:cxn ang="0">
                      <a:pos x="157" y="39"/>
                    </a:cxn>
                    <a:cxn ang="0">
                      <a:pos x="150" y="32"/>
                    </a:cxn>
                    <a:cxn ang="0">
                      <a:pos x="150" y="24"/>
                    </a:cxn>
                    <a:cxn ang="0">
                      <a:pos x="144" y="21"/>
                    </a:cxn>
                    <a:cxn ang="0">
                      <a:pos x="136" y="17"/>
                    </a:cxn>
                    <a:cxn ang="0">
                      <a:pos x="125" y="19"/>
                    </a:cxn>
                    <a:cxn ang="0">
                      <a:pos x="122" y="13"/>
                    </a:cxn>
                    <a:cxn ang="0">
                      <a:pos x="123" y="6"/>
                    </a:cxn>
                    <a:cxn ang="0">
                      <a:pos x="119" y="1"/>
                    </a:cxn>
                    <a:cxn ang="0">
                      <a:pos x="107" y="3"/>
                    </a:cxn>
                    <a:cxn ang="0">
                      <a:pos x="96" y="10"/>
                    </a:cxn>
                    <a:cxn ang="0">
                      <a:pos x="90" y="8"/>
                    </a:cxn>
                    <a:cxn ang="0">
                      <a:pos x="80" y="17"/>
                    </a:cxn>
                    <a:cxn ang="0">
                      <a:pos x="73" y="19"/>
                    </a:cxn>
                    <a:cxn ang="0">
                      <a:pos x="62" y="15"/>
                    </a:cxn>
                    <a:cxn ang="0">
                      <a:pos x="53" y="13"/>
                    </a:cxn>
                    <a:cxn ang="0">
                      <a:pos x="38" y="14"/>
                    </a:cxn>
                    <a:cxn ang="0">
                      <a:pos x="27" y="13"/>
                    </a:cxn>
                    <a:cxn ang="0">
                      <a:pos x="13" y="18"/>
                    </a:cxn>
                    <a:cxn ang="0">
                      <a:pos x="9" y="28"/>
                    </a:cxn>
                    <a:cxn ang="0">
                      <a:pos x="5" y="41"/>
                    </a:cxn>
                    <a:cxn ang="0">
                      <a:pos x="0" y="50"/>
                    </a:cxn>
                    <a:cxn ang="0">
                      <a:pos x="12" y="55"/>
                    </a:cxn>
                    <a:cxn ang="0">
                      <a:pos x="22" y="57"/>
                    </a:cxn>
                    <a:cxn ang="0">
                      <a:pos x="32" y="60"/>
                    </a:cxn>
                    <a:cxn ang="0">
                      <a:pos x="48" y="58"/>
                    </a:cxn>
                    <a:cxn ang="0">
                      <a:pos x="63" y="57"/>
                    </a:cxn>
                    <a:cxn ang="0">
                      <a:pos x="78" y="54"/>
                    </a:cxn>
                    <a:cxn ang="0">
                      <a:pos x="90" y="56"/>
                    </a:cxn>
                    <a:cxn ang="0">
                      <a:pos x="101" y="55"/>
                    </a:cxn>
                    <a:cxn ang="0">
                      <a:pos x="118" y="52"/>
                    </a:cxn>
                    <a:cxn ang="0">
                      <a:pos x="130" y="56"/>
                    </a:cxn>
                    <a:cxn ang="0">
                      <a:pos x="137" y="54"/>
                    </a:cxn>
                  </a:cxnLst>
                  <a:rect l="0" t="0" r="r" b="b"/>
                  <a:pathLst>
                    <a:path w="158" h="61">
                      <a:moveTo>
                        <a:pt x="145" y="50"/>
                      </a:moveTo>
                      <a:cubicBezTo>
                        <a:pt x="146" y="49"/>
                        <a:pt x="149" y="48"/>
                        <a:pt x="151" y="47"/>
                      </a:cubicBezTo>
                      <a:cubicBezTo>
                        <a:pt x="152" y="46"/>
                        <a:pt x="155" y="44"/>
                        <a:pt x="156" y="43"/>
                      </a:cubicBezTo>
                      <a:cubicBezTo>
                        <a:pt x="158" y="42"/>
                        <a:pt x="158" y="41"/>
                        <a:pt x="157" y="39"/>
                      </a:cubicBezTo>
                      <a:cubicBezTo>
                        <a:pt x="157" y="37"/>
                        <a:pt x="155" y="36"/>
                        <a:pt x="154" y="35"/>
                      </a:cubicBezTo>
                      <a:cubicBezTo>
                        <a:pt x="152" y="34"/>
                        <a:pt x="151" y="32"/>
                        <a:pt x="150" y="32"/>
                      </a:cubicBezTo>
                      <a:cubicBezTo>
                        <a:pt x="148" y="32"/>
                        <a:pt x="147" y="30"/>
                        <a:pt x="147" y="29"/>
                      </a:cubicBezTo>
                      <a:cubicBezTo>
                        <a:pt x="147" y="28"/>
                        <a:pt x="149" y="26"/>
                        <a:pt x="150" y="24"/>
                      </a:cubicBezTo>
                      <a:cubicBezTo>
                        <a:pt x="150" y="23"/>
                        <a:pt x="150" y="22"/>
                        <a:pt x="150" y="22"/>
                      </a:cubicBezTo>
                      <a:cubicBezTo>
                        <a:pt x="149" y="21"/>
                        <a:pt x="146" y="21"/>
                        <a:pt x="144" y="21"/>
                      </a:cubicBezTo>
                      <a:cubicBezTo>
                        <a:pt x="142" y="21"/>
                        <a:pt x="141" y="20"/>
                        <a:pt x="140" y="19"/>
                      </a:cubicBezTo>
                      <a:cubicBezTo>
                        <a:pt x="140" y="18"/>
                        <a:pt x="138" y="18"/>
                        <a:pt x="136" y="17"/>
                      </a:cubicBezTo>
                      <a:cubicBezTo>
                        <a:pt x="134" y="16"/>
                        <a:pt x="132" y="16"/>
                        <a:pt x="130" y="17"/>
                      </a:cubicBezTo>
                      <a:cubicBezTo>
                        <a:pt x="128" y="18"/>
                        <a:pt x="125" y="19"/>
                        <a:pt x="125" y="19"/>
                      </a:cubicBezTo>
                      <a:cubicBezTo>
                        <a:pt x="124" y="20"/>
                        <a:pt x="122" y="19"/>
                        <a:pt x="122" y="17"/>
                      </a:cubicBezTo>
                      <a:cubicBezTo>
                        <a:pt x="122" y="16"/>
                        <a:pt x="122" y="14"/>
                        <a:pt x="122" y="13"/>
                      </a:cubicBezTo>
                      <a:cubicBezTo>
                        <a:pt x="122" y="11"/>
                        <a:pt x="123" y="10"/>
                        <a:pt x="123" y="9"/>
                      </a:cubicBezTo>
                      <a:cubicBezTo>
                        <a:pt x="123" y="9"/>
                        <a:pt x="123" y="7"/>
                        <a:pt x="123" y="6"/>
                      </a:cubicBezTo>
                      <a:cubicBezTo>
                        <a:pt x="123" y="5"/>
                        <a:pt x="123" y="3"/>
                        <a:pt x="123" y="1"/>
                      </a:cubicBezTo>
                      <a:cubicBezTo>
                        <a:pt x="124" y="1"/>
                        <a:pt x="123" y="0"/>
                        <a:pt x="119" y="1"/>
                      </a:cubicBezTo>
                      <a:cubicBezTo>
                        <a:pt x="116" y="2"/>
                        <a:pt x="113" y="2"/>
                        <a:pt x="112" y="2"/>
                      </a:cubicBezTo>
                      <a:cubicBezTo>
                        <a:pt x="111" y="2"/>
                        <a:pt x="108" y="3"/>
                        <a:pt x="107" y="3"/>
                      </a:cubicBezTo>
                      <a:cubicBezTo>
                        <a:pt x="105" y="5"/>
                        <a:pt x="102" y="7"/>
                        <a:pt x="100" y="8"/>
                      </a:cubicBezTo>
                      <a:cubicBezTo>
                        <a:pt x="99" y="9"/>
                        <a:pt x="97" y="10"/>
                        <a:pt x="96" y="10"/>
                      </a:cubicBezTo>
                      <a:cubicBezTo>
                        <a:pt x="95" y="10"/>
                        <a:pt x="94" y="10"/>
                        <a:pt x="93" y="8"/>
                      </a:cubicBezTo>
                      <a:cubicBezTo>
                        <a:pt x="92" y="7"/>
                        <a:pt x="91" y="7"/>
                        <a:pt x="90" y="8"/>
                      </a:cubicBezTo>
                      <a:cubicBezTo>
                        <a:pt x="89" y="10"/>
                        <a:pt x="86" y="11"/>
                        <a:pt x="85" y="12"/>
                      </a:cubicBezTo>
                      <a:cubicBezTo>
                        <a:pt x="83" y="14"/>
                        <a:pt x="81" y="16"/>
                        <a:pt x="80" y="17"/>
                      </a:cubicBezTo>
                      <a:cubicBezTo>
                        <a:pt x="79" y="18"/>
                        <a:pt x="77" y="20"/>
                        <a:pt x="76" y="21"/>
                      </a:cubicBezTo>
                      <a:cubicBezTo>
                        <a:pt x="76" y="22"/>
                        <a:pt x="74" y="22"/>
                        <a:pt x="73" y="19"/>
                      </a:cubicBezTo>
                      <a:cubicBezTo>
                        <a:pt x="72" y="18"/>
                        <a:pt x="70" y="17"/>
                        <a:pt x="67" y="18"/>
                      </a:cubicBezTo>
                      <a:cubicBezTo>
                        <a:pt x="66" y="19"/>
                        <a:pt x="63" y="17"/>
                        <a:pt x="62" y="15"/>
                      </a:cubicBezTo>
                      <a:cubicBezTo>
                        <a:pt x="62" y="14"/>
                        <a:pt x="60" y="13"/>
                        <a:pt x="58" y="13"/>
                      </a:cubicBezTo>
                      <a:cubicBezTo>
                        <a:pt x="57" y="13"/>
                        <a:pt x="54" y="13"/>
                        <a:pt x="53" y="13"/>
                      </a:cubicBezTo>
                      <a:cubicBezTo>
                        <a:pt x="51" y="14"/>
                        <a:pt x="48" y="14"/>
                        <a:pt x="46" y="15"/>
                      </a:cubicBezTo>
                      <a:cubicBezTo>
                        <a:pt x="43" y="15"/>
                        <a:pt x="41" y="15"/>
                        <a:pt x="38" y="14"/>
                      </a:cubicBezTo>
                      <a:cubicBezTo>
                        <a:pt x="36" y="14"/>
                        <a:pt x="34" y="13"/>
                        <a:pt x="32" y="12"/>
                      </a:cubicBezTo>
                      <a:cubicBezTo>
                        <a:pt x="31" y="12"/>
                        <a:pt x="28" y="12"/>
                        <a:pt x="27" y="13"/>
                      </a:cubicBezTo>
                      <a:cubicBezTo>
                        <a:pt x="25" y="13"/>
                        <a:pt x="22" y="15"/>
                        <a:pt x="20" y="15"/>
                      </a:cubicBezTo>
                      <a:cubicBezTo>
                        <a:pt x="17" y="16"/>
                        <a:pt x="15" y="17"/>
                        <a:pt x="13" y="18"/>
                      </a:cubicBezTo>
                      <a:cubicBezTo>
                        <a:pt x="12" y="19"/>
                        <a:pt x="10" y="21"/>
                        <a:pt x="10" y="22"/>
                      </a:cubicBezTo>
                      <a:cubicBezTo>
                        <a:pt x="9" y="23"/>
                        <a:pt x="8" y="26"/>
                        <a:pt x="9" y="28"/>
                      </a:cubicBezTo>
                      <a:cubicBezTo>
                        <a:pt x="9" y="28"/>
                        <a:pt x="9" y="31"/>
                        <a:pt x="9" y="33"/>
                      </a:cubicBezTo>
                      <a:cubicBezTo>
                        <a:pt x="9" y="34"/>
                        <a:pt x="7" y="38"/>
                        <a:pt x="5" y="41"/>
                      </a:cubicBezTo>
                      <a:cubicBezTo>
                        <a:pt x="3" y="44"/>
                        <a:pt x="0" y="48"/>
                        <a:pt x="0" y="49"/>
                      </a:cubicBezTo>
                      <a:cubicBezTo>
                        <a:pt x="0" y="49"/>
                        <a:pt x="0" y="49"/>
                        <a:pt x="0" y="50"/>
                      </a:cubicBezTo>
                      <a:cubicBezTo>
                        <a:pt x="0" y="53"/>
                        <a:pt x="3" y="55"/>
                        <a:pt x="5" y="54"/>
                      </a:cubicBezTo>
                      <a:cubicBezTo>
                        <a:pt x="7" y="55"/>
                        <a:pt x="10" y="55"/>
                        <a:pt x="12" y="55"/>
                      </a:cubicBezTo>
                      <a:cubicBezTo>
                        <a:pt x="13" y="56"/>
                        <a:pt x="14" y="56"/>
                        <a:pt x="16" y="57"/>
                      </a:cubicBezTo>
                      <a:cubicBezTo>
                        <a:pt x="17" y="57"/>
                        <a:pt x="20" y="57"/>
                        <a:pt x="22" y="57"/>
                      </a:cubicBezTo>
                      <a:cubicBezTo>
                        <a:pt x="24" y="58"/>
                        <a:pt x="27" y="59"/>
                        <a:pt x="29" y="60"/>
                      </a:cubicBezTo>
                      <a:cubicBezTo>
                        <a:pt x="30" y="61"/>
                        <a:pt x="31" y="60"/>
                        <a:pt x="32" y="60"/>
                      </a:cubicBezTo>
                      <a:cubicBezTo>
                        <a:pt x="34" y="60"/>
                        <a:pt x="37" y="60"/>
                        <a:pt x="39" y="59"/>
                      </a:cubicBezTo>
                      <a:cubicBezTo>
                        <a:pt x="42" y="59"/>
                        <a:pt x="46" y="58"/>
                        <a:pt x="48" y="58"/>
                      </a:cubicBezTo>
                      <a:cubicBezTo>
                        <a:pt x="51" y="58"/>
                        <a:pt x="55" y="58"/>
                        <a:pt x="56" y="58"/>
                      </a:cubicBezTo>
                      <a:cubicBezTo>
                        <a:pt x="58" y="58"/>
                        <a:pt x="61" y="58"/>
                        <a:pt x="63" y="57"/>
                      </a:cubicBezTo>
                      <a:cubicBezTo>
                        <a:pt x="64" y="56"/>
                        <a:pt x="67" y="55"/>
                        <a:pt x="70" y="55"/>
                      </a:cubicBezTo>
                      <a:cubicBezTo>
                        <a:pt x="72" y="54"/>
                        <a:pt x="76" y="54"/>
                        <a:pt x="78" y="54"/>
                      </a:cubicBezTo>
                      <a:cubicBezTo>
                        <a:pt x="79" y="55"/>
                        <a:pt x="83" y="55"/>
                        <a:pt x="85" y="56"/>
                      </a:cubicBezTo>
                      <a:cubicBezTo>
                        <a:pt x="87" y="57"/>
                        <a:pt x="89" y="57"/>
                        <a:pt x="90" y="56"/>
                      </a:cubicBezTo>
                      <a:cubicBezTo>
                        <a:pt x="92" y="55"/>
                        <a:pt x="94" y="55"/>
                        <a:pt x="95" y="56"/>
                      </a:cubicBezTo>
                      <a:cubicBezTo>
                        <a:pt x="96" y="56"/>
                        <a:pt x="98" y="56"/>
                        <a:pt x="101" y="55"/>
                      </a:cubicBezTo>
                      <a:cubicBezTo>
                        <a:pt x="104" y="54"/>
                        <a:pt x="108" y="54"/>
                        <a:pt x="110" y="53"/>
                      </a:cubicBezTo>
                      <a:cubicBezTo>
                        <a:pt x="112" y="52"/>
                        <a:pt x="115" y="52"/>
                        <a:pt x="118" y="52"/>
                      </a:cubicBezTo>
                      <a:cubicBezTo>
                        <a:pt x="120" y="51"/>
                        <a:pt x="123" y="52"/>
                        <a:pt x="125" y="53"/>
                      </a:cubicBezTo>
                      <a:cubicBezTo>
                        <a:pt x="127" y="54"/>
                        <a:pt x="129" y="56"/>
                        <a:pt x="130" y="56"/>
                      </a:cubicBezTo>
                      <a:cubicBezTo>
                        <a:pt x="132" y="56"/>
                        <a:pt x="132" y="56"/>
                        <a:pt x="132" y="56"/>
                      </a:cubicBezTo>
                      <a:cubicBezTo>
                        <a:pt x="133" y="56"/>
                        <a:pt x="135" y="55"/>
                        <a:pt x="137" y="54"/>
                      </a:cubicBezTo>
                      <a:cubicBezTo>
                        <a:pt x="140" y="54"/>
                        <a:pt x="143" y="51"/>
                        <a:pt x="145" y="50"/>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1218870">
                    <a:defRPr/>
                  </a:pPr>
                  <a:endParaRPr lang="ro-RO" sz="2000">
                    <a:solidFill>
                      <a:sysClr val="windowText" lastClr="000000"/>
                    </a:solidFill>
                    <a:latin typeface="Trebuchet MS" panose="020B0703020202090204" pitchFamily="34" charset="0"/>
                    <a:cs typeface="Arial" panose="020B0604020202020204" pitchFamily="34" charset="0"/>
                  </a:endParaRPr>
                </a:p>
              </p:txBody>
            </p:sp>
            <p:sp>
              <p:nvSpPr>
                <p:cNvPr id="31" name="Freeform 14">
                  <a:extLst>
                    <a:ext uri="{FF2B5EF4-FFF2-40B4-BE49-F238E27FC236}">
                      <a16:creationId xmlns:a16="http://schemas.microsoft.com/office/drawing/2014/main" id="{71F47D89-9EEF-9E25-2F7E-5286E367A1F6}"/>
                    </a:ext>
                  </a:extLst>
                </p:cNvPr>
                <p:cNvSpPr>
                  <a:spLocks/>
                </p:cNvSpPr>
                <p:nvPr/>
              </p:nvSpPr>
              <p:spPr bwMode="auto">
                <a:xfrm>
                  <a:off x="5601040" y="2527211"/>
                  <a:ext cx="603745" cy="481313"/>
                </a:xfrm>
                <a:custGeom>
                  <a:avLst/>
                  <a:gdLst/>
                  <a:ahLst/>
                  <a:cxnLst>
                    <a:cxn ang="0">
                      <a:pos x="308" y="28"/>
                    </a:cxn>
                    <a:cxn ang="0">
                      <a:pos x="298" y="25"/>
                    </a:cxn>
                    <a:cxn ang="0">
                      <a:pos x="272" y="10"/>
                    </a:cxn>
                    <a:cxn ang="0">
                      <a:pos x="251" y="2"/>
                    </a:cxn>
                    <a:cxn ang="0">
                      <a:pos x="243" y="12"/>
                    </a:cxn>
                    <a:cxn ang="0">
                      <a:pos x="237" y="27"/>
                    </a:cxn>
                    <a:cxn ang="0">
                      <a:pos x="215" y="21"/>
                    </a:cxn>
                    <a:cxn ang="0">
                      <a:pos x="193" y="24"/>
                    </a:cxn>
                    <a:cxn ang="0">
                      <a:pos x="192" y="6"/>
                    </a:cxn>
                    <a:cxn ang="0">
                      <a:pos x="172" y="8"/>
                    </a:cxn>
                    <a:cxn ang="0">
                      <a:pos x="149" y="13"/>
                    </a:cxn>
                    <a:cxn ang="0">
                      <a:pos x="130" y="12"/>
                    </a:cxn>
                    <a:cxn ang="0">
                      <a:pos x="112" y="27"/>
                    </a:cxn>
                    <a:cxn ang="0">
                      <a:pos x="108" y="47"/>
                    </a:cxn>
                    <a:cxn ang="0">
                      <a:pos x="103" y="66"/>
                    </a:cxn>
                    <a:cxn ang="0">
                      <a:pos x="90" y="80"/>
                    </a:cxn>
                    <a:cxn ang="0">
                      <a:pos x="67" y="82"/>
                    </a:cxn>
                    <a:cxn ang="0">
                      <a:pos x="48" y="105"/>
                    </a:cxn>
                    <a:cxn ang="0">
                      <a:pos x="53" y="130"/>
                    </a:cxn>
                    <a:cxn ang="0">
                      <a:pos x="65" y="146"/>
                    </a:cxn>
                    <a:cxn ang="0">
                      <a:pos x="55" y="152"/>
                    </a:cxn>
                    <a:cxn ang="0">
                      <a:pos x="33" y="142"/>
                    </a:cxn>
                    <a:cxn ang="0">
                      <a:pos x="22" y="152"/>
                    </a:cxn>
                    <a:cxn ang="0">
                      <a:pos x="31" y="166"/>
                    </a:cxn>
                    <a:cxn ang="0">
                      <a:pos x="40" y="193"/>
                    </a:cxn>
                    <a:cxn ang="0">
                      <a:pos x="37" y="213"/>
                    </a:cxn>
                    <a:cxn ang="0">
                      <a:pos x="22" y="228"/>
                    </a:cxn>
                    <a:cxn ang="0">
                      <a:pos x="4" y="245"/>
                    </a:cxn>
                    <a:cxn ang="0">
                      <a:pos x="6" y="265"/>
                    </a:cxn>
                    <a:cxn ang="0">
                      <a:pos x="31" y="254"/>
                    </a:cxn>
                    <a:cxn ang="0">
                      <a:pos x="50" y="245"/>
                    </a:cxn>
                    <a:cxn ang="0">
                      <a:pos x="57" y="228"/>
                    </a:cxn>
                    <a:cxn ang="0">
                      <a:pos x="71" y="234"/>
                    </a:cxn>
                    <a:cxn ang="0">
                      <a:pos x="87" y="234"/>
                    </a:cxn>
                    <a:cxn ang="0">
                      <a:pos x="87" y="219"/>
                    </a:cxn>
                    <a:cxn ang="0">
                      <a:pos x="104" y="204"/>
                    </a:cxn>
                    <a:cxn ang="0">
                      <a:pos x="112" y="195"/>
                    </a:cxn>
                    <a:cxn ang="0">
                      <a:pos x="131" y="200"/>
                    </a:cxn>
                    <a:cxn ang="0">
                      <a:pos x="151" y="207"/>
                    </a:cxn>
                    <a:cxn ang="0">
                      <a:pos x="168" y="198"/>
                    </a:cxn>
                    <a:cxn ang="0">
                      <a:pos x="186" y="185"/>
                    </a:cxn>
                    <a:cxn ang="0">
                      <a:pos x="205" y="168"/>
                    </a:cxn>
                    <a:cxn ang="0">
                      <a:pos x="212" y="160"/>
                    </a:cxn>
                    <a:cxn ang="0">
                      <a:pos x="201" y="167"/>
                    </a:cxn>
                    <a:cxn ang="0">
                      <a:pos x="209" y="154"/>
                    </a:cxn>
                    <a:cxn ang="0">
                      <a:pos x="221" y="151"/>
                    </a:cxn>
                    <a:cxn ang="0">
                      <a:pos x="220" y="159"/>
                    </a:cxn>
                    <a:cxn ang="0">
                      <a:pos x="238" y="151"/>
                    </a:cxn>
                    <a:cxn ang="0">
                      <a:pos x="261" y="140"/>
                    </a:cxn>
                    <a:cxn ang="0">
                      <a:pos x="257" y="135"/>
                    </a:cxn>
                    <a:cxn ang="0">
                      <a:pos x="270" y="135"/>
                    </a:cxn>
                    <a:cxn ang="0">
                      <a:pos x="282" y="124"/>
                    </a:cxn>
                    <a:cxn ang="0">
                      <a:pos x="286" y="115"/>
                    </a:cxn>
                    <a:cxn ang="0">
                      <a:pos x="295" y="103"/>
                    </a:cxn>
                    <a:cxn ang="0">
                      <a:pos x="298" y="98"/>
                    </a:cxn>
                    <a:cxn ang="0">
                      <a:pos x="290" y="80"/>
                    </a:cxn>
                    <a:cxn ang="0">
                      <a:pos x="299" y="57"/>
                    </a:cxn>
                    <a:cxn ang="0">
                      <a:pos x="325" y="46"/>
                    </a:cxn>
                    <a:cxn ang="0">
                      <a:pos x="325" y="37"/>
                    </a:cxn>
                  </a:cxnLst>
                  <a:rect l="0" t="0" r="r" b="b"/>
                  <a:pathLst>
                    <a:path w="333" h="266">
                      <a:moveTo>
                        <a:pt x="325" y="37"/>
                      </a:moveTo>
                      <a:cubicBezTo>
                        <a:pt x="323" y="37"/>
                        <a:pt x="319" y="37"/>
                        <a:pt x="317" y="36"/>
                      </a:cubicBezTo>
                      <a:cubicBezTo>
                        <a:pt x="315" y="36"/>
                        <a:pt x="312" y="34"/>
                        <a:pt x="311" y="33"/>
                      </a:cubicBezTo>
                      <a:cubicBezTo>
                        <a:pt x="310" y="32"/>
                        <a:pt x="308" y="29"/>
                        <a:pt x="308" y="28"/>
                      </a:cubicBezTo>
                      <a:cubicBezTo>
                        <a:pt x="308" y="27"/>
                        <a:pt x="307" y="27"/>
                        <a:pt x="306" y="27"/>
                      </a:cubicBezTo>
                      <a:cubicBezTo>
                        <a:pt x="305" y="27"/>
                        <a:pt x="303" y="29"/>
                        <a:pt x="302" y="29"/>
                      </a:cubicBezTo>
                      <a:cubicBezTo>
                        <a:pt x="301" y="30"/>
                        <a:pt x="299" y="30"/>
                        <a:pt x="299" y="29"/>
                      </a:cubicBezTo>
                      <a:cubicBezTo>
                        <a:pt x="299" y="29"/>
                        <a:pt x="298" y="27"/>
                        <a:pt x="298" y="25"/>
                      </a:cubicBezTo>
                      <a:cubicBezTo>
                        <a:pt x="298" y="24"/>
                        <a:pt x="297" y="21"/>
                        <a:pt x="296" y="20"/>
                      </a:cubicBezTo>
                      <a:cubicBezTo>
                        <a:pt x="295" y="19"/>
                        <a:pt x="291" y="19"/>
                        <a:pt x="289" y="18"/>
                      </a:cubicBezTo>
                      <a:cubicBezTo>
                        <a:pt x="285" y="16"/>
                        <a:pt x="281" y="15"/>
                        <a:pt x="278" y="13"/>
                      </a:cubicBezTo>
                      <a:cubicBezTo>
                        <a:pt x="276" y="11"/>
                        <a:pt x="272" y="10"/>
                        <a:pt x="272" y="10"/>
                      </a:cubicBezTo>
                      <a:cubicBezTo>
                        <a:pt x="270" y="9"/>
                        <a:pt x="267" y="8"/>
                        <a:pt x="265" y="8"/>
                      </a:cubicBezTo>
                      <a:cubicBezTo>
                        <a:pt x="264" y="8"/>
                        <a:pt x="262" y="8"/>
                        <a:pt x="261" y="8"/>
                      </a:cubicBezTo>
                      <a:cubicBezTo>
                        <a:pt x="260" y="7"/>
                        <a:pt x="259" y="5"/>
                        <a:pt x="257" y="4"/>
                      </a:cubicBezTo>
                      <a:cubicBezTo>
                        <a:pt x="256" y="3"/>
                        <a:pt x="254" y="3"/>
                        <a:pt x="251" y="2"/>
                      </a:cubicBezTo>
                      <a:cubicBezTo>
                        <a:pt x="249" y="2"/>
                        <a:pt x="246" y="1"/>
                        <a:pt x="244" y="0"/>
                      </a:cubicBezTo>
                      <a:cubicBezTo>
                        <a:pt x="242" y="0"/>
                        <a:pt x="241" y="1"/>
                        <a:pt x="242" y="3"/>
                      </a:cubicBezTo>
                      <a:cubicBezTo>
                        <a:pt x="242" y="5"/>
                        <a:pt x="243" y="7"/>
                        <a:pt x="243" y="9"/>
                      </a:cubicBezTo>
                      <a:cubicBezTo>
                        <a:pt x="243" y="11"/>
                        <a:pt x="243" y="11"/>
                        <a:pt x="243" y="12"/>
                      </a:cubicBezTo>
                      <a:cubicBezTo>
                        <a:pt x="242" y="13"/>
                        <a:pt x="242" y="14"/>
                        <a:pt x="242" y="16"/>
                      </a:cubicBezTo>
                      <a:cubicBezTo>
                        <a:pt x="242" y="17"/>
                        <a:pt x="242" y="18"/>
                        <a:pt x="242" y="19"/>
                      </a:cubicBezTo>
                      <a:cubicBezTo>
                        <a:pt x="242" y="20"/>
                        <a:pt x="241" y="22"/>
                        <a:pt x="241" y="23"/>
                      </a:cubicBezTo>
                      <a:cubicBezTo>
                        <a:pt x="241" y="24"/>
                        <a:pt x="239" y="26"/>
                        <a:pt x="237" y="27"/>
                      </a:cubicBezTo>
                      <a:cubicBezTo>
                        <a:pt x="235" y="29"/>
                        <a:pt x="233" y="28"/>
                        <a:pt x="233" y="26"/>
                      </a:cubicBezTo>
                      <a:cubicBezTo>
                        <a:pt x="232" y="24"/>
                        <a:pt x="229" y="23"/>
                        <a:pt x="227" y="25"/>
                      </a:cubicBezTo>
                      <a:cubicBezTo>
                        <a:pt x="225" y="25"/>
                        <a:pt x="223" y="25"/>
                        <a:pt x="221" y="24"/>
                      </a:cubicBezTo>
                      <a:cubicBezTo>
                        <a:pt x="219" y="22"/>
                        <a:pt x="216" y="21"/>
                        <a:pt x="215" y="21"/>
                      </a:cubicBezTo>
                      <a:cubicBezTo>
                        <a:pt x="213" y="22"/>
                        <a:pt x="211" y="22"/>
                        <a:pt x="210" y="22"/>
                      </a:cubicBezTo>
                      <a:cubicBezTo>
                        <a:pt x="209" y="22"/>
                        <a:pt x="207" y="23"/>
                        <a:pt x="205" y="25"/>
                      </a:cubicBezTo>
                      <a:cubicBezTo>
                        <a:pt x="204" y="26"/>
                        <a:pt x="200" y="27"/>
                        <a:pt x="199" y="25"/>
                      </a:cubicBezTo>
                      <a:cubicBezTo>
                        <a:pt x="197" y="24"/>
                        <a:pt x="194" y="24"/>
                        <a:pt x="193" y="24"/>
                      </a:cubicBezTo>
                      <a:cubicBezTo>
                        <a:pt x="192" y="24"/>
                        <a:pt x="191" y="23"/>
                        <a:pt x="191" y="21"/>
                      </a:cubicBezTo>
                      <a:cubicBezTo>
                        <a:pt x="191" y="20"/>
                        <a:pt x="191" y="17"/>
                        <a:pt x="193" y="15"/>
                      </a:cubicBezTo>
                      <a:cubicBezTo>
                        <a:pt x="194" y="14"/>
                        <a:pt x="195" y="12"/>
                        <a:pt x="195" y="10"/>
                      </a:cubicBezTo>
                      <a:cubicBezTo>
                        <a:pt x="195" y="8"/>
                        <a:pt x="194" y="7"/>
                        <a:pt x="192" y="6"/>
                      </a:cubicBezTo>
                      <a:cubicBezTo>
                        <a:pt x="191" y="5"/>
                        <a:pt x="189" y="5"/>
                        <a:pt x="187" y="6"/>
                      </a:cubicBezTo>
                      <a:cubicBezTo>
                        <a:pt x="185" y="7"/>
                        <a:pt x="182" y="8"/>
                        <a:pt x="181" y="7"/>
                      </a:cubicBezTo>
                      <a:cubicBezTo>
                        <a:pt x="180" y="7"/>
                        <a:pt x="179" y="6"/>
                        <a:pt x="178" y="6"/>
                      </a:cubicBezTo>
                      <a:cubicBezTo>
                        <a:pt x="177" y="6"/>
                        <a:pt x="174" y="7"/>
                        <a:pt x="172" y="8"/>
                      </a:cubicBezTo>
                      <a:cubicBezTo>
                        <a:pt x="169" y="9"/>
                        <a:pt x="166" y="9"/>
                        <a:pt x="165" y="9"/>
                      </a:cubicBezTo>
                      <a:cubicBezTo>
                        <a:pt x="165" y="8"/>
                        <a:pt x="162" y="9"/>
                        <a:pt x="161" y="12"/>
                      </a:cubicBezTo>
                      <a:cubicBezTo>
                        <a:pt x="159" y="14"/>
                        <a:pt x="157" y="14"/>
                        <a:pt x="155" y="14"/>
                      </a:cubicBezTo>
                      <a:cubicBezTo>
                        <a:pt x="154" y="15"/>
                        <a:pt x="151" y="14"/>
                        <a:pt x="149" y="13"/>
                      </a:cubicBezTo>
                      <a:cubicBezTo>
                        <a:pt x="148" y="12"/>
                        <a:pt x="145" y="11"/>
                        <a:pt x="144" y="10"/>
                      </a:cubicBezTo>
                      <a:cubicBezTo>
                        <a:pt x="142" y="9"/>
                        <a:pt x="140" y="7"/>
                        <a:pt x="139" y="6"/>
                      </a:cubicBezTo>
                      <a:cubicBezTo>
                        <a:pt x="137" y="6"/>
                        <a:pt x="135" y="6"/>
                        <a:pt x="135" y="7"/>
                      </a:cubicBezTo>
                      <a:cubicBezTo>
                        <a:pt x="134" y="9"/>
                        <a:pt x="132" y="11"/>
                        <a:pt x="130" y="12"/>
                      </a:cubicBezTo>
                      <a:cubicBezTo>
                        <a:pt x="128" y="13"/>
                        <a:pt x="125" y="14"/>
                        <a:pt x="124" y="16"/>
                      </a:cubicBezTo>
                      <a:cubicBezTo>
                        <a:pt x="123" y="17"/>
                        <a:pt x="121" y="19"/>
                        <a:pt x="118" y="20"/>
                      </a:cubicBezTo>
                      <a:cubicBezTo>
                        <a:pt x="117" y="21"/>
                        <a:pt x="114" y="22"/>
                        <a:pt x="114" y="24"/>
                      </a:cubicBezTo>
                      <a:cubicBezTo>
                        <a:pt x="113" y="25"/>
                        <a:pt x="112" y="26"/>
                        <a:pt x="112" y="27"/>
                      </a:cubicBezTo>
                      <a:cubicBezTo>
                        <a:pt x="112" y="27"/>
                        <a:pt x="112" y="30"/>
                        <a:pt x="112" y="32"/>
                      </a:cubicBezTo>
                      <a:cubicBezTo>
                        <a:pt x="112" y="33"/>
                        <a:pt x="112" y="36"/>
                        <a:pt x="112" y="37"/>
                      </a:cubicBezTo>
                      <a:cubicBezTo>
                        <a:pt x="112" y="38"/>
                        <a:pt x="112" y="41"/>
                        <a:pt x="110" y="42"/>
                      </a:cubicBezTo>
                      <a:cubicBezTo>
                        <a:pt x="110" y="43"/>
                        <a:pt x="109" y="45"/>
                        <a:pt x="108" y="47"/>
                      </a:cubicBezTo>
                      <a:cubicBezTo>
                        <a:pt x="107" y="48"/>
                        <a:pt x="106" y="50"/>
                        <a:pt x="105" y="52"/>
                      </a:cubicBezTo>
                      <a:cubicBezTo>
                        <a:pt x="105" y="53"/>
                        <a:pt x="104" y="56"/>
                        <a:pt x="104" y="56"/>
                      </a:cubicBezTo>
                      <a:cubicBezTo>
                        <a:pt x="103" y="57"/>
                        <a:pt x="102" y="59"/>
                        <a:pt x="101" y="61"/>
                      </a:cubicBezTo>
                      <a:cubicBezTo>
                        <a:pt x="101" y="62"/>
                        <a:pt x="101" y="64"/>
                        <a:pt x="103" y="66"/>
                      </a:cubicBezTo>
                      <a:cubicBezTo>
                        <a:pt x="104" y="67"/>
                        <a:pt x="104" y="68"/>
                        <a:pt x="102" y="68"/>
                      </a:cubicBezTo>
                      <a:cubicBezTo>
                        <a:pt x="101" y="68"/>
                        <a:pt x="99" y="69"/>
                        <a:pt x="98" y="70"/>
                      </a:cubicBezTo>
                      <a:cubicBezTo>
                        <a:pt x="97" y="72"/>
                        <a:pt x="96" y="74"/>
                        <a:pt x="95" y="76"/>
                      </a:cubicBezTo>
                      <a:cubicBezTo>
                        <a:pt x="94" y="78"/>
                        <a:pt x="92" y="79"/>
                        <a:pt x="90" y="80"/>
                      </a:cubicBezTo>
                      <a:cubicBezTo>
                        <a:pt x="89" y="81"/>
                        <a:pt x="87" y="82"/>
                        <a:pt x="85" y="81"/>
                      </a:cubicBezTo>
                      <a:cubicBezTo>
                        <a:pt x="83" y="81"/>
                        <a:pt x="81" y="81"/>
                        <a:pt x="79" y="81"/>
                      </a:cubicBezTo>
                      <a:cubicBezTo>
                        <a:pt x="77" y="81"/>
                        <a:pt x="74" y="81"/>
                        <a:pt x="73" y="82"/>
                      </a:cubicBezTo>
                      <a:cubicBezTo>
                        <a:pt x="71" y="82"/>
                        <a:pt x="68" y="83"/>
                        <a:pt x="67" y="82"/>
                      </a:cubicBezTo>
                      <a:cubicBezTo>
                        <a:pt x="65" y="82"/>
                        <a:pt x="64" y="84"/>
                        <a:pt x="62" y="85"/>
                      </a:cubicBezTo>
                      <a:cubicBezTo>
                        <a:pt x="61" y="88"/>
                        <a:pt x="59" y="91"/>
                        <a:pt x="58" y="93"/>
                      </a:cubicBezTo>
                      <a:cubicBezTo>
                        <a:pt x="58" y="95"/>
                        <a:pt x="54" y="97"/>
                        <a:pt x="52" y="99"/>
                      </a:cubicBezTo>
                      <a:cubicBezTo>
                        <a:pt x="50" y="101"/>
                        <a:pt x="48" y="103"/>
                        <a:pt x="48" y="105"/>
                      </a:cubicBezTo>
                      <a:cubicBezTo>
                        <a:pt x="48" y="107"/>
                        <a:pt x="48" y="110"/>
                        <a:pt x="48" y="112"/>
                      </a:cubicBezTo>
                      <a:cubicBezTo>
                        <a:pt x="49" y="114"/>
                        <a:pt x="49" y="116"/>
                        <a:pt x="49" y="117"/>
                      </a:cubicBezTo>
                      <a:cubicBezTo>
                        <a:pt x="49" y="119"/>
                        <a:pt x="50" y="121"/>
                        <a:pt x="51" y="123"/>
                      </a:cubicBezTo>
                      <a:cubicBezTo>
                        <a:pt x="52" y="124"/>
                        <a:pt x="52" y="128"/>
                        <a:pt x="53" y="130"/>
                      </a:cubicBezTo>
                      <a:cubicBezTo>
                        <a:pt x="53" y="133"/>
                        <a:pt x="53" y="135"/>
                        <a:pt x="53" y="137"/>
                      </a:cubicBezTo>
                      <a:cubicBezTo>
                        <a:pt x="53" y="139"/>
                        <a:pt x="54" y="141"/>
                        <a:pt x="54" y="141"/>
                      </a:cubicBezTo>
                      <a:cubicBezTo>
                        <a:pt x="55" y="141"/>
                        <a:pt x="58" y="142"/>
                        <a:pt x="60" y="144"/>
                      </a:cubicBezTo>
                      <a:cubicBezTo>
                        <a:pt x="62" y="145"/>
                        <a:pt x="64" y="145"/>
                        <a:pt x="65" y="146"/>
                      </a:cubicBezTo>
                      <a:cubicBezTo>
                        <a:pt x="66" y="147"/>
                        <a:pt x="67" y="149"/>
                        <a:pt x="68" y="150"/>
                      </a:cubicBezTo>
                      <a:cubicBezTo>
                        <a:pt x="68" y="152"/>
                        <a:pt x="67" y="153"/>
                        <a:pt x="65" y="154"/>
                      </a:cubicBezTo>
                      <a:cubicBezTo>
                        <a:pt x="64" y="154"/>
                        <a:pt x="61" y="154"/>
                        <a:pt x="59" y="154"/>
                      </a:cubicBezTo>
                      <a:cubicBezTo>
                        <a:pt x="58" y="153"/>
                        <a:pt x="55" y="152"/>
                        <a:pt x="55" y="152"/>
                      </a:cubicBezTo>
                      <a:cubicBezTo>
                        <a:pt x="53" y="152"/>
                        <a:pt x="50" y="152"/>
                        <a:pt x="49" y="152"/>
                      </a:cubicBezTo>
                      <a:cubicBezTo>
                        <a:pt x="47" y="153"/>
                        <a:pt x="46" y="153"/>
                        <a:pt x="44" y="152"/>
                      </a:cubicBezTo>
                      <a:cubicBezTo>
                        <a:pt x="43" y="150"/>
                        <a:pt x="40" y="148"/>
                        <a:pt x="39" y="147"/>
                      </a:cubicBezTo>
                      <a:cubicBezTo>
                        <a:pt x="38" y="145"/>
                        <a:pt x="35" y="143"/>
                        <a:pt x="33" y="142"/>
                      </a:cubicBezTo>
                      <a:cubicBezTo>
                        <a:pt x="31" y="140"/>
                        <a:pt x="28" y="139"/>
                        <a:pt x="26" y="140"/>
                      </a:cubicBezTo>
                      <a:cubicBezTo>
                        <a:pt x="24" y="140"/>
                        <a:pt x="22" y="141"/>
                        <a:pt x="21" y="143"/>
                      </a:cubicBezTo>
                      <a:cubicBezTo>
                        <a:pt x="21" y="145"/>
                        <a:pt x="21" y="147"/>
                        <a:pt x="21" y="148"/>
                      </a:cubicBezTo>
                      <a:cubicBezTo>
                        <a:pt x="21" y="150"/>
                        <a:pt x="22" y="151"/>
                        <a:pt x="22" y="152"/>
                      </a:cubicBezTo>
                      <a:cubicBezTo>
                        <a:pt x="24" y="152"/>
                        <a:pt x="26" y="154"/>
                        <a:pt x="27" y="155"/>
                      </a:cubicBezTo>
                      <a:cubicBezTo>
                        <a:pt x="28" y="156"/>
                        <a:pt x="29" y="156"/>
                        <a:pt x="30" y="156"/>
                      </a:cubicBezTo>
                      <a:cubicBezTo>
                        <a:pt x="30" y="157"/>
                        <a:pt x="31" y="159"/>
                        <a:pt x="31" y="161"/>
                      </a:cubicBezTo>
                      <a:cubicBezTo>
                        <a:pt x="31" y="162"/>
                        <a:pt x="31" y="165"/>
                        <a:pt x="31" y="166"/>
                      </a:cubicBezTo>
                      <a:cubicBezTo>
                        <a:pt x="31" y="168"/>
                        <a:pt x="32" y="171"/>
                        <a:pt x="32" y="172"/>
                      </a:cubicBezTo>
                      <a:cubicBezTo>
                        <a:pt x="34" y="174"/>
                        <a:pt x="36" y="176"/>
                        <a:pt x="38" y="179"/>
                      </a:cubicBezTo>
                      <a:cubicBezTo>
                        <a:pt x="39" y="181"/>
                        <a:pt x="40" y="184"/>
                        <a:pt x="39" y="187"/>
                      </a:cubicBezTo>
                      <a:cubicBezTo>
                        <a:pt x="38" y="189"/>
                        <a:pt x="38" y="192"/>
                        <a:pt x="40" y="193"/>
                      </a:cubicBezTo>
                      <a:cubicBezTo>
                        <a:pt x="41" y="195"/>
                        <a:pt x="43" y="197"/>
                        <a:pt x="43" y="199"/>
                      </a:cubicBezTo>
                      <a:cubicBezTo>
                        <a:pt x="43" y="201"/>
                        <a:pt x="43" y="203"/>
                        <a:pt x="42" y="204"/>
                      </a:cubicBezTo>
                      <a:cubicBezTo>
                        <a:pt x="42" y="206"/>
                        <a:pt x="40" y="208"/>
                        <a:pt x="39" y="209"/>
                      </a:cubicBezTo>
                      <a:cubicBezTo>
                        <a:pt x="38" y="209"/>
                        <a:pt x="37" y="211"/>
                        <a:pt x="37" y="213"/>
                      </a:cubicBezTo>
                      <a:cubicBezTo>
                        <a:pt x="37" y="214"/>
                        <a:pt x="37" y="216"/>
                        <a:pt x="36" y="215"/>
                      </a:cubicBezTo>
                      <a:cubicBezTo>
                        <a:pt x="35" y="215"/>
                        <a:pt x="32" y="215"/>
                        <a:pt x="29" y="217"/>
                      </a:cubicBezTo>
                      <a:cubicBezTo>
                        <a:pt x="27" y="219"/>
                        <a:pt x="25" y="222"/>
                        <a:pt x="24" y="223"/>
                      </a:cubicBezTo>
                      <a:cubicBezTo>
                        <a:pt x="24" y="224"/>
                        <a:pt x="23" y="226"/>
                        <a:pt x="22" y="228"/>
                      </a:cubicBezTo>
                      <a:cubicBezTo>
                        <a:pt x="21" y="228"/>
                        <a:pt x="21" y="230"/>
                        <a:pt x="19" y="232"/>
                      </a:cubicBezTo>
                      <a:cubicBezTo>
                        <a:pt x="18" y="234"/>
                        <a:pt x="15" y="235"/>
                        <a:pt x="14" y="237"/>
                      </a:cubicBezTo>
                      <a:cubicBezTo>
                        <a:pt x="13" y="239"/>
                        <a:pt x="9" y="241"/>
                        <a:pt x="7" y="241"/>
                      </a:cubicBezTo>
                      <a:cubicBezTo>
                        <a:pt x="6" y="241"/>
                        <a:pt x="4" y="243"/>
                        <a:pt x="4" y="245"/>
                      </a:cubicBezTo>
                      <a:cubicBezTo>
                        <a:pt x="4" y="246"/>
                        <a:pt x="3" y="248"/>
                        <a:pt x="3" y="250"/>
                      </a:cubicBezTo>
                      <a:cubicBezTo>
                        <a:pt x="3" y="251"/>
                        <a:pt x="2" y="254"/>
                        <a:pt x="1" y="256"/>
                      </a:cubicBezTo>
                      <a:cubicBezTo>
                        <a:pt x="0" y="259"/>
                        <a:pt x="0" y="262"/>
                        <a:pt x="1" y="264"/>
                      </a:cubicBezTo>
                      <a:cubicBezTo>
                        <a:pt x="1" y="265"/>
                        <a:pt x="4" y="266"/>
                        <a:pt x="6" y="265"/>
                      </a:cubicBezTo>
                      <a:cubicBezTo>
                        <a:pt x="8" y="265"/>
                        <a:pt x="10" y="264"/>
                        <a:pt x="11" y="264"/>
                      </a:cubicBezTo>
                      <a:cubicBezTo>
                        <a:pt x="13" y="264"/>
                        <a:pt x="15" y="262"/>
                        <a:pt x="16" y="262"/>
                      </a:cubicBezTo>
                      <a:cubicBezTo>
                        <a:pt x="18" y="260"/>
                        <a:pt x="21" y="258"/>
                        <a:pt x="23" y="257"/>
                      </a:cubicBezTo>
                      <a:cubicBezTo>
                        <a:pt x="24" y="256"/>
                        <a:pt x="28" y="255"/>
                        <a:pt x="31" y="254"/>
                      </a:cubicBezTo>
                      <a:cubicBezTo>
                        <a:pt x="32" y="254"/>
                        <a:pt x="36" y="253"/>
                        <a:pt x="38" y="253"/>
                      </a:cubicBezTo>
                      <a:cubicBezTo>
                        <a:pt x="40" y="254"/>
                        <a:pt x="42" y="254"/>
                        <a:pt x="44" y="253"/>
                      </a:cubicBezTo>
                      <a:cubicBezTo>
                        <a:pt x="45" y="253"/>
                        <a:pt x="48" y="251"/>
                        <a:pt x="48" y="251"/>
                      </a:cubicBezTo>
                      <a:cubicBezTo>
                        <a:pt x="49" y="249"/>
                        <a:pt x="50" y="247"/>
                        <a:pt x="50" y="245"/>
                      </a:cubicBezTo>
                      <a:cubicBezTo>
                        <a:pt x="50" y="244"/>
                        <a:pt x="50" y="241"/>
                        <a:pt x="49" y="240"/>
                      </a:cubicBezTo>
                      <a:cubicBezTo>
                        <a:pt x="49" y="238"/>
                        <a:pt x="50" y="235"/>
                        <a:pt x="51" y="234"/>
                      </a:cubicBezTo>
                      <a:cubicBezTo>
                        <a:pt x="52" y="232"/>
                        <a:pt x="53" y="229"/>
                        <a:pt x="54" y="228"/>
                      </a:cubicBezTo>
                      <a:cubicBezTo>
                        <a:pt x="54" y="227"/>
                        <a:pt x="56" y="228"/>
                        <a:pt x="57" y="228"/>
                      </a:cubicBezTo>
                      <a:cubicBezTo>
                        <a:pt x="58" y="230"/>
                        <a:pt x="59" y="233"/>
                        <a:pt x="61" y="233"/>
                      </a:cubicBezTo>
                      <a:cubicBezTo>
                        <a:pt x="62" y="234"/>
                        <a:pt x="63" y="237"/>
                        <a:pt x="63" y="238"/>
                      </a:cubicBezTo>
                      <a:cubicBezTo>
                        <a:pt x="64" y="239"/>
                        <a:pt x="64" y="239"/>
                        <a:pt x="66" y="238"/>
                      </a:cubicBezTo>
                      <a:cubicBezTo>
                        <a:pt x="68" y="237"/>
                        <a:pt x="71" y="236"/>
                        <a:pt x="71" y="234"/>
                      </a:cubicBezTo>
                      <a:cubicBezTo>
                        <a:pt x="73" y="232"/>
                        <a:pt x="75" y="231"/>
                        <a:pt x="77" y="231"/>
                      </a:cubicBezTo>
                      <a:cubicBezTo>
                        <a:pt x="78" y="231"/>
                        <a:pt x="79" y="232"/>
                        <a:pt x="80" y="234"/>
                      </a:cubicBezTo>
                      <a:cubicBezTo>
                        <a:pt x="80" y="235"/>
                        <a:pt x="81" y="235"/>
                        <a:pt x="82" y="235"/>
                      </a:cubicBezTo>
                      <a:cubicBezTo>
                        <a:pt x="84" y="234"/>
                        <a:pt x="86" y="234"/>
                        <a:pt x="87" y="234"/>
                      </a:cubicBezTo>
                      <a:cubicBezTo>
                        <a:pt x="88" y="234"/>
                        <a:pt x="88" y="232"/>
                        <a:pt x="88" y="231"/>
                      </a:cubicBezTo>
                      <a:cubicBezTo>
                        <a:pt x="88" y="229"/>
                        <a:pt x="88" y="228"/>
                        <a:pt x="89" y="227"/>
                      </a:cubicBezTo>
                      <a:cubicBezTo>
                        <a:pt x="90" y="226"/>
                        <a:pt x="89" y="224"/>
                        <a:pt x="88" y="223"/>
                      </a:cubicBezTo>
                      <a:cubicBezTo>
                        <a:pt x="87" y="223"/>
                        <a:pt x="87" y="221"/>
                        <a:pt x="87" y="219"/>
                      </a:cubicBezTo>
                      <a:cubicBezTo>
                        <a:pt x="87" y="217"/>
                        <a:pt x="89" y="216"/>
                        <a:pt x="91" y="215"/>
                      </a:cubicBezTo>
                      <a:cubicBezTo>
                        <a:pt x="92" y="214"/>
                        <a:pt x="95" y="213"/>
                        <a:pt x="97" y="211"/>
                      </a:cubicBezTo>
                      <a:cubicBezTo>
                        <a:pt x="100" y="210"/>
                        <a:pt x="102" y="209"/>
                        <a:pt x="103" y="208"/>
                      </a:cubicBezTo>
                      <a:cubicBezTo>
                        <a:pt x="104" y="207"/>
                        <a:pt x="104" y="205"/>
                        <a:pt x="104" y="204"/>
                      </a:cubicBezTo>
                      <a:cubicBezTo>
                        <a:pt x="103" y="203"/>
                        <a:pt x="103" y="201"/>
                        <a:pt x="103" y="200"/>
                      </a:cubicBezTo>
                      <a:cubicBezTo>
                        <a:pt x="103" y="199"/>
                        <a:pt x="104" y="199"/>
                        <a:pt x="107" y="199"/>
                      </a:cubicBezTo>
                      <a:cubicBezTo>
                        <a:pt x="109" y="200"/>
                        <a:pt x="110" y="199"/>
                        <a:pt x="110" y="197"/>
                      </a:cubicBezTo>
                      <a:cubicBezTo>
                        <a:pt x="110" y="196"/>
                        <a:pt x="111" y="195"/>
                        <a:pt x="112" y="195"/>
                      </a:cubicBezTo>
                      <a:cubicBezTo>
                        <a:pt x="114" y="196"/>
                        <a:pt x="116" y="196"/>
                        <a:pt x="117" y="196"/>
                      </a:cubicBezTo>
                      <a:cubicBezTo>
                        <a:pt x="117" y="196"/>
                        <a:pt x="119" y="195"/>
                        <a:pt x="121" y="195"/>
                      </a:cubicBezTo>
                      <a:cubicBezTo>
                        <a:pt x="122" y="195"/>
                        <a:pt x="125" y="195"/>
                        <a:pt x="126" y="196"/>
                      </a:cubicBezTo>
                      <a:cubicBezTo>
                        <a:pt x="127" y="197"/>
                        <a:pt x="130" y="199"/>
                        <a:pt x="131" y="200"/>
                      </a:cubicBezTo>
                      <a:cubicBezTo>
                        <a:pt x="131" y="203"/>
                        <a:pt x="133" y="205"/>
                        <a:pt x="134" y="206"/>
                      </a:cubicBezTo>
                      <a:cubicBezTo>
                        <a:pt x="135" y="207"/>
                        <a:pt x="137" y="208"/>
                        <a:pt x="139" y="208"/>
                      </a:cubicBezTo>
                      <a:cubicBezTo>
                        <a:pt x="142" y="208"/>
                        <a:pt x="144" y="208"/>
                        <a:pt x="145" y="208"/>
                      </a:cubicBezTo>
                      <a:cubicBezTo>
                        <a:pt x="147" y="208"/>
                        <a:pt x="149" y="207"/>
                        <a:pt x="151" y="207"/>
                      </a:cubicBezTo>
                      <a:cubicBezTo>
                        <a:pt x="152" y="207"/>
                        <a:pt x="155" y="206"/>
                        <a:pt x="157" y="206"/>
                      </a:cubicBezTo>
                      <a:cubicBezTo>
                        <a:pt x="159" y="205"/>
                        <a:pt x="160" y="204"/>
                        <a:pt x="161" y="203"/>
                      </a:cubicBezTo>
                      <a:cubicBezTo>
                        <a:pt x="162" y="201"/>
                        <a:pt x="163" y="200"/>
                        <a:pt x="165" y="200"/>
                      </a:cubicBezTo>
                      <a:cubicBezTo>
                        <a:pt x="166" y="200"/>
                        <a:pt x="167" y="199"/>
                        <a:pt x="168" y="198"/>
                      </a:cubicBezTo>
                      <a:cubicBezTo>
                        <a:pt x="168" y="196"/>
                        <a:pt x="170" y="193"/>
                        <a:pt x="171" y="193"/>
                      </a:cubicBezTo>
                      <a:cubicBezTo>
                        <a:pt x="172" y="192"/>
                        <a:pt x="175" y="190"/>
                        <a:pt x="179" y="189"/>
                      </a:cubicBezTo>
                      <a:cubicBezTo>
                        <a:pt x="182" y="187"/>
                        <a:pt x="185" y="186"/>
                        <a:pt x="186" y="185"/>
                      </a:cubicBezTo>
                      <a:cubicBezTo>
                        <a:pt x="186" y="185"/>
                        <a:pt x="186" y="185"/>
                        <a:pt x="186" y="185"/>
                      </a:cubicBezTo>
                      <a:cubicBezTo>
                        <a:pt x="188" y="184"/>
                        <a:pt x="190" y="181"/>
                        <a:pt x="193" y="179"/>
                      </a:cubicBezTo>
                      <a:cubicBezTo>
                        <a:pt x="195" y="178"/>
                        <a:pt x="198" y="175"/>
                        <a:pt x="199" y="174"/>
                      </a:cubicBezTo>
                      <a:cubicBezTo>
                        <a:pt x="200" y="173"/>
                        <a:pt x="201" y="171"/>
                        <a:pt x="202" y="171"/>
                      </a:cubicBezTo>
                      <a:cubicBezTo>
                        <a:pt x="203" y="171"/>
                        <a:pt x="205" y="169"/>
                        <a:pt x="205" y="168"/>
                      </a:cubicBezTo>
                      <a:cubicBezTo>
                        <a:pt x="206" y="167"/>
                        <a:pt x="207" y="166"/>
                        <a:pt x="208" y="165"/>
                      </a:cubicBezTo>
                      <a:cubicBezTo>
                        <a:pt x="208" y="165"/>
                        <a:pt x="209" y="164"/>
                        <a:pt x="211" y="164"/>
                      </a:cubicBezTo>
                      <a:cubicBezTo>
                        <a:pt x="212" y="164"/>
                        <a:pt x="213" y="163"/>
                        <a:pt x="213" y="162"/>
                      </a:cubicBezTo>
                      <a:cubicBezTo>
                        <a:pt x="213" y="161"/>
                        <a:pt x="212" y="160"/>
                        <a:pt x="212" y="160"/>
                      </a:cubicBezTo>
                      <a:cubicBezTo>
                        <a:pt x="212" y="159"/>
                        <a:pt x="210" y="159"/>
                        <a:pt x="209" y="160"/>
                      </a:cubicBezTo>
                      <a:cubicBezTo>
                        <a:pt x="207" y="160"/>
                        <a:pt x="205" y="161"/>
                        <a:pt x="205" y="162"/>
                      </a:cubicBezTo>
                      <a:cubicBezTo>
                        <a:pt x="204" y="163"/>
                        <a:pt x="203" y="165"/>
                        <a:pt x="203" y="166"/>
                      </a:cubicBezTo>
                      <a:cubicBezTo>
                        <a:pt x="204" y="166"/>
                        <a:pt x="203" y="167"/>
                        <a:pt x="201" y="167"/>
                      </a:cubicBezTo>
                      <a:cubicBezTo>
                        <a:pt x="200" y="167"/>
                        <a:pt x="199" y="166"/>
                        <a:pt x="199" y="165"/>
                      </a:cubicBezTo>
                      <a:cubicBezTo>
                        <a:pt x="199" y="164"/>
                        <a:pt x="201" y="162"/>
                        <a:pt x="202" y="161"/>
                      </a:cubicBezTo>
                      <a:cubicBezTo>
                        <a:pt x="204" y="160"/>
                        <a:pt x="205" y="158"/>
                        <a:pt x="206" y="157"/>
                      </a:cubicBezTo>
                      <a:cubicBezTo>
                        <a:pt x="207" y="156"/>
                        <a:pt x="208" y="154"/>
                        <a:pt x="209" y="154"/>
                      </a:cubicBezTo>
                      <a:cubicBezTo>
                        <a:pt x="209" y="154"/>
                        <a:pt x="211" y="153"/>
                        <a:pt x="212" y="152"/>
                      </a:cubicBezTo>
                      <a:cubicBezTo>
                        <a:pt x="212" y="152"/>
                        <a:pt x="214" y="150"/>
                        <a:pt x="215" y="149"/>
                      </a:cubicBezTo>
                      <a:cubicBezTo>
                        <a:pt x="217" y="147"/>
                        <a:pt x="219" y="147"/>
                        <a:pt x="220" y="148"/>
                      </a:cubicBezTo>
                      <a:cubicBezTo>
                        <a:pt x="220" y="148"/>
                        <a:pt x="221" y="150"/>
                        <a:pt x="221" y="151"/>
                      </a:cubicBezTo>
                      <a:cubicBezTo>
                        <a:pt x="221" y="152"/>
                        <a:pt x="221" y="153"/>
                        <a:pt x="221" y="154"/>
                      </a:cubicBezTo>
                      <a:cubicBezTo>
                        <a:pt x="221" y="155"/>
                        <a:pt x="221" y="156"/>
                        <a:pt x="219" y="157"/>
                      </a:cubicBezTo>
                      <a:cubicBezTo>
                        <a:pt x="218" y="157"/>
                        <a:pt x="217" y="158"/>
                        <a:pt x="217" y="158"/>
                      </a:cubicBezTo>
                      <a:cubicBezTo>
                        <a:pt x="218" y="159"/>
                        <a:pt x="219" y="159"/>
                        <a:pt x="220" y="159"/>
                      </a:cubicBezTo>
                      <a:cubicBezTo>
                        <a:pt x="221" y="159"/>
                        <a:pt x="222" y="158"/>
                        <a:pt x="224" y="158"/>
                      </a:cubicBezTo>
                      <a:cubicBezTo>
                        <a:pt x="225" y="157"/>
                        <a:pt x="227" y="156"/>
                        <a:pt x="229" y="156"/>
                      </a:cubicBezTo>
                      <a:cubicBezTo>
                        <a:pt x="229" y="155"/>
                        <a:pt x="231" y="154"/>
                        <a:pt x="232" y="154"/>
                      </a:cubicBezTo>
                      <a:cubicBezTo>
                        <a:pt x="233" y="153"/>
                        <a:pt x="236" y="152"/>
                        <a:pt x="238" y="151"/>
                      </a:cubicBezTo>
                      <a:cubicBezTo>
                        <a:pt x="241" y="151"/>
                        <a:pt x="245" y="149"/>
                        <a:pt x="246" y="149"/>
                      </a:cubicBezTo>
                      <a:cubicBezTo>
                        <a:pt x="249" y="148"/>
                        <a:pt x="252" y="147"/>
                        <a:pt x="254" y="146"/>
                      </a:cubicBezTo>
                      <a:cubicBezTo>
                        <a:pt x="256" y="146"/>
                        <a:pt x="259" y="144"/>
                        <a:pt x="261" y="143"/>
                      </a:cubicBezTo>
                      <a:cubicBezTo>
                        <a:pt x="262" y="142"/>
                        <a:pt x="262" y="140"/>
                        <a:pt x="261" y="140"/>
                      </a:cubicBezTo>
                      <a:cubicBezTo>
                        <a:pt x="260" y="140"/>
                        <a:pt x="258" y="138"/>
                        <a:pt x="257" y="137"/>
                      </a:cubicBezTo>
                      <a:cubicBezTo>
                        <a:pt x="255" y="136"/>
                        <a:pt x="255" y="136"/>
                        <a:pt x="255" y="136"/>
                      </a:cubicBezTo>
                      <a:cubicBezTo>
                        <a:pt x="255" y="135"/>
                        <a:pt x="255" y="135"/>
                        <a:pt x="255" y="135"/>
                      </a:cubicBezTo>
                      <a:cubicBezTo>
                        <a:pt x="255" y="135"/>
                        <a:pt x="255" y="135"/>
                        <a:pt x="257" y="135"/>
                      </a:cubicBezTo>
                      <a:cubicBezTo>
                        <a:pt x="258" y="135"/>
                        <a:pt x="260" y="135"/>
                        <a:pt x="261" y="136"/>
                      </a:cubicBezTo>
                      <a:cubicBezTo>
                        <a:pt x="263" y="137"/>
                        <a:pt x="265" y="138"/>
                        <a:pt x="265" y="139"/>
                      </a:cubicBezTo>
                      <a:cubicBezTo>
                        <a:pt x="266" y="139"/>
                        <a:pt x="268" y="139"/>
                        <a:pt x="268" y="138"/>
                      </a:cubicBezTo>
                      <a:cubicBezTo>
                        <a:pt x="268" y="137"/>
                        <a:pt x="270" y="136"/>
                        <a:pt x="270" y="135"/>
                      </a:cubicBezTo>
                      <a:cubicBezTo>
                        <a:pt x="271" y="134"/>
                        <a:pt x="271" y="133"/>
                        <a:pt x="272" y="132"/>
                      </a:cubicBezTo>
                      <a:cubicBezTo>
                        <a:pt x="272" y="130"/>
                        <a:pt x="273" y="128"/>
                        <a:pt x="274" y="128"/>
                      </a:cubicBezTo>
                      <a:cubicBezTo>
                        <a:pt x="275" y="127"/>
                        <a:pt x="276" y="126"/>
                        <a:pt x="277" y="126"/>
                      </a:cubicBezTo>
                      <a:cubicBezTo>
                        <a:pt x="279" y="126"/>
                        <a:pt x="281" y="125"/>
                        <a:pt x="282" y="124"/>
                      </a:cubicBezTo>
                      <a:cubicBezTo>
                        <a:pt x="283" y="124"/>
                        <a:pt x="285" y="121"/>
                        <a:pt x="286" y="119"/>
                      </a:cubicBezTo>
                      <a:cubicBezTo>
                        <a:pt x="287" y="118"/>
                        <a:pt x="287" y="118"/>
                        <a:pt x="287" y="118"/>
                      </a:cubicBezTo>
                      <a:cubicBezTo>
                        <a:pt x="288" y="117"/>
                        <a:pt x="288" y="116"/>
                        <a:pt x="287" y="115"/>
                      </a:cubicBezTo>
                      <a:cubicBezTo>
                        <a:pt x="287" y="115"/>
                        <a:pt x="287" y="115"/>
                        <a:pt x="286" y="115"/>
                      </a:cubicBezTo>
                      <a:cubicBezTo>
                        <a:pt x="285" y="114"/>
                        <a:pt x="285" y="113"/>
                        <a:pt x="286" y="112"/>
                      </a:cubicBezTo>
                      <a:cubicBezTo>
                        <a:pt x="287" y="110"/>
                        <a:pt x="288" y="108"/>
                        <a:pt x="289" y="108"/>
                      </a:cubicBezTo>
                      <a:cubicBezTo>
                        <a:pt x="290" y="108"/>
                        <a:pt x="291" y="107"/>
                        <a:pt x="292" y="106"/>
                      </a:cubicBezTo>
                      <a:cubicBezTo>
                        <a:pt x="293" y="105"/>
                        <a:pt x="295" y="104"/>
                        <a:pt x="295" y="103"/>
                      </a:cubicBezTo>
                      <a:cubicBezTo>
                        <a:pt x="296" y="103"/>
                        <a:pt x="297" y="101"/>
                        <a:pt x="298" y="101"/>
                      </a:cubicBezTo>
                      <a:cubicBezTo>
                        <a:pt x="298" y="100"/>
                        <a:pt x="298" y="100"/>
                        <a:pt x="298" y="100"/>
                      </a:cubicBezTo>
                      <a:cubicBezTo>
                        <a:pt x="299" y="100"/>
                        <a:pt x="299" y="99"/>
                        <a:pt x="299" y="99"/>
                      </a:cubicBezTo>
                      <a:cubicBezTo>
                        <a:pt x="299" y="99"/>
                        <a:pt x="299" y="99"/>
                        <a:pt x="298" y="98"/>
                      </a:cubicBezTo>
                      <a:cubicBezTo>
                        <a:pt x="298" y="97"/>
                        <a:pt x="297" y="96"/>
                        <a:pt x="296" y="96"/>
                      </a:cubicBezTo>
                      <a:cubicBezTo>
                        <a:pt x="294" y="95"/>
                        <a:pt x="294" y="94"/>
                        <a:pt x="294" y="93"/>
                      </a:cubicBezTo>
                      <a:cubicBezTo>
                        <a:pt x="295" y="92"/>
                        <a:pt x="295" y="90"/>
                        <a:pt x="294" y="88"/>
                      </a:cubicBezTo>
                      <a:cubicBezTo>
                        <a:pt x="293" y="86"/>
                        <a:pt x="291" y="83"/>
                        <a:pt x="290" y="80"/>
                      </a:cubicBezTo>
                      <a:cubicBezTo>
                        <a:pt x="289" y="78"/>
                        <a:pt x="288" y="75"/>
                        <a:pt x="288" y="74"/>
                      </a:cubicBezTo>
                      <a:cubicBezTo>
                        <a:pt x="288" y="72"/>
                        <a:pt x="289" y="69"/>
                        <a:pt x="290" y="69"/>
                      </a:cubicBezTo>
                      <a:cubicBezTo>
                        <a:pt x="291" y="68"/>
                        <a:pt x="292" y="65"/>
                        <a:pt x="294" y="63"/>
                      </a:cubicBezTo>
                      <a:cubicBezTo>
                        <a:pt x="294" y="62"/>
                        <a:pt x="297" y="58"/>
                        <a:pt x="299" y="57"/>
                      </a:cubicBezTo>
                      <a:cubicBezTo>
                        <a:pt x="301" y="56"/>
                        <a:pt x="303" y="54"/>
                        <a:pt x="305" y="53"/>
                      </a:cubicBezTo>
                      <a:cubicBezTo>
                        <a:pt x="306" y="52"/>
                        <a:pt x="309" y="51"/>
                        <a:pt x="311" y="50"/>
                      </a:cubicBezTo>
                      <a:cubicBezTo>
                        <a:pt x="314" y="50"/>
                        <a:pt x="317" y="49"/>
                        <a:pt x="318" y="48"/>
                      </a:cubicBezTo>
                      <a:cubicBezTo>
                        <a:pt x="319" y="48"/>
                        <a:pt x="323" y="47"/>
                        <a:pt x="325" y="46"/>
                      </a:cubicBezTo>
                      <a:cubicBezTo>
                        <a:pt x="326" y="45"/>
                        <a:pt x="330" y="44"/>
                        <a:pt x="331" y="44"/>
                      </a:cubicBezTo>
                      <a:cubicBezTo>
                        <a:pt x="332" y="44"/>
                        <a:pt x="332" y="44"/>
                        <a:pt x="332" y="44"/>
                      </a:cubicBezTo>
                      <a:cubicBezTo>
                        <a:pt x="333" y="43"/>
                        <a:pt x="333" y="41"/>
                        <a:pt x="332" y="41"/>
                      </a:cubicBezTo>
                      <a:cubicBezTo>
                        <a:pt x="330" y="39"/>
                        <a:pt x="326" y="38"/>
                        <a:pt x="325" y="37"/>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1218870">
                    <a:defRPr/>
                  </a:pPr>
                  <a:endParaRPr lang="ro-RO" sz="2000">
                    <a:solidFill>
                      <a:sysClr val="windowText" lastClr="000000"/>
                    </a:solidFill>
                    <a:latin typeface="Trebuchet MS" panose="020B0703020202090204" pitchFamily="34" charset="0"/>
                    <a:cs typeface="Arial" panose="020B0604020202020204" pitchFamily="34" charset="0"/>
                  </a:endParaRPr>
                </a:p>
              </p:txBody>
            </p:sp>
            <p:sp>
              <p:nvSpPr>
                <p:cNvPr id="32" name="Freeform 15">
                  <a:extLst>
                    <a:ext uri="{FF2B5EF4-FFF2-40B4-BE49-F238E27FC236}">
                      <a16:creationId xmlns:a16="http://schemas.microsoft.com/office/drawing/2014/main" id="{8859DA7C-17E4-B1C4-E9F5-D404E1A85FA9}"/>
                    </a:ext>
                  </a:extLst>
                </p:cNvPr>
                <p:cNvSpPr>
                  <a:spLocks/>
                </p:cNvSpPr>
                <p:nvPr/>
              </p:nvSpPr>
              <p:spPr bwMode="auto">
                <a:xfrm>
                  <a:off x="6207846" y="1964022"/>
                  <a:ext cx="84172" cy="97946"/>
                </a:xfrm>
                <a:custGeom>
                  <a:avLst/>
                  <a:gdLst/>
                  <a:ahLst/>
                  <a:cxnLst>
                    <a:cxn ang="0">
                      <a:pos x="7" y="51"/>
                    </a:cxn>
                    <a:cxn ang="0">
                      <a:pos x="12" y="52"/>
                    </a:cxn>
                    <a:cxn ang="0">
                      <a:pos x="17" y="53"/>
                    </a:cxn>
                    <a:cxn ang="0">
                      <a:pos x="21" y="52"/>
                    </a:cxn>
                    <a:cxn ang="0">
                      <a:pos x="29" y="49"/>
                    </a:cxn>
                    <a:cxn ang="0">
                      <a:pos x="36" y="49"/>
                    </a:cxn>
                    <a:cxn ang="0">
                      <a:pos x="41" y="44"/>
                    </a:cxn>
                    <a:cxn ang="0">
                      <a:pos x="43" y="43"/>
                    </a:cxn>
                    <a:cxn ang="0">
                      <a:pos x="44" y="42"/>
                    </a:cxn>
                    <a:cxn ang="0">
                      <a:pos x="44" y="39"/>
                    </a:cxn>
                    <a:cxn ang="0">
                      <a:pos x="42" y="38"/>
                    </a:cxn>
                    <a:cxn ang="0">
                      <a:pos x="36" y="31"/>
                    </a:cxn>
                    <a:cxn ang="0">
                      <a:pos x="37" y="27"/>
                    </a:cxn>
                    <a:cxn ang="0">
                      <a:pos x="40" y="22"/>
                    </a:cxn>
                    <a:cxn ang="0">
                      <a:pos x="41" y="17"/>
                    </a:cxn>
                    <a:cxn ang="0">
                      <a:pos x="41" y="12"/>
                    </a:cxn>
                    <a:cxn ang="0">
                      <a:pos x="39" y="6"/>
                    </a:cxn>
                    <a:cxn ang="0">
                      <a:pos x="33" y="2"/>
                    </a:cxn>
                    <a:cxn ang="0">
                      <a:pos x="25" y="2"/>
                    </a:cxn>
                    <a:cxn ang="0">
                      <a:pos x="20" y="4"/>
                    </a:cxn>
                    <a:cxn ang="0">
                      <a:pos x="15" y="7"/>
                    </a:cxn>
                    <a:cxn ang="0">
                      <a:pos x="10" y="7"/>
                    </a:cxn>
                    <a:cxn ang="0">
                      <a:pos x="6" y="10"/>
                    </a:cxn>
                    <a:cxn ang="0">
                      <a:pos x="5" y="12"/>
                    </a:cxn>
                    <a:cxn ang="0">
                      <a:pos x="4" y="13"/>
                    </a:cxn>
                    <a:cxn ang="0">
                      <a:pos x="5" y="14"/>
                    </a:cxn>
                    <a:cxn ang="0">
                      <a:pos x="5" y="18"/>
                    </a:cxn>
                    <a:cxn ang="0">
                      <a:pos x="4" y="25"/>
                    </a:cxn>
                    <a:cxn ang="0">
                      <a:pos x="1" y="32"/>
                    </a:cxn>
                    <a:cxn ang="0">
                      <a:pos x="0" y="37"/>
                    </a:cxn>
                    <a:cxn ang="0">
                      <a:pos x="0" y="43"/>
                    </a:cxn>
                    <a:cxn ang="0">
                      <a:pos x="0" y="45"/>
                    </a:cxn>
                    <a:cxn ang="0">
                      <a:pos x="3" y="49"/>
                    </a:cxn>
                    <a:cxn ang="0">
                      <a:pos x="7" y="51"/>
                    </a:cxn>
                  </a:cxnLst>
                  <a:rect l="0" t="0" r="r" b="b"/>
                  <a:pathLst>
                    <a:path w="45" h="53">
                      <a:moveTo>
                        <a:pt x="7" y="51"/>
                      </a:moveTo>
                      <a:cubicBezTo>
                        <a:pt x="8" y="51"/>
                        <a:pt x="11" y="51"/>
                        <a:pt x="12" y="52"/>
                      </a:cubicBezTo>
                      <a:cubicBezTo>
                        <a:pt x="13" y="52"/>
                        <a:pt x="16" y="53"/>
                        <a:pt x="17" y="53"/>
                      </a:cubicBezTo>
                      <a:cubicBezTo>
                        <a:pt x="18" y="53"/>
                        <a:pt x="21" y="53"/>
                        <a:pt x="21" y="52"/>
                      </a:cubicBezTo>
                      <a:cubicBezTo>
                        <a:pt x="23" y="51"/>
                        <a:pt x="27" y="49"/>
                        <a:pt x="29" y="49"/>
                      </a:cubicBezTo>
                      <a:cubicBezTo>
                        <a:pt x="31" y="49"/>
                        <a:pt x="35" y="49"/>
                        <a:pt x="36" y="49"/>
                      </a:cubicBezTo>
                      <a:cubicBezTo>
                        <a:pt x="38" y="48"/>
                        <a:pt x="39" y="46"/>
                        <a:pt x="41" y="44"/>
                      </a:cubicBezTo>
                      <a:cubicBezTo>
                        <a:pt x="41" y="44"/>
                        <a:pt x="41" y="44"/>
                        <a:pt x="43" y="43"/>
                      </a:cubicBezTo>
                      <a:cubicBezTo>
                        <a:pt x="44" y="42"/>
                        <a:pt x="44" y="42"/>
                        <a:pt x="44" y="42"/>
                      </a:cubicBezTo>
                      <a:cubicBezTo>
                        <a:pt x="45" y="41"/>
                        <a:pt x="45" y="40"/>
                        <a:pt x="44" y="39"/>
                      </a:cubicBezTo>
                      <a:cubicBezTo>
                        <a:pt x="44" y="39"/>
                        <a:pt x="44" y="39"/>
                        <a:pt x="42" y="38"/>
                      </a:cubicBezTo>
                      <a:cubicBezTo>
                        <a:pt x="39" y="36"/>
                        <a:pt x="37" y="33"/>
                        <a:pt x="36" y="31"/>
                      </a:cubicBezTo>
                      <a:cubicBezTo>
                        <a:pt x="36" y="29"/>
                        <a:pt x="36" y="28"/>
                        <a:pt x="37" y="27"/>
                      </a:cubicBezTo>
                      <a:cubicBezTo>
                        <a:pt x="38" y="26"/>
                        <a:pt x="39" y="24"/>
                        <a:pt x="40" y="22"/>
                      </a:cubicBezTo>
                      <a:cubicBezTo>
                        <a:pt x="40" y="20"/>
                        <a:pt x="41" y="17"/>
                        <a:pt x="41" y="17"/>
                      </a:cubicBezTo>
                      <a:cubicBezTo>
                        <a:pt x="41" y="15"/>
                        <a:pt x="41" y="12"/>
                        <a:pt x="41" y="12"/>
                      </a:cubicBezTo>
                      <a:cubicBezTo>
                        <a:pt x="41" y="10"/>
                        <a:pt x="40" y="7"/>
                        <a:pt x="39" y="6"/>
                      </a:cubicBezTo>
                      <a:cubicBezTo>
                        <a:pt x="37" y="5"/>
                        <a:pt x="34" y="2"/>
                        <a:pt x="33" y="2"/>
                      </a:cubicBezTo>
                      <a:cubicBezTo>
                        <a:pt x="30" y="1"/>
                        <a:pt x="27" y="0"/>
                        <a:pt x="25" y="2"/>
                      </a:cubicBezTo>
                      <a:cubicBezTo>
                        <a:pt x="24" y="3"/>
                        <a:pt x="21" y="4"/>
                        <a:pt x="20" y="4"/>
                      </a:cubicBezTo>
                      <a:cubicBezTo>
                        <a:pt x="18" y="5"/>
                        <a:pt x="16" y="6"/>
                        <a:pt x="15" y="7"/>
                      </a:cubicBezTo>
                      <a:cubicBezTo>
                        <a:pt x="14" y="7"/>
                        <a:pt x="12" y="7"/>
                        <a:pt x="10" y="7"/>
                      </a:cubicBezTo>
                      <a:cubicBezTo>
                        <a:pt x="8" y="7"/>
                        <a:pt x="7" y="9"/>
                        <a:pt x="6" y="10"/>
                      </a:cubicBezTo>
                      <a:cubicBezTo>
                        <a:pt x="5" y="12"/>
                        <a:pt x="5" y="12"/>
                        <a:pt x="5" y="12"/>
                      </a:cubicBezTo>
                      <a:cubicBezTo>
                        <a:pt x="4" y="12"/>
                        <a:pt x="4" y="13"/>
                        <a:pt x="4" y="13"/>
                      </a:cubicBezTo>
                      <a:cubicBezTo>
                        <a:pt x="4" y="13"/>
                        <a:pt x="4" y="13"/>
                        <a:pt x="5" y="14"/>
                      </a:cubicBezTo>
                      <a:cubicBezTo>
                        <a:pt x="5" y="15"/>
                        <a:pt x="6" y="17"/>
                        <a:pt x="5" y="18"/>
                      </a:cubicBezTo>
                      <a:cubicBezTo>
                        <a:pt x="5" y="19"/>
                        <a:pt x="5" y="23"/>
                        <a:pt x="4" y="25"/>
                      </a:cubicBezTo>
                      <a:cubicBezTo>
                        <a:pt x="3" y="27"/>
                        <a:pt x="2" y="30"/>
                        <a:pt x="1" y="32"/>
                      </a:cubicBezTo>
                      <a:cubicBezTo>
                        <a:pt x="1" y="34"/>
                        <a:pt x="1" y="36"/>
                        <a:pt x="0" y="37"/>
                      </a:cubicBezTo>
                      <a:cubicBezTo>
                        <a:pt x="0" y="39"/>
                        <a:pt x="0" y="41"/>
                        <a:pt x="0" y="43"/>
                      </a:cubicBezTo>
                      <a:cubicBezTo>
                        <a:pt x="0" y="45"/>
                        <a:pt x="0" y="45"/>
                        <a:pt x="0" y="45"/>
                      </a:cubicBezTo>
                      <a:cubicBezTo>
                        <a:pt x="0" y="45"/>
                        <a:pt x="1" y="47"/>
                        <a:pt x="3" y="49"/>
                      </a:cubicBezTo>
                      <a:cubicBezTo>
                        <a:pt x="3" y="50"/>
                        <a:pt x="6" y="51"/>
                        <a:pt x="7" y="51"/>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1218870">
                    <a:defRPr/>
                  </a:pPr>
                  <a:endParaRPr lang="ro-RO" sz="2000">
                    <a:solidFill>
                      <a:sysClr val="windowText" lastClr="000000"/>
                    </a:solidFill>
                    <a:latin typeface="Trebuchet MS" panose="020B0703020202090204" pitchFamily="34" charset="0"/>
                    <a:cs typeface="Arial" panose="020B0604020202020204" pitchFamily="34" charset="0"/>
                  </a:endParaRPr>
                </a:p>
              </p:txBody>
            </p:sp>
            <p:sp>
              <p:nvSpPr>
                <p:cNvPr id="33" name="Freeform 16">
                  <a:extLst>
                    <a:ext uri="{FF2B5EF4-FFF2-40B4-BE49-F238E27FC236}">
                      <a16:creationId xmlns:a16="http://schemas.microsoft.com/office/drawing/2014/main" id="{293D4350-2886-2C0B-96C1-31F686B64B99}"/>
                    </a:ext>
                  </a:extLst>
                </p:cNvPr>
                <p:cNvSpPr>
                  <a:spLocks/>
                </p:cNvSpPr>
                <p:nvPr/>
              </p:nvSpPr>
              <p:spPr bwMode="auto">
                <a:xfrm>
                  <a:off x="5048563" y="3448516"/>
                  <a:ext cx="433104" cy="554007"/>
                </a:xfrm>
                <a:custGeom>
                  <a:avLst/>
                  <a:gdLst/>
                  <a:ahLst/>
                  <a:cxnLst>
                    <a:cxn ang="0">
                      <a:pos x="218" y="4"/>
                    </a:cxn>
                    <a:cxn ang="0">
                      <a:pos x="201" y="10"/>
                    </a:cxn>
                    <a:cxn ang="0">
                      <a:pos x="186" y="14"/>
                    </a:cxn>
                    <a:cxn ang="0">
                      <a:pos x="172" y="21"/>
                    </a:cxn>
                    <a:cxn ang="0">
                      <a:pos x="154" y="22"/>
                    </a:cxn>
                    <a:cxn ang="0">
                      <a:pos x="140" y="36"/>
                    </a:cxn>
                    <a:cxn ang="0">
                      <a:pos x="121" y="42"/>
                    </a:cxn>
                    <a:cxn ang="0">
                      <a:pos x="107" y="36"/>
                    </a:cxn>
                    <a:cxn ang="0">
                      <a:pos x="91" y="42"/>
                    </a:cxn>
                    <a:cxn ang="0">
                      <a:pos x="82" y="55"/>
                    </a:cxn>
                    <a:cxn ang="0">
                      <a:pos x="69" y="69"/>
                    </a:cxn>
                    <a:cxn ang="0">
                      <a:pos x="83" y="72"/>
                    </a:cxn>
                    <a:cxn ang="0">
                      <a:pos x="82" y="85"/>
                    </a:cxn>
                    <a:cxn ang="0">
                      <a:pos x="68" y="93"/>
                    </a:cxn>
                    <a:cxn ang="0">
                      <a:pos x="41" y="93"/>
                    </a:cxn>
                    <a:cxn ang="0">
                      <a:pos x="23" y="102"/>
                    </a:cxn>
                    <a:cxn ang="0">
                      <a:pos x="10" y="101"/>
                    </a:cxn>
                    <a:cxn ang="0">
                      <a:pos x="4" y="111"/>
                    </a:cxn>
                    <a:cxn ang="0">
                      <a:pos x="14" y="123"/>
                    </a:cxn>
                    <a:cxn ang="0">
                      <a:pos x="28" y="127"/>
                    </a:cxn>
                    <a:cxn ang="0">
                      <a:pos x="26" y="140"/>
                    </a:cxn>
                    <a:cxn ang="0">
                      <a:pos x="37" y="155"/>
                    </a:cxn>
                    <a:cxn ang="0">
                      <a:pos x="33" y="173"/>
                    </a:cxn>
                    <a:cxn ang="0">
                      <a:pos x="49" y="178"/>
                    </a:cxn>
                    <a:cxn ang="0">
                      <a:pos x="58" y="188"/>
                    </a:cxn>
                    <a:cxn ang="0">
                      <a:pos x="56" y="206"/>
                    </a:cxn>
                    <a:cxn ang="0">
                      <a:pos x="61" y="220"/>
                    </a:cxn>
                    <a:cxn ang="0">
                      <a:pos x="57" y="244"/>
                    </a:cxn>
                    <a:cxn ang="0">
                      <a:pos x="52" y="259"/>
                    </a:cxn>
                    <a:cxn ang="0">
                      <a:pos x="54" y="276"/>
                    </a:cxn>
                    <a:cxn ang="0">
                      <a:pos x="50" y="289"/>
                    </a:cxn>
                    <a:cxn ang="0">
                      <a:pos x="56" y="305"/>
                    </a:cxn>
                    <a:cxn ang="0">
                      <a:pos x="83" y="300"/>
                    </a:cxn>
                    <a:cxn ang="0">
                      <a:pos x="105" y="280"/>
                    </a:cxn>
                    <a:cxn ang="0">
                      <a:pos x="109" y="261"/>
                    </a:cxn>
                    <a:cxn ang="0">
                      <a:pos x="136" y="245"/>
                    </a:cxn>
                    <a:cxn ang="0">
                      <a:pos x="169" y="240"/>
                    </a:cxn>
                    <a:cxn ang="0">
                      <a:pos x="183" y="244"/>
                    </a:cxn>
                    <a:cxn ang="0">
                      <a:pos x="167" y="236"/>
                    </a:cxn>
                    <a:cxn ang="0">
                      <a:pos x="155" y="222"/>
                    </a:cxn>
                    <a:cxn ang="0">
                      <a:pos x="170" y="200"/>
                    </a:cxn>
                    <a:cxn ang="0">
                      <a:pos x="177" y="183"/>
                    </a:cxn>
                    <a:cxn ang="0">
                      <a:pos x="188" y="177"/>
                    </a:cxn>
                    <a:cxn ang="0">
                      <a:pos x="198" y="180"/>
                    </a:cxn>
                    <a:cxn ang="0">
                      <a:pos x="205" y="181"/>
                    </a:cxn>
                    <a:cxn ang="0">
                      <a:pos x="208" y="164"/>
                    </a:cxn>
                    <a:cxn ang="0">
                      <a:pos x="208" y="145"/>
                    </a:cxn>
                    <a:cxn ang="0">
                      <a:pos x="206" y="139"/>
                    </a:cxn>
                    <a:cxn ang="0">
                      <a:pos x="209" y="130"/>
                    </a:cxn>
                    <a:cxn ang="0">
                      <a:pos x="205" y="116"/>
                    </a:cxn>
                    <a:cxn ang="0">
                      <a:pos x="207" y="94"/>
                    </a:cxn>
                    <a:cxn ang="0">
                      <a:pos x="200" y="87"/>
                    </a:cxn>
                    <a:cxn ang="0">
                      <a:pos x="197" y="89"/>
                    </a:cxn>
                    <a:cxn ang="0">
                      <a:pos x="207" y="82"/>
                    </a:cxn>
                    <a:cxn ang="0">
                      <a:pos x="223" y="65"/>
                    </a:cxn>
                    <a:cxn ang="0">
                      <a:pos x="232" y="44"/>
                    </a:cxn>
                    <a:cxn ang="0">
                      <a:pos x="236" y="18"/>
                    </a:cxn>
                  </a:cxnLst>
                  <a:rect l="0" t="0" r="r" b="b"/>
                  <a:pathLst>
                    <a:path w="239" h="306">
                      <a:moveTo>
                        <a:pt x="232" y="0"/>
                      </a:moveTo>
                      <a:cubicBezTo>
                        <a:pt x="232" y="0"/>
                        <a:pt x="230" y="0"/>
                        <a:pt x="227" y="0"/>
                      </a:cubicBezTo>
                      <a:cubicBezTo>
                        <a:pt x="224" y="0"/>
                        <a:pt x="221" y="0"/>
                        <a:pt x="220" y="1"/>
                      </a:cubicBezTo>
                      <a:cubicBezTo>
                        <a:pt x="219" y="2"/>
                        <a:pt x="218" y="3"/>
                        <a:pt x="218" y="4"/>
                      </a:cubicBezTo>
                      <a:cubicBezTo>
                        <a:pt x="218" y="5"/>
                        <a:pt x="217" y="5"/>
                        <a:pt x="217" y="6"/>
                      </a:cubicBezTo>
                      <a:cubicBezTo>
                        <a:pt x="215" y="7"/>
                        <a:pt x="212" y="9"/>
                        <a:pt x="210" y="10"/>
                      </a:cubicBezTo>
                      <a:cubicBezTo>
                        <a:pt x="209" y="11"/>
                        <a:pt x="207" y="11"/>
                        <a:pt x="205" y="11"/>
                      </a:cubicBezTo>
                      <a:cubicBezTo>
                        <a:pt x="204" y="10"/>
                        <a:pt x="201" y="10"/>
                        <a:pt x="201" y="10"/>
                      </a:cubicBezTo>
                      <a:cubicBezTo>
                        <a:pt x="199" y="10"/>
                        <a:pt x="197" y="9"/>
                        <a:pt x="196" y="9"/>
                      </a:cubicBezTo>
                      <a:cubicBezTo>
                        <a:pt x="195" y="9"/>
                        <a:pt x="193" y="8"/>
                        <a:pt x="193" y="7"/>
                      </a:cubicBezTo>
                      <a:cubicBezTo>
                        <a:pt x="192" y="7"/>
                        <a:pt x="190" y="8"/>
                        <a:pt x="190" y="10"/>
                      </a:cubicBezTo>
                      <a:cubicBezTo>
                        <a:pt x="189" y="10"/>
                        <a:pt x="188" y="13"/>
                        <a:pt x="186" y="14"/>
                      </a:cubicBezTo>
                      <a:cubicBezTo>
                        <a:pt x="185" y="15"/>
                        <a:pt x="185" y="16"/>
                        <a:pt x="184" y="16"/>
                      </a:cubicBezTo>
                      <a:cubicBezTo>
                        <a:pt x="184" y="17"/>
                        <a:pt x="182" y="18"/>
                        <a:pt x="181" y="18"/>
                      </a:cubicBezTo>
                      <a:cubicBezTo>
                        <a:pt x="180" y="18"/>
                        <a:pt x="177" y="18"/>
                        <a:pt x="177" y="18"/>
                      </a:cubicBezTo>
                      <a:cubicBezTo>
                        <a:pt x="175" y="19"/>
                        <a:pt x="173" y="20"/>
                        <a:pt x="172" y="21"/>
                      </a:cubicBezTo>
                      <a:cubicBezTo>
                        <a:pt x="171" y="22"/>
                        <a:pt x="169" y="24"/>
                        <a:pt x="169" y="24"/>
                      </a:cubicBezTo>
                      <a:cubicBezTo>
                        <a:pt x="168" y="24"/>
                        <a:pt x="166" y="25"/>
                        <a:pt x="164" y="24"/>
                      </a:cubicBezTo>
                      <a:cubicBezTo>
                        <a:pt x="162" y="24"/>
                        <a:pt x="161" y="24"/>
                        <a:pt x="159" y="23"/>
                      </a:cubicBezTo>
                      <a:cubicBezTo>
                        <a:pt x="158" y="23"/>
                        <a:pt x="155" y="22"/>
                        <a:pt x="154" y="22"/>
                      </a:cubicBezTo>
                      <a:cubicBezTo>
                        <a:pt x="153" y="22"/>
                        <a:pt x="151" y="23"/>
                        <a:pt x="148" y="23"/>
                      </a:cubicBezTo>
                      <a:cubicBezTo>
                        <a:pt x="146" y="24"/>
                        <a:pt x="144" y="25"/>
                        <a:pt x="144" y="26"/>
                      </a:cubicBezTo>
                      <a:cubicBezTo>
                        <a:pt x="143" y="27"/>
                        <a:pt x="143" y="29"/>
                        <a:pt x="142" y="30"/>
                      </a:cubicBezTo>
                      <a:cubicBezTo>
                        <a:pt x="142" y="32"/>
                        <a:pt x="141" y="34"/>
                        <a:pt x="140" y="36"/>
                      </a:cubicBezTo>
                      <a:cubicBezTo>
                        <a:pt x="139" y="37"/>
                        <a:pt x="138" y="40"/>
                        <a:pt x="136" y="41"/>
                      </a:cubicBezTo>
                      <a:cubicBezTo>
                        <a:pt x="134" y="43"/>
                        <a:pt x="131" y="45"/>
                        <a:pt x="130" y="45"/>
                      </a:cubicBezTo>
                      <a:cubicBezTo>
                        <a:pt x="129" y="46"/>
                        <a:pt x="126" y="45"/>
                        <a:pt x="124" y="44"/>
                      </a:cubicBezTo>
                      <a:cubicBezTo>
                        <a:pt x="122" y="43"/>
                        <a:pt x="121" y="42"/>
                        <a:pt x="121" y="42"/>
                      </a:cubicBezTo>
                      <a:cubicBezTo>
                        <a:pt x="121" y="42"/>
                        <a:pt x="121" y="41"/>
                        <a:pt x="119" y="40"/>
                      </a:cubicBezTo>
                      <a:cubicBezTo>
                        <a:pt x="118" y="39"/>
                        <a:pt x="115" y="38"/>
                        <a:pt x="114" y="38"/>
                      </a:cubicBezTo>
                      <a:cubicBezTo>
                        <a:pt x="113" y="39"/>
                        <a:pt x="112" y="38"/>
                        <a:pt x="111" y="37"/>
                      </a:cubicBezTo>
                      <a:cubicBezTo>
                        <a:pt x="110" y="36"/>
                        <a:pt x="108" y="36"/>
                        <a:pt x="107" y="36"/>
                      </a:cubicBezTo>
                      <a:cubicBezTo>
                        <a:pt x="106" y="36"/>
                        <a:pt x="104" y="36"/>
                        <a:pt x="102" y="35"/>
                      </a:cubicBezTo>
                      <a:cubicBezTo>
                        <a:pt x="99" y="34"/>
                        <a:pt x="96" y="34"/>
                        <a:pt x="96" y="35"/>
                      </a:cubicBezTo>
                      <a:cubicBezTo>
                        <a:pt x="94" y="36"/>
                        <a:pt x="93" y="36"/>
                        <a:pt x="93" y="38"/>
                      </a:cubicBezTo>
                      <a:cubicBezTo>
                        <a:pt x="93" y="39"/>
                        <a:pt x="92" y="41"/>
                        <a:pt x="91" y="42"/>
                      </a:cubicBezTo>
                      <a:cubicBezTo>
                        <a:pt x="90" y="43"/>
                        <a:pt x="88" y="43"/>
                        <a:pt x="87" y="43"/>
                      </a:cubicBezTo>
                      <a:cubicBezTo>
                        <a:pt x="84" y="43"/>
                        <a:pt x="82" y="44"/>
                        <a:pt x="82" y="45"/>
                      </a:cubicBezTo>
                      <a:cubicBezTo>
                        <a:pt x="81" y="46"/>
                        <a:pt x="81" y="49"/>
                        <a:pt x="81" y="50"/>
                      </a:cubicBezTo>
                      <a:cubicBezTo>
                        <a:pt x="82" y="52"/>
                        <a:pt x="82" y="55"/>
                        <a:pt x="82" y="55"/>
                      </a:cubicBezTo>
                      <a:cubicBezTo>
                        <a:pt x="82" y="56"/>
                        <a:pt x="81" y="58"/>
                        <a:pt x="81" y="60"/>
                      </a:cubicBezTo>
                      <a:cubicBezTo>
                        <a:pt x="81" y="61"/>
                        <a:pt x="80" y="63"/>
                        <a:pt x="78" y="64"/>
                      </a:cubicBezTo>
                      <a:cubicBezTo>
                        <a:pt x="77" y="65"/>
                        <a:pt x="74" y="66"/>
                        <a:pt x="73" y="67"/>
                      </a:cubicBezTo>
                      <a:cubicBezTo>
                        <a:pt x="71" y="68"/>
                        <a:pt x="69" y="69"/>
                        <a:pt x="69" y="69"/>
                      </a:cubicBezTo>
                      <a:cubicBezTo>
                        <a:pt x="69" y="69"/>
                        <a:pt x="70" y="70"/>
                        <a:pt x="71" y="71"/>
                      </a:cubicBezTo>
                      <a:cubicBezTo>
                        <a:pt x="72" y="72"/>
                        <a:pt x="73" y="73"/>
                        <a:pt x="74" y="73"/>
                      </a:cubicBezTo>
                      <a:cubicBezTo>
                        <a:pt x="74" y="72"/>
                        <a:pt x="76" y="72"/>
                        <a:pt x="77" y="72"/>
                      </a:cubicBezTo>
                      <a:cubicBezTo>
                        <a:pt x="79" y="72"/>
                        <a:pt x="82" y="72"/>
                        <a:pt x="83" y="72"/>
                      </a:cubicBezTo>
                      <a:cubicBezTo>
                        <a:pt x="85" y="73"/>
                        <a:pt x="87" y="74"/>
                        <a:pt x="88" y="75"/>
                      </a:cubicBezTo>
                      <a:cubicBezTo>
                        <a:pt x="89" y="76"/>
                        <a:pt x="89" y="77"/>
                        <a:pt x="88" y="79"/>
                      </a:cubicBezTo>
                      <a:cubicBezTo>
                        <a:pt x="87" y="80"/>
                        <a:pt x="85" y="82"/>
                        <a:pt x="84" y="82"/>
                      </a:cubicBezTo>
                      <a:cubicBezTo>
                        <a:pt x="83" y="84"/>
                        <a:pt x="82" y="85"/>
                        <a:pt x="82" y="85"/>
                      </a:cubicBezTo>
                      <a:cubicBezTo>
                        <a:pt x="82" y="85"/>
                        <a:pt x="81" y="84"/>
                        <a:pt x="79" y="84"/>
                      </a:cubicBezTo>
                      <a:cubicBezTo>
                        <a:pt x="77" y="84"/>
                        <a:pt x="76" y="85"/>
                        <a:pt x="75" y="86"/>
                      </a:cubicBezTo>
                      <a:cubicBezTo>
                        <a:pt x="73" y="87"/>
                        <a:pt x="72" y="89"/>
                        <a:pt x="71" y="90"/>
                      </a:cubicBezTo>
                      <a:cubicBezTo>
                        <a:pt x="71" y="91"/>
                        <a:pt x="69" y="93"/>
                        <a:pt x="68" y="93"/>
                      </a:cubicBezTo>
                      <a:cubicBezTo>
                        <a:pt x="67" y="94"/>
                        <a:pt x="65" y="93"/>
                        <a:pt x="63" y="93"/>
                      </a:cubicBezTo>
                      <a:cubicBezTo>
                        <a:pt x="62" y="92"/>
                        <a:pt x="59" y="92"/>
                        <a:pt x="56" y="92"/>
                      </a:cubicBezTo>
                      <a:cubicBezTo>
                        <a:pt x="54" y="92"/>
                        <a:pt x="50" y="92"/>
                        <a:pt x="48" y="91"/>
                      </a:cubicBezTo>
                      <a:cubicBezTo>
                        <a:pt x="46" y="91"/>
                        <a:pt x="43" y="92"/>
                        <a:pt x="41" y="93"/>
                      </a:cubicBezTo>
                      <a:cubicBezTo>
                        <a:pt x="39" y="95"/>
                        <a:pt x="36" y="97"/>
                        <a:pt x="36" y="99"/>
                      </a:cubicBezTo>
                      <a:cubicBezTo>
                        <a:pt x="36" y="101"/>
                        <a:pt x="35" y="102"/>
                        <a:pt x="33" y="102"/>
                      </a:cubicBezTo>
                      <a:cubicBezTo>
                        <a:pt x="32" y="102"/>
                        <a:pt x="29" y="102"/>
                        <a:pt x="28" y="102"/>
                      </a:cubicBezTo>
                      <a:cubicBezTo>
                        <a:pt x="28" y="102"/>
                        <a:pt x="25" y="102"/>
                        <a:pt x="23" y="102"/>
                      </a:cubicBezTo>
                      <a:cubicBezTo>
                        <a:pt x="21" y="102"/>
                        <a:pt x="19" y="100"/>
                        <a:pt x="19" y="99"/>
                      </a:cubicBezTo>
                      <a:cubicBezTo>
                        <a:pt x="18" y="98"/>
                        <a:pt x="16" y="98"/>
                        <a:pt x="14" y="99"/>
                      </a:cubicBezTo>
                      <a:cubicBezTo>
                        <a:pt x="13" y="99"/>
                        <a:pt x="11" y="99"/>
                        <a:pt x="11" y="99"/>
                      </a:cubicBezTo>
                      <a:cubicBezTo>
                        <a:pt x="11" y="99"/>
                        <a:pt x="11" y="100"/>
                        <a:pt x="10" y="101"/>
                      </a:cubicBezTo>
                      <a:cubicBezTo>
                        <a:pt x="9" y="103"/>
                        <a:pt x="6" y="104"/>
                        <a:pt x="5" y="104"/>
                      </a:cubicBezTo>
                      <a:cubicBezTo>
                        <a:pt x="3" y="104"/>
                        <a:pt x="2" y="105"/>
                        <a:pt x="1" y="105"/>
                      </a:cubicBezTo>
                      <a:cubicBezTo>
                        <a:pt x="0" y="105"/>
                        <a:pt x="0" y="106"/>
                        <a:pt x="1" y="107"/>
                      </a:cubicBezTo>
                      <a:cubicBezTo>
                        <a:pt x="1" y="109"/>
                        <a:pt x="3" y="111"/>
                        <a:pt x="4" y="111"/>
                      </a:cubicBezTo>
                      <a:cubicBezTo>
                        <a:pt x="5" y="111"/>
                        <a:pt x="7" y="112"/>
                        <a:pt x="9" y="113"/>
                      </a:cubicBezTo>
                      <a:cubicBezTo>
                        <a:pt x="10" y="113"/>
                        <a:pt x="12" y="115"/>
                        <a:pt x="13" y="115"/>
                      </a:cubicBezTo>
                      <a:cubicBezTo>
                        <a:pt x="14" y="115"/>
                        <a:pt x="16" y="117"/>
                        <a:pt x="16" y="119"/>
                      </a:cubicBezTo>
                      <a:cubicBezTo>
                        <a:pt x="16" y="120"/>
                        <a:pt x="15" y="122"/>
                        <a:pt x="14" y="123"/>
                      </a:cubicBezTo>
                      <a:cubicBezTo>
                        <a:pt x="13" y="124"/>
                        <a:pt x="13" y="125"/>
                        <a:pt x="14" y="126"/>
                      </a:cubicBezTo>
                      <a:cubicBezTo>
                        <a:pt x="15" y="126"/>
                        <a:pt x="18" y="126"/>
                        <a:pt x="21" y="125"/>
                      </a:cubicBezTo>
                      <a:cubicBezTo>
                        <a:pt x="22" y="125"/>
                        <a:pt x="25" y="125"/>
                        <a:pt x="26" y="125"/>
                      </a:cubicBezTo>
                      <a:cubicBezTo>
                        <a:pt x="27" y="125"/>
                        <a:pt x="28" y="126"/>
                        <a:pt x="28" y="127"/>
                      </a:cubicBezTo>
                      <a:cubicBezTo>
                        <a:pt x="28" y="128"/>
                        <a:pt x="28" y="130"/>
                        <a:pt x="28" y="131"/>
                      </a:cubicBezTo>
                      <a:cubicBezTo>
                        <a:pt x="28" y="132"/>
                        <a:pt x="29" y="134"/>
                        <a:pt x="29" y="135"/>
                      </a:cubicBezTo>
                      <a:cubicBezTo>
                        <a:pt x="29" y="135"/>
                        <a:pt x="28" y="136"/>
                        <a:pt x="27" y="136"/>
                      </a:cubicBezTo>
                      <a:cubicBezTo>
                        <a:pt x="27" y="136"/>
                        <a:pt x="26" y="138"/>
                        <a:pt x="26" y="140"/>
                      </a:cubicBezTo>
                      <a:cubicBezTo>
                        <a:pt x="26" y="141"/>
                        <a:pt x="27" y="143"/>
                        <a:pt x="28" y="144"/>
                      </a:cubicBezTo>
                      <a:cubicBezTo>
                        <a:pt x="30" y="145"/>
                        <a:pt x="32" y="145"/>
                        <a:pt x="34" y="146"/>
                      </a:cubicBezTo>
                      <a:cubicBezTo>
                        <a:pt x="36" y="147"/>
                        <a:pt x="38" y="149"/>
                        <a:pt x="39" y="150"/>
                      </a:cubicBezTo>
                      <a:cubicBezTo>
                        <a:pt x="39" y="152"/>
                        <a:pt x="38" y="154"/>
                        <a:pt x="37" y="155"/>
                      </a:cubicBezTo>
                      <a:cubicBezTo>
                        <a:pt x="36" y="156"/>
                        <a:pt x="35" y="157"/>
                        <a:pt x="34" y="159"/>
                      </a:cubicBezTo>
                      <a:cubicBezTo>
                        <a:pt x="33" y="160"/>
                        <a:pt x="33" y="162"/>
                        <a:pt x="33" y="163"/>
                      </a:cubicBezTo>
                      <a:cubicBezTo>
                        <a:pt x="32" y="164"/>
                        <a:pt x="32" y="167"/>
                        <a:pt x="32" y="168"/>
                      </a:cubicBezTo>
                      <a:cubicBezTo>
                        <a:pt x="32" y="168"/>
                        <a:pt x="33" y="171"/>
                        <a:pt x="33" y="173"/>
                      </a:cubicBezTo>
                      <a:cubicBezTo>
                        <a:pt x="34" y="175"/>
                        <a:pt x="35" y="178"/>
                        <a:pt x="36" y="178"/>
                      </a:cubicBezTo>
                      <a:cubicBezTo>
                        <a:pt x="37" y="180"/>
                        <a:pt x="39" y="181"/>
                        <a:pt x="40" y="182"/>
                      </a:cubicBezTo>
                      <a:cubicBezTo>
                        <a:pt x="41" y="182"/>
                        <a:pt x="43" y="182"/>
                        <a:pt x="44" y="181"/>
                      </a:cubicBezTo>
                      <a:cubicBezTo>
                        <a:pt x="46" y="180"/>
                        <a:pt x="48" y="178"/>
                        <a:pt x="49" y="178"/>
                      </a:cubicBezTo>
                      <a:cubicBezTo>
                        <a:pt x="51" y="178"/>
                        <a:pt x="52" y="177"/>
                        <a:pt x="54" y="178"/>
                      </a:cubicBezTo>
                      <a:cubicBezTo>
                        <a:pt x="55" y="178"/>
                        <a:pt x="57" y="179"/>
                        <a:pt x="57" y="180"/>
                      </a:cubicBezTo>
                      <a:cubicBezTo>
                        <a:pt x="57" y="181"/>
                        <a:pt x="58" y="183"/>
                        <a:pt x="59" y="184"/>
                      </a:cubicBezTo>
                      <a:cubicBezTo>
                        <a:pt x="59" y="184"/>
                        <a:pt x="59" y="186"/>
                        <a:pt x="58" y="188"/>
                      </a:cubicBezTo>
                      <a:cubicBezTo>
                        <a:pt x="57" y="190"/>
                        <a:pt x="56" y="191"/>
                        <a:pt x="57" y="193"/>
                      </a:cubicBezTo>
                      <a:cubicBezTo>
                        <a:pt x="57" y="194"/>
                        <a:pt x="58" y="196"/>
                        <a:pt x="58" y="196"/>
                      </a:cubicBezTo>
                      <a:cubicBezTo>
                        <a:pt x="58" y="198"/>
                        <a:pt x="57" y="200"/>
                        <a:pt x="57" y="201"/>
                      </a:cubicBezTo>
                      <a:cubicBezTo>
                        <a:pt x="57" y="202"/>
                        <a:pt x="56" y="204"/>
                        <a:pt x="56" y="206"/>
                      </a:cubicBezTo>
                      <a:cubicBezTo>
                        <a:pt x="56" y="208"/>
                        <a:pt x="56" y="210"/>
                        <a:pt x="55" y="212"/>
                      </a:cubicBezTo>
                      <a:cubicBezTo>
                        <a:pt x="55" y="213"/>
                        <a:pt x="55" y="216"/>
                        <a:pt x="55" y="217"/>
                      </a:cubicBezTo>
                      <a:cubicBezTo>
                        <a:pt x="55" y="218"/>
                        <a:pt x="56" y="219"/>
                        <a:pt x="56" y="219"/>
                      </a:cubicBezTo>
                      <a:cubicBezTo>
                        <a:pt x="57" y="219"/>
                        <a:pt x="60" y="220"/>
                        <a:pt x="61" y="220"/>
                      </a:cubicBezTo>
                      <a:cubicBezTo>
                        <a:pt x="63" y="221"/>
                        <a:pt x="64" y="222"/>
                        <a:pt x="64" y="223"/>
                      </a:cubicBezTo>
                      <a:cubicBezTo>
                        <a:pt x="64" y="223"/>
                        <a:pt x="64" y="225"/>
                        <a:pt x="64" y="228"/>
                      </a:cubicBezTo>
                      <a:cubicBezTo>
                        <a:pt x="63" y="229"/>
                        <a:pt x="61" y="233"/>
                        <a:pt x="60" y="235"/>
                      </a:cubicBezTo>
                      <a:cubicBezTo>
                        <a:pt x="59" y="239"/>
                        <a:pt x="58" y="242"/>
                        <a:pt x="57" y="244"/>
                      </a:cubicBezTo>
                      <a:cubicBezTo>
                        <a:pt x="56" y="245"/>
                        <a:pt x="55" y="247"/>
                        <a:pt x="54" y="248"/>
                      </a:cubicBezTo>
                      <a:cubicBezTo>
                        <a:pt x="53" y="249"/>
                        <a:pt x="53" y="250"/>
                        <a:pt x="53" y="252"/>
                      </a:cubicBezTo>
                      <a:cubicBezTo>
                        <a:pt x="53" y="252"/>
                        <a:pt x="53" y="254"/>
                        <a:pt x="53" y="256"/>
                      </a:cubicBezTo>
                      <a:cubicBezTo>
                        <a:pt x="53" y="257"/>
                        <a:pt x="52" y="258"/>
                        <a:pt x="52" y="259"/>
                      </a:cubicBezTo>
                      <a:cubicBezTo>
                        <a:pt x="51" y="260"/>
                        <a:pt x="52" y="263"/>
                        <a:pt x="52" y="264"/>
                      </a:cubicBezTo>
                      <a:cubicBezTo>
                        <a:pt x="52" y="266"/>
                        <a:pt x="52" y="268"/>
                        <a:pt x="52" y="269"/>
                      </a:cubicBezTo>
                      <a:cubicBezTo>
                        <a:pt x="51" y="269"/>
                        <a:pt x="51" y="271"/>
                        <a:pt x="52" y="272"/>
                      </a:cubicBezTo>
                      <a:cubicBezTo>
                        <a:pt x="52" y="274"/>
                        <a:pt x="53" y="275"/>
                        <a:pt x="54" y="276"/>
                      </a:cubicBezTo>
                      <a:cubicBezTo>
                        <a:pt x="56" y="277"/>
                        <a:pt x="56" y="279"/>
                        <a:pt x="56" y="279"/>
                      </a:cubicBezTo>
                      <a:cubicBezTo>
                        <a:pt x="56" y="280"/>
                        <a:pt x="55" y="281"/>
                        <a:pt x="54" y="281"/>
                      </a:cubicBezTo>
                      <a:cubicBezTo>
                        <a:pt x="53" y="281"/>
                        <a:pt x="53" y="282"/>
                        <a:pt x="53" y="284"/>
                      </a:cubicBezTo>
                      <a:cubicBezTo>
                        <a:pt x="53" y="285"/>
                        <a:pt x="52" y="287"/>
                        <a:pt x="50" y="289"/>
                      </a:cubicBezTo>
                      <a:cubicBezTo>
                        <a:pt x="48" y="291"/>
                        <a:pt x="46" y="293"/>
                        <a:pt x="46" y="294"/>
                      </a:cubicBezTo>
                      <a:cubicBezTo>
                        <a:pt x="45" y="296"/>
                        <a:pt x="44" y="297"/>
                        <a:pt x="44" y="297"/>
                      </a:cubicBezTo>
                      <a:cubicBezTo>
                        <a:pt x="46" y="298"/>
                        <a:pt x="47" y="298"/>
                        <a:pt x="47" y="300"/>
                      </a:cubicBezTo>
                      <a:cubicBezTo>
                        <a:pt x="50" y="302"/>
                        <a:pt x="54" y="304"/>
                        <a:pt x="56" y="305"/>
                      </a:cubicBezTo>
                      <a:cubicBezTo>
                        <a:pt x="58" y="306"/>
                        <a:pt x="63" y="306"/>
                        <a:pt x="65" y="306"/>
                      </a:cubicBezTo>
                      <a:cubicBezTo>
                        <a:pt x="68" y="306"/>
                        <a:pt x="71" y="306"/>
                        <a:pt x="72" y="304"/>
                      </a:cubicBezTo>
                      <a:cubicBezTo>
                        <a:pt x="73" y="304"/>
                        <a:pt x="75" y="303"/>
                        <a:pt x="77" y="303"/>
                      </a:cubicBezTo>
                      <a:cubicBezTo>
                        <a:pt x="79" y="302"/>
                        <a:pt x="81" y="301"/>
                        <a:pt x="83" y="300"/>
                      </a:cubicBezTo>
                      <a:cubicBezTo>
                        <a:pt x="84" y="299"/>
                        <a:pt x="87" y="297"/>
                        <a:pt x="89" y="296"/>
                      </a:cubicBezTo>
                      <a:cubicBezTo>
                        <a:pt x="92" y="294"/>
                        <a:pt x="96" y="292"/>
                        <a:pt x="96" y="291"/>
                      </a:cubicBezTo>
                      <a:cubicBezTo>
                        <a:pt x="98" y="290"/>
                        <a:pt x="101" y="289"/>
                        <a:pt x="103" y="287"/>
                      </a:cubicBezTo>
                      <a:cubicBezTo>
                        <a:pt x="104" y="285"/>
                        <a:pt x="105" y="282"/>
                        <a:pt x="105" y="280"/>
                      </a:cubicBezTo>
                      <a:cubicBezTo>
                        <a:pt x="105" y="278"/>
                        <a:pt x="105" y="276"/>
                        <a:pt x="104" y="275"/>
                      </a:cubicBezTo>
                      <a:cubicBezTo>
                        <a:pt x="103" y="275"/>
                        <a:pt x="104" y="272"/>
                        <a:pt x="106" y="271"/>
                      </a:cubicBezTo>
                      <a:cubicBezTo>
                        <a:pt x="108" y="269"/>
                        <a:pt x="109" y="266"/>
                        <a:pt x="108" y="266"/>
                      </a:cubicBezTo>
                      <a:cubicBezTo>
                        <a:pt x="108" y="265"/>
                        <a:pt x="108" y="263"/>
                        <a:pt x="109" y="261"/>
                      </a:cubicBezTo>
                      <a:cubicBezTo>
                        <a:pt x="110" y="259"/>
                        <a:pt x="112" y="256"/>
                        <a:pt x="114" y="254"/>
                      </a:cubicBezTo>
                      <a:cubicBezTo>
                        <a:pt x="116" y="253"/>
                        <a:pt x="118" y="251"/>
                        <a:pt x="121" y="250"/>
                      </a:cubicBezTo>
                      <a:cubicBezTo>
                        <a:pt x="124" y="249"/>
                        <a:pt x="127" y="248"/>
                        <a:pt x="130" y="248"/>
                      </a:cubicBezTo>
                      <a:cubicBezTo>
                        <a:pt x="132" y="247"/>
                        <a:pt x="134" y="246"/>
                        <a:pt x="136" y="245"/>
                      </a:cubicBezTo>
                      <a:cubicBezTo>
                        <a:pt x="137" y="244"/>
                        <a:pt x="141" y="244"/>
                        <a:pt x="143" y="243"/>
                      </a:cubicBezTo>
                      <a:cubicBezTo>
                        <a:pt x="146" y="242"/>
                        <a:pt x="150" y="241"/>
                        <a:pt x="153" y="240"/>
                      </a:cubicBezTo>
                      <a:cubicBezTo>
                        <a:pt x="156" y="240"/>
                        <a:pt x="159" y="240"/>
                        <a:pt x="162" y="240"/>
                      </a:cubicBezTo>
                      <a:cubicBezTo>
                        <a:pt x="164" y="240"/>
                        <a:pt x="167" y="239"/>
                        <a:pt x="169" y="240"/>
                      </a:cubicBezTo>
                      <a:cubicBezTo>
                        <a:pt x="171" y="240"/>
                        <a:pt x="174" y="241"/>
                        <a:pt x="174" y="242"/>
                      </a:cubicBezTo>
                      <a:cubicBezTo>
                        <a:pt x="176" y="242"/>
                        <a:pt x="178" y="243"/>
                        <a:pt x="180" y="244"/>
                      </a:cubicBezTo>
                      <a:cubicBezTo>
                        <a:pt x="181" y="245"/>
                        <a:pt x="182" y="246"/>
                        <a:pt x="183" y="246"/>
                      </a:cubicBezTo>
                      <a:cubicBezTo>
                        <a:pt x="183" y="246"/>
                        <a:pt x="183" y="245"/>
                        <a:pt x="183" y="244"/>
                      </a:cubicBezTo>
                      <a:cubicBezTo>
                        <a:pt x="183" y="243"/>
                        <a:pt x="182" y="242"/>
                        <a:pt x="182" y="241"/>
                      </a:cubicBezTo>
                      <a:cubicBezTo>
                        <a:pt x="181" y="239"/>
                        <a:pt x="179" y="238"/>
                        <a:pt x="178" y="237"/>
                      </a:cubicBezTo>
                      <a:cubicBezTo>
                        <a:pt x="177" y="236"/>
                        <a:pt x="175" y="236"/>
                        <a:pt x="173" y="236"/>
                      </a:cubicBezTo>
                      <a:cubicBezTo>
                        <a:pt x="172" y="236"/>
                        <a:pt x="169" y="236"/>
                        <a:pt x="167" y="236"/>
                      </a:cubicBezTo>
                      <a:cubicBezTo>
                        <a:pt x="165" y="236"/>
                        <a:pt x="163" y="235"/>
                        <a:pt x="161" y="235"/>
                      </a:cubicBezTo>
                      <a:cubicBezTo>
                        <a:pt x="159" y="234"/>
                        <a:pt x="156" y="232"/>
                        <a:pt x="156" y="232"/>
                      </a:cubicBezTo>
                      <a:cubicBezTo>
                        <a:pt x="154" y="231"/>
                        <a:pt x="153" y="229"/>
                        <a:pt x="153" y="228"/>
                      </a:cubicBezTo>
                      <a:cubicBezTo>
                        <a:pt x="153" y="226"/>
                        <a:pt x="154" y="224"/>
                        <a:pt x="155" y="222"/>
                      </a:cubicBezTo>
                      <a:cubicBezTo>
                        <a:pt x="155" y="220"/>
                        <a:pt x="156" y="218"/>
                        <a:pt x="157" y="217"/>
                      </a:cubicBezTo>
                      <a:cubicBezTo>
                        <a:pt x="157" y="215"/>
                        <a:pt x="159" y="213"/>
                        <a:pt x="161" y="212"/>
                      </a:cubicBezTo>
                      <a:cubicBezTo>
                        <a:pt x="163" y="210"/>
                        <a:pt x="164" y="207"/>
                        <a:pt x="165" y="206"/>
                      </a:cubicBezTo>
                      <a:cubicBezTo>
                        <a:pt x="167" y="204"/>
                        <a:pt x="169" y="202"/>
                        <a:pt x="170" y="200"/>
                      </a:cubicBezTo>
                      <a:cubicBezTo>
                        <a:pt x="170" y="200"/>
                        <a:pt x="171" y="197"/>
                        <a:pt x="172" y="195"/>
                      </a:cubicBezTo>
                      <a:cubicBezTo>
                        <a:pt x="173" y="194"/>
                        <a:pt x="173" y="192"/>
                        <a:pt x="173" y="190"/>
                      </a:cubicBezTo>
                      <a:cubicBezTo>
                        <a:pt x="173" y="189"/>
                        <a:pt x="174" y="188"/>
                        <a:pt x="174" y="187"/>
                      </a:cubicBezTo>
                      <a:cubicBezTo>
                        <a:pt x="175" y="186"/>
                        <a:pt x="176" y="184"/>
                        <a:pt x="177" y="183"/>
                      </a:cubicBezTo>
                      <a:cubicBezTo>
                        <a:pt x="176" y="182"/>
                        <a:pt x="178" y="180"/>
                        <a:pt x="180" y="180"/>
                      </a:cubicBezTo>
                      <a:cubicBezTo>
                        <a:pt x="181" y="179"/>
                        <a:pt x="183" y="179"/>
                        <a:pt x="184" y="179"/>
                      </a:cubicBezTo>
                      <a:cubicBezTo>
                        <a:pt x="185" y="179"/>
                        <a:pt x="186" y="179"/>
                        <a:pt x="187" y="178"/>
                      </a:cubicBezTo>
                      <a:cubicBezTo>
                        <a:pt x="188" y="177"/>
                        <a:pt x="188" y="177"/>
                        <a:pt x="188" y="177"/>
                      </a:cubicBezTo>
                      <a:cubicBezTo>
                        <a:pt x="188" y="177"/>
                        <a:pt x="189" y="178"/>
                        <a:pt x="191" y="179"/>
                      </a:cubicBezTo>
                      <a:cubicBezTo>
                        <a:pt x="192" y="180"/>
                        <a:pt x="193" y="180"/>
                        <a:pt x="194" y="181"/>
                      </a:cubicBezTo>
                      <a:cubicBezTo>
                        <a:pt x="195" y="182"/>
                        <a:pt x="197" y="182"/>
                        <a:pt x="198" y="182"/>
                      </a:cubicBezTo>
                      <a:cubicBezTo>
                        <a:pt x="199" y="182"/>
                        <a:pt x="199" y="181"/>
                        <a:pt x="198" y="180"/>
                      </a:cubicBezTo>
                      <a:cubicBezTo>
                        <a:pt x="197" y="179"/>
                        <a:pt x="197" y="179"/>
                        <a:pt x="198" y="179"/>
                      </a:cubicBezTo>
                      <a:cubicBezTo>
                        <a:pt x="199" y="179"/>
                        <a:pt x="201" y="179"/>
                        <a:pt x="201" y="178"/>
                      </a:cubicBezTo>
                      <a:cubicBezTo>
                        <a:pt x="201" y="179"/>
                        <a:pt x="203" y="179"/>
                        <a:pt x="203" y="180"/>
                      </a:cubicBezTo>
                      <a:cubicBezTo>
                        <a:pt x="204" y="181"/>
                        <a:pt x="205" y="181"/>
                        <a:pt x="205" y="181"/>
                      </a:cubicBezTo>
                      <a:cubicBezTo>
                        <a:pt x="206" y="181"/>
                        <a:pt x="207" y="181"/>
                        <a:pt x="208" y="180"/>
                      </a:cubicBezTo>
                      <a:cubicBezTo>
                        <a:pt x="208" y="179"/>
                        <a:pt x="209" y="177"/>
                        <a:pt x="209" y="175"/>
                      </a:cubicBezTo>
                      <a:cubicBezTo>
                        <a:pt x="209" y="173"/>
                        <a:pt x="209" y="171"/>
                        <a:pt x="209" y="169"/>
                      </a:cubicBezTo>
                      <a:cubicBezTo>
                        <a:pt x="209" y="168"/>
                        <a:pt x="208" y="166"/>
                        <a:pt x="208" y="164"/>
                      </a:cubicBezTo>
                      <a:cubicBezTo>
                        <a:pt x="208" y="163"/>
                        <a:pt x="208" y="161"/>
                        <a:pt x="207" y="159"/>
                      </a:cubicBezTo>
                      <a:cubicBezTo>
                        <a:pt x="207" y="158"/>
                        <a:pt x="207" y="155"/>
                        <a:pt x="208" y="154"/>
                      </a:cubicBezTo>
                      <a:cubicBezTo>
                        <a:pt x="208" y="153"/>
                        <a:pt x="208" y="151"/>
                        <a:pt x="208" y="151"/>
                      </a:cubicBezTo>
                      <a:cubicBezTo>
                        <a:pt x="208" y="145"/>
                        <a:pt x="208" y="145"/>
                        <a:pt x="208" y="145"/>
                      </a:cubicBezTo>
                      <a:cubicBezTo>
                        <a:pt x="208" y="144"/>
                        <a:pt x="208" y="144"/>
                        <a:pt x="208" y="144"/>
                      </a:cubicBezTo>
                      <a:cubicBezTo>
                        <a:pt x="205" y="144"/>
                        <a:pt x="205" y="144"/>
                        <a:pt x="205" y="144"/>
                      </a:cubicBezTo>
                      <a:cubicBezTo>
                        <a:pt x="205" y="140"/>
                        <a:pt x="205" y="140"/>
                        <a:pt x="205" y="140"/>
                      </a:cubicBezTo>
                      <a:cubicBezTo>
                        <a:pt x="206" y="139"/>
                        <a:pt x="206" y="139"/>
                        <a:pt x="206" y="139"/>
                      </a:cubicBezTo>
                      <a:cubicBezTo>
                        <a:pt x="209" y="138"/>
                        <a:pt x="209" y="138"/>
                        <a:pt x="209" y="138"/>
                      </a:cubicBezTo>
                      <a:cubicBezTo>
                        <a:pt x="209" y="137"/>
                        <a:pt x="209" y="135"/>
                        <a:pt x="209" y="134"/>
                      </a:cubicBezTo>
                      <a:cubicBezTo>
                        <a:pt x="209" y="133"/>
                        <a:pt x="209" y="133"/>
                        <a:pt x="209" y="133"/>
                      </a:cubicBezTo>
                      <a:cubicBezTo>
                        <a:pt x="209" y="133"/>
                        <a:pt x="209" y="132"/>
                        <a:pt x="209" y="130"/>
                      </a:cubicBezTo>
                      <a:cubicBezTo>
                        <a:pt x="209" y="128"/>
                        <a:pt x="208" y="127"/>
                        <a:pt x="208" y="126"/>
                      </a:cubicBezTo>
                      <a:cubicBezTo>
                        <a:pt x="208" y="125"/>
                        <a:pt x="207" y="123"/>
                        <a:pt x="207" y="122"/>
                      </a:cubicBezTo>
                      <a:cubicBezTo>
                        <a:pt x="206" y="120"/>
                        <a:pt x="206" y="118"/>
                        <a:pt x="206" y="118"/>
                      </a:cubicBezTo>
                      <a:cubicBezTo>
                        <a:pt x="206" y="118"/>
                        <a:pt x="206" y="117"/>
                        <a:pt x="205" y="116"/>
                      </a:cubicBezTo>
                      <a:cubicBezTo>
                        <a:pt x="205" y="115"/>
                        <a:pt x="204" y="112"/>
                        <a:pt x="203" y="112"/>
                      </a:cubicBezTo>
                      <a:cubicBezTo>
                        <a:pt x="203" y="111"/>
                        <a:pt x="203" y="108"/>
                        <a:pt x="203" y="107"/>
                      </a:cubicBezTo>
                      <a:cubicBezTo>
                        <a:pt x="204" y="105"/>
                        <a:pt x="204" y="102"/>
                        <a:pt x="205" y="101"/>
                      </a:cubicBezTo>
                      <a:cubicBezTo>
                        <a:pt x="206" y="99"/>
                        <a:pt x="207" y="95"/>
                        <a:pt x="207" y="94"/>
                      </a:cubicBezTo>
                      <a:cubicBezTo>
                        <a:pt x="207" y="93"/>
                        <a:pt x="207" y="93"/>
                        <a:pt x="208" y="92"/>
                      </a:cubicBezTo>
                      <a:cubicBezTo>
                        <a:pt x="206" y="89"/>
                        <a:pt x="206" y="89"/>
                        <a:pt x="206" y="89"/>
                      </a:cubicBezTo>
                      <a:cubicBezTo>
                        <a:pt x="204" y="86"/>
                        <a:pt x="204" y="86"/>
                        <a:pt x="204" y="86"/>
                      </a:cubicBezTo>
                      <a:cubicBezTo>
                        <a:pt x="200" y="87"/>
                        <a:pt x="200" y="87"/>
                        <a:pt x="200" y="87"/>
                      </a:cubicBezTo>
                      <a:cubicBezTo>
                        <a:pt x="205" y="90"/>
                        <a:pt x="205" y="90"/>
                        <a:pt x="205" y="90"/>
                      </a:cubicBezTo>
                      <a:cubicBezTo>
                        <a:pt x="204" y="92"/>
                        <a:pt x="204" y="92"/>
                        <a:pt x="204" y="92"/>
                      </a:cubicBezTo>
                      <a:cubicBezTo>
                        <a:pt x="201" y="92"/>
                        <a:pt x="201" y="92"/>
                        <a:pt x="201" y="92"/>
                      </a:cubicBezTo>
                      <a:cubicBezTo>
                        <a:pt x="197" y="89"/>
                        <a:pt x="197" y="89"/>
                        <a:pt x="197" y="89"/>
                      </a:cubicBezTo>
                      <a:cubicBezTo>
                        <a:pt x="197" y="86"/>
                        <a:pt x="197" y="86"/>
                        <a:pt x="197" y="86"/>
                      </a:cubicBezTo>
                      <a:cubicBezTo>
                        <a:pt x="198" y="82"/>
                        <a:pt x="198" y="82"/>
                        <a:pt x="198" y="82"/>
                      </a:cubicBezTo>
                      <a:cubicBezTo>
                        <a:pt x="200" y="81"/>
                        <a:pt x="200" y="81"/>
                        <a:pt x="200" y="81"/>
                      </a:cubicBezTo>
                      <a:cubicBezTo>
                        <a:pt x="207" y="82"/>
                        <a:pt x="207" y="82"/>
                        <a:pt x="207" y="82"/>
                      </a:cubicBezTo>
                      <a:cubicBezTo>
                        <a:pt x="213" y="80"/>
                        <a:pt x="213" y="80"/>
                        <a:pt x="213" y="80"/>
                      </a:cubicBezTo>
                      <a:cubicBezTo>
                        <a:pt x="214" y="78"/>
                        <a:pt x="215" y="76"/>
                        <a:pt x="216" y="75"/>
                      </a:cubicBezTo>
                      <a:cubicBezTo>
                        <a:pt x="216" y="74"/>
                        <a:pt x="218" y="71"/>
                        <a:pt x="219" y="70"/>
                      </a:cubicBezTo>
                      <a:cubicBezTo>
                        <a:pt x="221" y="69"/>
                        <a:pt x="223" y="66"/>
                        <a:pt x="223" y="65"/>
                      </a:cubicBezTo>
                      <a:cubicBezTo>
                        <a:pt x="224" y="63"/>
                        <a:pt x="225" y="60"/>
                        <a:pt x="226" y="59"/>
                      </a:cubicBezTo>
                      <a:cubicBezTo>
                        <a:pt x="227" y="59"/>
                        <a:pt x="228" y="57"/>
                        <a:pt x="229" y="54"/>
                      </a:cubicBezTo>
                      <a:cubicBezTo>
                        <a:pt x="229" y="53"/>
                        <a:pt x="230" y="50"/>
                        <a:pt x="230" y="49"/>
                      </a:cubicBezTo>
                      <a:cubicBezTo>
                        <a:pt x="231" y="47"/>
                        <a:pt x="232" y="46"/>
                        <a:pt x="232" y="44"/>
                      </a:cubicBezTo>
                      <a:cubicBezTo>
                        <a:pt x="232" y="43"/>
                        <a:pt x="233" y="41"/>
                        <a:pt x="233" y="40"/>
                      </a:cubicBezTo>
                      <a:cubicBezTo>
                        <a:pt x="233" y="38"/>
                        <a:pt x="234" y="35"/>
                        <a:pt x="234" y="32"/>
                      </a:cubicBezTo>
                      <a:cubicBezTo>
                        <a:pt x="234" y="30"/>
                        <a:pt x="234" y="26"/>
                        <a:pt x="234" y="25"/>
                      </a:cubicBezTo>
                      <a:cubicBezTo>
                        <a:pt x="235" y="24"/>
                        <a:pt x="235" y="21"/>
                        <a:pt x="236" y="18"/>
                      </a:cubicBezTo>
                      <a:cubicBezTo>
                        <a:pt x="237" y="16"/>
                        <a:pt x="238" y="13"/>
                        <a:pt x="238" y="11"/>
                      </a:cubicBezTo>
                      <a:cubicBezTo>
                        <a:pt x="239" y="9"/>
                        <a:pt x="238" y="6"/>
                        <a:pt x="236" y="4"/>
                      </a:cubicBezTo>
                      <a:cubicBezTo>
                        <a:pt x="235" y="3"/>
                        <a:pt x="233" y="1"/>
                        <a:pt x="232" y="0"/>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1218870">
                    <a:defRPr/>
                  </a:pPr>
                  <a:endParaRPr lang="ro-RO" sz="2000">
                    <a:solidFill>
                      <a:sysClr val="windowText" lastClr="000000"/>
                    </a:solidFill>
                    <a:latin typeface="Trebuchet MS" panose="020B0703020202090204" pitchFamily="34" charset="0"/>
                    <a:cs typeface="Arial" panose="020B0604020202020204" pitchFamily="34" charset="0"/>
                  </a:endParaRPr>
                </a:p>
              </p:txBody>
            </p:sp>
            <p:sp>
              <p:nvSpPr>
                <p:cNvPr id="34" name="Freeform 17">
                  <a:extLst>
                    <a:ext uri="{FF2B5EF4-FFF2-40B4-BE49-F238E27FC236}">
                      <a16:creationId xmlns:a16="http://schemas.microsoft.com/office/drawing/2014/main" id="{3A3AB165-DAB8-3E3B-48B7-1E29B08842A2}"/>
                    </a:ext>
                  </a:extLst>
                </p:cNvPr>
                <p:cNvSpPr>
                  <a:spLocks/>
                </p:cNvSpPr>
                <p:nvPr/>
              </p:nvSpPr>
              <p:spPr bwMode="auto">
                <a:xfrm>
                  <a:off x="5405147" y="3593138"/>
                  <a:ext cx="32139" cy="22191"/>
                </a:xfrm>
                <a:custGeom>
                  <a:avLst/>
                  <a:gdLst/>
                  <a:ahLst/>
                  <a:cxnLst>
                    <a:cxn ang="0">
                      <a:pos x="3" y="1"/>
                    </a:cxn>
                    <a:cxn ang="0">
                      <a:pos x="1" y="2"/>
                    </a:cxn>
                    <a:cxn ang="0">
                      <a:pos x="0" y="6"/>
                    </a:cxn>
                    <a:cxn ang="0">
                      <a:pos x="0" y="9"/>
                    </a:cxn>
                    <a:cxn ang="0">
                      <a:pos x="4" y="12"/>
                    </a:cxn>
                    <a:cxn ang="0">
                      <a:pos x="7" y="12"/>
                    </a:cxn>
                    <a:cxn ang="0">
                      <a:pos x="8" y="9"/>
                    </a:cxn>
                    <a:cxn ang="0">
                      <a:pos x="4" y="7"/>
                    </a:cxn>
                    <a:cxn ang="0">
                      <a:pos x="7" y="6"/>
                    </a:cxn>
                    <a:cxn ang="0">
                      <a:pos x="9" y="9"/>
                    </a:cxn>
                    <a:cxn ang="0">
                      <a:pos x="11" y="12"/>
                    </a:cxn>
                    <a:cxn ang="0">
                      <a:pos x="13" y="7"/>
                    </a:cxn>
                    <a:cxn ang="0">
                      <a:pos x="17" y="0"/>
                    </a:cxn>
                    <a:cxn ang="0">
                      <a:pos x="10" y="2"/>
                    </a:cxn>
                    <a:cxn ang="0">
                      <a:pos x="3" y="1"/>
                    </a:cxn>
                    <a:cxn ang="0">
                      <a:pos x="3" y="1"/>
                    </a:cxn>
                  </a:cxnLst>
                  <a:rect l="0" t="0" r="r" b="b"/>
                  <a:pathLst>
                    <a:path w="17" h="12">
                      <a:moveTo>
                        <a:pt x="3" y="1"/>
                      </a:moveTo>
                      <a:cubicBezTo>
                        <a:pt x="1" y="2"/>
                        <a:pt x="1" y="2"/>
                        <a:pt x="1" y="2"/>
                      </a:cubicBezTo>
                      <a:cubicBezTo>
                        <a:pt x="0" y="6"/>
                        <a:pt x="0" y="6"/>
                        <a:pt x="0" y="6"/>
                      </a:cubicBezTo>
                      <a:cubicBezTo>
                        <a:pt x="0" y="9"/>
                        <a:pt x="0" y="9"/>
                        <a:pt x="0" y="9"/>
                      </a:cubicBezTo>
                      <a:cubicBezTo>
                        <a:pt x="4" y="12"/>
                        <a:pt x="4" y="12"/>
                        <a:pt x="4" y="12"/>
                      </a:cubicBezTo>
                      <a:cubicBezTo>
                        <a:pt x="7" y="12"/>
                        <a:pt x="7" y="12"/>
                        <a:pt x="7" y="12"/>
                      </a:cubicBezTo>
                      <a:cubicBezTo>
                        <a:pt x="8" y="9"/>
                        <a:pt x="8" y="9"/>
                        <a:pt x="8" y="9"/>
                      </a:cubicBezTo>
                      <a:cubicBezTo>
                        <a:pt x="4" y="7"/>
                        <a:pt x="4" y="7"/>
                        <a:pt x="4" y="7"/>
                      </a:cubicBezTo>
                      <a:cubicBezTo>
                        <a:pt x="7" y="6"/>
                        <a:pt x="7" y="6"/>
                        <a:pt x="7" y="6"/>
                      </a:cubicBezTo>
                      <a:cubicBezTo>
                        <a:pt x="9" y="9"/>
                        <a:pt x="9" y="9"/>
                        <a:pt x="9" y="9"/>
                      </a:cubicBezTo>
                      <a:cubicBezTo>
                        <a:pt x="11" y="12"/>
                        <a:pt x="11" y="12"/>
                        <a:pt x="11" y="12"/>
                      </a:cubicBezTo>
                      <a:cubicBezTo>
                        <a:pt x="11" y="10"/>
                        <a:pt x="12" y="9"/>
                        <a:pt x="13" y="7"/>
                      </a:cubicBezTo>
                      <a:cubicBezTo>
                        <a:pt x="14" y="6"/>
                        <a:pt x="16" y="3"/>
                        <a:pt x="17" y="0"/>
                      </a:cubicBezTo>
                      <a:cubicBezTo>
                        <a:pt x="10" y="2"/>
                        <a:pt x="10" y="2"/>
                        <a:pt x="10" y="2"/>
                      </a:cubicBezTo>
                      <a:cubicBezTo>
                        <a:pt x="3" y="1"/>
                        <a:pt x="3" y="1"/>
                        <a:pt x="3" y="1"/>
                      </a:cubicBezTo>
                      <a:cubicBezTo>
                        <a:pt x="3" y="1"/>
                        <a:pt x="3" y="1"/>
                        <a:pt x="3" y="1"/>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1218870">
                    <a:defRPr/>
                  </a:pPr>
                  <a:endParaRPr lang="ro-RO" sz="2000">
                    <a:solidFill>
                      <a:sysClr val="windowText" lastClr="000000"/>
                    </a:solidFill>
                    <a:latin typeface="Trebuchet MS" panose="020B0703020202090204" pitchFamily="34" charset="0"/>
                    <a:cs typeface="Arial" panose="020B0604020202020204" pitchFamily="34" charset="0"/>
                  </a:endParaRPr>
                </a:p>
              </p:txBody>
            </p:sp>
            <p:sp>
              <p:nvSpPr>
                <p:cNvPr id="35" name="Freeform 18">
                  <a:extLst>
                    <a:ext uri="{FF2B5EF4-FFF2-40B4-BE49-F238E27FC236}">
                      <a16:creationId xmlns:a16="http://schemas.microsoft.com/office/drawing/2014/main" id="{3AC018EF-96B5-FAC1-AEC2-C20839242EF7}"/>
                    </a:ext>
                  </a:extLst>
                </p:cNvPr>
                <p:cNvSpPr>
                  <a:spLocks/>
                </p:cNvSpPr>
                <p:nvPr/>
              </p:nvSpPr>
              <p:spPr bwMode="auto">
                <a:xfrm>
                  <a:off x="5419685" y="3695676"/>
                  <a:ext cx="9183" cy="11477"/>
                </a:xfrm>
                <a:custGeom>
                  <a:avLst/>
                  <a:gdLst/>
                  <a:ahLst/>
                  <a:cxnLst>
                    <a:cxn ang="0">
                      <a:pos x="0" y="2"/>
                    </a:cxn>
                    <a:cxn ang="0">
                      <a:pos x="0" y="5"/>
                    </a:cxn>
                    <a:cxn ang="0">
                      <a:pos x="4" y="6"/>
                    </a:cxn>
                    <a:cxn ang="0">
                      <a:pos x="5" y="5"/>
                    </a:cxn>
                    <a:cxn ang="0">
                      <a:pos x="4" y="1"/>
                    </a:cxn>
                    <a:cxn ang="0">
                      <a:pos x="4" y="0"/>
                    </a:cxn>
                    <a:cxn ang="0">
                      <a:pos x="2" y="1"/>
                    </a:cxn>
                    <a:cxn ang="0">
                      <a:pos x="0" y="2"/>
                    </a:cxn>
                    <a:cxn ang="0">
                      <a:pos x="0" y="2"/>
                    </a:cxn>
                  </a:cxnLst>
                  <a:rect l="0" t="0" r="r" b="b"/>
                  <a:pathLst>
                    <a:path w="5" h="6">
                      <a:moveTo>
                        <a:pt x="0" y="2"/>
                      </a:moveTo>
                      <a:cubicBezTo>
                        <a:pt x="0" y="5"/>
                        <a:pt x="0" y="5"/>
                        <a:pt x="0" y="5"/>
                      </a:cubicBezTo>
                      <a:cubicBezTo>
                        <a:pt x="4" y="6"/>
                        <a:pt x="4" y="6"/>
                        <a:pt x="4" y="6"/>
                      </a:cubicBezTo>
                      <a:cubicBezTo>
                        <a:pt x="4" y="5"/>
                        <a:pt x="4" y="5"/>
                        <a:pt x="5" y="5"/>
                      </a:cubicBezTo>
                      <a:cubicBezTo>
                        <a:pt x="5" y="4"/>
                        <a:pt x="4" y="1"/>
                        <a:pt x="4" y="1"/>
                      </a:cubicBezTo>
                      <a:cubicBezTo>
                        <a:pt x="4" y="0"/>
                        <a:pt x="4" y="0"/>
                        <a:pt x="4" y="0"/>
                      </a:cubicBezTo>
                      <a:cubicBezTo>
                        <a:pt x="2" y="1"/>
                        <a:pt x="2" y="1"/>
                        <a:pt x="2" y="1"/>
                      </a:cubicBezTo>
                      <a:cubicBezTo>
                        <a:pt x="0" y="2"/>
                        <a:pt x="0" y="2"/>
                        <a:pt x="0" y="2"/>
                      </a:cubicBezTo>
                      <a:cubicBezTo>
                        <a:pt x="0" y="2"/>
                        <a:pt x="0" y="2"/>
                        <a:pt x="0" y="2"/>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1218870">
                    <a:defRPr/>
                  </a:pPr>
                  <a:endParaRPr lang="ro-RO" sz="2000">
                    <a:solidFill>
                      <a:sysClr val="windowText" lastClr="000000"/>
                    </a:solidFill>
                    <a:latin typeface="Trebuchet MS" panose="020B0703020202090204" pitchFamily="34" charset="0"/>
                    <a:cs typeface="Arial" panose="020B0604020202020204" pitchFamily="34" charset="0"/>
                  </a:endParaRPr>
                </a:p>
              </p:txBody>
            </p:sp>
            <p:sp>
              <p:nvSpPr>
                <p:cNvPr id="36" name="Freeform 19">
                  <a:extLst>
                    <a:ext uri="{FF2B5EF4-FFF2-40B4-BE49-F238E27FC236}">
                      <a16:creationId xmlns:a16="http://schemas.microsoft.com/office/drawing/2014/main" id="{3A91A030-A00D-7899-5B0E-09A9AB188571}"/>
                    </a:ext>
                  </a:extLst>
                </p:cNvPr>
                <p:cNvSpPr>
                  <a:spLocks/>
                </p:cNvSpPr>
                <p:nvPr/>
              </p:nvSpPr>
              <p:spPr bwMode="auto">
                <a:xfrm>
                  <a:off x="4900113" y="3512027"/>
                  <a:ext cx="266290" cy="471364"/>
                </a:xfrm>
                <a:custGeom>
                  <a:avLst/>
                  <a:gdLst/>
                  <a:ahLst/>
                  <a:cxnLst>
                    <a:cxn ang="0">
                      <a:pos x="137" y="246"/>
                    </a:cxn>
                    <a:cxn ang="0">
                      <a:pos x="134" y="236"/>
                    </a:cxn>
                    <a:cxn ang="0">
                      <a:pos x="134" y="224"/>
                    </a:cxn>
                    <a:cxn ang="0">
                      <a:pos x="136" y="213"/>
                    </a:cxn>
                    <a:cxn ang="0">
                      <a:pos x="146" y="192"/>
                    </a:cxn>
                    <a:cxn ang="0">
                      <a:pos x="139" y="184"/>
                    </a:cxn>
                    <a:cxn ang="0">
                      <a:pos x="138" y="170"/>
                    </a:cxn>
                    <a:cxn ang="0">
                      <a:pos x="139" y="158"/>
                    </a:cxn>
                    <a:cxn ang="0">
                      <a:pos x="139" y="145"/>
                    </a:cxn>
                    <a:cxn ang="0">
                      <a:pos x="127" y="145"/>
                    </a:cxn>
                    <a:cxn ang="0">
                      <a:pos x="115" y="138"/>
                    </a:cxn>
                    <a:cxn ang="0">
                      <a:pos x="116" y="124"/>
                    </a:cxn>
                    <a:cxn ang="0">
                      <a:pos x="116" y="111"/>
                    </a:cxn>
                    <a:cxn ang="0">
                      <a:pos x="109" y="101"/>
                    </a:cxn>
                    <a:cxn ang="0">
                      <a:pos x="110" y="92"/>
                    </a:cxn>
                    <a:cxn ang="0">
                      <a:pos x="96" y="90"/>
                    </a:cxn>
                    <a:cxn ang="0">
                      <a:pos x="95" y="79"/>
                    </a:cxn>
                    <a:cxn ang="0">
                      <a:pos x="83" y="72"/>
                    </a:cxn>
                    <a:cxn ang="0">
                      <a:pos x="92" y="66"/>
                    </a:cxn>
                    <a:cxn ang="0">
                      <a:pos x="89" y="60"/>
                    </a:cxn>
                    <a:cxn ang="0">
                      <a:pos x="79" y="54"/>
                    </a:cxn>
                    <a:cxn ang="0">
                      <a:pos x="72" y="48"/>
                    </a:cxn>
                    <a:cxn ang="0">
                      <a:pos x="55" y="43"/>
                    </a:cxn>
                    <a:cxn ang="0">
                      <a:pos x="40" y="31"/>
                    </a:cxn>
                    <a:cxn ang="0">
                      <a:pos x="32" y="20"/>
                    </a:cxn>
                    <a:cxn ang="0">
                      <a:pos x="23" y="9"/>
                    </a:cxn>
                    <a:cxn ang="0">
                      <a:pos x="12" y="3"/>
                    </a:cxn>
                    <a:cxn ang="0">
                      <a:pos x="4" y="10"/>
                    </a:cxn>
                    <a:cxn ang="0">
                      <a:pos x="17" y="37"/>
                    </a:cxn>
                    <a:cxn ang="0">
                      <a:pos x="25" y="50"/>
                    </a:cxn>
                    <a:cxn ang="0">
                      <a:pos x="35" y="61"/>
                    </a:cxn>
                    <a:cxn ang="0">
                      <a:pos x="44" y="63"/>
                    </a:cxn>
                    <a:cxn ang="0">
                      <a:pos x="41" y="70"/>
                    </a:cxn>
                    <a:cxn ang="0">
                      <a:pos x="48" y="84"/>
                    </a:cxn>
                    <a:cxn ang="0">
                      <a:pos x="58" y="111"/>
                    </a:cxn>
                    <a:cxn ang="0">
                      <a:pos x="68" y="135"/>
                    </a:cxn>
                    <a:cxn ang="0">
                      <a:pos x="73" y="147"/>
                    </a:cxn>
                    <a:cxn ang="0">
                      <a:pos x="74" y="152"/>
                    </a:cxn>
                    <a:cxn ang="0">
                      <a:pos x="81" y="158"/>
                    </a:cxn>
                    <a:cxn ang="0">
                      <a:pos x="80" y="166"/>
                    </a:cxn>
                    <a:cxn ang="0">
                      <a:pos x="87" y="178"/>
                    </a:cxn>
                    <a:cxn ang="0">
                      <a:pos x="88" y="188"/>
                    </a:cxn>
                    <a:cxn ang="0">
                      <a:pos x="83" y="179"/>
                    </a:cxn>
                    <a:cxn ang="0">
                      <a:pos x="78" y="174"/>
                    </a:cxn>
                    <a:cxn ang="0">
                      <a:pos x="81" y="197"/>
                    </a:cxn>
                    <a:cxn ang="0">
                      <a:pos x="89" y="209"/>
                    </a:cxn>
                    <a:cxn ang="0">
                      <a:pos x="95" y="221"/>
                    </a:cxn>
                    <a:cxn ang="0">
                      <a:pos x="103" y="236"/>
                    </a:cxn>
                    <a:cxn ang="0">
                      <a:pos x="121" y="258"/>
                    </a:cxn>
                    <a:cxn ang="0">
                      <a:pos x="132" y="253"/>
                    </a:cxn>
                  </a:cxnLst>
                  <a:rect l="0" t="0" r="r" b="b"/>
                  <a:pathLst>
                    <a:path w="147" h="261">
                      <a:moveTo>
                        <a:pt x="132" y="253"/>
                      </a:moveTo>
                      <a:cubicBezTo>
                        <a:pt x="134" y="252"/>
                        <a:pt x="135" y="249"/>
                        <a:pt x="135" y="248"/>
                      </a:cubicBezTo>
                      <a:cubicBezTo>
                        <a:pt x="135" y="247"/>
                        <a:pt x="136" y="246"/>
                        <a:pt x="137" y="246"/>
                      </a:cubicBezTo>
                      <a:cubicBezTo>
                        <a:pt x="137" y="246"/>
                        <a:pt x="138" y="245"/>
                        <a:pt x="138" y="244"/>
                      </a:cubicBezTo>
                      <a:cubicBezTo>
                        <a:pt x="138" y="243"/>
                        <a:pt x="138" y="241"/>
                        <a:pt x="136" y="241"/>
                      </a:cubicBezTo>
                      <a:cubicBezTo>
                        <a:pt x="136" y="240"/>
                        <a:pt x="134" y="238"/>
                        <a:pt x="134" y="236"/>
                      </a:cubicBezTo>
                      <a:cubicBezTo>
                        <a:pt x="133" y="236"/>
                        <a:pt x="133" y="234"/>
                        <a:pt x="134" y="233"/>
                      </a:cubicBezTo>
                      <a:cubicBezTo>
                        <a:pt x="135" y="232"/>
                        <a:pt x="135" y="231"/>
                        <a:pt x="135" y="229"/>
                      </a:cubicBezTo>
                      <a:cubicBezTo>
                        <a:pt x="134" y="227"/>
                        <a:pt x="134" y="225"/>
                        <a:pt x="134" y="224"/>
                      </a:cubicBezTo>
                      <a:cubicBezTo>
                        <a:pt x="134" y="223"/>
                        <a:pt x="135" y="221"/>
                        <a:pt x="135" y="220"/>
                      </a:cubicBezTo>
                      <a:cubicBezTo>
                        <a:pt x="135" y="219"/>
                        <a:pt x="135" y="217"/>
                        <a:pt x="135" y="216"/>
                      </a:cubicBezTo>
                      <a:cubicBezTo>
                        <a:pt x="135" y="214"/>
                        <a:pt x="135" y="214"/>
                        <a:pt x="136" y="213"/>
                      </a:cubicBezTo>
                      <a:cubicBezTo>
                        <a:pt x="137" y="212"/>
                        <a:pt x="138" y="209"/>
                        <a:pt x="139" y="208"/>
                      </a:cubicBezTo>
                      <a:cubicBezTo>
                        <a:pt x="140" y="207"/>
                        <a:pt x="141" y="203"/>
                        <a:pt x="142" y="200"/>
                      </a:cubicBezTo>
                      <a:cubicBezTo>
                        <a:pt x="143" y="197"/>
                        <a:pt x="145" y="194"/>
                        <a:pt x="146" y="192"/>
                      </a:cubicBezTo>
                      <a:cubicBezTo>
                        <a:pt x="147" y="190"/>
                        <a:pt x="147" y="188"/>
                        <a:pt x="147" y="187"/>
                      </a:cubicBezTo>
                      <a:cubicBezTo>
                        <a:pt x="146" y="186"/>
                        <a:pt x="145" y="185"/>
                        <a:pt x="143" y="185"/>
                      </a:cubicBezTo>
                      <a:cubicBezTo>
                        <a:pt x="142" y="185"/>
                        <a:pt x="139" y="184"/>
                        <a:pt x="139" y="184"/>
                      </a:cubicBezTo>
                      <a:cubicBezTo>
                        <a:pt x="138" y="183"/>
                        <a:pt x="137" y="182"/>
                        <a:pt x="137" y="181"/>
                      </a:cubicBezTo>
                      <a:cubicBezTo>
                        <a:pt x="137" y="181"/>
                        <a:pt x="137" y="178"/>
                        <a:pt x="138" y="176"/>
                      </a:cubicBezTo>
                      <a:cubicBezTo>
                        <a:pt x="138" y="175"/>
                        <a:pt x="138" y="172"/>
                        <a:pt x="138" y="170"/>
                      </a:cubicBezTo>
                      <a:cubicBezTo>
                        <a:pt x="138" y="169"/>
                        <a:pt x="139" y="166"/>
                        <a:pt x="139" y="165"/>
                      </a:cubicBezTo>
                      <a:cubicBezTo>
                        <a:pt x="139" y="164"/>
                        <a:pt x="140" y="163"/>
                        <a:pt x="140" y="161"/>
                      </a:cubicBezTo>
                      <a:cubicBezTo>
                        <a:pt x="140" y="160"/>
                        <a:pt x="139" y="158"/>
                        <a:pt x="139" y="158"/>
                      </a:cubicBezTo>
                      <a:cubicBezTo>
                        <a:pt x="138" y="156"/>
                        <a:pt x="139" y="154"/>
                        <a:pt x="140" y="153"/>
                      </a:cubicBezTo>
                      <a:cubicBezTo>
                        <a:pt x="141" y="151"/>
                        <a:pt x="141" y="148"/>
                        <a:pt x="141" y="148"/>
                      </a:cubicBezTo>
                      <a:cubicBezTo>
                        <a:pt x="140" y="147"/>
                        <a:pt x="139" y="146"/>
                        <a:pt x="139" y="145"/>
                      </a:cubicBezTo>
                      <a:cubicBezTo>
                        <a:pt x="139" y="143"/>
                        <a:pt x="137" y="142"/>
                        <a:pt x="136" y="142"/>
                      </a:cubicBezTo>
                      <a:cubicBezTo>
                        <a:pt x="135" y="142"/>
                        <a:pt x="133" y="143"/>
                        <a:pt x="131" y="143"/>
                      </a:cubicBezTo>
                      <a:cubicBezTo>
                        <a:pt x="130" y="143"/>
                        <a:pt x="128" y="144"/>
                        <a:pt x="127" y="145"/>
                      </a:cubicBezTo>
                      <a:cubicBezTo>
                        <a:pt x="125" y="146"/>
                        <a:pt x="123" y="146"/>
                        <a:pt x="122" y="146"/>
                      </a:cubicBezTo>
                      <a:cubicBezTo>
                        <a:pt x="121" y="145"/>
                        <a:pt x="119" y="145"/>
                        <a:pt x="118" y="143"/>
                      </a:cubicBezTo>
                      <a:cubicBezTo>
                        <a:pt x="118" y="142"/>
                        <a:pt x="116" y="140"/>
                        <a:pt x="115" y="138"/>
                      </a:cubicBezTo>
                      <a:cubicBezTo>
                        <a:pt x="115" y="135"/>
                        <a:pt x="114" y="133"/>
                        <a:pt x="114" y="132"/>
                      </a:cubicBezTo>
                      <a:cubicBezTo>
                        <a:pt x="114" y="131"/>
                        <a:pt x="114" y="129"/>
                        <a:pt x="115" y="128"/>
                      </a:cubicBezTo>
                      <a:cubicBezTo>
                        <a:pt x="115" y="126"/>
                        <a:pt x="116" y="124"/>
                        <a:pt x="116" y="124"/>
                      </a:cubicBezTo>
                      <a:cubicBezTo>
                        <a:pt x="117" y="122"/>
                        <a:pt x="118" y="120"/>
                        <a:pt x="119" y="119"/>
                      </a:cubicBezTo>
                      <a:cubicBezTo>
                        <a:pt x="120" y="118"/>
                        <a:pt x="121" y="117"/>
                        <a:pt x="121" y="115"/>
                      </a:cubicBezTo>
                      <a:cubicBezTo>
                        <a:pt x="120" y="113"/>
                        <a:pt x="118" y="112"/>
                        <a:pt x="116" y="111"/>
                      </a:cubicBezTo>
                      <a:cubicBezTo>
                        <a:pt x="115" y="110"/>
                        <a:pt x="112" y="109"/>
                        <a:pt x="110" y="108"/>
                      </a:cubicBezTo>
                      <a:cubicBezTo>
                        <a:pt x="109" y="108"/>
                        <a:pt x="108" y="106"/>
                        <a:pt x="108" y="104"/>
                      </a:cubicBezTo>
                      <a:cubicBezTo>
                        <a:pt x="108" y="103"/>
                        <a:pt x="109" y="101"/>
                        <a:pt x="109" y="101"/>
                      </a:cubicBezTo>
                      <a:cubicBezTo>
                        <a:pt x="110" y="101"/>
                        <a:pt x="111" y="100"/>
                        <a:pt x="111" y="99"/>
                      </a:cubicBezTo>
                      <a:cubicBezTo>
                        <a:pt x="111" y="98"/>
                        <a:pt x="110" y="97"/>
                        <a:pt x="110" y="96"/>
                      </a:cubicBezTo>
                      <a:cubicBezTo>
                        <a:pt x="110" y="94"/>
                        <a:pt x="110" y="92"/>
                        <a:pt x="110" y="92"/>
                      </a:cubicBezTo>
                      <a:cubicBezTo>
                        <a:pt x="110" y="91"/>
                        <a:pt x="109" y="90"/>
                        <a:pt x="108" y="90"/>
                      </a:cubicBezTo>
                      <a:cubicBezTo>
                        <a:pt x="107" y="90"/>
                        <a:pt x="104" y="90"/>
                        <a:pt x="103" y="90"/>
                      </a:cubicBezTo>
                      <a:cubicBezTo>
                        <a:pt x="100" y="90"/>
                        <a:pt x="97" y="90"/>
                        <a:pt x="96" y="90"/>
                      </a:cubicBezTo>
                      <a:cubicBezTo>
                        <a:pt x="95" y="89"/>
                        <a:pt x="95" y="89"/>
                        <a:pt x="96" y="88"/>
                      </a:cubicBezTo>
                      <a:cubicBezTo>
                        <a:pt x="97" y="87"/>
                        <a:pt x="98" y="84"/>
                        <a:pt x="98" y="83"/>
                      </a:cubicBezTo>
                      <a:cubicBezTo>
                        <a:pt x="98" y="82"/>
                        <a:pt x="96" y="80"/>
                        <a:pt x="95" y="79"/>
                      </a:cubicBezTo>
                      <a:cubicBezTo>
                        <a:pt x="95" y="79"/>
                        <a:pt x="92" y="78"/>
                        <a:pt x="91" y="78"/>
                      </a:cubicBezTo>
                      <a:cubicBezTo>
                        <a:pt x="89" y="77"/>
                        <a:pt x="87" y="76"/>
                        <a:pt x="86" y="75"/>
                      </a:cubicBezTo>
                      <a:cubicBezTo>
                        <a:pt x="85" y="75"/>
                        <a:pt x="83" y="74"/>
                        <a:pt x="83" y="72"/>
                      </a:cubicBezTo>
                      <a:cubicBezTo>
                        <a:pt x="82" y="70"/>
                        <a:pt x="82" y="69"/>
                        <a:pt x="83" y="69"/>
                      </a:cubicBezTo>
                      <a:cubicBezTo>
                        <a:pt x="84" y="69"/>
                        <a:pt x="85" y="68"/>
                        <a:pt x="87" y="68"/>
                      </a:cubicBezTo>
                      <a:cubicBezTo>
                        <a:pt x="88" y="68"/>
                        <a:pt x="91" y="67"/>
                        <a:pt x="92" y="66"/>
                      </a:cubicBezTo>
                      <a:cubicBezTo>
                        <a:pt x="93" y="65"/>
                        <a:pt x="93" y="64"/>
                        <a:pt x="93" y="64"/>
                      </a:cubicBezTo>
                      <a:cubicBezTo>
                        <a:pt x="93" y="64"/>
                        <a:pt x="93" y="63"/>
                        <a:pt x="93" y="62"/>
                      </a:cubicBezTo>
                      <a:cubicBezTo>
                        <a:pt x="92" y="61"/>
                        <a:pt x="90" y="60"/>
                        <a:pt x="89" y="60"/>
                      </a:cubicBezTo>
                      <a:cubicBezTo>
                        <a:pt x="87" y="59"/>
                        <a:pt x="85" y="58"/>
                        <a:pt x="85" y="57"/>
                      </a:cubicBezTo>
                      <a:cubicBezTo>
                        <a:pt x="84" y="57"/>
                        <a:pt x="83" y="57"/>
                        <a:pt x="82" y="56"/>
                      </a:cubicBezTo>
                      <a:cubicBezTo>
                        <a:pt x="81" y="56"/>
                        <a:pt x="79" y="55"/>
                        <a:pt x="79" y="54"/>
                      </a:cubicBezTo>
                      <a:cubicBezTo>
                        <a:pt x="79" y="53"/>
                        <a:pt x="77" y="53"/>
                        <a:pt x="76" y="52"/>
                      </a:cubicBezTo>
                      <a:cubicBezTo>
                        <a:pt x="75" y="51"/>
                        <a:pt x="75" y="50"/>
                        <a:pt x="75" y="49"/>
                      </a:cubicBezTo>
                      <a:cubicBezTo>
                        <a:pt x="75" y="48"/>
                        <a:pt x="73" y="48"/>
                        <a:pt x="72" y="48"/>
                      </a:cubicBezTo>
                      <a:cubicBezTo>
                        <a:pt x="70" y="49"/>
                        <a:pt x="67" y="49"/>
                        <a:pt x="66" y="49"/>
                      </a:cubicBezTo>
                      <a:cubicBezTo>
                        <a:pt x="64" y="49"/>
                        <a:pt x="61" y="48"/>
                        <a:pt x="59" y="47"/>
                      </a:cubicBezTo>
                      <a:cubicBezTo>
                        <a:pt x="58" y="47"/>
                        <a:pt x="57" y="45"/>
                        <a:pt x="55" y="43"/>
                      </a:cubicBezTo>
                      <a:cubicBezTo>
                        <a:pt x="54" y="41"/>
                        <a:pt x="51" y="39"/>
                        <a:pt x="50" y="39"/>
                      </a:cubicBezTo>
                      <a:cubicBezTo>
                        <a:pt x="49" y="38"/>
                        <a:pt x="46" y="36"/>
                        <a:pt x="44" y="36"/>
                      </a:cubicBezTo>
                      <a:cubicBezTo>
                        <a:pt x="42" y="35"/>
                        <a:pt x="40" y="32"/>
                        <a:pt x="40" y="31"/>
                      </a:cubicBezTo>
                      <a:cubicBezTo>
                        <a:pt x="39" y="31"/>
                        <a:pt x="37" y="28"/>
                        <a:pt x="36" y="27"/>
                      </a:cubicBezTo>
                      <a:cubicBezTo>
                        <a:pt x="35" y="27"/>
                        <a:pt x="33" y="25"/>
                        <a:pt x="33" y="24"/>
                      </a:cubicBezTo>
                      <a:cubicBezTo>
                        <a:pt x="33" y="24"/>
                        <a:pt x="32" y="22"/>
                        <a:pt x="32" y="20"/>
                      </a:cubicBezTo>
                      <a:cubicBezTo>
                        <a:pt x="32" y="18"/>
                        <a:pt x="31" y="16"/>
                        <a:pt x="30" y="16"/>
                      </a:cubicBezTo>
                      <a:cubicBezTo>
                        <a:pt x="30" y="15"/>
                        <a:pt x="28" y="13"/>
                        <a:pt x="28" y="11"/>
                      </a:cubicBezTo>
                      <a:cubicBezTo>
                        <a:pt x="28" y="11"/>
                        <a:pt x="25" y="9"/>
                        <a:pt x="23" y="9"/>
                      </a:cubicBezTo>
                      <a:cubicBezTo>
                        <a:pt x="21" y="9"/>
                        <a:pt x="19" y="8"/>
                        <a:pt x="19" y="8"/>
                      </a:cubicBezTo>
                      <a:cubicBezTo>
                        <a:pt x="19" y="7"/>
                        <a:pt x="17" y="6"/>
                        <a:pt x="15" y="6"/>
                      </a:cubicBezTo>
                      <a:cubicBezTo>
                        <a:pt x="14" y="5"/>
                        <a:pt x="12" y="3"/>
                        <a:pt x="12" y="3"/>
                      </a:cubicBezTo>
                      <a:cubicBezTo>
                        <a:pt x="11" y="3"/>
                        <a:pt x="8" y="1"/>
                        <a:pt x="5" y="1"/>
                      </a:cubicBezTo>
                      <a:cubicBezTo>
                        <a:pt x="3" y="0"/>
                        <a:pt x="0" y="0"/>
                        <a:pt x="0" y="0"/>
                      </a:cubicBezTo>
                      <a:cubicBezTo>
                        <a:pt x="1" y="3"/>
                        <a:pt x="3" y="7"/>
                        <a:pt x="4" y="10"/>
                      </a:cubicBezTo>
                      <a:cubicBezTo>
                        <a:pt x="5" y="12"/>
                        <a:pt x="7" y="16"/>
                        <a:pt x="9" y="20"/>
                      </a:cubicBezTo>
                      <a:cubicBezTo>
                        <a:pt x="10" y="22"/>
                        <a:pt x="13" y="27"/>
                        <a:pt x="14" y="30"/>
                      </a:cubicBezTo>
                      <a:cubicBezTo>
                        <a:pt x="15" y="32"/>
                        <a:pt x="17" y="35"/>
                        <a:pt x="17" y="37"/>
                      </a:cubicBezTo>
                      <a:cubicBezTo>
                        <a:pt x="18" y="40"/>
                        <a:pt x="18" y="41"/>
                        <a:pt x="19" y="42"/>
                      </a:cubicBezTo>
                      <a:cubicBezTo>
                        <a:pt x="19" y="43"/>
                        <a:pt x="20" y="45"/>
                        <a:pt x="21" y="45"/>
                      </a:cubicBezTo>
                      <a:cubicBezTo>
                        <a:pt x="23" y="47"/>
                        <a:pt x="25" y="49"/>
                        <a:pt x="25" y="50"/>
                      </a:cubicBezTo>
                      <a:cubicBezTo>
                        <a:pt x="26" y="50"/>
                        <a:pt x="27" y="51"/>
                        <a:pt x="27" y="52"/>
                      </a:cubicBezTo>
                      <a:cubicBezTo>
                        <a:pt x="27" y="52"/>
                        <a:pt x="29" y="54"/>
                        <a:pt x="31" y="55"/>
                      </a:cubicBezTo>
                      <a:cubicBezTo>
                        <a:pt x="33" y="58"/>
                        <a:pt x="34" y="60"/>
                        <a:pt x="35" y="61"/>
                      </a:cubicBezTo>
                      <a:cubicBezTo>
                        <a:pt x="36" y="62"/>
                        <a:pt x="36" y="63"/>
                        <a:pt x="37" y="63"/>
                      </a:cubicBezTo>
                      <a:cubicBezTo>
                        <a:pt x="41" y="63"/>
                        <a:pt x="41" y="63"/>
                        <a:pt x="41" y="63"/>
                      </a:cubicBezTo>
                      <a:cubicBezTo>
                        <a:pt x="44" y="63"/>
                        <a:pt x="44" y="63"/>
                        <a:pt x="44" y="63"/>
                      </a:cubicBezTo>
                      <a:cubicBezTo>
                        <a:pt x="45" y="66"/>
                        <a:pt x="45" y="66"/>
                        <a:pt x="45" y="66"/>
                      </a:cubicBezTo>
                      <a:cubicBezTo>
                        <a:pt x="44" y="69"/>
                        <a:pt x="44" y="69"/>
                        <a:pt x="44" y="69"/>
                      </a:cubicBezTo>
                      <a:cubicBezTo>
                        <a:pt x="41" y="70"/>
                        <a:pt x="41" y="70"/>
                        <a:pt x="41" y="70"/>
                      </a:cubicBezTo>
                      <a:cubicBezTo>
                        <a:pt x="41" y="70"/>
                        <a:pt x="42" y="72"/>
                        <a:pt x="42" y="73"/>
                      </a:cubicBezTo>
                      <a:cubicBezTo>
                        <a:pt x="43" y="75"/>
                        <a:pt x="44" y="76"/>
                        <a:pt x="44" y="77"/>
                      </a:cubicBezTo>
                      <a:cubicBezTo>
                        <a:pt x="45" y="77"/>
                        <a:pt x="47" y="80"/>
                        <a:pt x="48" y="84"/>
                      </a:cubicBezTo>
                      <a:cubicBezTo>
                        <a:pt x="50" y="87"/>
                        <a:pt x="52" y="91"/>
                        <a:pt x="53" y="94"/>
                      </a:cubicBezTo>
                      <a:cubicBezTo>
                        <a:pt x="54" y="95"/>
                        <a:pt x="55" y="99"/>
                        <a:pt x="55" y="101"/>
                      </a:cubicBezTo>
                      <a:cubicBezTo>
                        <a:pt x="55" y="104"/>
                        <a:pt x="56" y="108"/>
                        <a:pt x="58" y="111"/>
                      </a:cubicBezTo>
                      <a:cubicBezTo>
                        <a:pt x="59" y="115"/>
                        <a:pt x="61" y="120"/>
                        <a:pt x="62" y="122"/>
                      </a:cubicBezTo>
                      <a:cubicBezTo>
                        <a:pt x="64" y="125"/>
                        <a:pt x="66" y="128"/>
                        <a:pt x="66" y="130"/>
                      </a:cubicBezTo>
                      <a:cubicBezTo>
                        <a:pt x="66" y="132"/>
                        <a:pt x="67" y="134"/>
                        <a:pt x="68" y="135"/>
                      </a:cubicBezTo>
                      <a:cubicBezTo>
                        <a:pt x="68" y="137"/>
                        <a:pt x="69" y="139"/>
                        <a:pt x="70" y="141"/>
                      </a:cubicBezTo>
                      <a:cubicBezTo>
                        <a:pt x="70" y="142"/>
                        <a:pt x="70" y="145"/>
                        <a:pt x="71" y="147"/>
                      </a:cubicBezTo>
                      <a:cubicBezTo>
                        <a:pt x="71" y="147"/>
                        <a:pt x="72" y="148"/>
                        <a:pt x="73" y="147"/>
                      </a:cubicBezTo>
                      <a:cubicBezTo>
                        <a:pt x="73" y="147"/>
                        <a:pt x="75" y="147"/>
                        <a:pt x="76" y="147"/>
                      </a:cubicBezTo>
                      <a:cubicBezTo>
                        <a:pt x="76" y="148"/>
                        <a:pt x="77" y="149"/>
                        <a:pt x="76" y="150"/>
                      </a:cubicBezTo>
                      <a:cubicBezTo>
                        <a:pt x="76" y="150"/>
                        <a:pt x="75" y="151"/>
                        <a:pt x="74" y="152"/>
                      </a:cubicBezTo>
                      <a:cubicBezTo>
                        <a:pt x="74" y="153"/>
                        <a:pt x="74" y="155"/>
                        <a:pt x="75" y="156"/>
                      </a:cubicBezTo>
                      <a:cubicBezTo>
                        <a:pt x="75" y="158"/>
                        <a:pt x="76" y="158"/>
                        <a:pt x="77" y="158"/>
                      </a:cubicBezTo>
                      <a:cubicBezTo>
                        <a:pt x="77" y="157"/>
                        <a:pt x="79" y="157"/>
                        <a:pt x="81" y="158"/>
                      </a:cubicBezTo>
                      <a:cubicBezTo>
                        <a:pt x="83" y="159"/>
                        <a:pt x="83" y="161"/>
                        <a:pt x="81" y="162"/>
                      </a:cubicBezTo>
                      <a:cubicBezTo>
                        <a:pt x="80" y="162"/>
                        <a:pt x="78" y="164"/>
                        <a:pt x="78" y="165"/>
                      </a:cubicBezTo>
                      <a:cubicBezTo>
                        <a:pt x="78" y="166"/>
                        <a:pt x="78" y="166"/>
                        <a:pt x="80" y="166"/>
                      </a:cubicBezTo>
                      <a:cubicBezTo>
                        <a:pt x="82" y="166"/>
                        <a:pt x="84" y="166"/>
                        <a:pt x="85" y="167"/>
                      </a:cubicBezTo>
                      <a:cubicBezTo>
                        <a:pt x="86" y="167"/>
                        <a:pt x="86" y="170"/>
                        <a:pt x="87" y="172"/>
                      </a:cubicBezTo>
                      <a:cubicBezTo>
                        <a:pt x="87" y="174"/>
                        <a:pt x="87" y="177"/>
                        <a:pt x="87" y="178"/>
                      </a:cubicBezTo>
                      <a:cubicBezTo>
                        <a:pt x="87" y="179"/>
                        <a:pt x="87" y="181"/>
                        <a:pt x="87" y="182"/>
                      </a:cubicBezTo>
                      <a:cubicBezTo>
                        <a:pt x="87" y="184"/>
                        <a:pt x="87" y="185"/>
                        <a:pt x="88" y="186"/>
                      </a:cubicBezTo>
                      <a:cubicBezTo>
                        <a:pt x="89" y="187"/>
                        <a:pt x="89" y="188"/>
                        <a:pt x="88" y="188"/>
                      </a:cubicBezTo>
                      <a:cubicBezTo>
                        <a:pt x="86" y="189"/>
                        <a:pt x="85" y="188"/>
                        <a:pt x="84" y="187"/>
                      </a:cubicBezTo>
                      <a:cubicBezTo>
                        <a:pt x="83" y="187"/>
                        <a:pt x="83" y="185"/>
                        <a:pt x="83" y="184"/>
                      </a:cubicBezTo>
                      <a:cubicBezTo>
                        <a:pt x="84" y="182"/>
                        <a:pt x="84" y="179"/>
                        <a:pt x="83" y="179"/>
                      </a:cubicBezTo>
                      <a:cubicBezTo>
                        <a:pt x="83" y="177"/>
                        <a:pt x="82" y="175"/>
                        <a:pt x="82" y="173"/>
                      </a:cubicBezTo>
                      <a:cubicBezTo>
                        <a:pt x="82" y="173"/>
                        <a:pt x="81" y="172"/>
                        <a:pt x="80" y="172"/>
                      </a:cubicBezTo>
                      <a:cubicBezTo>
                        <a:pt x="79" y="172"/>
                        <a:pt x="79" y="173"/>
                        <a:pt x="78" y="174"/>
                      </a:cubicBezTo>
                      <a:cubicBezTo>
                        <a:pt x="78" y="176"/>
                        <a:pt x="78" y="179"/>
                        <a:pt x="78" y="181"/>
                      </a:cubicBezTo>
                      <a:cubicBezTo>
                        <a:pt x="78" y="183"/>
                        <a:pt x="78" y="187"/>
                        <a:pt x="79" y="190"/>
                      </a:cubicBezTo>
                      <a:cubicBezTo>
                        <a:pt x="80" y="192"/>
                        <a:pt x="81" y="195"/>
                        <a:pt x="81" y="197"/>
                      </a:cubicBezTo>
                      <a:cubicBezTo>
                        <a:pt x="82" y="199"/>
                        <a:pt x="83" y="201"/>
                        <a:pt x="84" y="203"/>
                      </a:cubicBezTo>
                      <a:cubicBezTo>
                        <a:pt x="84" y="205"/>
                        <a:pt x="86" y="206"/>
                        <a:pt x="88" y="206"/>
                      </a:cubicBezTo>
                      <a:cubicBezTo>
                        <a:pt x="89" y="207"/>
                        <a:pt x="90" y="208"/>
                        <a:pt x="89" y="209"/>
                      </a:cubicBezTo>
                      <a:cubicBezTo>
                        <a:pt x="88" y="211"/>
                        <a:pt x="88" y="213"/>
                        <a:pt x="90" y="215"/>
                      </a:cubicBezTo>
                      <a:cubicBezTo>
                        <a:pt x="91" y="216"/>
                        <a:pt x="92" y="218"/>
                        <a:pt x="95" y="218"/>
                      </a:cubicBezTo>
                      <a:cubicBezTo>
                        <a:pt x="97" y="218"/>
                        <a:pt x="97" y="220"/>
                        <a:pt x="95" y="221"/>
                      </a:cubicBezTo>
                      <a:cubicBezTo>
                        <a:pt x="93" y="221"/>
                        <a:pt x="93" y="224"/>
                        <a:pt x="94" y="226"/>
                      </a:cubicBezTo>
                      <a:cubicBezTo>
                        <a:pt x="95" y="228"/>
                        <a:pt x="97" y="230"/>
                        <a:pt x="98" y="231"/>
                      </a:cubicBezTo>
                      <a:cubicBezTo>
                        <a:pt x="99" y="231"/>
                        <a:pt x="102" y="233"/>
                        <a:pt x="103" y="236"/>
                      </a:cubicBezTo>
                      <a:cubicBezTo>
                        <a:pt x="105" y="238"/>
                        <a:pt x="108" y="241"/>
                        <a:pt x="110" y="244"/>
                      </a:cubicBezTo>
                      <a:cubicBezTo>
                        <a:pt x="111" y="246"/>
                        <a:pt x="114" y="250"/>
                        <a:pt x="115" y="251"/>
                      </a:cubicBezTo>
                      <a:cubicBezTo>
                        <a:pt x="117" y="254"/>
                        <a:pt x="120" y="256"/>
                        <a:pt x="121" y="258"/>
                      </a:cubicBezTo>
                      <a:cubicBezTo>
                        <a:pt x="123" y="259"/>
                        <a:pt x="124" y="260"/>
                        <a:pt x="126" y="261"/>
                      </a:cubicBezTo>
                      <a:cubicBezTo>
                        <a:pt x="126" y="261"/>
                        <a:pt x="127" y="260"/>
                        <a:pt x="128" y="259"/>
                      </a:cubicBezTo>
                      <a:cubicBezTo>
                        <a:pt x="129" y="258"/>
                        <a:pt x="130" y="255"/>
                        <a:pt x="132" y="253"/>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1218870">
                    <a:defRPr/>
                  </a:pPr>
                  <a:endParaRPr lang="ro-RO" sz="2000">
                    <a:solidFill>
                      <a:sysClr val="windowText" lastClr="000000"/>
                    </a:solidFill>
                    <a:latin typeface="Trebuchet MS" panose="020B0703020202090204" pitchFamily="34" charset="0"/>
                    <a:cs typeface="Arial" panose="020B0604020202020204" pitchFamily="34" charset="0"/>
                  </a:endParaRPr>
                </a:p>
              </p:txBody>
            </p:sp>
            <p:sp>
              <p:nvSpPr>
                <p:cNvPr id="37" name="Freeform 21">
                  <a:extLst>
                    <a:ext uri="{FF2B5EF4-FFF2-40B4-BE49-F238E27FC236}">
                      <a16:creationId xmlns:a16="http://schemas.microsoft.com/office/drawing/2014/main" id="{9EDB2B77-AFD3-B307-345A-D2381EB705CE}"/>
                    </a:ext>
                  </a:extLst>
                </p:cNvPr>
                <p:cNvSpPr>
                  <a:spLocks/>
                </p:cNvSpPr>
                <p:nvPr/>
              </p:nvSpPr>
              <p:spPr bwMode="auto">
                <a:xfrm>
                  <a:off x="4720291" y="2579245"/>
                  <a:ext cx="824888" cy="646597"/>
                </a:xfrm>
                <a:custGeom>
                  <a:avLst/>
                  <a:gdLst/>
                  <a:ahLst/>
                  <a:cxnLst>
                    <a:cxn ang="0">
                      <a:pos x="432" y="129"/>
                    </a:cxn>
                    <a:cxn ang="0">
                      <a:pos x="429" y="108"/>
                    </a:cxn>
                    <a:cxn ang="0">
                      <a:pos x="435" y="87"/>
                    </a:cxn>
                    <a:cxn ang="0">
                      <a:pos x="430" y="61"/>
                    </a:cxn>
                    <a:cxn ang="0">
                      <a:pos x="430" y="41"/>
                    </a:cxn>
                    <a:cxn ang="0">
                      <a:pos x="397" y="33"/>
                    </a:cxn>
                    <a:cxn ang="0">
                      <a:pos x="360" y="29"/>
                    </a:cxn>
                    <a:cxn ang="0">
                      <a:pos x="319" y="32"/>
                    </a:cxn>
                    <a:cxn ang="0">
                      <a:pos x="272" y="40"/>
                    </a:cxn>
                    <a:cxn ang="0">
                      <a:pos x="256" y="24"/>
                    </a:cxn>
                    <a:cxn ang="0">
                      <a:pos x="225" y="45"/>
                    </a:cxn>
                    <a:cxn ang="0">
                      <a:pos x="195" y="55"/>
                    </a:cxn>
                    <a:cxn ang="0">
                      <a:pos x="159" y="42"/>
                    </a:cxn>
                    <a:cxn ang="0">
                      <a:pos x="122" y="28"/>
                    </a:cxn>
                    <a:cxn ang="0">
                      <a:pos x="96" y="8"/>
                    </a:cxn>
                    <a:cxn ang="0">
                      <a:pos x="71" y="18"/>
                    </a:cxn>
                    <a:cxn ang="0">
                      <a:pos x="90" y="29"/>
                    </a:cxn>
                    <a:cxn ang="0">
                      <a:pos x="72" y="45"/>
                    </a:cxn>
                    <a:cxn ang="0">
                      <a:pos x="74" y="68"/>
                    </a:cxn>
                    <a:cxn ang="0">
                      <a:pos x="49" y="77"/>
                    </a:cxn>
                    <a:cxn ang="0">
                      <a:pos x="39" y="103"/>
                    </a:cxn>
                    <a:cxn ang="0">
                      <a:pos x="9" y="108"/>
                    </a:cxn>
                    <a:cxn ang="0">
                      <a:pos x="0" y="127"/>
                    </a:cxn>
                    <a:cxn ang="0">
                      <a:pos x="7" y="140"/>
                    </a:cxn>
                    <a:cxn ang="0">
                      <a:pos x="14" y="153"/>
                    </a:cxn>
                    <a:cxn ang="0">
                      <a:pos x="4" y="160"/>
                    </a:cxn>
                    <a:cxn ang="0">
                      <a:pos x="16" y="170"/>
                    </a:cxn>
                    <a:cxn ang="0">
                      <a:pos x="12" y="182"/>
                    </a:cxn>
                    <a:cxn ang="0">
                      <a:pos x="11" y="197"/>
                    </a:cxn>
                    <a:cxn ang="0">
                      <a:pos x="16" y="209"/>
                    </a:cxn>
                    <a:cxn ang="0">
                      <a:pos x="12" y="227"/>
                    </a:cxn>
                    <a:cxn ang="0">
                      <a:pos x="20" y="249"/>
                    </a:cxn>
                    <a:cxn ang="0">
                      <a:pos x="23" y="279"/>
                    </a:cxn>
                    <a:cxn ang="0">
                      <a:pos x="26" y="311"/>
                    </a:cxn>
                    <a:cxn ang="0">
                      <a:pos x="35" y="339"/>
                    </a:cxn>
                    <a:cxn ang="0">
                      <a:pos x="56" y="354"/>
                    </a:cxn>
                    <a:cxn ang="0">
                      <a:pos x="77" y="350"/>
                    </a:cxn>
                    <a:cxn ang="0">
                      <a:pos x="92" y="325"/>
                    </a:cxn>
                    <a:cxn ang="0">
                      <a:pos x="97" y="304"/>
                    </a:cxn>
                    <a:cxn ang="0">
                      <a:pos x="124" y="284"/>
                    </a:cxn>
                    <a:cxn ang="0">
                      <a:pos x="154" y="284"/>
                    </a:cxn>
                    <a:cxn ang="0">
                      <a:pos x="158" y="258"/>
                    </a:cxn>
                    <a:cxn ang="0">
                      <a:pos x="193" y="262"/>
                    </a:cxn>
                    <a:cxn ang="0">
                      <a:pos x="210" y="244"/>
                    </a:cxn>
                    <a:cxn ang="0">
                      <a:pos x="230" y="234"/>
                    </a:cxn>
                    <a:cxn ang="0">
                      <a:pos x="250" y="209"/>
                    </a:cxn>
                    <a:cxn ang="0">
                      <a:pos x="267" y="211"/>
                    </a:cxn>
                    <a:cxn ang="0">
                      <a:pos x="283" y="187"/>
                    </a:cxn>
                    <a:cxn ang="0">
                      <a:pos x="289" y="160"/>
                    </a:cxn>
                    <a:cxn ang="0">
                      <a:pos x="311" y="145"/>
                    </a:cxn>
                    <a:cxn ang="0">
                      <a:pos x="337" y="132"/>
                    </a:cxn>
                    <a:cxn ang="0">
                      <a:pos x="366" y="141"/>
                    </a:cxn>
                    <a:cxn ang="0">
                      <a:pos x="396" y="142"/>
                    </a:cxn>
                    <a:cxn ang="0">
                      <a:pos x="399" y="171"/>
                    </a:cxn>
                    <a:cxn ang="0">
                      <a:pos x="423" y="187"/>
                    </a:cxn>
                    <a:cxn ang="0">
                      <a:pos x="433" y="154"/>
                    </a:cxn>
                    <a:cxn ang="0">
                      <a:pos x="454" y="145"/>
                    </a:cxn>
                  </a:cxnLst>
                  <a:rect l="0" t="0" r="r" b="b"/>
                  <a:pathLst>
                    <a:path w="455" h="357">
                      <a:moveTo>
                        <a:pt x="454" y="145"/>
                      </a:moveTo>
                      <a:cubicBezTo>
                        <a:pt x="453" y="144"/>
                        <a:pt x="450" y="142"/>
                        <a:pt x="448" y="141"/>
                      </a:cubicBezTo>
                      <a:cubicBezTo>
                        <a:pt x="446" y="139"/>
                        <a:pt x="443" y="138"/>
                        <a:pt x="442" y="137"/>
                      </a:cubicBezTo>
                      <a:cubicBezTo>
                        <a:pt x="441" y="135"/>
                        <a:pt x="440" y="135"/>
                        <a:pt x="438" y="135"/>
                      </a:cubicBezTo>
                      <a:cubicBezTo>
                        <a:pt x="438" y="134"/>
                        <a:pt x="437" y="133"/>
                        <a:pt x="436" y="131"/>
                      </a:cubicBezTo>
                      <a:cubicBezTo>
                        <a:pt x="435" y="130"/>
                        <a:pt x="434" y="129"/>
                        <a:pt x="432" y="129"/>
                      </a:cubicBezTo>
                      <a:cubicBezTo>
                        <a:pt x="431" y="128"/>
                        <a:pt x="430" y="126"/>
                        <a:pt x="429" y="126"/>
                      </a:cubicBezTo>
                      <a:cubicBezTo>
                        <a:pt x="429" y="124"/>
                        <a:pt x="430" y="122"/>
                        <a:pt x="432" y="122"/>
                      </a:cubicBezTo>
                      <a:cubicBezTo>
                        <a:pt x="434" y="122"/>
                        <a:pt x="435" y="120"/>
                        <a:pt x="435" y="120"/>
                      </a:cubicBezTo>
                      <a:cubicBezTo>
                        <a:pt x="435" y="119"/>
                        <a:pt x="435" y="116"/>
                        <a:pt x="435" y="115"/>
                      </a:cubicBezTo>
                      <a:cubicBezTo>
                        <a:pt x="435" y="114"/>
                        <a:pt x="434" y="112"/>
                        <a:pt x="433" y="111"/>
                      </a:cubicBezTo>
                      <a:cubicBezTo>
                        <a:pt x="431" y="110"/>
                        <a:pt x="430" y="109"/>
                        <a:pt x="429" y="108"/>
                      </a:cubicBezTo>
                      <a:cubicBezTo>
                        <a:pt x="429" y="107"/>
                        <a:pt x="429" y="105"/>
                        <a:pt x="431" y="104"/>
                      </a:cubicBezTo>
                      <a:cubicBezTo>
                        <a:pt x="432" y="104"/>
                        <a:pt x="434" y="103"/>
                        <a:pt x="435" y="103"/>
                      </a:cubicBezTo>
                      <a:cubicBezTo>
                        <a:pt x="435" y="102"/>
                        <a:pt x="437" y="101"/>
                        <a:pt x="438" y="99"/>
                      </a:cubicBezTo>
                      <a:cubicBezTo>
                        <a:pt x="439" y="98"/>
                        <a:pt x="440" y="97"/>
                        <a:pt x="440" y="95"/>
                      </a:cubicBezTo>
                      <a:cubicBezTo>
                        <a:pt x="440" y="93"/>
                        <a:pt x="439" y="92"/>
                        <a:pt x="438" y="90"/>
                      </a:cubicBezTo>
                      <a:cubicBezTo>
                        <a:pt x="438" y="88"/>
                        <a:pt x="436" y="87"/>
                        <a:pt x="435" y="87"/>
                      </a:cubicBezTo>
                      <a:cubicBezTo>
                        <a:pt x="434" y="87"/>
                        <a:pt x="434" y="86"/>
                        <a:pt x="435" y="85"/>
                      </a:cubicBezTo>
                      <a:cubicBezTo>
                        <a:pt x="436" y="84"/>
                        <a:pt x="437" y="81"/>
                        <a:pt x="437" y="80"/>
                      </a:cubicBezTo>
                      <a:cubicBezTo>
                        <a:pt x="437" y="78"/>
                        <a:pt x="437" y="76"/>
                        <a:pt x="436" y="74"/>
                      </a:cubicBezTo>
                      <a:cubicBezTo>
                        <a:pt x="435" y="71"/>
                        <a:pt x="434" y="70"/>
                        <a:pt x="434" y="69"/>
                      </a:cubicBezTo>
                      <a:cubicBezTo>
                        <a:pt x="433" y="68"/>
                        <a:pt x="432" y="66"/>
                        <a:pt x="431" y="65"/>
                      </a:cubicBezTo>
                      <a:cubicBezTo>
                        <a:pt x="431" y="64"/>
                        <a:pt x="430" y="61"/>
                        <a:pt x="430" y="61"/>
                      </a:cubicBezTo>
                      <a:cubicBezTo>
                        <a:pt x="429" y="59"/>
                        <a:pt x="430" y="57"/>
                        <a:pt x="430" y="56"/>
                      </a:cubicBezTo>
                      <a:cubicBezTo>
                        <a:pt x="430" y="55"/>
                        <a:pt x="433" y="54"/>
                        <a:pt x="435" y="52"/>
                      </a:cubicBezTo>
                      <a:cubicBezTo>
                        <a:pt x="438" y="51"/>
                        <a:pt x="440" y="49"/>
                        <a:pt x="440" y="48"/>
                      </a:cubicBezTo>
                      <a:cubicBezTo>
                        <a:pt x="441" y="48"/>
                        <a:pt x="442" y="48"/>
                        <a:pt x="441" y="46"/>
                      </a:cubicBezTo>
                      <a:cubicBezTo>
                        <a:pt x="441" y="45"/>
                        <a:pt x="438" y="43"/>
                        <a:pt x="437" y="43"/>
                      </a:cubicBezTo>
                      <a:cubicBezTo>
                        <a:pt x="435" y="43"/>
                        <a:pt x="432" y="42"/>
                        <a:pt x="430" y="41"/>
                      </a:cubicBezTo>
                      <a:cubicBezTo>
                        <a:pt x="428" y="41"/>
                        <a:pt x="428" y="40"/>
                        <a:pt x="427" y="39"/>
                      </a:cubicBezTo>
                      <a:cubicBezTo>
                        <a:pt x="427" y="37"/>
                        <a:pt x="425" y="35"/>
                        <a:pt x="424" y="35"/>
                      </a:cubicBezTo>
                      <a:cubicBezTo>
                        <a:pt x="422" y="33"/>
                        <a:pt x="420" y="32"/>
                        <a:pt x="419" y="31"/>
                      </a:cubicBezTo>
                      <a:cubicBezTo>
                        <a:pt x="417" y="30"/>
                        <a:pt x="413" y="30"/>
                        <a:pt x="411" y="31"/>
                      </a:cubicBezTo>
                      <a:cubicBezTo>
                        <a:pt x="410" y="31"/>
                        <a:pt x="406" y="32"/>
                        <a:pt x="403" y="32"/>
                      </a:cubicBezTo>
                      <a:cubicBezTo>
                        <a:pt x="402" y="33"/>
                        <a:pt x="398" y="33"/>
                        <a:pt x="397" y="33"/>
                      </a:cubicBezTo>
                      <a:cubicBezTo>
                        <a:pt x="396" y="32"/>
                        <a:pt x="394" y="31"/>
                        <a:pt x="392" y="31"/>
                      </a:cubicBezTo>
                      <a:cubicBezTo>
                        <a:pt x="390" y="31"/>
                        <a:pt x="387" y="32"/>
                        <a:pt x="386" y="33"/>
                      </a:cubicBezTo>
                      <a:cubicBezTo>
                        <a:pt x="384" y="34"/>
                        <a:pt x="381" y="33"/>
                        <a:pt x="379" y="31"/>
                      </a:cubicBezTo>
                      <a:cubicBezTo>
                        <a:pt x="378" y="29"/>
                        <a:pt x="376" y="27"/>
                        <a:pt x="375" y="26"/>
                      </a:cubicBezTo>
                      <a:cubicBezTo>
                        <a:pt x="373" y="27"/>
                        <a:pt x="370" y="27"/>
                        <a:pt x="368" y="27"/>
                      </a:cubicBezTo>
                      <a:cubicBezTo>
                        <a:pt x="367" y="28"/>
                        <a:pt x="363" y="28"/>
                        <a:pt x="360" y="29"/>
                      </a:cubicBezTo>
                      <a:cubicBezTo>
                        <a:pt x="358" y="30"/>
                        <a:pt x="354" y="31"/>
                        <a:pt x="352" y="31"/>
                      </a:cubicBezTo>
                      <a:cubicBezTo>
                        <a:pt x="350" y="31"/>
                        <a:pt x="348" y="32"/>
                        <a:pt x="348" y="33"/>
                      </a:cubicBezTo>
                      <a:cubicBezTo>
                        <a:pt x="348" y="34"/>
                        <a:pt x="346" y="36"/>
                        <a:pt x="345" y="36"/>
                      </a:cubicBezTo>
                      <a:cubicBezTo>
                        <a:pt x="344" y="37"/>
                        <a:pt x="340" y="37"/>
                        <a:pt x="336" y="37"/>
                      </a:cubicBezTo>
                      <a:cubicBezTo>
                        <a:pt x="334" y="38"/>
                        <a:pt x="329" y="37"/>
                        <a:pt x="327" y="36"/>
                      </a:cubicBezTo>
                      <a:cubicBezTo>
                        <a:pt x="325" y="35"/>
                        <a:pt x="321" y="34"/>
                        <a:pt x="319" y="32"/>
                      </a:cubicBezTo>
                      <a:cubicBezTo>
                        <a:pt x="318" y="30"/>
                        <a:pt x="313" y="31"/>
                        <a:pt x="311" y="32"/>
                      </a:cubicBezTo>
                      <a:cubicBezTo>
                        <a:pt x="309" y="33"/>
                        <a:pt x="305" y="36"/>
                        <a:pt x="303" y="38"/>
                      </a:cubicBezTo>
                      <a:cubicBezTo>
                        <a:pt x="302" y="38"/>
                        <a:pt x="298" y="40"/>
                        <a:pt x="295" y="41"/>
                      </a:cubicBezTo>
                      <a:cubicBezTo>
                        <a:pt x="293" y="41"/>
                        <a:pt x="289" y="41"/>
                        <a:pt x="287" y="41"/>
                      </a:cubicBezTo>
                      <a:cubicBezTo>
                        <a:pt x="286" y="41"/>
                        <a:pt x="282" y="41"/>
                        <a:pt x="279" y="42"/>
                      </a:cubicBezTo>
                      <a:cubicBezTo>
                        <a:pt x="277" y="42"/>
                        <a:pt x="274" y="42"/>
                        <a:pt x="272" y="40"/>
                      </a:cubicBezTo>
                      <a:cubicBezTo>
                        <a:pt x="270" y="39"/>
                        <a:pt x="269" y="38"/>
                        <a:pt x="270" y="37"/>
                      </a:cubicBezTo>
                      <a:cubicBezTo>
                        <a:pt x="271" y="36"/>
                        <a:pt x="273" y="33"/>
                        <a:pt x="273" y="32"/>
                      </a:cubicBezTo>
                      <a:cubicBezTo>
                        <a:pt x="273" y="30"/>
                        <a:pt x="272" y="27"/>
                        <a:pt x="272" y="26"/>
                      </a:cubicBezTo>
                      <a:cubicBezTo>
                        <a:pt x="272" y="25"/>
                        <a:pt x="270" y="23"/>
                        <a:pt x="268" y="22"/>
                      </a:cubicBezTo>
                      <a:cubicBezTo>
                        <a:pt x="267" y="22"/>
                        <a:pt x="264" y="22"/>
                        <a:pt x="262" y="23"/>
                      </a:cubicBezTo>
                      <a:cubicBezTo>
                        <a:pt x="260" y="23"/>
                        <a:pt x="258" y="24"/>
                        <a:pt x="256" y="24"/>
                      </a:cubicBezTo>
                      <a:cubicBezTo>
                        <a:pt x="254" y="24"/>
                        <a:pt x="250" y="25"/>
                        <a:pt x="248" y="26"/>
                      </a:cubicBezTo>
                      <a:cubicBezTo>
                        <a:pt x="245" y="27"/>
                        <a:pt x="240" y="29"/>
                        <a:pt x="237" y="30"/>
                      </a:cubicBezTo>
                      <a:cubicBezTo>
                        <a:pt x="234" y="30"/>
                        <a:pt x="232" y="32"/>
                        <a:pt x="232" y="33"/>
                      </a:cubicBezTo>
                      <a:cubicBezTo>
                        <a:pt x="231" y="34"/>
                        <a:pt x="231" y="37"/>
                        <a:pt x="230" y="39"/>
                      </a:cubicBezTo>
                      <a:cubicBezTo>
                        <a:pt x="229" y="40"/>
                        <a:pt x="227" y="42"/>
                        <a:pt x="227" y="42"/>
                      </a:cubicBezTo>
                      <a:cubicBezTo>
                        <a:pt x="226" y="42"/>
                        <a:pt x="225" y="43"/>
                        <a:pt x="225" y="45"/>
                      </a:cubicBezTo>
                      <a:cubicBezTo>
                        <a:pt x="225" y="46"/>
                        <a:pt x="225" y="49"/>
                        <a:pt x="224" y="50"/>
                      </a:cubicBezTo>
                      <a:cubicBezTo>
                        <a:pt x="224" y="52"/>
                        <a:pt x="222" y="53"/>
                        <a:pt x="220" y="52"/>
                      </a:cubicBezTo>
                      <a:cubicBezTo>
                        <a:pt x="219" y="52"/>
                        <a:pt x="215" y="53"/>
                        <a:pt x="211" y="56"/>
                      </a:cubicBezTo>
                      <a:cubicBezTo>
                        <a:pt x="209" y="58"/>
                        <a:pt x="205" y="59"/>
                        <a:pt x="203" y="59"/>
                      </a:cubicBezTo>
                      <a:cubicBezTo>
                        <a:pt x="203" y="59"/>
                        <a:pt x="200" y="58"/>
                        <a:pt x="199" y="58"/>
                      </a:cubicBezTo>
                      <a:cubicBezTo>
                        <a:pt x="197" y="57"/>
                        <a:pt x="195" y="55"/>
                        <a:pt x="195" y="55"/>
                      </a:cubicBezTo>
                      <a:cubicBezTo>
                        <a:pt x="195" y="54"/>
                        <a:pt x="195" y="51"/>
                        <a:pt x="195" y="50"/>
                      </a:cubicBezTo>
                      <a:cubicBezTo>
                        <a:pt x="195" y="49"/>
                        <a:pt x="193" y="45"/>
                        <a:pt x="193" y="44"/>
                      </a:cubicBezTo>
                      <a:cubicBezTo>
                        <a:pt x="192" y="42"/>
                        <a:pt x="189" y="41"/>
                        <a:pt x="187" y="41"/>
                      </a:cubicBezTo>
                      <a:cubicBezTo>
                        <a:pt x="185" y="41"/>
                        <a:pt x="181" y="41"/>
                        <a:pt x="179" y="41"/>
                      </a:cubicBezTo>
                      <a:cubicBezTo>
                        <a:pt x="176" y="42"/>
                        <a:pt x="172" y="42"/>
                        <a:pt x="169" y="42"/>
                      </a:cubicBezTo>
                      <a:cubicBezTo>
                        <a:pt x="167" y="42"/>
                        <a:pt x="161" y="42"/>
                        <a:pt x="159" y="42"/>
                      </a:cubicBezTo>
                      <a:cubicBezTo>
                        <a:pt x="155" y="42"/>
                        <a:pt x="152" y="41"/>
                        <a:pt x="151" y="40"/>
                      </a:cubicBezTo>
                      <a:cubicBezTo>
                        <a:pt x="151" y="41"/>
                        <a:pt x="149" y="40"/>
                        <a:pt x="146" y="40"/>
                      </a:cubicBezTo>
                      <a:cubicBezTo>
                        <a:pt x="144" y="40"/>
                        <a:pt x="142" y="38"/>
                        <a:pt x="140" y="36"/>
                      </a:cubicBezTo>
                      <a:cubicBezTo>
                        <a:pt x="138" y="34"/>
                        <a:pt x="135" y="32"/>
                        <a:pt x="134" y="31"/>
                      </a:cubicBezTo>
                      <a:cubicBezTo>
                        <a:pt x="133" y="29"/>
                        <a:pt x="130" y="28"/>
                        <a:pt x="128" y="28"/>
                      </a:cubicBezTo>
                      <a:cubicBezTo>
                        <a:pt x="127" y="28"/>
                        <a:pt x="124" y="29"/>
                        <a:pt x="122" y="28"/>
                      </a:cubicBezTo>
                      <a:cubicBezTo>
                        <a:pt x="119" y="27"/>
                        <a:pt x="116" y="25"/>
                        <a:pt x="113" y="24"/>
                      </a:cubicBezTo>
                      <a:cubicBezTo>
                        <a:pt x="110" y="22"/>
                        <a:pt x="107" y="20"/>
                        <a:pt x="107" y="19"/>
                      </a:cubicBezTo>
                      <a:cubicBezTo>
                        <a:pt x="107" y="18"/>
                        <a:pt x="107" y="15"/>
                        <a:pt x="107" y="12"/>
                      </a:cubicBezTo>
                      <a:cubicBezTo>
                        <a:pt x="106" y="10"/>
                        <a:pt x="106" y="7"/>
                        <a:pt x="105" y="7"/>
                      </a:cubicBezTo>
                      <a:cubicBezTo>
                        <a:pt x="104" y="6"/>
                        <a:pt x="101" y="7"/>
                        <a:pt x="99" y="8"/>
                      </a:cubicBezTo>
                      <a:cubicBezTo>
                        <a:pt x="98" y="9"/>
                        <a:pt x="96" y="9"/>
                        <a:pt x="96" y="8"/>
                      </a:cubicBezTo>
                      <a:cubicBezTo>
                        <a:pt x="95" y="7"/>
                        <a:pt x="93" y="5"/>
                        <a:pt x="92" y="3"/>
                      </a:cubicBezTo>
                      <a:cubicBezTo>
                        <a:pt x="90" y="1"/>
                        <a:pt x="89" y="0"/>
                        <a:pt x="89" y="0"/>
                      </a:cubicBezTo>
                      <a:cubicBezTo>
                        <a:pt x="89" y="0"/>
                        <a:pt x="87" y="2"/>
                        <a:pt x="85" y="6"/>
                      </a:cubicBezTo>
                      <a:cubicBezTo>
                        <a:pt x="82" y="8"/>
                        <a:pt x="78" y="12"/>
                        <a:pt x="76" y="12"/>
                      </a:cubicBezTo>
                      <a:cubicBezTo>
                        <a:pt x="74" y="13"/>
                        <a:pt x="72" y="13"/>
                        <a:pt x="72" y="14"/>
                      </a:cubicBezTo>
                      <a:cubicBezTo>
                        <a:pt x="71" y="14"/>
                        <a:pt x="70" y="16"/>
                        <a:pt x="71" y="18"/>
                      </a:cubicBezTo>
                      <a:cubicBezTo>
                        <a:pt x="71" y="20"/>
                        <a:pt x="71" y="22"/>
                        <a:pt x="72" y="24"/>
                      </a:cubicBezTo>
                      <a:cubicBezTo>
                        <a:pt x="72" y="25"/>
                        <a:pt x="71" y="26"/>
                        <a:pt x="70" y="26"/>
                      </a:cubicBezTo>
                      <a:cubicBezTo>
                        <a:pt x="69" y="25"/>
                        <a:pt x="68" y="27"/>
                        <a:pt x="69" y="28"/>
                      </a:cubicBezTo>
                      <a:cubicBezTo>
                        <a:pt x="70" y="30"/>
                        <a:pt x="72" y="31"/>
                        <a:pt x="74" y="31"/>
                      </a:cubicBezTo>
                      <a:cubicBezTo>
                        <a:pt x="77" y="31"/>
                        <a:pt x="80" y="30"/>
                        <a:pt x="82" y="30"/>
                      </a:cubicBezTo>
                      <a:cubicBezTo>
                        <a:pt x="83" y="29"/>
                        <a:pt x="87" y="29"/>
                        <a:pt x="90" y="29"/>
                      </a:cubicBezTo>
                      <a:cubicBezTo>
                        <a:pt x="91" y="28"/>
                        <a:pt x="94" y="29"/>
                        <a:pt x="94" y="31"/>
                      </a:cubicBezTo>
                      <a:cubicBezTo>
                        <a:pt x="94" y="33"/>
                        <a:pt x="92" y="34"/>
                        <a:pt x="91" y="34"/>
                      </a:cubicBezTo>
                      <a:cubicBezTo>
                        <a:pt x="88" y="34"/>
                        <a:pt x="85" y="35"/>
                        <a:pt x="84" y="35"/>
                      </a:cubicBezTo>
                      <a:cubicBezTo>
                        <a:pt x="83" y="35"/>
                        <a:pt x="81" y="36"/>
                        <a:pt x="79" y="36"/>
                      </a:cubicBezTo>
                      <a:cubicBezTo>
                        <a:pt x="77" y="38"/>
                        <a:pt x="75" y="40"/>
                        <a:pt x="75" y="42"/>
                      </a:cubicBezTo>
                      <a:cubicBezTo>
                        <a:pt x="74" y="42"/>
                        <a:pt x="73" y="44"/>
                        <a:pt x="72" y="45"/>
                      </a:cubicBezTo>
                      <a:cubicBezTo>
                        <a:pt x="71" y="45"/>
                        <a:pt x="69" y="47"/>
                        <a:pt x="67" y="47"/>
                      </a:cubicBezTo>
                      <a:cubicBezTo>
                        <a:pt x="67" y="48"/>
                        <a:pt x="63" y="49"/>
                        <a:pt x="61" y="49"/>
                      </a:cubicBezTo>
                      <a:cubicBezTo>
                        <a:pt x="59" y="50"/>
                        <a:pt x="58" y="50"/>
                        <a:pt x="59" y="51"/>
                      </a:cubicBezTo>
                      <a:cubicBezTo>
                        <a:pt x="61" y="53"/>
                        <a:pt x="64" y="55"/>
                        <a:pt x="66" y="57"/>
                      </a:cubicBezTo>
                      <a:cubicBezTo>
                        <a:pt x="68" y="59"/>
                        <a:pt x="70" y="61"/>
                        <a:pt x="71" y="63"/>
                      </a:cubicBezTo>
                      <a:cubicBezTo>
                        <a:pt x="73" y="64"/>
                        <a:pt x="74" y="66"/>
                        <a:pt x="74" y="68"/>
                      </a:cubicBezTo>
                      <a:cubicBezTo>
                        <a:pt x="75" y="69"/>
                        <a:pt x="74" y="71"/>
                        <a:pt x="73" y="73"/>
                      </a:cubicBezTo>
                      <a:cubicBezTo>
                        <a:pt x="71" y="74"/>
                        <a:pt x="70" y="75"/>
                        <a:pt x="69" y="77"/>
                      </a:cubicBezTo>
                      <a:cubicBezTo>
                        <a:pt x="68" y="79"/>
                        <a:pt x="65" y="81"/>
                        <a:pt x="63" y="82"/>
                      </a:cubicBezTo>
                      <a:cubicBezTo>
                        <a:pt x="61" y="82"/>
                        <a:pt x="58" y="83"/>
                        <a:pt x="56" y="83"/>
                      </a:cubicBezTo>
                      <a:cubicBezTo>
                        <a:pt x="55" y="82"/>
                        <a:pt x="53" y="80"/>
                        <a:pt x="52" y="79"/>
                      </a:cubicBezTo>
                      <a:cubicBezTo>
                        <a:pt x="52" y="78"/>
                        <a:pt x="50" y="77"/>
                        <a:pt x="49" y="77"/>
                      </a:cubicBezTo>
                      <a:cubicBezTo>
                        <a:pt x="48" y="76"/>
                        <a:pt x="47" y="77"/>
                        <a:pt x="46" y="78"/>
                      </a:cubicBezTo>
                      <a:cubicBezTo>
                        <a:pt x="46" y="79"/>
                        <a:pt x="46" y="81"/>
                        <a:pt x="47" y="83"/>
                      </a:cubicBezTo>
                      <a:cubicBezTo>
                        <a:pt x="47" y="84"/>
                        <a:pt x="46" y="87"/>
                        <a:pt x="45" y="89"/>
                      </a:cubicBezTo>
                      <a:cubicBezTo>
                        <a:pt x="43" y="90"/>
                        <a:pt x="42" y="93"/>
                        <a:pt x="42" y="96"/>
                      </a:cubicBezTo>
                      <a:cubicBezTo>
                        <a:pt x="42" y="98"/>
                        <a:pt x="41" y="101"/>
                        <a:pt x="40" y="102"/>
                      </a:cubicBezTo>
                      <a:cubicBezTo>
                        <a:pt x="39" y="102"/>
                        <a:pt x="39" y="103"/>
                        <a:pt x="39" y="103"/>
                      </a:cubicBezTo>
                      <a:cubicBezTo>
                        <a:pt x="39" y="103"/>
                        <a:pt x="38" y="104"/>
                        <a:pt x="36" y="105"/>
                      </a:cubicBezTo>
                      <a:cubicBezTo>
                        <a:pt x="34" y="106"/>
                        <a:pt x="31" y="108"/>
                        <a:pt x="31" y="109"/>
                      </a:cubicBezTo>
                      <a:cubicBezTo>
                        <a:pt x="30" y="111"/>
                        <a:pt x="28" y="112"/>
                        <a:pt x="27" y="111"/>
                      </a:cubicBezTo>
                      <a:cubicBezTo>
                        <a:pt x="26" y="110"/>
                        <a:pt x="23" y="110"/>
                        <a:pt x="22" y="109"/>
                      </a:cubicBezTo>
                      <a:cubicBezTo>
                        <a:pt x="20" y="109"/>
                        <a:pt x="18" y="104"/>
                        <a:pt x="16" y="104"/>
                      </a:cubicBezTo>
                      <a:cubicBezTo>
                        <a:pt x="14" y="104"/>
                        <a:pt x="11" y="108"/>
                        <a:pt x="9" y="108"/>
                      </a:cubicBezTo>
                      <a:cubicBezTo>
                        <a:pt x="6" y="108"/>
                        <a:pt x="6" y="108"/>
                        <a:pt x="6" y="108"/>
                      </a:cubicBezTo>
                      <a:cubicBezTo>
                        <a:pt x="5" y="110"/>
                        <a:pt x="4" y="113"/>
                        <a:pt x="4" y="113"/>
                      </a:cubicBezTo>
                      <a:cubicBezTo>
                        <a:pt x="3" y="115"/>
                        <a:pt x="2" y="116"/>
                        <a:pt x="1" y="117"/>
                      </a:cubicBezTo>
                      <a:cubicBezTo>
                        <a:pt x="1" y="118"/>
                        <a:pt x="0" y="119"/>
                        <a:pt x="0" y="120"/>
                      </a:cubicBezTo>
                      <a:cubicBezTo>
                        <a:pt x="0" y="122"/>
                        <a:pt x="0" y="124"/>
                        <a:pt x="0" y="124"/>
                      </a:cubicBezTo>
                      <a:cubicBezTo>
                        <a:pt x="0" y="124"/>
                        <a:pt x="0" y="126"/>
                        <a:pt x="0" y="127"/>
                      </a:cubicBezTo>
                      <a:cubicBezTo>
                        <a:pt x="1" y="128"/>
                        <a:pt x="2" y="129"/>
                        <a:pt x="2" y="129"/>
                      </a:cubicBezTo>
                      <a:cubicBezTo>
                        <a:pt x="3" y="129"/>
                        <a:pt x="3" y="129"/>
                        <a:pt x="2" y="130"/>
                      </a:cubicBezTo>
                      <a:cubicBezTo>
                        <a:pt x="2" y="131"/>
                        <a:pt x="1" y="132"/>
                        <a:pt x="2" y="134"/>
                      </a:cubicBezTo>
                      <a:cubicBezTo>
                        <a:pt x="3" y="135"/>
                        <a:pt x="3" y="136"/>
                        <a:pt x="3" y="137"/>
                      </a:cubicBezTo>
                      <a:cubicBezTo>
                        <a:pt x="3" y="139"/>
                        <a:pt x="4" y="140"/>
                        <a:pt x="4" y="140"/>
                      </a:cubicBezTo>
                      <a:cubicBezTo>
                        <a:pt x="5" y="140"/>
                        <a:pt x="6" y="140"/>
                        <a:pt x="7" y="140"/>
                      </a:cubicBezTo>
                      <a:cubicBezTo>
                        <a:pt x="8" y="140"/>
                        <a:pt x="8" y="140"/>
                        <a:pt x="6" y="141"/>
                      </a:cubicBezTo>
                      <a:cubicBezTo>
                        <a:pt x="4" y="142"/>
                        <a:pt x="3" y="143"/>
                        <a:pt x="3" y="144"/>
                      </a:cubicBezTo>
                      <a:cubicBezTo>
                        <a:pt x="3" y="145"/>
                        <a:pt x="3" y="146"/>
                        <a:pt x="3" y="147"/>
                      </a:cubicBezTo>
                      <a:cubicBezTo>
                        <a:pt x="4" y="148"/>
                        <a:pt x="5" y="149"/>
                        <a:pt x="6" y="150"/>
                      </a:cubicBezTo>
                      <a:cubicBezTo>
                        <a:pt x="7" y="150"/>
                        <a:pt x="9" y="150"/>
                        <a:pt x="10" y="150"/>
                      </a:cubicBezTo>
                      <a:cubicBezTo>
                        <a:pt x="11" y="151"/>
                        <a:pt x="13" y="152"/>
                        <a:pt x="14" y="153"/>
                      </a:cubicBezTo>
                      <a:cubicBezTo>
                        <a:pt x="14" y="154"/>
                        <a:pt x="16" y="154"/>
                        <a:pt x="17" y="156"/>
                      </a:cubicBezTo>
                      <a:cubicBezTo>
                        <a:pt x="18" y="157"/>
                        <a:pt x="18" y="157"/>
                        <a:pt x="16" y="155"/>
                      </a:cubicBezTo>
                      <a:cubicBezTo>
                        <a:pt x="14" y="155"/>
                        <a:pt x="11" y="153"/>
                        <a:pt x="11" y="153"/>
                      </a:cubicBezTo>
                      <a:cubicBezTo>
                        <a:pt x="9" y="153"/>
                        <a:pt x="7" y="153"/>
                        <a:pt x="6" y="153"/>
                      </a:cubicBezTo>
                      <a:cubicBezTo>
                        <a:pt x="5" y="153"/>
                        <a:pt x="4" y="154"/>
                        <a:pt x="4" y="156"/>
                      </a:cubicBezTo>
                      <a:cubicBezTo>
                        <a:pt x="4" y="156"/>
                        <a:pt x="4" y="159"/>
                        <a:pt x="4" y="160"/>
                      </a:cubicBezTo>
                      <a:cubicBezTo>
                        <a:pt x="4" y="161"/>
                        <a:pt x="4" y="162"/>
                        <a:pt x="4" y="163"/>
                      </a:cubicBezTo>
                      <a:cubicBezTo>
                        <a:pt x="4" y="164"/>
                        <a:pt x="4" y="166"/>
                        <a:pt x="4" y="167"/>
                      </a:cubicBezTo>
                      <a:cubicBezTo>
                        <a:pt x="4" y="168"/>
                        <a:pt x="4" y="170"/>
                        <a:pt x="4" y="171"/>
                      </a:cubicBezTo>
                      <a:cubicBezTo>
                        <a:pt x="4" y="172"/>
                        <a:pt x="5" y="172"/>
                        <a:pt x="7" y="171"/>
                      </a:cubicBezTo>
                      <a:cubicBezTo>
                        <a:pt x="8" y="170"/>
                        <a:pt x="11" y="169"/>
                        <a:pt x="12" y="169"/>
                      </a:cubicBezTo>
                      <a:cubicBezTo>
                        <a:pt x="14" y="169"/>
                        <a:pt x="16" y="170"/>
                        <a:pt x="16" y="170"/>
                      </a:cubicBezTo>
                      <a:cubicBezTo>
                        <a:pt x="16" y="171"/>
                        <a:pt x="15" y="173"/>
                        <a:pt x="13" y="173"/>
                      </a:cubicBezTo>
                      <a:cubicBezTo>
                        <a:pt x="13" y="173"/>
                        <a:pt x="12" y="174"/>
                        <a:pt x="11" y="175"/>
                      </a:cubicBezTo>
                      <a:cubicBezTo>
                        <a:pt x="11" y="175"/>
                        <a:pt x="11" y="176"/>
                        <a:pt x="12" y="177"/>
                      </a:cubicBezTo>
                      <a:cubicBezTo>
                        <a:pt x="12" y="177"/>
                        <a:pt x="13" y="177"/>
                        <a:pt x="13" y="178"/>
                      </a:cubicBezTo>
                      <a:cubicBezTo>
                        <a:pt x="13" y="179"/>
                        <a:pt x="13" y="181"/>
                        <a:pt x="14" y="182"/>
                      </a:cubicBezTo>
                      <a:cubicBezTo>
                        <a:pt x="14" y="183"/>
                        <a:pt x="13" y="183"/>
                        <a:pt x="12" y="182"/>
                      </a:cubicBezTo>
                      <a:cubicBezTo>
                        <a:pt x="12" y="182"/>
                        <a:pt x="11" y="181"/>
                        <a:pt x="10" y="181"/>
                      </a:cubicBezTo>
                      <a:cubicBezTo>
                        <a:pt x="9" y="181"/>
                        <a:pt x="8" y="181"/>
                        <a:pt x="8" y="182"/>
                      </a:cubicBezTo>
                      <a:cubicBezTo>
                        <a:pt x="7" y="183"/>
                        <a:pt x="7" y="184"/>
                        <a:pt x="6" y="185"/>
                      </a:cubicBezTo>
                      <a:cubicBezTo>
                        <a:pt x="6" y="187"/>
                        <a:pt x="6" y="188"/>
                        <a:pt x="6" y="189"/>
                      </a:cubicBezTo>
                      <a:cubicBezTo>
                        <a:pt x="6" y="191"/>
                        <a:pt x="7" y="193"/>
                        <a:pt x="8" y="193"/>
                      </a:cubicBezTo>
                      <a:cubicBezTo>
                        <a:pt x="9" y="194"/>
                        <a:pt x="10" y="196"/>
                        <a:pt x="11" y="197"/>
                      </a:cubicBezTo>
                      <a:cubicBezTo>
                        <a:pt x="11" y="197"/>
                        <a:pt x="11" y="198"/>
                        <a:pt x="10" y="198"/>
                      </a:cubicBezTo>
                      <a:cubicBezTo>
                        <a:pt x="8" y="198"/>
                        <a:pt x="7" y="199"/>
                        <a:pt x="7" y="200"/>
                      </a:cubicBezTo>
                      <a:cubicBezTo>
                        <a:pt x="7" y="202"/>
                        <a:pt x="7" y="204"/>
                        <a:pt x="7" y="204"/>
                      </a:cubicBezTo>
                      <a:cubicBezTo>
                        <a:pt x="7" y="204"/>
                        <a:pt x="9" y="205"/>
                        <a:pt x="10" y="206"/>
                      </a:cubicBezTo>
                      <a:cubicBezTo>
                        <a:pt x="10" y="207"/>
                        <a:pt x="12" y="208"/>
                        <a:pt x="13" y="208"/>
                      </a:cubicBezTo>
                      <a:cubicBezTo>
                        <a:pt x="13" y="208"/>
                        <a:pt x="15" y="209"/>
                        <a:pt x="16" y="209"/>
                      </a:cubicBezTo>
                      <a:cubicBezTo>
                        <a:pt x="16" y="210"/>
                        <a:pt x="17" y="212"/>
                        <a:pt x="16" y="213"/>
                      </a:cubicBezTo>
                      <a:cubicBezTo>
                        <a:pt x="15" y="214"/>
                        <a:pt x="14" y="214"/>
                        <a:pt x="12" y="213"/>
                      </a:cubicBezTo>
                      <a:cubicBezTo>
                        <a:pt x="11" y="212"/>
                        <a:pt x="10" y="212"/>
                        <a:pt x="10" y="214"/>
                      </a:cubicBezTo>
                      <a:cubicBezTo>
                        <a:pt x="10" y="215"/>
                        <a:pt x="10" y="218"/>
                        <a:pt x="11" y="220"/>
                      </a:cubicBezTo>
                      <a:cubicBezTo>
                        <a:pt x="11" y="221"/>
                        <a:pt x="12" y="223"/>
                        <a:pt x="12" y="224"/>
                      </a:cubicBezTo>
                      <a:cubicBezTo>
                        <a:pt x="12" y="225"/>
                        <a:pt x="12" y="226"/>
                        <a:pt x="12" y="227"/>
                      </a:cubicBezTo>
                      <a:cubicBezTo>
                        <a:pt x="12" y="228"/>
                        <a:pt x="13" y="230"/>
                        <a:pt x="14" y="231"/>
                      </a:cubicBezTo>
                      <a:cubicBezTo>
                        <a:pt x="15" y="233"/>
                        <a:pt x="16" y="235"/>
                        <a:pt x="16" y="237"/>
                      </a:cubicBezTo>
                      <a:cubicBezTo>
                        <a:pt x="17" y="239"/>
                        <a:pt x="17" y="241"/>
                        <a:pt x="17" y="242"/>
                      </a:cubicBezTo>
                      <a:cubicBezTo>
                        <a:pt x="17" y="244"/>
                        <a:pt x="17" y="246"/>
                        <a:pt x="17" y="246"/>
                      </a:cubicBezTo>
                      <a:cubicBezTo>
                        <a:pt x="18" y="246"/>
                        <a:pt x="19" y="247"/>
                        <a:pt x="19" y="247"/>
                      </a:cubicBezTo>
                      <a:cubicBezTo>
                        <a:pt x="20" y="248"/>
                        <a:pt x="20" y="249"/>
                        <a:pt x="20" y="249"/>
                      </a:cubicBezTo>
                      <a:cubicBezTo>
                        <a:pt x="19" y="250"/>
                        <a:pt x="19" y="251"/>
                        <a:pt x="19" y="253"/>
                      </a:cubicBezTo>
                      <a:cubicBezTo>
                        <a:pt x="20" y="254"/>
                        <a:pt x="20" y="257"/>
                        <a:pt x="19" y="257"/>
                      </a:cubicBezTo>
                      <a:cubicBezTo>
                        <a:pt x="19" y="257"/>
                        <a:pt x="20" y="259"/>
                        <a:pt x="21" y="260"/>
                      </a:cubicBezTo>
                      <a:cubicBezTo>
                        <a:pt x="21" y="261"/>
                        <a:pt x="22" y="263"/>
                        <a:pt x="22" y="264"/>
                      </a:cubicBezTo>
                      <a:cubicBezTo>
                        <a:pt x="22" y="266"/>
                        <a:pt x="22" y="269"/>
                        <a:pt x="22" y="272"/>
                      </a:cubicBezTo>
                      <a:cubicBezTo>
                        <a:pt x="23" y="275"/>
                        <a:pt x="23" y="278"/>
                        <a:pt x="23" y="279"/>
                      </a:cubicBezTo>
                      <a:cubicBezTo>
                        <a:pt x="23" y="280"/>
                        <a:pt x="23" y="283"/>
                        <a:pt x="23" y="286"/>
                      </a:cubicBezTo>
                      <a:cubicBezTo>
                        <a:pt x="24" y="288"/>
                        <a:pt x="24" y="292"/>
                        <a:pt x="24" y="294"/>
                      </a:cubicBezTo>
                      <a:cubicBezTo>
                        <a:pt x="25" y="296"/>
                        <a:pt x="25" y="299"/>
                        <a:pt x="25" y="301"/>
                      </a:cubicBezTo>
                      <a:cubicBezTo>
                        <a:pt x="26" y="303"/>
                        <a:pt x="26" y="304"/>
                        <a:pt x="26" y="305"/>
                      </a:cubicBezTo>
                      <a:cubicBezTo>
                        <a:pt x="26" y="306"/>
                        <a:pt x="26" y="307"/>
                        <a:pt x="26" y="307"/>
                      </a:cubicBezTo>
                      <a:cubicBezTo>
                        <a:pt x="25" y="307"/>
                        <a:pt x="25" y="310"/>
                        <a:pt x="26" y="311"/>
                      </a:cubicBezTo>
                      <a:cubicBezTo>
                        <a:pt x="26" y="314"/>
                        <a:pt x="27" y="318"/>
                        <a:pt x="28" y="320"/>
                      </a:cubicBezTo>
                      <a:cubicBezTo>
                        <a:pt x="28" y="322"/>
                        <a:pt x="29" y="325"/>
                        <a:pt x="30" y="326"/>
                      </a:cubicBezTo>
                      <a:cubicBezTo>
                        <a:pt x="30" y="328"/>
                        <a:pt x="31" y="329"/>
                        <a:pt x="32" y="328"/>
                      </a:cubicBezTo>
                      <a:cubicBezTo>
                        <a:pt x="33" y="328"/>
                        <a:pt x="33" y="328"/>
                        <a:pt x="32" y="330"/>
                      </a:cubicBezTo>
                      <a:cubicBezTo>
                        <a:pt x="31" y="331"/>
                        <a:pt x="31" y="332"/>
                        <a:pt x="31" y="334"/>
                      </a:cubicBezTo>
                      <a:cubicBezTo>
                        <a:pt x="32" y="336"/>
                        <a:pt x="33" y="338"/>
                        <a:pt x="35" y="339"/>
                      </a:cubicBezTo>
                      <a:cubicBezTo>
                        <a:pt x="36" y="341"/>
                        <a:pt x="38" y="342"/>
                        <a:pt x="38" y="344"/>
                      </a:cubicBezTo>
                      <a:cubicBezTo>
                        <a:pt x="39" y="345"/>
                        <a:pt x="40" y="346"/>
                        <a:pt x="40" y="348"/>
                      </a:cubicBezTo>
                      <a:cubicBezTo>
                        <a:pt x="40" y="348"/>
                        <a:pt x="40" y="349"/>
                        <a:pt x="40" y="350"/>
                      </a:cubicBezTo>
                      <a:cubicBezTo>
                        <a:pt x="40" y="350"/>
                        <a:pt x="43" y="350"/>
                        <a:pt x="46" y="349"/>
                      </a:cubicBezTo>
                      <a:cubicBezTo>
                        <a:pt x="48" y="349"/>
                        <a:pt x="52" y="349"/>
                        <a:pt x="54" y="349"/>
                      </a:cubicBezTo>
                      <a:cubicBezTo>
                        <a:pt x="55" y="350"/>
                        <a:pt x="56" y="352"/>
                        <a:pt x="56" y="354"/>
                      </a:cubicBezTo>
                      <a:cubicBezTo>
                        <a:pt x="56" y="354"/>
                        <a:pt x="58" y="356"/>
                        <a:pt x="60" y="356"/>
                      </a:cubicBezTo>
                      <a:cubicBezTo>
                        <a:pt x="62" y="357"/>
                        <a:pt x="65" y="357"/>
                        <a:pt x="66" y="356"/>
                      </a:cubicBezTo>
                      <a:cubicBezTo>
                        <a:pt x="67" y="356"/>
                        <a:pt x="69" y="356"/>
                        <a:pt x="69" y="356"/>
                      </a:cubicBezTo>
                      <a:cubicBezTo>
                        <a:pt x="69" y="356"/>
                        <a:pt x="70" y="354"/>
                        <a:pt x="71" y="353"/>
                      </a:cubicBezTo>
                      <a:cubicBezTo>
                        <a:pt x="72" y="352"/>
                        <a:pt x="73" y="351"/>
                        <a:pt x="74" y="350"/>
                      </a:cubicBezTo>
                      <a:cubicBezTo>
                        <a:pt x="74" y="350"/>
                        <a:pt x="76" y="350"/>
                        <a:pt x="77" y="350"/>
                      </a:cubicBezTo>
                      <a:cubicBezTo>
                        <a:pt x="77" y="351"/>
                        <a:pt x="79" y="351"/>
                        <a:pt x="81" y="351"/>
                      </a:cubicBezTo>
                      <a:cubicBezTo>
                        <a:pt x="82" y="350"/>
                        <a:pt x="84" y="349"/>
                        <a:pt x="84" y="349"/>
                      </a:cubicBezTo>
                      <a:cubicBezTo>
                        <a:pt x="85" y="349"/>
                        <a:pt x="86" y="346"/>
                        <a:pt x="86" y="344"/>
                      </a:cubicBezTo>
                      <a:cubicBezTo>
                        <a:pt x="87" y="343"/>
                        <a:pt x="88" y="339"/>
                        <a:pt x="88" y="338"/>
                      </a:cubicBezTo>
                      <a:cubicBezTo>
                        <a:pt x="89" y="336"/>
                        <a:pt x="91" y="332"/>
                        <a:pt x="92" y="331"/>
                      </a:cubicBezTo>
                      <a:cubicBezTo>
                        <a:pt x="93" y="329"/>
                        <a:pt x="93" y="326"/>
                        <a:pt x="92" y="325"/>
                      </a:cubicBezTo>
                      <a:cubicBezTo>
                        <a:pt x="92" y="323"/>
                        <a:pt x="89" y="321"/>
                        <a:pt x="86" y="321"/>
                      </a:cubicBezTo>
                      <a:cubicBezTo>
                        <a:pt x="85" y="320"/>
                        <a:pt x="83" y="318"/>
                        <a:pt x="84" y="317"/>
                      </a:cubicBezTo>
                      <a:cubicBezTo>
                        <a:pt x="86" y="315"/>
                        <a:pt x="85" y="312"/>
                        <a:pt x="82" y="311"/>
                      </a:cubicBezTo>
                      <a:cubicBezTo>
                        <a:pt x="80" y="310"/>
                        <a:pt x="80" y="308"/>
                        <a:pt x="83" y="306"/>
                      </a:cubicBezTo>
                      <a:cubicBezTo>
                        <a:pt x="85" y="306"/>
                        <a:pt x="89" y="304"/>
                        <a:pt x="91" y="304"/>
                      </a:cubicBezTo>
                      <a:cubicBezTo>
                        <a:pt x="93" y="303"/>
                        <a:pt x="96" y="304"/>
                        <a:pt x="97" y="304"/>
                      </a:cubicBezTo>
                      <a:cubicBezTo>
                        <a:pt x="98" y="305"/>
                        <a:pt x="101" y="304"/>
                        <a:pt x="102" y="303"/>
                      </a:cubicBezTo>
                      <a:cubicBezTo>
                        <a:pt x="104" y="301"/>
                        <a:pt x="107" y="299"/>
                        <a:pt x="109" y="298"/>
                      </a:cubicBezTo>
                      <a:cubicBezTo>
                        <a:pt x="110" y="297"/>
                        <a:pt x="112" y="296"/>
                        <a:pt x="113" y="296"/>
                      </a:cubicBezTo>
                      <a:cubicBezTo>
                        <a:pt x="114" y="296"/>
                        <a:pt x="116" y="295"/>
                        <a:pt x="116" y="293"/>
                      </a:cubicBezTo>
                      <a:cubicBezTo>
                        <a:pt x="117" y="292"/>
                        <a:pt x="117" y="290"/>
                        <a:pt x="119" y="288"/>
                      </a:cubicBezTo>
                      <a:cubicBezTo>
                        <a:pt x="120" y="286"/>
                        <a:pt x="122" y="284"/>
                        <a:pt x="124" y="284"/>
                      </a:cubicBezTo>
                      <a:cubicBezTo>
                        <a:pt x="125" y="284"/>
                        <a:pt x="128" y="286"/>
                        <a:pt x="129" y="287"/>
                      </a:cubicBezTo>
                      <a:cubicBezTo>
                        <a:pt x="130" y="288"/>
                        <a:pt x="132" y="289"/>
                        <a:pt x="133" y="289"/>
                      </a:cubicBezTo>
                      <a:cubicBezTo>
                        <a:pt x="134" y="289"/>
                        <a:pt x="136" y="288"/>
                        <a:pt x="137" y="286"/>
                      </a:cubicBezTo>
                      <a:cubicBezTo>
                        <a:pt x="138" y="286"/>
                        <a:pt x="140" y="284"/>
                        <a:pt x="141" y="285"/>
                      </a:cubicBezTo>
                      <a:cubicBezTo>
                        <a:pt x="142" y="285"/>
                        <a:pt x="145" y="285"/>
                        <a:pt x="147" y="285"/>
                      </a:cubicBezTo>
                      <a:cubicBezTo>
                        <a:pt x="149" y="285"/>
                        <a:pt x="152" y="284"/>
                        <a:pt x="154" y="284"/>
                      </a:cubicBezTo>
                      <a:cubicBezTo>
                        <a:pt x="157" y="285"/>
                        <a:pt x="158" y="283"/>
                        <a:pt x="159" y="282"/>
                      </a:cubicBezTo>
                      <a:cubicBezTo>
                        <a:pt x="160" y="280"/>
                        <a:pt x="160" y="278"/>
                        <a:pt x="159" y="277"/>
                      </a:cubicBezTo>
                      <a:cubicBezTo>
                        <a:pt x="158" y="276"/>
                        <a:pt x="158" y="273"/>
                        <a:pt x="158" y="272"/>
                      </a:cubicBezTo>
                      <a:cubicBezTo>
                        <a:pt x="158" y="271"/>
                        <a:pt x="158" y="269"/>
                        <a:pt x="157" y="268"/>
                      </a:cubicBezTo>
                      <a:cubicBezTo>
                        <a:pt x="156" y="267"/>
                        <a:pt x="156" y="264"/>
                        <a:pt x="156" y="263"/>
                      </a:cubicBezTo>
                      <a:cubicBezTo>
                        <a:pt x="156" y="262"/>
                        <a:pt x="156" y="259"/>
                        <a:pt x="158" y="258"/>
                      </a:cubicBezTo>
                      <a:cubicBezTo>
                        <a:pt x="159" y="256"/>
                        <a:pt x="161" y="256"/>
                        <a:pt x="163" y="258"/>
                      </a:cubicBezTo>
                      <a:cubicBezTo>
                        <a:pt x="164" y="260"/>
                        <a:pt x="165" y="261"/>
                        <a:pt x="166" y="262"/>
                      </a:cubicBezTo>
                      <a:cubicBezTo>
                        <a:pt x="167" y="262"/>
                        <a:pt x="169" y="263"/>
                        <a:pt x="171" y="264"/>
                      </a:cubicBezTo>
                      <a:cubicBezTo>
                        <a:pt x="173" y="264"/>
                        <a:pt x="176" y="264"/>
                        <a:pt x="179" y="264"/>
                      </a:cubicBezTo>
                      <a:cubicBezTo>
                        <a:pt x="181" y="264"/>
                        <a:pt x="185" y="263"/>
                        <a:pt x="187" y="263"/>
                      </a:cubicBezTo>
                      <a:cubicBezTo>
                        <a:pt x="188" y="262"/>
                        <a:pt x="191" y="262"/>
                        <a:pt x="193" y="262"/>
                      </a:cubicBezTo>
                      <a:cubicBezTo>
                        <a:pt x="196" y="262"/>
                        <a:pt x="198" y="262"/>
                        <a:pt x="200" y="262"/>
                      </a:cubicBezTo>
                      <a:cubicBezTo>
                        <a:pt x="201" y="262"/>
                        <a:pt x="202" y="261"/>
                        <a:pt x="201" y="260"/>
                      </a:cubicBezTo>
                      <a:cubicBezTo>
                        <a:pt x="199" y="259"/>
                        <a:pt x="199" y="256"/>
                        <a:pt x="199" y="255"/>
                      </a:cubicBezTo>
                      <a:cubicBezTo>
                        <a:pt x="199" y="253"/>
                        <a:pt x="199" y="250"/>
                        <a:pt x="199" y="249"/>
                      </a:cubicBezTo>
                      <a:cubicBezTo>
                        <a:pt x="199" y="248"/>
                        <a:pt x="201" y="246"/>
                        <a:pt x="204" y="245"/>
                      </a:cubicBezTo>
                      <a:cubicBezTo>
                        <a:pt x="205" y="244"/>
                        <a:pt x="208" y="243"/>
                        <a:pt x="210" y="244"/>
                      </a:cubicBezTo>
                      <a:cubicBezTo>
                        <a:pt x="212" y="246"/>
                        <a:pt x="214" y="246"/>
                        <a:pt x="215" y="245"/>
                      </a:cubicBezTo>
                      <a:cubicBezTo>
                        <a:pt x="217" y="244"/>
                        <a:pt x="219" y="242"/>
                        <a:pt x="220" y="241"/>
                      </a:cubicBezTo>
                      <a:cubicBezTo>
                        <a:pt x="221" y="241"/>
                        <a:pt x="221" y="239"/>
                        <a:pt x="222" y="239"/>
                      </a:cubicBezTo>
                      <a:cubicBezTo>
                        <a:pt x="223" y="239"/>
                        <a:pt x="224" y="237"/>
                        <a:pt x="224" y="235"/>
                      </a:cubicBezTo>
                      <a:cubicBezTo>
                        <a:pt x="224" y="235"/>
                        <a:pt x="225" y="234"/>
                        <a:pt x="227" y="234"/>
                      </a:cubicBezTo>
                      <a:cubicBezTo>
                        <a:pt x="228" y="234"/>
                        <a:pt x="229" y="234"/>
                        <a:pt x="230" y="234"/>
                      </a:cubicBezTo>
                      <a:cubicBezTo>
                        <a:pt x="230" y="233"/>
                        <a:pt x="231" y="231"/>
                        <a:pt x="231" y="229"/>
                      </a:cubicBezTo>
                      <a:cubicBezTo>
                        <a:pt x="231" y="228"/>
                        <a:pt x="232" y="226"/>
                        <a:pt x="232" y="224"/>
                      </a:cubicBezTo>
                      <a:cubicBezTo>
                        <a:pt x="232" y="223"/>
                        <a:pt x="234" y="221"/>
                        <a:pt x="236" y="219"/>
                      </a:cubicBezTo>
                      <a:cubicBezTo>
                        <a:pt x="238" y="218"/>
                        <a:pt x="242" y="215"/>
                        <a:pt x="244" y="214"/>
                      </a:cubicBezTo>
                      <a:cubicBezTo>
                        <a:pt x="246" y="213"/>
                        <a:pt x="248" y="211"/>
                        <a:pt x="249" y="212"/>
                      </a:cubicBezTo>
                      <a:cubicBezTo>
                        <a:pt x="250" y="212"/>
                        <a:pt x="250" y="211"/>
                        <a:pt x="250" y="209"/>
                      </a:cubicBezTo>
                      <a:cubicBezTo>
                        <a:pt x="250" y="208"/>
                        <a:pt x="251" y="206"/>
                        <a:pt x="252" y="204"/>
                      </a:cubicBezTo>
                      <a:cubicBezTo>
                        <a:pt x="253" y="203"/>
                        <a:pt x="255" y="203"/>
                        <a:pt x="255" y="204"/>
                      </a:cubicBezTo>
                      <a:cubicBezTo>
                        <a:pt x="256" y="206"/>
                        <a:pt x="257" y="208"/>
                        <a:pt x="258" y="208"/>
                      </a:cubicBezTo>
                      <a:cubicBezTo>
                        <a:pt x="259" y="209"/>
                        <a:pt x="260" y="211"/>
                        <a:pt x="260" y="212"/>
                      </a:cubicBezTo>
                      <a:cubicBezTo>
                        <a:pt x="261" y="212"/>
                        <a:pt x="263" y="213"/>
                        <a:pt x="265" y="212"/>
                      </a:cubicBezTo>
                      <a:cubicBezTo>
                        <a:pt x="266" y="212"/>
                        <a:pt x="267" y="211"/>
                        <a:pt x="267" y="211"/>
                      </a:cubicBezTo>
                      <a:cubicBezTo>
                        <a:pt x="267" y="211"/>
                        <a:pt x="268" y="209"/>
                        <a:pt x="268" y="206"/>
                      </a:cubicBezTo>
                      <a:cubicBezTo>
                        <a:pt x="268" y="204"/>
                        <a:pt x="270" y="200"/>
                        <a:pt x="272" y="200"/>
                      </a:cubicBezTo>
                      <a:cubicBezTo>
                        <a:pt x="273" y="199"/>
                        <a:pt x="276" y="198"/>
                        <a:pt x="276" y="197"/>
                      </a:cubicBezTo>
                      <a:cubicBezTo>
                        <a:pt x="277" y="195"/>
                        <a:pt x="278" y="193"/>
                        <a:pt x="278" y="193"/>
                      </a:cubicBezTo>
                      <a:cubicBezTo>
                        <a:pt x="278" y="191"/>
                        <a:pt x="279" y="190"/>
                        <a:pt x="280" y="190"/>
                      </a:cubicBezTo>
                      <a:cubicBezTo>
                        <a:pt x="281" y="190"/>
                        <a:pt x="283" y="188"/>
                        <a:pt x="283" y="187"/>
                      </a:cubicBezTo>
                      <a:cubicBezTo>
                        <a:pt x="284" y="186"/>
                        <a:pt x="286" y="184"/>
                        <a:pt x="286" y="184"/>
                      </a:cubicBezTo>
                      <a:cubicBezTo>
                        <a:pt x="287" y="183"/>
                        <a:pt x="287" y="181"/>
                        <a:pt x="286" y="178"/>
                      </a:cubicBezTo>
                      <a:cubicBezTo>
                        <a:pt x="284" y="176"/>
                        <a:pt x="283" y="174"/>
                        <a:pt x="283" y="173"/>
                      </a:cubicBezTo>
                      <a:cubicBezTo>
                        <a:pt x="283" y="172"/>
                        <a:pt x="284" y="171"/>
                        <a:pt x="284" y="170"/>
                      </a:cubicBezTo>
                      <a:cubicBezTo>
                        <a:pt x="285" y="168"/>
                        <a:pt x="286" y="167"/>
                        <a:pt x="287" y="165"/>
                      </a:cubicBezTo>
                      <a:cubicBezTo>
                        <a:pt x="289" y="165"/>
                        <a:pt x="289" y="162"/>
                        <a:pt x="289" y="160"/>
                      </a:cubicBezTo>
                      <a:cubicBezTo>
                        <a:pt x="289" y="159"/>
                        <a:pt x="289" y="156"/>
                        <a:pt x="291" y="156"/>
                      </a:cubicBezTo>
                      <a:cubicBezTo>
                        <a:pt x="292" y="155"/>
                        <a:pt x="294" y="156"/>
                        <a:pt x="296" y="158"/>
                      </a:cubicBezTo>
                      <a:cubicBezTo>
                        <a:pt x="297" y="158"/>
                        <a:pt x="299" y="159"/>
                        <a:pt x="301" y="159"/>
                      </a:cubicBezTo>
                      <a:cubicBezTo>
                        <a:pt x="304" y="159"/>
                        <a:pt x="305" y="157"/>
                        <a:pt x="305" y="154"/>
                      </a:cubicBezTo>
                      <a:cubicBezTo>
                        <a:pt x="305" y="152"/>
                        <a:pt x="306" y="150"/>
                        <a:pt x="307" y="150"/>
                      </a:cubicBezTo>
                      <a:cubicBezTo>
                        <a:pt x="308" y="149"/>
                        <a:pt x="310" y="147"/>
                        <a:pt x="311" y="145"/>
                      </a:cubicBezTo>
                      <a:cubicBezTo>
                        <a:pt x="312" y="143"/>
                        <a:pt x="312" y="139"/>
                        <a:pt x="313" y="138"/>
                      </a:cubicBezTo>
                      <a:cubicBezTo>
                        <a:pt x="313" y="136"/>
                        <a:pt x="313" y="132"/>
                        <a:pt x="313" y="129"/>
                      </a:cubicBezTo>
                      <a:cubicBezTo>
                        <a:pt x="313" y="127"/>
                        <a:pt x="315" y="126"/>
                        <a:pt x="318" y="127"/>
                      </a:cubicBezTo>
                      <a:cubicBezTo>
                        <a:pt x="319" y="128"/>
                        <a:pt x="323" y="130"/>
                        <a:pt x="325" y="129"/>
                      </a:cubicBezTo>
                      <a:cubicBezTo>
                        <a:pt x="327" y="129"/>
                        <a:pt x="329" y="129"/>
                        <a:pt x="330" y="130"/>
                      </a:cubicBezTo>
                      <a:cubicBezTo>
                        <a:pt x="331" y="131"/>
                        <a:pt x="335" y="131"/>
                        <a:pt x="337" y="132"/>
                      </a:cubicBezTo>
                      <a:cubicBezTo>
                        <a:pt x="339" y="132"/>
                        <a:pt x="342" y="134"/>
                        <a:pt x="343" y="136"/>
                      </a:cubicBezTo>
                      <a:cubicBezTo>
                        <a:pt x="344" y="138"/>
                        <a:pt x="346" y="139"/>
                        <a:pt x="346" y="139"/>
                      </a:cubicBezTo>
                      <a:cubicBezTo>
                        <a:pt x="347" y="139"/>
                        <a:pt x="350" y="140"/>
                        <a:pt x="352" y="140"/>
                      </a:cubicBezTo>
                      <a:cubicBezTo>
                        <a:pt x="354" y="141"/>
                        <a:pt x="356" y="141"/>
                        <a:pt x="359" y="140"/>
                      </a:cubicBezTo>
                      <a:cubicBezTo>
                        <a:pt x="361" y="139"/>
                        <a:pt x="363" y="140"/>
                        <a:pt x="363" y="141"/>
                      </a:cubicBezTo>
                      <a:cubicBezTo>
                        <a:pt x="364" y="142"/>
                        <a:pt x="365" y="142"/>
                        <a:pt x="366" y="141"/>
                      </a:cubicBezTo>
                      <a:cubicBezTo>
                        <a:pt x="367" y="141"/>
                        <a:pt x="369" y="142"/>
                        <a:pt x="370" y="143"/>
                      </a:cubicBezTo>
                      <a:cubicBezTo>
                        <a:pt x="371" y="143"/>
                        <a:pt x="373" y="144"/>
                        <a:pt x="374" y="145"/>
                      </a:cubicBezTo>
                      <a:cubicBezTo>
                        <a:pt x="376" y="145"/>
                        <a:pt x="378" y="145"/>
                        <a:pt x="379" y="145"/>
                      </a:cubicBezTo>
                      <a:cubicBezTo>
                        <a:pt x="380" y="145"/>
                        <a:pt x="382" y="144"/>
                        <a:pt x="384" y="144"/>
                      </a:cubicBezTo>
                      <a:cubicBezTo>
                        <a:pt x="386" y="143"/>
                        <a:pt x="388" y="142"/>
                        <a:pt x="390" y="142"/>
                      </a:cubicBezTo>
                      <a:cubicBezTo>
                        <a:pt x="392" y="142"/>
                        <a:pt x="395" y="142"/>
                        <a:pt x="396" y="142"/>
                      </a:cubicBezTo>
                      <a:cubicBezTo>
                        <a:pt x="397" y="143"/>
                        <a:pt x="399" y="146"/>
                        <a:pt x="400" y="147"/>
                      </a:cubicBezTo>
                      <a:cubicBezTo>
                        <a:pt x="402" y="148"/>
                        <a:pt x="403" y="151"/>
                        <a:pt x="403" y="152"/>
                      </a:cubicBezTo>
                      <a:cubicBezTo>
                        <a:pt x="404" y="154"/>
                        <a:pt x="403" y="156"/>
                        <a:pt x="402" y="157"/>
                      </a:cubicBezTo>
                      <a:cubicBezTo>
                        <a:pt x="401" y="158"/>
                        <a:pt x="401" y="160"/>
                        <a:pt x="401" y="162"/>
                      </a:cubicBezTo>
                      <a:cubicBezTo>
                        <a:pt x="401" y="163"/>
                        <a:pt x="399" y="166"/>
                        <a:pt x="399" y="167"/>
                      </a:cubicBezTo>
                      <a:cubicBezTo>
                        <a:pt x="398" y="168"/>
                        <a:pt x="398" y="169"/>
                        <a:pt x="399" y="171"/>
                      </a:cubicBezTo>
                      <a:cubicBezTo>
                        <a:pt x="401" y="173"/>
                        <a:pt x="403" y="176"/>
                        <a:pt x="404" y="179"/>
                      </a:cubicBezTo>
                      <a:cubicBezTo>
                        <a:pt x="405" y="181"/>
                        <a:pt x="406" y="184"/>
                        <a:pt x="407" y="185"/>
                      </a:cubicBezTo>
                      <a:cubicBezTo>
                        <a:pt x="407" y="187"/>
                        <a:pt x="409" y="188"/>
                        <a:pt x="411" y="188"/>
                      </a:cubicBezTo>
                      <a:cubicBezTo>
                        <a:pt x="413" y="188"/>
                        <a:pt x="416" y="189"/>
                        <a:pt x="418" y="190"/>
                      </a:cubicBezTo>
                      <a:cubicBezTo>
                        <a:pt x="419" y="190"/>
                        <a:pt x="420" y="190"/>
                        <a:pt x="420" y="190"/>
                      </a:cubicBezTo>
                      <a:cubicBezTo>
                        <a:pt x="420" y="190"/>
                        <a:pt x="422" y="189"/>
                        <a:pt x="423" y="187"/>
                      </a:cubicBezTo>
                      <a:cubicBezTo>
                        <a:pt x="425" y="186"/>
                        <a:pt x="425" y="184"/>
                        <a:pt x="424" y="182"/>
                      </a:cubicBezTo>
                      <a:cubicBezTo>
                        <a:pt x="423" y="181"/>
                        <a:pt x="421" y="178"/>
                        <a:pt x="421" y="176"/>
                      </a:cubicBezTo>
                      <a:cubicBezTo>
                        <a:pt x="420" y="175"/>
                        <a:pt x="421" y="172"/>
                        <a:pt x="422" y="170"/>
                      </a:cubicBezTo>
                      <a:cubicBezTo>
                        <a:pt x="423" y="168"/>
                        <a:pt x="424" y="165"/>
                        <a:pt x="424" y="164"/>
                      </a:cubicBezTo>
                      <a:cubicBezTo>
                        <a:pt x="425" y="163"/>
                        <a:pt x="427" y="161"/>
                        <a:pt x="428" y="159"/>
                      </a:cubicBezTo>
                      <a:cubicBezTo>
                        <a:pt x="429" y="158"/>
                        <a:pt x="431" y="156"/>
                        <a:pt x="433" y="154"/>
                      </a:cubicBezTo>
                      <a:cubicBezTo>
                        <a:pt x="434" y="153"/>
                        <a:pt x="437" y="152"/>
                        <a:pt x="437" y="153"/>
                      </a:cubicBezTo>
                      <a:cubicBezTo>
                        <a:pt x="438" y="154"/>
                        <a:pt x="440" y="155"/>
                        <a:pt x="440" y="155"/>
                      </a:cubicBezTo>
                      <a:cubicBezTo>
                        <a:pt x="441" y="156"/>
                        <a:pt x="443" y="156"/>
                        <a:pt x="446" y="156"/>
                      </a:cubicBezTo>
                      <a:cubicBezTo>
                        <a:pt x="448" y="156"/>
                        <a:pt x="449" y="155"/>
                        <a:pt x="451" y="154"/>
                      </a:cubicBezTo>
                      <a:cubicBezTo>
                        <a:pt x="452" y="153"/>
                        <a:pt x="453" y="150"/>
                        <a:pt x="454" y="149"/>
                      </a:cubicBezTo>
                      <a:cubicBezTo>
                        <a:pt x="455" y="149"/>
                        <a:pt x="454" y="146"/>
                        <a:pt x="454" y="145"/>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1218870">
                    <a:defRPr/>
                  </a:pPr>
                  <a:endParaRPr lang="ro-RO" sz="2000">
                    <a:solidFill>
                      <a:sysClr val="windowText" lastClr="000000"/>
                    </a:solidFill>
                    <a:latin typeface="Trebuchet MS" panose="020B0703020202090204" pitchFamily="34" charset="0"/>
                    <a:cs typeface="Arial" panose="020B0604020202020204" pitchFamily="34" charset="0"/>
                  </a:endParaRPr>
                </a:p>
              </p:txBody>
            </p:sp>
            <p:sp>
              <p:nvSpPr>
                <p:cNvPr id="38" name="Freeform 23">
                  <a:extLst>
                    <a:ext uri="{FF2B5EF4-FFF2-40B4-BE49-F238E27FC236}">
                      <a16:creationId xmlns:a16="http://schemas.microsoft.com/office/drawing/2014/main" id="{6C9F3A2D-26BD-82E0-C0F7-8A0878C2C5E6}"/>
                    </a:ext>
                  </a:extLst>
                </p:cNvPr>
                <p:cNvSpPr>
                  <a:spLocks/>
                </p:cNvSpPr>
                <p:nvPr/>
              </p:nvSpPr>
              <p:spPr bwMode="auto">
                <a:xfrm>
                  <a:off x="4313203" y="2315249"/>
                  <a:ext cx="603745" cy="462183"/>
                </a:xfrm>
                <a:custGeom>
                  <a:avLst/>
                  <a:gdLst/>
                  <a:ahLst/>
                  <a:cxnLst>
                    <a:cxn ang="0">
                      <a:pos x="319" y="86"/>
                    </a:cxn>
                    <a:cxn ang="0">
                      <a:pos x="290" y="66"/>
                    </a:cxn>
                    <a:cxn ang="0">
                      <a:pos x="277" y="38"/>
                    </a:cxn>
                    <a:cxn ang="0">
                      <a:pos x="266" y="16"/>
                    </a:cxn>
                    <a:cxn ang="0">
                      <a:pos x="238" y="13"/>
                    </a:cxn>
                    <a:cxn ang="0">
                      <a:pos x="229" y="3"/>
                    </a:cxn>
                    <a:cxn ang="0">
                      <a:pos x="188" y="1"/>
                    </a:cxn>
                    <a:cxn ang="0">
                      <a:pos x="156" y="3"/>
                    </a:cxn>
                    <a:cxn ang="0">
                      <a:pos x="143" y="23"/>
                    </a:cxn>
                    <a:cxn ang="0">
                      <a:pos x="109" y="19"/>
                    </a:cxn>
                    <a:cxn ang="0">
                      <a:pos x="78" y="18"/>
                    </a:cxn>
                    <a:cxn ang="0">
                      <a:pos x="43" y="15"/>
                    </a:cxn>
                    <a:cxn ang="0">
                      <a:pos x="21" y="31"/>
                    </a:cxn>
                    <a:cxn ang="0">
                      <a:pos x="6" y="52"/>
                    </a:cxn>
                    <a:cxn ang="0">
                      <a:pos x="27" y="40"/>
                    </a:cxn>
                    <a:cxn ang="0">
                      <a:pos x="13" y="54"/>
                    </a:cxn>
                    <a:cxn ang="0">
                      <a:pos x="21" y="69"/>
                    </a:cxn>
                    <a:cxn ang="0">
                      <a:pos x="46" y="92"/>
                    </a:cxn>
                    <a:cxn ang="0">
                      <a:pos x="82" y="98"/>
                    </a:cxn>
                    <a:cxn ang="0">
                      <a:pos x="112" y="94"/>
                    </a:cxn>
                    <a:cxn ang="0">
                      <a:pos x="117" y="97"/>
                    </a:cxn>
                    <a:cxn ang="0">
                      <a:pos x="97" y="113"/>
                    </a:cxn>
                    <a:cxn ang="0">
                      <a:pos x="74" y="121"/>
                    </a:cxn>
                    <a:cxn ang="0">
                      <a:pos x="56" y="125"/>
                    </a:cxn>
                    <a:cxn ang="0">
                      <a:pos x="41" y="116"/>
                    </a:cxn>
                    <a:cxn ang="0">
                      <a:pos x="42" y="138"/>
                    </a:cxn>
                    <a:cxn ang="0">
                      <a:pos x="78" y="176"/>
                    </a:cxn>
                    <a:cxn ang="0">
                      <a:pos x="118" y="213"/>
                    </a:cxn>
                    <a:cxn ang="0">
                      <a:pos x="159" y="210"/>
                    </a:cxn>
                    <a:cxn ang="0">
                      <a:pos x="191" y="197"/>
                    </a:cxn>
                    <a:cxn ang="0">
                      <a:pos x="212" y="171"/>
                    </a:cxn>
                    <a:cxn ang="0">
                      <a:pos x="200" y="158"/>
                    </a:cxn>
                    <a:cxn ang="0">
                      <a:pos x="206" y="151"/>
                    </a:cxn>
                    <a:cxn ang="0">
                      <a:pos x="213" y="135"/>
                    </a:cxn>
                    <a:cxn ang="0">
                      <a:pos x="231" y="136"/>
                    </a:cxn>
                    <a:cxn ang="0">
                      <a:pos x="240" y="141"/>
                    </a:cxn>
                    <a:cxn ang="0">
                      <a:pos x="226" y="154"/>
                    </a:cxn>
                    <a:cxn ang="0">
                      <a:pos x="227" y="169"/>
                    </a:cxn>
                    <a:cxn ang="0">
                      <a:pos x="242" y="172"/>
                    </a:cxn>
                    <a:cxn ang="0">
                      <a:pos x="228" y="185"/>
                    </a:cxn>
                    <a:cxn ang="0">
                      <a:pos x="229" y="199"/>
                    </a:cxn>
                    <a:cxn ang="0">
                      <a:pos x="240" y="212"/>
                    </a:cxn>
                    <a:cxn ang="0">
                      <a:pos x="238" y="235"/>
                    </a:cxn>
                    <a:cxn ang="0">
                      <a:pos x="231" y="249"/>
                    </a:cxn>
                    <a:cxn ang="0">
                      <a:pos x="246" y="240"/>
                    </a:cxn>
                    <a:cxn ang="0">
                      <a:pos x="266" y="247"/>
                    </a:cxn>
                    <a:cxn ang="0">
                      <a:pos x="277" y="225"/>
                    </a:cxn>
                    <a:cxn ang="0">
                      <a:pos x="297" y="209"/>
                    </a:cxn>
                    <a:cxn ang="0">
                      <a:pos x="300" y="187"/>
                    </a:cxn>
                    <a:cxn ang="0">
                      <a:pos x="307" y="175"/>
                    </a:cxn>
                    <a:cxn ang="0">
                      <a:pos x="297" y="160"/>
                    </a:cxn>
                    <a:cxn ang="0">
                      <a:pos x="312" y="135"/>
                    </a:cxn>
                    <a:cxn ang="0">
                      <a:pos x="313" y="123"/>
                    </a:cxn>
                  </a:cxnLst>
                  <a:rect l="0" t="0" r="r" b="b"/>
                  <a:pathLst>
                    <a:path w="333" h="254">
                      <a:moveTo>
                        <a:pt x="333" y="106"/>
                      </a:moveTo>
                      <a:cubicBezTo>
                        <a:pt x="332" y="106"/>
                        <a:pt x="331" y="105"/>
                        <a:pt x="330" y="104"/>
                      </a:cubicBezTo>
                      <a:cubicBezTo>
                        <a:pt x="329" y="104"/>
                        <a:pt x="329" y="102"/>
                        <a:pt x="329" y="101"/>
                      </a:cubicBezTo>
                      <a:cubicBezTo>
                        <a:pt x="328" y="99"/>
                        <a:pt x="328" y="98"/>
                        <a:pt x="328" y="98"/>
                      </a:cubicBezTo>
                      <a:cubicBezTo>
                        <a:pt x="326" y="93"/>
                        <a:pt x="326" y="93"/>
                        <a:pt x="326" y="93"/>
                      </a:cubicBezTo>
                      <a:cubicBezTo>
                        <a:pt x="326" y="93"/>
                        <a:pt x="322" y="87"/>
                        <a:pt x="319" y="86"/>
                      </a:cubicBezTo>
                      <a:cubicBezTo>
                        <a:pt x="318" y="84"/>
                        <a:pt x="314" y="81"/>
                        <a:pt x="312" y="81"/>
                      </a:cubicBezTo>
                      <a:cubicBezTo>
                        <a:pt x="310" y="79"/>
                        <a:pt x="308" y="78"/>
                        <a:pt x="306" y="78"/>
                      </a:cubicBezTo>
                      <a:cubicBezTo>
                        <a:pt x="305" y="78"/>
                        <a:pt x="302" y="77"/>
                        <a:pt x="301" y="76"/>
                      </a:cubicBezTo>
                      <a:cubicBezTo>
                        <a:pt x="301" y="74"/>
                        <a:pt x="299" y="73"/>
                        <a:pt x="297" y="73"/>
                      </a:cubicBezTo>
                      <a:cubicBezTo>
                        <a:pt x="295" y="73"/>
                        <a:pt x="293" y="72"/>
                        <a:pt x="292" y="71"/>
                      </a:cubicBezTo>
                      <a:cubicBezTo>
                        <a:pt x="292" y="70"/>
                        <a:pt x="291" y="68"/>
                        <a:pt x="290" y="66"/>
                      </a:cubicBezTo>
                      <a:cubicBezTo>
                        <a:pt x="289" y="64"/>
                        <a:pt x="287" y="61"/>
                        <a:pt x="286" y="59"/>
                      </a:cubicBezTo>
                      <a:cubicBezTo>
                        <a:pt x="284" y="57"/>
                        <a:pt x="283" y="55"/>
                        <a:pt x="281" y="54"/>
                      </a:cubicBezTo>
                      <a:cubicBezTo>
                        <a:pt x="280" y="54"/>
                        <a:pt x="279" y="53"/>
                        <a:pt x="280" y="51"/>
                      </a:cubicBezTo>
                      <a:cubicBezTo>
                        <a:pt x="280" y="50"/>
                        <a:pt x="281" y="48"/>
                        <a:pt x="282" y="46"/>
                      </a:cubicBezTo>
                      <a:cubicBezTo>
                        <a:pt x="282" y="44"/>
                        <a:pt x="282" y="42"/>
                        <a:pt x="281" y="40"/>
                      </a:cubicBezTo>
                      <a:cubicBezTo>
                        <a:pt x="279" y="38"/>
                        <a:pt x="278" y="38"/>
                        <a:pt x="277" y="38"/>
                      </a:cubicBezTo>
                      <a:cubicBezTo>
                        <a:pt x="277" y="39"/>
                        <a:pt x="275" y="40"/>
                        <a:pt x="273" y="39"/>
                      </a:cubicBezTo>
                      <a:cubicBezTo>
                        <a:pt x="272" y="39"/>
                        <a:pt x="269" y="38"/>
                        <a:pt x="268" y="37"/>
                      </a:cubicBezTo>
                      <a:cubicBezTo>
                        <a:pt x="266" y="35"/>
                        <a:pt x="265" y="32"/>
                        <a:pt x="265" y="30"/>
                      </a:cubicBezTo>
                      <a:cubicBezTo>
                        <a:pt x="265" y="29"/>
                        <a:pt x="267" y="26"/>
                        <a:pt x="268" y="25"/>
                      </a:cubicBezTo>
                      <a:cubicBezTo>
                        <a:pt x="270" y="23"/>
                        <a:pt x="270" y="22"/>
                        <a:pt x="269" y="20"/>
                      </a:cubicBezTo>
                      <a:cubicBezTo>
                        <a:pt x="267" y="19"/>
                        <a:pt x="266" y="17"/>
                        <a:pt x="266" y="16"/>
                      </a:cubicBezTo>
                      <a:cubicBezTo>
                        <a:pt x="266" y="14"/>
                        <a:pt x="264" y="14"/>
                        <a:pt x="263" y="15"/>
                      </a:cubicBezTo>
                      <a:cubicBezTo>
                        <a:pt x="262" y="15"/>
                        <a:pt x="260" y="17"/>
                        <a:pt x="259" y="19"/>
                      </a:cubicBezTo>
                      <a:cubicBezTo>
                        <a:pt x="258" y="20"/>
                        <a:pt x="256" y="21"/>
                        <a:pt x="255" y="21"/>
                      </a:cubicBezTo>
                      <a:cubicBezTo>
                        <a:pt x="254" y="21"/>
                        <a:pt x="251" y="21"/>
                        <a:pt x="250" y="20"/>
                      </a:cubicBezTo>
                      <a:cubicBezTo>
                        <a:pt x="248" y="18"/>
                        <a:pt x="246" y="16"/>
                        <a:pt x="244" y="16"/>
                      </a:cubicBezTo>
                      <a:cubicBezTo>
                        <a:pt x="242" y="15"/>
                        <a:pt x="240" y="14"/>
                        <a:pt x="238" y="13"/>
                      </a:cubicBezTo>
                      <a:cubicBezTo>
                        <a:pt x="237" y="13"/>
                        <a:pt x="235" y="13"/>
                        <a:pt x="234" y="15"/>
                      </a:cubicBezTo>
                      <a:cubicBezTo>
                        <a:pt x="233" y="16"/>
                        <a:pt x="231" y="16"/>
                        <a:pt x="230" y="15"/>
                      </a:cubicBezTo>
                      <a:cubicBezTo>
                        <a:pt x="230" y="13"/>
                        <a:pt x="228" y="12"/>
                        <a:pt x="227" y="10"/>
                      </a:cubicBezTo>
                      <a:cubicBezTo>
                        <a:pt x="226" y="9"/>
                        <a:pt x="226" y="8"/>
                        <a:pt x="228" y="8"/>
                      </a:cubicBezTo>
                      <a:cubicBezTo>
                        <a:pt x="229" y="8"/>
                        <a:pt x="230" y="6"/>
                        <a:pt x="231" y="4"/>
                      </a:cubicBezTo>
                      <a:cubicBezTo>
                        <a:pt x="232" y="3"/>
                        <a:pt x="231" y="2"/>
                        <a:pt x="229" y="3"/>
                      </a:cubicBezTo>
                      <a:cubicBezTo>
                        <a:pt x="227" y="4"/>
                        <a:pt x="223" y="4"/>
                        <a:pt x="221" y="4"/>
                      </a:cubicBezTo>
                      <a:cubicBezTo>
                        <a:pt x="219" y="4"/>
                        <a:pt x="215" y="4"/>
                        <a:pt x="212" y="3"/>
                      </a:cubicBezTo>
                      <a:cubicBezTo>
                        <a:pt x="211" y="2"/>
                        <a:pt x="206" y="2"/>
                        <a:pt x="204" y="2"/>
                      </a:cubicBezTo>
                      <a:cubicBezTo>
                        <a:pt x="201" y="3"/>
                        <a:pt x="198" y="3"/>
                        <a:pt x="197" y="2"/>
                      </a:cubicBezTo>
                      <a:cubicBezTo>
                        <a:pt x="196" y="2"/>
                        <a:pt x="195" y="2"/>
                        <a:pt x="194" y="2"/>
                      </a:cubicBezTo>
                      <a:cubicBezTo>
                        <a:pt x="193" y="2"/>
                        <a:pt x="190" y="2"/>
                        <a:pt x="188" y="1"/>
                      </a:cubicBezTo>
                      <a:cubicBezTo>
                        <a:pt x="186" y="1"/>
                        <a:pt x="182" y="1"/>
                        <a:pt x="180" y="1"/>
                      </a:cubicBezTo>
                      <a:cubicBezTo>
                        <a:pt x="179" y="2"/>
                        <a:pt x="176" y="2"/>
                        <a:pt x="174" y="1"/>
                      </a:cubicBezTo>
                      <a:cubicBezTo>
                        <a:pt x="173" y="1"/>
                        <a:pt x="171" y="1"/>
                        <a:pt x="169" y="1"/>
                      </a:cubicBezTo>
                      <a:cubicBezTo>
                        <a:pt x="167" y="1"/>
                        <a:pt x="163" y="1"/>
                        <a:pt x="162" y="1"/>
                      </a:cubicBezTo>
                      <a:cubicBezTo>
                        <a:pt x="160" y="0"/>
                        <a:pt x="158" y="0"/>
                        <a:pt x="158" y="0"/>
                      </a:cubicBezTo>
                      <a:cubicBezTo>
                        <a:pt x="158" y="1"/>
                        <a:pt x="157" y="3"/>
                        <a:pt x="156" y="3"/>
                      </a:cubicBezTo>
                      <a:cubicBezTo>
                        <a:pt x="155" y="4"/>
                        <a:pt x="155" y="6"/>
                        <a:pt x="155" y="7"/>
                      </a:cubicBezTo>
                      <a:cubicBezTo>
                        <a:pt x="155" y="9"/>
                        <a:pt x="155" y="11"/>
                        <a:pt x="157" y="12"/>
                      </a:cubicBezTo>
                      <a:cubicBezTo>
                        <a:pt x="158" y="13"/>
                        <a:pt x="158" y="14"/>
                        <a:pt x="157" y="16"/>
                      </a:cubicBezTo>
                      <a:cubicBezTo>
                        <a:pt x="157" y="17"/>
                        <a:pt x="156" y="18"/>
                        <a:pt x="154" y="18"/>
                      </a:cubicBezTo>
                      <a:cubicBezTo>
                        <a:pt x="152" y="18"/>
                        <a:pt x="150" y="19"/>
                        <a:pt x="148" y="21"/>
                      </a:cubicBezTo>
                      <a:cubicBezTo>
                        <a:pt x="148" y="21"/>
                        <a:pt x="145" y="23"/>
                        <a:pt x="143" y="23"/>
                      </a:cubicBezTo>
                      <a:cubicBezTo>
                        <a:pt x="141" y="23"/>
                        <a:pt x="138" y="22"/>
                        <a:pt x="136" y="23"/>
                      </a:cubicBezTo>
                      <a:cubicBezTo>
                        <a:pt x="133" y="22"/>
                        <a:pt x="132" y="20"/>
                        <a:pt x="131" y="18"/>
                      </a:cubicBezTo>
                      <a:cubicBezTo>
                        <a:pt x="132" y="17"/>
                        <a:pt x="131" y="15"/>
                        <a:pt x="130" y="14"/>
                      </a:cubicBezTo>
                      <a:cubicBezTo>
                        <a:pt x="128" y="14"/>
                        <a:pt x="125" y="14"/>
                        <a:pt x="123" y="14"/>
                      </a:cubicBezTo>
                      <a:cubicBezTo>
                        <a:pt x="121" y="14"/>
                        <a:pt x="118" y="15"/>
                        <a:pt x="116" y="16"/>
                      </a:cubicBezTo>
                      <a:cubicBezTo>
                        <a:pt x="115" y="17"/>
                        <a:pt x="111" y="18"/>
                        <a:pt x="109" y="19"/>
                      </a:cubicBezTo>
                      <a:cubicBezTo>
                        <a:pt x="107" y="19"/>
                        <a:pt x="106" y="21"/>
                        <a:pt x="106" y="22"/>
                      </a:cubicBezTo>
                      <a:cubicBezTo>
                        <a:pt x="105" y="23"/>
                        <a:pt x="104" y="24"/>
                        <a:pt x="102" y="24"/>
                      </a:cubicBezTo>
                      <a:cubicBezTo>
                        <a:pt x="101" y="24"/>
                        <a:pt x="99" y="24"/>
                        <a:pt x="96" y="24"/>
                      </a:cubicBezTo>
                      <a:cubicBezTo>
                        <a:pt x="93" y="24"/>
                        <a:pt x="90" y="25"/>
                        <a:pt x="88" y="24"/>
                      </a:cubicBezTo>
                      <a:cubicBezTo>
                        <a:pt x="86" y="24"/>
                        <a:pt x="83" y="22"/>
                        <a:pt x="82" y="21"/>
                      </a:cubicBezTo>
                      <a:cubicBezTo>
                        <a:pt x="82" y="20"/>
                        <a:pt x="80" y="18"/>
                        <a:pt x="78" y="18"/>
                      </a:cubicBezTo>
                      <a:cubicBezTo>
                        <a:pt x="75" y="17"/>
                        <a:pt x="72" y="17"/>
                        <a:pt x="69" y="17"/>
                      </a:cubicBezTo>
                      <a:cubicBezTo>
                        <a:pt x="66" y="16"/>
                        <a:pt x="63" y="16"/>
                        <a:pt x="62" y="17"/>
                      </a:cubicBezTo>
                      <a:cubicBezTo>
                        <a:pt x="60" y="18"/>
                        <a:pt x="57" y="18"/>
                        <a:pt x="56" y="17"/>
                      </a:cubicBezTo>
                      <a:cubicBezTo>
                        <a:pt x="55" y="15"/>
                        <a:pt x="52" y="15"/>
                        <a:pt x="51" y="15"/>
                      </a:cubicBezTo>
                      <a:cubicBezTo>
                        <a:pt x="50" y="16"/>
                        <a:pt x="49" y="15"/>
                        <a:pt x="48" y="15"/>
                      </a:cubicBezTo>
                      <a:cubicBezTo>
                        <a:pt x="47" y="14"/>
                        <a:pt x="44" y="14"/>
                        <a:pt x="43" y="15"/>
                      </a:cubicBezTo>
                      <a:cubicBezTo>
                        <a:pt x="42" y="16"/>
                        <a:pt x="41" y="16"/>
                        <a:pt x="40" y="14"/>
                      </a:cubicBezTo>
                      <a:cubicBezTo>
                        <a:pt x="39" y="12"/>
                        <a:pt x="37" y="13"/>
                        <a:pt x="36" y="15"/>
                      </a:cubicBezTo>
                      <a:cubicBezTo>
                        <a:pt x="35" y="17"/>
                        <a:pt x="34" y="21"/>
                        <a:pt x="34" y="23"/>
                      </a:cubicBezTo>
                      <a:cubicBezTo>
                        <a:pt x="34" y="25"/>
                        <a:pt x="34" y="28"/>
                        <a:pt x="34" y="29"/>
                      </a:cubicBezTo>
                      <a:cubicBezTo>
                        <a:pt x="34" y="31"/>
                        <a:pt x="32" y="32"/>
                        <a:pt x="29" y="31"/>
                      </a:cubicBezTo>
                      <a:cubicBezTo>
                        <a:pt x="27" y="31"/>
                        <a:pt x="23" y="31"/>
                        <a:pt x="21" y="31"/>
                      </a:cubicBezTo>
                      <a:cubicBezTo>
                        <a:pt x="18" y="31"/>
                        <a:pt x="15" y="31"/>
                        <a:pt x="13" y="32"/>
                      </a:cubicBezTo>
                      <a:cubicBezTo>
                        <a:pt x="11" y="32"/>
                        <a:pt x="8" y="34"/>
                        <a:pt x="7" y="35"/>
                      </a:cubicBezTo>
                      <a:cubicBezTo>
                        <a:pt x="5" y="36"/>
                        <a:pt x="3" y="39"/>
                        <a:pt x="2" y="42"/>
                      </a:cubicBezTo>
                      <a:cubicBezTo>
                        <a:pt x="1" y="45"/>
                        <a:pt x="0" y="47"/>
                        <a:pt x="0" y="47"/>
                      </a:cubicBezTo>
                      <a:cubicBezTo>
                        <a:pt x="0" y="47"/>
                        <a:pt x="1" y="48"/>
                        <a:pt x="2" y="50"/>
                      </a:cubicBezTo>
                      <a:cubicBezTo>
                        <a:pt x="3" y="50"/>
                        <a:pt x="4" y="52"/>
                        <a:pt x="6" y="52"/>
                      </a:cubicBezTo>
                      <a:cubicBezTo>
                        <a:pt x="7" y="53"/>
                        <a:pt x="9" y="52"/>
                        <a:pt x="9" y="51"/>
                      </a:cubicBezTo>
                      <a:cubicBezTo>
                        <a:pt x="10" y="50"/>
                        <a:pt x="11" y="48"/>
                        <a:pt x="12" y="48"/>
                      </a:cubicBezTo>
                      <a:cubicBezTo>
                        <a:pt x="14" y="46"/>
                        <a:pt x="17" y="45"/>
                        <a:pt x="18" y="44"/>
                      </a:cubicBezTo>
                      <a:cubicBezTo>
                        <a:pt x="19" y="44"/>
                        <a:pt x="20" y="43"/>
                        <a:pt x="21" y="43"/>
                      </a:cubicBezTo>
                      <a:cubicBezTo>
                        <a:pt x="22" y="43"/>
                        <a:pt x="23" y="42"/>
                        <a:pt x="24" y="41"/>
                      </a:cubicBezTo>
                      <a:cubicBezTo>
                        <a:pt x="25" y="41"/>
                        <a:pt x="26" y="40"/>
                        <a:pt x="27" y="40"/>
                      </a:cubicBezTo>
                      <a:cubicBezTo>
                        <a:pt x="28" y="40"/>
                        <a:pt x="31" y="40"/>
                        <a:pt x="32" y="39"/>
                      </a:cubicBezTo>
                      <a:cubicBezTo>
                        <a:pt x="34" y="39"/>
                        <a:pt x="34" y="39"/>
                        <a:pt x="32" y="40"/>
                      </a:cubicBezTo>
                      <a:cubicBezTo>
                        <a:pt x="29" y="41"/>
                        <a:pt x="27" y="43"/>
                        <a:pt x="26" y="44"/>
                      </a:cubicBezTo>
                      <a:cubicBezTo>
                        <a:pt x="25" y="45"/>
                        <a:pt x="22" y="47"/>
                        <a:pt x="19" y="47"/>
                      </a:cubicBezTo>
                      <a:cubicBezTo>
                        <a:pt x="18" y="48"/>
                        <a:pt x="15" y="50"/>
                        <a:pt x="14" y="51"/>
                      </a:cubicBezTo>
                      <a:cubicBezTo>
                        <a:pt x="13" y="52"/>
                        <a:pt x="13" y="53"/>
                        <a:pt x="13" y="54"/>
                      </a:cubicBezTo>
                      <a:cubicBezTo>
                        <a:pt x="14" y="54"/>
                        <a:pt x="14" y="56"/>
                        <a:pt x="14" y="57"/>
                      </a:cubicBezTo>
                      <a:cubicBezTo>
                        <a:pt x="13" y="58"/>
                        <a:pt x="13" y="59"/>
                        <a:pt x="14" y="59"/>
                      </a:cubicBezTo>
                      <a:cubicBezTo>
                        <a:pt x="14" y="60"/>
                        <a:pt x="15" y="61"/>
                        <a:pt x="15" y="62"/>
                      </a:cubicBezTo>
                      <a:cubicBezTo>
                        <a:pt x="16" y="62"/>
                        <a:pt x="17" y="63"/>
                        <a:pt x="17" y="64"/>
                      </a:cubicBezTo>
                      <a:cubicBezTo>
                        <a:pt x="18" y="64"/>
                        <a:pt x="19" y="65"/>
                        <a:pt x="20" y="66"/>
                      </a:cubicBezTo>
                      <a:cubicBezTo>
                        <a:pt x="21" y="67"/>
                        <a:pt x="21" y="69"/>
                        <a:pt x="21" y="69"/>
                      </a:cubicBezTo>
                      <a:cubicBezTo>
                        <a:pt x="20" y="69"/>
                        <a:pt x="20" y="70"/>
                        <a:pt x="21" y="72"/>
                      </a:cubicBezTo>
                      <a:cubicBezTo>
                        <a:pt x="22" y="74"/>
                        <a:pt x="23" y="75"/>
                        <a:pt x="24" y="76"/>
                      </a:cubicBezTo>
                      <a:cubicBezTo>
                        <a:pt x="25" y="78"/>
                        <a:pt x="27" y="79"/>
                        <a:pt x="29" y="81"/>
                      </a:cubicBezTo>
                      <a:cubicBezTo>
                        <a:pt x="31" y="82"/>
                        <a:pt x="35" y="84"/>
                        <a:pt x="37" y="86"/>
                      </a:cubicBezTo>
                      <a:cubicBezTo>
                        <a:pt x="39" y="88"/>
                        <a:pt x="42" y="89"/>
                        <a:pt x="42" y="90"/>
                      </a:cubicBezTo>
                      <a:cubicBezTo>
                        <a:pt x="43" y="90"/>
                        <a:pt x="45" y="91"/>
                        <a:pt x="46" y="92"/>
                      </a:cubicBezTo>
                      <a:cubicBezTo>
                        <a:pt x="47" y="93"/>
                        <a:pt x="49" y="94"/>
                        <a:pt x="51" y="95"/>
                      </a:cubicBezTo>
                      <a:cubicBezTo>
                        <a:pt x="53" y="96"/>
                        <a:pt x="56" y="96"/>
                        <a:pt x="57" y="96"/>
                      </a:cubicBezTo>
                      <a:cubicBezTo>
                        <a:pt x="58" y="97"/>
                        <a:pt x="61" y="98"/>
                        <a:pt x="64" y="99"/>
                      </a:cubicBezTo>
                      <a:cubicBezTo>
                        <a:pt x="65" y="100"/>
                        <a:pt x="69" y="101"/>
                        <a:pt x="72" y="102"/>
                      </a:cubicBezTo>
                      <a:cubicBezTo>
                        <a:pt x="74" y="102"/>
                        <a:pt x="77" y="102"/>
                        <a:pt x="78" y="101"/>
                      </a:cubicBezTo>
                      <a:cubicBezTo>
                        <a:pt x="80" y="100"/>
                        <a:pt x="82" y="99"/>
                        <a:pt x="82" y="98"/>
                      </a:cubicBezTo>
                      <a:cubicBezTo>
                        <a:pt x="84" y="98"/>
                        <a:pt x="87" y="96"/>
                        <a:pt x="89" y="96"/>
                      </a:cubicBezTo>
                      <a:cubicBezTo>
                        <a:pt x="90" y="96"/>
                        <a:pt x="94" y="95"/>
                        <a:pt x="95" y="95"/>
                      </a:cubicBezTo>
                      <a:cubicBezTo>
                        <a:pt x="97" y="95"/>
                        <a:pt x="98" y="94"/>
                        <a:pt x="99" y="94"/>
                      </a:cubicBezTo>
                      <a:cubicBezTo>
                        <a:pt x="100" y="94"/>
                        <a:pt x="102" y="93"/>
                        <a:pt x="103" y="93"/>
                      </a:cubicBezTo>
                      <a:cubicBezTo>
                        <a:pt x="105" y="93"/>
                        <a:pt x="106" y="93"/>
                        <a:pt x="107" y="93"/>
                      </a:cubicBezTo>
                      <a:cubicBezTo>
                        <a:pt x="108" y="93"/>
                        <a:pt x="110" y="93"/>
                        <a:pt x="112" y="94"/>
                      </a:cubicBezTo>
                      <a:cubicBezTo>
                        <a:pt x="113" y="94"/>
                        <a:pt x="114" y="93"/>
                        <a:pt x="114" y="92"/>
                      </a:cubicBezTo>
                      <a:cubicBezTo>
                        <a:pt x="114" y="91"/>
                        <a:pt x="115" y="89"/>
                        <a:pt x="116" y="88"/>
                      </a:cubicBezTo>
                      <a:cubicBezTo>
                        <a:pt x="116" y="86"/>
                        <a:pt x="118" y="86"/>
                        <a:pt x="119" y="86"/>
                      </a:cubicBezTo>
                      <a:cubicBezTo>
                        <a:pt x="120" y="86"/>
                        <a:pt x="121" y="87"/>
                        <a:pt x="122" y="89"/>
                      </a:cubicBezTo>
                      <a:cubicBezTo>
                        <a:pt x="122" y="90"/>
                        <a:pt x="122" y="92"/>
                        <a:pt x="121" y="93"/>
                      </a:cubicBezTo>
                      <a:cubicBezTo>
                        <a:pt x="120" y="95"/>
                        <a:pt x="118" y="97"/>
                        <a:pt x="117" y="97"/>
                      </a:cubicBezTo>
                      <a:cubicBezTo>
                        <a:pt x="115" y="97"/>
                        <a:pt x="114" y="98"/>
                        <a:pt x="113" y="100"/>
                      </a:cubicBezTo>
                      <a:cubicBezTo>
                        <a:pt x="112" y="101"/>
                        <a:pt x="110" y="103"/>
                        <a:pt x="109" y="104"/>
                      </a:cubicBezTo>
                      <a:cubicBezTo>
                        <a:pt x="108" y="106"/>
                        <a:pt x="107" y="107"/>
                        <a:pt x="107" y="108"/>
                      </a:cubicBezTo>
                      <a:cubicBezTo>
                        <a:pt x="107" y="109"/>
                        <a:pt x="105" y="110"/>
                        <a:pt x="104" y="111"/>
                      </a:cubicBezTo>
                      <a:cubicBezTo>
                        <a:pt x="102" y="112"/>
                        <a:pt x="101" y="113"/>
                        <a:pt x="100" y="114"/>
                      </a:cubicBezTo>
                      <a:cubicBezTo>
                        <a:pt x="100" y="114"/>
                        <a:pt x="98" y="114"/>
                        <a:pt x="97" y="113"/>
                      </a:cubicBezTo>
                      <a:cubicBezTo>
                        <a:pt x="95" y="113"/>
                        <a:pt x="92" y="114"/>
                        <a:pt x="91" y="115"/>
                      </a:cubicBezTo>
                      <a:cubicBezTo>
                        <a:pt x="90" y="116"/>
                        <a:pt x="88" y="117"/>
                        <a:pt x="86" y="118"/>
                      </a:cubicBezTo>
                      <a:cubicBezTo>
                        <a:pt x="85" y="118"/>
                        <a:pt x="84" y="119"/>
                        <a:pt x="83" y="119"/>
                      </a:cubicBezTo>
                      <a:cubicBezTo>
                        <a:pt x="82" y="119"/>
                        <a:pt x="80" y="119"/>
                        <a:pt x="79" y="119"/>
                      </a:cubicBezTo>
                      <a:cubicBezTo>
                        <a:pt x="78" y="118"/>
                        <a:pt x="77" y="119"/>
                        <a:pt x="76" y="120"/>
                      </a:cubicBezTo>
                      <a:cubicBezTo>
                        <a:pt x="76" y="120"/>
                        <a:pt x="75" y="121"/>
                        <a:pt x="74" y="121"/>
                      </a:cubicBezTo>
                      <a:cubicBezTo>
                        <a:pt x="74" y="122"/>
                        <a:pt x="72" y="123"/>
                        <a:pt x="71" y="123"/>
                      </a:cubicBezTo>
                      <a:cubicBezTo>
                        <a:pt x="70" y="123"/>
                        <a:pt x="68" y="123"/>
                        <a:pt x="68" y="122"/>
                      </a:cubicBezTo>
                      <a:cubicBezTo>
                        <a:pt x="67" y="121"/>
                        <a:pt x="66" y="121"/>
                        <a:pt x="65" y="122"/>
                      </a:cubicBezTo>
                      <a:cubicBezTo>
                        <a:pt x="65" y="122"/>
                        <a:pt x="63" y="123"/>
                        <a:pt x="62" y="123"/>
                      </a:cubicBezTo>
                      <a:cubicBezTo>
                        <a:pt x="61" y="124"/>
                        <a:pt x="59" y="124"/>
                        <a:pt x="59" y="123"/>
                      </a:cubicBezTo>
                      <a:cubicBezTo>
                        <a:pt x="59" y="123"/>
                        <a:pt x="57" y="124"/>
                        <a:pt x="56" y="125"/>
                      </a:cubicBezTo>
                      <a:cubicBezTo>
                        <a:pt x="55" y="126"/>
                        <a:pt x="53" y="126"/>
                        <a:pt x="52" y="126"/>
                      </a:cubicBezTo>
                      <a:cubicBezTo>
                        <a:pt x="51" y="125"/>
                        <a:pt x="50" y="125"/>
                        <a:pt x="49" y="125"/>
                      </a:cubicBezTo>
                      <a:cubicBezTo>
                        <a:pt x="48" y="125"/>
                        <a:pt x="48" y="124"/>
                        <a:pt x="48" y="123"/>
                      </a:cubicBezTo>
                      <a:cubicBezTo>
                        <a:pt x="48" y="122"/>
                        <a:pt x="47" y="120"/>
                        <a:pt x="47" y="120"/>
                      </a:cubicBezTo>
                      <a:cubicBezTo>
                        <a:pt x="46" y="119"/>
                        <a:pt x="45" y="119"/>
                        <a:pt x="43" y="119"/>
                      </a:cubicBezTo>
                      <a:cubicBezTo>
                        <a:pt x="43" y="119"/>
                        <a:pt x="41" y="117"/>
                        <a:pt x="41" y="116"/>
                      </a:cubicBezTo>
                      <a:cubicBezTo>
                        <a:pt x="41" y="115"/>
                        <a:pt x="40" y="115"/>
                        <a:pt x="39" y="115"/>
                      </a:cubicBezTo>
                      <a:cubicBezTo>
                        <a:pt x="37" y="115"/>
                        <a:pt x="36" y="115"/>
                        <a:pt x="35" y="116"/>
                      </a:cubicBezTo>
                      <a:cubicBezTo>
                        <a:pt x="34" y="118"/>
                        <a:pt x="34" y="120"/>
                        <a:pt x="34" y="121"/>
                      </a:cubicBezTo>
                      <a:cubicBezTo>
                        <a:pt x="34" y="122"/>
                        <a:pt x="34" y="124"/>
                        <a:pt x="35" y="125"/>
                      </a:cubicBezTo>
                      <a:cubicBezTo>
                        <a:pt x="35" y="127"/>
                        <a:pt x="35" y="129"/>
                        <a:pt x="36" y="131"/>
                      </a:cubicBezTo>
                      <a:cubicBezTo>
                        <a:pt x="38" y="132"/>
                        <a:pt x="40" y="136"/>
                        <a:pt x="42" y="138"/>
                      </a:cubicBezTo>
                      <a:cubicBezTo>
                        <a:pt x="44" y="141"/>
                        <a:pt x="46" y="144"/>
                        <a:pt x="48" y="146"/>
                      </a:cubicBezTo>
                      <a:cubicBezTo>
                        <a:pt x="50" y="147"/>
                        <a:pt x="53" y="151"/>
                        <a:pt x="54" y="152"/>
                      </a:cubicBezTo>
                      <a:cubicBezTo>
                        <a:pt x="56" y="153"/>
                        <a:pt x="60" y="156"/>
                        <a:pt x="63" y="159"/>
                      </a:cubicBezTo>
                      <a:cubicBezTo>
                        <a:pt x="65" y="160"/>
                        <a:pt x="68" y="164"/>
                        <a:pt x="69" y="165"/>
                      </a:cubicBezTo>
                      <a:cubicBezTo>
                        <a:pt x="71" y="167"/>
                        <a:pt x="72" y="170"/>
                        <a:pt x="73" y="170"/>
                      </a:cubicBezTo>
                      <a:cubicBezTo>
                        <a:pt x="75" y="171"/>
                        <a:pt x="77" y="174"/>
                        <a:pt x="78" y="176"/>
                      </a:cubicBezTo>
                      <a:cubicBezTo>
                        <a:pt x="79" y="179"/>
                        <a:pt x="81" y="181"/>
                        <a:pt x="82" y="183"/>
                      </a:cubicBezTo>
                      <a:cubicBezTo>
                        <a:pt x="84" y="184"/>
                        <a:pt x="86" y="186"/>
                        <a:pt x="87" y="188"/>
                      </a:cubicBezTo>
                      <a:cubicBezTo>
                        <a:pt x="89" y="189"/>
                        <a:pt x="91" y="192"/>
                        <a:pt x="92" y="194"/>
                      </a:cubicBezTo>
                      <a:cubicBezTo>
                        <a:pt x="94" y="195"/>
                        <a:pt x="97" y="198"/>
                        <a:pt x="99" y="199"/>
                      </a:cubicBezTo>
                      <a:cubicBezTo>
                        <a:pt x="100" y="201"/>
                        <a:pt x="104" y="204"/>
                        <a:pt x="107" y="207"/>
                      </a:cubicBezTo>
                      <a:cubicBezTo>
                        <a:pt x="110" y="209"/>
                        <a:pt x="116" y="212"/>
                        <a:pt x="118" y="213"/>
                      </a:cubicBezTo>
                      <a:cubicBezTo>
                        <a:pt x="121" y="214"/>
                        <a:pt x="125" y="216"/>
                        <a:pt x="126" y="216"/>
                      </a:cubicBezTo>
                      <a:cubicBezTo>
                        <a:pt x="131" y="211"/>
                        <a:pt x="131" y="211"/>
                        <a:pt x="131" y="211"/>
                      </a:cubicBezTo>
                      <a:cubicBezTo>
                        <a:pt x="137" y="211"/>
                        <a:pt x="137" y="211"/>
                        <a:pt x="137" y="211"/>
                      </a:cubicBezTo>
                      <a:cubicBezTo>
                        <a:pt x="143" y="216"/>
                        <a:pt x="143" y="216"/>
                        <a:pt x="143" y="216"/>
                      </a:cubicBezTo>
                      <a:cubicBezTo>
                        <a:pt x="146" y="215"/>
                        <a:pt x="150" y="214"/>
                        <a:pt x="152" y="213"/>
                      </a:cubicBezTo>
                      <a:cubicBezTo>
                        <a:pt x="155" y="212"/>
                        <a:pt x="158" y="211"/>
                        <a:pt x="159" y="210"/>
                      </a:cubicBezTo>
                      <a:cubicBezTo>
                        <a:pt x="161" y="210"/>
                        <a:pt x="164" y="209"/>
                        <a:pt x="165" y="208"/>
                      </a:cubicBezTo>
                      <a:cubicBezTo>
                        <a:pt x="166" y="207"/>
                        <a:pt x="168" y="206"/>
                        <a:pt x="170" y="206"/>
                      </a:cubicBezTo>
                      <a:cubicBezTo>
                        <a:pt x="173" y="206"/>
                        <a:pt x="175" y="205"/>
                        <a:pt x="176" y="204"/>
                      </a:cubicBezTo>
                      <a:cubicBezTo>
                        <a:pt x="177" y="203"/>
                        <a:pt x="179" y="202"/>
                        <a:pt x="181" y="201"/>
                      </a:cubicBezTo>
                      <a:cubicBezTo>
                        <a:pt x="182" y="201"/>
                        <a:pt x="184" y="200"/>
                        <a:pt x="185" y="199"/>
                      </a:cubicBezTo>
                      <a:cubicBezTo>
                        <a:pt x="187" y="198"/>
                        <a:pt x="190" y="197"/>
                        <a:pt x="191" y="197"/>
                      </a:cubicBezTo>
                      <a:cubicBezTo>
                        <a:pt x="193" y="197"/>
                        <a:pt x="195" y="196"/>
                        <a:pt x="197" y="195"/>
                      </a:cubicBezTo>
                      <a:cubicBezTo>
                        <a:pt x="198" y="194"/>
                        <a:pt x="199" y="193"/>
                        <a:pt x="199" y="191"/>
                      </a:cubicBezTo>
                      <a:cubicBezTo>
                        <a:pt x="200" y="190"/>
                        <a:pt x="201" y="187"/>
                        <a:pt x="202" y="186"/>
                      </a:cubicBezTo>
                      <a:cubicBezTo>
                        <a:pt x="203" y="185"/>
                        <a:pt x="205" y="182"/>
                        <a:pt x="206" y="181"/>
                      </a:cubicBezTo>
                      <a:cubicBezTo>
                        <a:pt x="208" y="180"/>
                        <a:pt x="210" y="178"/>
                        <a:pt x="210" y="176"/>
                      </a:cubicBezTo>
                      <a:cubicBezTo>
                        <a:pt x="211" y="174"/>
                        <a:pt x="212" y="172"/>
                        <a:pt x="212" y="171"/>
                      </a:cubicBezTo>
                      <a:cubicBezTo>
                        <a:pt x="212" y="169"/>
                        <a:pt x="211" y="169"/>
                        <a:pt x="210" y="168"/>
                      </a:cubicBezTo>
                      <a:cubicBezTo>
                        <a:pt x="209" y="167"/>
                        <a:pt x="208" y="165"/>
                        <a:pt x="207" y="164"/>
                      </a:cubicBezTo>
                      <a:cubicBezTo>
                        <a:pt x="206" y="164"/>
                        <a:pt x="204" y="163"/>
                        <a:pt x="203" y="162"/>
                      </a:cubicBezTo>
                      <a:cubicBezTo>
                        <a:pt x="201" y="162"/>
                        <a:pt x="199" y="161"/>
                        <a:pt x="198" y="160"/>
                      </a:cubicBezTo>
                      <a:cubicBezTo>
                        <a:pt x="198" y="160"/>
                        <a:pt x="198" y="160"/>
                        <a:pt x="198" y="160"/>
                      </a:cubicBezTo>
                      <a:cubicBezTo>
                        <a:pt x="199" y="159"/>
                        <a:pt x="200" y="159"/>
                        <a:pt x="200" y="158"/>
                      </a:cubicBezTo>
                      <a:cubicBezTo>
                        <a:pt x="200" y="158"/>
                        <a:pt x="202" y="158"/>
                        <a:pt x="203" y="158"/>
                      </a:cubicBezTo>
                      <a:cubicBezTo>
                        <a:pt x="204" y="159"/>
                        <a:pt x="205" y="158"/>
                        <a:pt x="205" y="157"/>
                      </a:cubicBezTo>
                      <a:cubicBezTo>
                        <a:pt x="205" y="155"/>
                        <a:pt x="204" y="154"/>
                        <a:pt x="203" y="154"/>
                      </a:cubicBezTo>
                      <a:cubicBezTo>
                        <a:pt x="202" y="154"/>
                        <a:pt x="201" y="154"/>
                        <a:pt x="202" y="153"/>
                      </a:cubicBezTo>
                      <a:cubicBezTo>
                        <a:pt x="202" y="152"/>
                        <a:pt x="202" y="151"/>
                        <a:pt x="203" y="151"/>
                      </a:cubicBezTo>
                      <a:cubicBezTo>
                        <a:pt x="203" y="151"/>
                        <a:pt x="205" y="151"/>
                        <a:pt x="206" y="151"/>
                      </a:cubicBezTo>
                      <a:cubicBezTo>
                        <a:pt x="207" y="150"/>
                        <a:pt x="209" y="149"/>
                        <a:pt x="210" y="149"/>
                      </a:cubicBezTo>
                      <a:cubicBezTo>
                        <a:pt x="212" y="148"/>
                        <a:pt x="214" y="146"/>
                        <a:pt x="214" y="144"/>
                      </a:cubicBezTo>
                      <a:cubicBezTo>
                        <a:pt x="215" y="141"/>
                        <a:pt x="215" y="140"/>
                        <a:pt x="214" y="139"/>
                      </a:cubicBezTo>
                      <a:cubicBezTo>
                        <a:pt x="213" y="139"/>
                        <a:pt x="211" y="137"/>
                        <a:pt x="210" y="136"/>
                      </a:cubicBezTo>
                      <a:cubicBezTo>
                        <a:pt x="209" y="136"/>
                        <a:pt x="209" y="135"/>
                        <a:pt x="209" y="135"/>
                      </a:cubicBezTo>
                      <a:cubicBezTo>
                        <a:pt x="210" y="135"/>
                        <a:pt x="212" y="135"/>
                        <a:pt x="213" y="135"/>
                      </a:cubicBezTo>
                      <a:cubicBezTo>
                        <a:pt x="214" y="136"/>
                        <a:pt x="215" y="135"/>
                        <a:pt x="215" y="135"/>
                      </a:cubicBezTo>
                      <a:cubicBezTo>
                        <a:pt x="216" y="135"/>
                        <a:pt x="217" y="134"/>
                        <a:pt x="217" y="132"/>
                      </a:cubicBezTo>
                      <a:cubicBezTo>
                        <a:pt x="218" y="131"/>
                        <a:pt x="219" y="132"/>
                        <a:pt x="219" y="133"/>
                      </a:cubicBezTo>
                      <a:cubicBezTo>
                        <a:pt x="219" y="135"/>
                        <a:pt x="220" y="136"/>
                        <a:pt x="221" y="137"/>
                      </a:cubicBezTo>
                      <a:cubicBezTo>
                        <a:pt x="221" y="138"/>
                        <a:pt x="224" y="138"/>
                        <a:pt x="225" y="137"/>
                      </a:cubicBezTo>
                      <a:cubicBezTo>
                        <a:pt x="227" y="137"/>
                        <a:pt x="230" y="136"/>
                        <a:pt x="231" y="136"/>
                      </a:cubicBezTo>
                      <a:cubicBezTo>
                        <a:pt x="233" y="136"/>
                        <a:pt x="234" y="136"/>
                        <a:pt x="235" y="137"/>
                      </a:cubicBezTo>
                      <a:cubicBezTo>
                        <a:pt x="236" y="137"/>
                        <a:pt x="238" y="137"/>
                        <a:pt x="240" y="137"/>
                      </a:cubicBezTo>
                      <a:cubicBezTo>
                        <a:pt x="242" y="137"/>
                        <a:pt x="244" y="137"/>
                        <a:pt x="245" y="137"/>
                      </a:cubicBezTo>
                      <a:cubicBezTo>
                        <a:pt x="247" y="138"/>
                        <a:pt x="247" y="138"/>
                        <a:pt x="246" y="139"/>
                      </a:cubicBezTo>
                      <a:cubicBezTo>
                        <a:pt x="246" y="140"/>
                        <a:pt x="244" y="140"/>
                        <a:pt x="243" y="140"/>
                      </a:cubicBezTo>
                      <a:cubicBezTo>
                        <a:pt x="242" y="140"/>
                        <a:pt x="241" y="141"/>
                        <a:pt x="240" y="141"/>
                      </a:cubicBezTo>
                      <a:cubicBezTo>
                        <a:pt x="238" y="142"/>
                        <a:pt x="236" y="142"/>
                        <a:pt x="235" y="142"/>
                      </a:cubicBezTo>
                      <a:cubicBezTo>
                        <a:pt x="234" y="142"/>
                        <a:pt x="233" y="142"/>
                        <a:pt x="232" y="141"/>
                      </a:cubicBezTo>
                      <a:cubicBezTo>
                        <a:pt x="231" y="141"/>
                        <a:pt x="229" y="141"/>
                        <a:pt x="227" y="142"/>
                      </a:cubicBezTo>
                      <a:cubicBezTo>
                        <a:pt x="226" y="143"/>
                        <a:pt x="226" y="145"/>
                        <a:pt x="226" y="146"/>
                      </a:cubicBezTo>
                      <a:cubicBezTo>
                        <a:pt x="226" y="148"/>
                        <a:pt x="225" y="150"/>
                        <a:pt x="225" y="151"/>
                      </a:cubicBezTo>
                      <a:cubicBezTo>
                        <a:pt x="224" y="153"/>
                        <a:pt x="225" y="154"/>
                        <a:pt x="226" y="154"/>
                      </a:cubicBezTo>
                      <a:cubicBezTo>
                        <a:pt x="227" y="154"/>
                        <a:pt x="229" y="154"/>
                        <a:pt x="231" y="154"/>
                      </a:cubicBezTo>
                      <a:cubicBezTo>
                        <a:pt x="233" y="153"/>
                        <a:pt x="233" y="154"/>
                        <a:pt x="232" y="155"/>
                      </a:cubicBezTo>
                      <a:cubicBezTo>
                        <a:pt x="230" y="155"/>
                        <a:pt x="228" y="157"/>
                        <a:pt x="228" y="158"/>
                      </a:cubicBezTo>
                      <a:cubicBezTo>
                        <a:pt x="227" y="159"/>
                        <a:pt x="227" y="161"/>
                        <a:pt x="227" y="162"/>
                      </a:cubicBezTo>
                      <a:cubicBezTo>
                        <a:pt x="227" y="163"/>
                        <a:pt x="227" y="165"/>
                        <a:pt x="226" y="167"/>
                      </a:cubicBezTo>
                      <a:cubicBezTo>
                        <a:pt x="225" y="167"/>
                        <a:pt x="225" y="168"/>
                        <a:pt x="227" y="169"/>
                      </a:cubicBezTo>
                      <a:cubicBezTo>
                        <a:pt x="228" y="169"/>
                        <a:pt x="231" y="169"/>
                        <a:pt x="235" y="169"/>
                      </a:cubicBezTo>
                      <a:cubicBezTo>
                        <a:pt x="237" y="169"/>
                        <a:pt x="242" y="169"/>
                        <a:pt x="243" y="169"/>
                      </a:cubicBezTo>
                      <a:cubicBezTo>
                        <a:pt x="245" y="169"/>
                        <a:pt x="247" y="169"/>
                        <a:pt x="250" y="168"/>
                      </a:cubicBezTo>
                      <a:cubicBezTo>
                        <a:pt x="252" y="167"/>
                        <a:pt x="253" y="167"/>
                        <a:pt x="253" y="167"/>
                      </a:cubicBezTo>
                      <a:cubicBezTo>
                        <a:pt x="253" y="167"/>
                        <a:pt x="252" y="168"/>
                        <a:pt x="249" y="169"/>
                      </a:cubicBezTo>
                      <a:cubicBezTo>
                        <a:pt x="246" y="170"/>
                        <a:pt x="243" y="171"/>
                        <a:pt x="242" y="172"/>
                      </a:cubicBezTo>
                      <a:cubicBezTo>
                        <a:pt x="240" y="172"/>
                        <a:pt x="238" y="173"/>
                        <a:pt x="237" y="174"/>
                      </a:cubicBezTo>
                      <a:cubicBezTo>
                        <a:pt x="235" y="176"/>
                        <a:pt x="232" y="176"/>
                        <a:pt x="231" y="177"/>
                      </a:cubicBezTo>
                      <a:cubicBezTo>
                        <a:pt x="229" y="178"/>
                        <a:pt x="229" y="179"/>
                        <a:pt x="229" y="180"/>
                      </a:cubicBezTo>
                      <a:cubicBezTo>
                        <a:pt x="229" y="181"/>
                        <a:pt x="230" y="181"/>
                        <a:pt x="231" y="181"/>
                      </a:cubicBezTo>
                      <a:cubicBezTo>
                        <a:pt x="232" y="181"/>
                        <a:pt x="231" y="181"/>
                        <a:pt x="230" y="182"/>
                      </a:cubicBezTo>
                      <a:cubicBezTo>
                        <a:pt x="229" y="183"/>
                        <a:pt x="228" y="184"/>
                        <a:pt x="228" y="185"/>
                      </a:cubicBezTo>
                      <a:cubicBezTo>
                        <a:pt x="229" y="185"/>
                        <a:pt x="228" y="187"/>
                        <a:pt x="227" y="188"/>
                      </a:cubicBezTo>
                      <a:cubicBezTo>
                        <a:pt x="227" y="188"/>
                        <a:pt x="226" y="189"/>
                        <a:pt x="227" y="190"/>
                      </a:cubicBezTo>
                      <a:cubicBezTo>
                        <a:pt x="227" y="191"/>
                        <a:pt x="228" y="192"/>
                        <a:pt x="229" y="193"/>
                      </a:cubicBezTo>
                      <a:cubicBezTo>
                        <a:pt x="231" y="193"/>
                        <a:pt x="231" y="193"/>
                        <a:pt x="231" y="194"/>
                      </a:cubicBezTo>
                      <a:cubicBezTo>
                        <a:pt x="232" y="195"/>
                        <a:pt x="232" y="196"/>
                        <a:pt x="231" y="197"/>
                      </a:cubicBezTo>
                      <a:cubicBezTo>
                        <a:pt x="231" y="198"/>
                        <a:pt x="230" y="199"/>
                        <a:pt x="229" y="199"/>
                      </a:cubicBezTo>
                      <a:cubicBezTo>
                        <a:pt x="229" y="200"/>
                        <a:pt x="230" y="201"/>
                        <a:pt x="231" y="201"/>
                      </a:cubicBezTo>
                      <a:cubicBezTo>
                        <a:pt x="232" y="202"/>
                        <a:pt x="233" y="202"/>
                        <a:pt x="235" y="201"/>
                      </a:cubicBezTo>
                      <a:cubicBezTo>
                        <a:pt x="236" y="201"/>
                        <a:pt x="237" y="201"/>
                        <a:pt x="238" y="201"/>
                      </a:cubicBezTo>
                      <a:cubicBezTo>
                        <a:pt x="238" y="202"/>
                        <a:pt x="238" y="203"/>
                        <a:pt x="238" y="203"/>
                      </a:cubicBezTo>
                      <a:cubicBezTo>
                        <a:pt x="237" y="204"/>
                        <a:pt x="238" y="206"/>
                        <a:pt x="239" y="207"/>
                      </a:cubicBezTo>
                      <a:cubicBezTo>
                        <a:pt x="240" y="208"/>
                        <a:pt x="240" y="210"/>
                        <a:pt x="240" y="212"/>
                      </a:cubicBezTo>
                      <a:cubicBezTo>
                        <a:pt x="240" y="213"/>
                        <a:pt x="240" y="214"/>
                        <a:pt x="241" y="215"/>
                      </a:cubicBezTo>
                      <a:cubicBezTo>
                        <a:pt x="241" y="215"/>
                        <a:pt x="242" y="216"/>
                        <a:pt x="242" y="218"/>
                      </a:cubicBezTo>
                      <a:cubicBezTo>
                        <a:pt x="242" y="219"/>
                        <a:pt x="242" y="221"/>
                        <a:pt x="242" y="223"/>
                      </a:cubicBezTo>
                      <a:cubicBezTo>
                        <a:pt x="241" y="224"/>
                        <a:pt x="241" y="227"/>
                        <a:pt x="240" y="229"/>
                      </a:cubicBezTo>
                      <a:cubicBezTo>
                        <a:pt x="240" y="230"/>
                        <a:pt x="240" y="231"/>
                        <a:pt x="239" y="233"/>
                      </a:cubicBezTo>
                      <a:cubicBezTo>
                        <a:pt x="239" y="233"/>
                        <a:pt x="238" y="234"/>
                        <a:pt x="238" y="235"/>
                      </a:cubicBezTo>
                      <a:cubicBezTo>
                        <a:pt x="242" y="236"/>
                        <a:pt x="242" y="236"/>
                        <a:pt x="242" y="236"/>
                      </a:cubicBezTo>
                      <a:cubicBezTo>
                        <a:pt x="243" y="239"/>
                        <a:pt x="243" y="239"/>
                        <a:pt x="243" y="239"/>
                      </a:cubicBezTo>
                      <a:cubicBezTo>
                        <a:pt x="237" y="244"/>
                        <a:pt x="237" y="244"/>
                        <a:pt x="237" y="244"/>
                      </a:cubicBezTo>
                      <a:cubicBezTo>
                        <a:pt x="236" y="244"/>
                        <a:pt x="236" y="244"/>
                        <a:pt x="236" y="244"/>
                      </a:cubicBezTo>
                      <a:cubicBezTo>
                        <a:pt x="232" y="243"/>
                        <a:pt x="232" y="243"/>
                        <a:pt x="232" y="243"/>
                      </a:cubicBezTo>
                      <a:cubicBezTo>
                        <a:pt x="231" y="245"/>
                        <a:pt x="231" y="248"/>
                        <a:pt x="231" y="249"/>
                      </a:cubicBezTo>
                      <a:cubicBezTo>
                        <a:pt x="231" y="250"/>
                        <a:pt x="231" y="253"/>
                        <a:pt x="231" y="254"/>
                      </a:cubicBezTo>
                      <a:cubicBezTo>
                        <a:pt x="231" y="254"/>
                        <a:pt x="232" y="254"/>
                        <a:pt x="235" y="254"/>
                      </a:cubicBezTo>
                      <a:cubicBezTo>
                        <a:pt x="237" y="254"/>
                        <a:pt x="240" y="250"/>
                        <a:pt x="242" y="250"/>
                      </a:cubicBezTo>
                      <a:cubicBezTo>
                        <a:pt x="242" y="250"/>
                        <a:pt x="242" y="246"/>
                        <a:pt x="242" y="245"/>
                      </a:cubicBezTo>
                      <a:cubicBezTo>
                        <a:pt x="242" y="244"/>
                        <a:pt x="241" y="242"/>
                        <a:pt x="243" y="242"/>
                      </a:cubicBezTo>
                      <a:cubicBezTo>
                        <a:pt x="244" y="243"/>
                        <a:pt x="245" y="240"/>
                        <a:pt x="246" y="240"/>
                      </a:cubicBezTo>
                      <a:cubicBezTo>
                        <a:pt x="248" y="239"/>
                        <a:pt x="252" y="239"/>
                        <a:pt x="253" y="239"/>
                      </a:cubicBezTo>
                      <a:cubicBezTo>
                        <a:pt x="254" y="241"/>
                        <a:pt x="249" y="245"/>
                        <a:pt x="250" y="245"/>
                      </a:cubicBezTo>
                      <a:cubicBezTo>
                        <a:pt x="251" y="246"/>
                        <a:pt x="252" y="249"/>
                        <a:pt x="254" y="248"/>
                      </a:cubicBezTo>
                      <a:cubicBezTo>
                        <a:pt x="256" y="247"/>
                        <a:pt x="260" y="243"/>
                        <a:pt x="262" y="246"/>
                      </a:cubicBezTo>
                      <a:cubicBezTo>
                        <a:pt x="263" y="248"/>
                        <a:pt x="264" y="249"/>
                        <a:pt x="264" y="249"/>
                      </a:cubicBezTo>
                      <a:cubicBezTo>
                        <a:pt x="264" y="249"/>
                        <a:pt x="265" y="248"/>
                        <a:pt x="266" y="247"/>
                      </a:cubicBezTo>
                      <a:cubicBezTo>
                        <a:pt x="267" y="247"/>
                        <a:pt x="268" y="244"/>
                        <a:pt x="268" y="242"/>
                      </a:cubicBezTo>
                      <a:cubicBezTo>
                        <a:pt x="268" y="239"/>
                        <a:pt x="268" y="236"/>
                        <a:pt x="270" y="235"/>
                      </a:cubicBezTo>
                      <a:cubicBezTo>
                        <a:pt x="272" y="233"/>
                        <a:pt x="273" y="230"/>
                        <a:pt x="273" y="229"/>
                      </a:cubicBezTo>
                      <a:cubicBezTo>
                        <a:pt x="272" y="227"/>
                        <a:pt x="272" y="225"/>
                        <a:pt x="272" y="224"/>
                      </a:cubicBezTo>
                      <a:cubicBezTo>
                        <a:pt x="273" y="223"/>
                        <a:pt x="274" y="222"/>
                        <a:pt x="275" y="223"/>
                      </a:cubicBezTo>
                      <a:cubicBezTo>
                        <a:pt x="275" y="223"/>
                        <a:pt x="277" y="224"/>
                        <a:pt x="277" y="225"/>
                      </a:cubicBezTo>
                      <a:cubicBezTo>
                        <a:pt x="278" y="226"/>
                        <a:pt x="281" y="228"/>
                        <a:pt x="282" y="229"/>
                      </a:cubicBezTo>
                      <a:cubicBezTo>
                        <a:pt x="283" y="228"/>
                        <a:pt x="286" y="228"/>
                        <a:pt x="289" y="227"/>
                      </a:cubicBezTo>
                      <a:cubicBezTo>
                        <a:pt x="291" y="227"/>
                        <a:pt x="293" y="225"/>
                        <a:pt x="294" y="223"/>
                      </a:cubicBezTo>
                      <a:cubicBezTo>
                        <a:pt x="295" y="221"/>
                        <a:pt x="297" y="220"/>
                        <a:pt x="299" y="219"/>
                      </a:cubicBezTo>
                      <a:cubicBezTo>
                        <a:pt x="299" y="217"/>
                        <a:pt x="300" y="215"/>
                        <a:pt x="299" y="214"/>
                      </a:cubicBezTo>
                      <a:cubicBezTo>
                        <a:pt x="299" y="212"/>
                        <a:pt x="298" y="209"/>
                        <a:pt x="297" y="209"/>
                      </a:cubicBezTo>
                      <a:cubicBezTo>
                        <a:pt x="296" y="207"/>
                        <a:pt x="293" y="205"/>
                        <a:pt x="291" y="203"/>
                      </a:cubicBezTo>
                      <a:cubicBezTo>
                        <a:pt x="289" y="201"/>
                        <a:pt x="287" y="199"/>
                        <a:pt x="285" y="197"/>
                      </a:cubicBezTo>
                      <a:cubicBezTo>
                        <a:pt x="283" y="196"/>
                        <a:pt x="284" y="195"/>
                        <a:pt x="287" y="195"/>
                      </a:cubicBezTo>
                      <a:cubicBezTo>
                        <a:pt x="288" y="195"/>
                        <a:pt x="292" y="194"/>
                        <a:pt x="293" y="193"/>
                      </a:cubicBezTo>
                      <a:cubicBezTo>
                        <a:pt x="295" y="193"/>
                        <a:pt x="296" y="191"/>
                        <a:pt x="297" y="191"/>
                      </a:cubicBezTo>
                      <a:cubicBezTo>
                        <a:pt x="298" y="190"/>
                        <a:pt x="299" y="188"/>
                        <a:pt x="300" y="187"/>
                      </a:cubicBezTo>
                      <a:cubicBezTo>
                        <a:pt x="301" y="186"/>
                        <a:pt x="303" y="184"/>
                        <a:pt x="304" y="182"/>
                      </a:cubicBezTo>
                      <a:cubicBezTo>
                        <a:pt x="306" y="181"/>
                        <a:pt x="308" y="181"/>
                        <a:pt x="310" y="180"/>
                      </a:cubicBezTo>
                      <a:cubicBezTo>
                        <a:pt x="311" y="180"/>
                        <a:pt x="313" y="180"/>
                        <a:pt x="316" y="180"/>
                      </a:cubicBezTo>
                      <a:cubicBezTo>
                        <a:pt x="318" y="180"/>
                        <a:pt x="320" y="179"/>
                        <a:pt x="320" y="177"/>
                      </a:cubicBezTo>
                      <a:cubicBezTo>
                        <a:pt x="319" y="175"/>
                        <a:pt x="317" y="174"/>
                        <a:pt x="315" y="174"/>
                      </a:cubicBezTo>
                      <a:cubicBezTo>
                        <a:pt x="312" y="174"/>
                        <a:pt x="309" y="175"/>
                        <a:pt x="307" y="175"/>
                      </a:cubicBezTo>
                      <a:cubicBezTo>
                        <a:pt x="305" y="176"/>
                        <a:pt x="303" y="176"/>
                        <a:pt x="300" y="176"/>
                      </a:cubicBezTo>
                      <a:cubicBezTo>
                        <a:pt x="297" y="177"/>
                        <a:pt x="295" y="176"/>
                        <a:pt x="295" y="174"/>
                      </a:cubicBezTo>
                      <a:cubicBezTo>
                        <a:pt x="294" y="172"/>
                        <a:pt x="294" y="171"/>
                        <a:pt x="295" y="172"/>
                      </a:cubicBezTo>
                      <a:cubicBezTo>
                        <a:pt x="296" y="172"/>
                        <a:pt x="297" y="171"/>
                        <a:pt x="297" y="170"/>
                      </a:cubicBezTo>
                      <a:cubicBezTo>
                        <a:pt x="296" y="168"/>
                        <a:pt x="296" y="166"/>
                        <a:pt x="296" y="164"/>
                      </a:cubicBezTo>
                      <a:cubicBezTo>
                        <a:pt x="295" y="162"/>
                        <a:pt x="296" y="160"/>
                        <a:pt x="297" y="160"/>
                      </a:cubicBezTo>
                      <a:cubicBezTo>
                        <a:pt x="297" y="159"/>
                        <a:pt x="300" y="159"/>
                        <a:pt x="301" y="158"/>
                      </a:cubicBezTo>
                      <a:cubicBezTo>
                        <a:pt x="303" y="158"/>
                        <a:pt x="308" y="154"/>
                        <a:pt x="310" y="152"/>
                      </a:cubicBezTo>
                      <a:cubicBezTo>
                        <a:pt x="312" y="148"/>
                        <a:pt x="315" y="146"/>
                        <a:pt x="315" y="146"/>
                      </a:cubicBezTo>
                      <a:cubicBezTo>
                        <a:pt x="315" y="146"/>
                        <a:pt x="314" y="144"/>
                        <a:pt x="313" y="143"/>
                      </a:cubicBezTo>
                      <a:cubicBezTo>
                        <a:pt x="312" y="142"/>
                        <a:pt x="311" y="139"/>
                        <a:pt x="311" y="138"/>
                      </a:cubicBezTo>
                      <a:cubicBezTo>
                        <a:pt x="310" y="137"/>
                        <a:pt x="311" y="136"/>
                        <a:pt x="312" y="135"/>
                      </a:cubicBezTo>
                      <a:cubicBezTo>
                        <a:pt x="312" y="134"/>
                        <a:pt x="314" y="133"/>
                        <a:pt x="315" y="133"/>
                      </a:cubicBezTo>
                      <a:cubicBezTo>
                        <a:pt x="315" y="134"/>
                        <a:pt x="317" y="134"/>
                        <a:pt x="318" y="133"/>
                      </a:cubicBezTo>
                      <a:cubicBezTo>
                        <a:pt x="320" y="133"/>
                        <a:pt x="320" y="131"/>
                        <a:pt x="320" y="130"/>
                      </a:cubicBezTo>
                      <a:cubicBezTo>
                        <a:pt x="320" y="130"/>
                        <a:pt x="318" y="129"/>
                        <a:pt x="316" y="129"/>
                      </a:cubicBezTo>
                      <a:cubicBezTo>
                        <a:pt x="315" y="129"/>
                        <a:pt x="313" y="127"/>
                        <a:pt x="312" y="126"/>
                      </a:cubicBezTo>
                      <a:cubicBezTo>
                        <a:pt x="311" y="125"/>
                        <a:pt x="312" y="124"/>
                        <a:pt x="313" y="123"/>
                      </a:cubicBezTo>
                      <a:cubicBezTo>
                        <a:pt x="314" y="123"/>
                        <a:pt x="317" y="122"/>
                        <a:pt x="319" y="120"/>
                      </a:cubicBezTo>
                      <a:cubicBezTo>
                        <a:pt x="321" y="119"/>
                        <a:pt x="324" y="118"/>
                        <a:pt x="326" y="117"/>
                      </a:cubicBezTo>
                      <a:cubicBezTo>
                        <a:pt x="328" y="116"/>
                        <a:pt x="330" y="114"/>
                        <a:pt x="331" y="111"/>
                      </a:cubicBezTo>
                      <a:cubicBezTo>
                        <a:pt x="333" y="110"/>
                        <a:pt x="333" y="107"/>
                        <a:pt x="333" y="106"/>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1218870">
                    <a:defRPr/>
                  </a:pPr>
                  <a:endParaRPr lang="ro-RO" sz="2000">
                    <a:solidFill>
                      <a:sysClr val="windowText" lastClr="000000"/>
                    </a:solidFill>
                    <a:latin typeface="Trebuchet MS" panose="020B0703020202090204" pitchFamily="34" charset="0"/>
                    <a:cs typeface="Arial" panose="020B0604020202020204" pitchFamily="34" charset="0"/>
                  </a:endParaRPr>
                </a:p>
              </p:txBody>
            </p:sp>
            <p:sp>
              <p:nvSpPr>
                <p:cNvPr id="39" name="Freeform 25">
                  <a:extLst>
                    <a:ext uri="{FF2B5EF4-FFF2-40B4-BE49-F238E27FC236}">
                      <a16:creationId xmlns:a16="http://schemas.microsoft.com/office/drawing/2014/main" id="{7E32AB6D-6A62-C004-5494-A639E761FD1D}"/>
                    </a:ext>
                  </a:extLst>
                </p:cNvPr>
                <p:cNvSpPr>
                  <a:spLocks/>
                </p:cNvSpPr>
                <p:nvPr/>
              </p:nvSpPr>
              <p:spPr bwMode="auto">
                <a:xfrm>
                  <a:off x="6021132" y="2048960"/>
                  <a:ext cx="364236" cy="565485"/>
                </a:xfrm>
                <a:custGeom>
                  <a:avLst/>
                  <a:gdLst/>
                  <a:ahLst/>
                  <a:cxnLst>
                    <a:cxn ang="0">
                      <a:pos x="180" y="21"/>
                    </a:cxn>
                    <a:cxn ang="0">
                      <a:pos x="155" y="17"/>
                    </a:cxn>
                    <a:cxn ang="0">
                      <a:pos x="138" y="2"/>
                    </a:cxn>
                    <a:cxn ang="0">
                      <a:pos x="110" y="5"/>
                    </a:cxn>
                    <a:cxn ang="0">
                      <a:pos x="106" y="14"/>
                    </a:cxn>
                    <a:cxn ang="0">
                      <a:pos x="109" y="39"/>
                    </a:cxn>
                    <a:cxn ang="0">
                      <a:pos x="110" y="58"/>
                    </a:cxn>
                    <a:cxn ang="0">
                      <a:pos x="102" y="80"/>
                    </a:cxn>
                    <a:cxn ang="0">
                      <a:pos x="96" y="102"/>
                    </a:cxn>
                    <a:cxn ang="0">
                      <a:pos x="100" y="123"/>
                    </a:cxn>
                    <a:cxn ang="0">
                      <a:pos x="100" y="153"/>
                    </a:cxn>
                    <a:cxn ang="0">
                      <a:pos x="82" y="178"/>
                    </a:cxn>
                    <a:cxn ang="0">
                      <a:pos x="61" y="188"/>
                    </a:cxn>
                    <a:cxn ang="0">
                      <a:pos x="42" y="198"/>
                    </a:cxn>
                    <a:cxn ang="0">
                      <a:pos x="18" y="212"/>
                    </a:cxn>
                    <a:cxn ang="0">
                      <a:pos x="4" y="210"/>
                    </a:cxn>
                    <a:cxn ang="0">
                      <a:pos x="11" y="232"/>
                    </a:cxn>
                    <a:cxn ang="0">
                      <a:pos x="31" y="246"/>
                    </a:cxn>
                    <a:cxn ang="0">
                      <a:pos x="48" y="259"/>
                    </a:cxn>
                    <a:cxn ang="0">
                      <a:pos x="49" y="281"/>
                    </a:cxn>
                    <a:cxn ang="0">
                      <a:pos x="69" y="294"/>
                    </a:cxn>
                    <a:cxn ang="0">
                      <a:pos x="92" y="302"/>
                    </a:cxn>
                    <a:cxn ang="0">
                      <a:pos x="113" y="299"/>
                    </a:cxn>
                    <a:cxn ang="0">
                      <a:pos x="123" y="281"/>
                    </a:cxn>
                    <a:cxn ang="0">
                      <a:pos x="114" y="273"/>
                    </a:cxn>
                    <a:cxn ang="0">
                      <a:pos x="126" y="283"/>
                    </a:cxn>
                    <a:cxn ang="0">
                      <a:pos x="127" y="305"/>
                    </a:cxn>
                    <a:cxn ang="0">
                      <a:pos x="133" y="304"/>
                    </a:cxn>
                    <a:cxn ang="0">
                      <a:pos x="141" y="303"/>
                    </a:cxn>
                    <a:cxn ang="0">
                      <a:pos x="147" y="291"/>
                    </a:cxn>
                    <a:cxn ang="0">
                      <a:pos x="151" y="288"/>
                    </a:cxn>
                    <a:cxn ang="0">
                      <a:pos x="154" y="292"/>
                    </a:cxn>
                    <a:cxn ang="0">
                      <a:pos x="156" y="309"/>
                    </a:cxn>
                    <a:cxn ang="0">
                      <a:pos x="169" y="306"/>
                    </a:cxn>
                    <a:cxn ang="0">
                      <a:pos x="166" y="291"/>
                    </a:cxn>
                    <a:cxn ang="0">
                      <a:pos x="174" y="289"/>
                    </a:cxn>
                    <a:cxn ang="0">
                      <a:pos x="170" y="268"/>
                    </a:cxn>
                    <a:cxn ang="0">
                      <a:pos x="165" y="239"/>
                    </a:cxn>
                    <a:cxn ang="0">
                      <a:pos x="154" y="218"/>
                    </a:cxn>
                    <a:cxn ang="0">
                      <a:pos x="146" y="202"/>
                    </a:cxn>
                    <a:cxn ang="0">
                      <a:pos x="146" y="183"/>
                    </a:cxn>
                    <a:cxn ang="0">
                      <a:pos x="148" y="166"/>
                    </a:cxn>
                    <a:cxn ang="0">
                      <a:pos x="131" y="157"/>
                    </a:cxn>
                    <a:cxn ang="0">
                      <a:pos x="112" y="147"/>
                    </a:cxn>
                    <a:cxn ang="0">
                      <a:pos x="123" y="130"/>
                    </a:cxn>
                    <a:cxn ang="0">
                      <a:pos x="144" y="113"/>
                    </a:cxn>
                    <a:cxn ang="0">
                      <a:pos x="150" y="99"/>
                    </a:cxn>
                    <a:cxn ang="0">
                      <a:pos x="125" y="85"/>
                    </a:cxn>
                    <a:cxn ang="0">
                      <a:pos x="111" y="72"/>
                    </a:cxn>
                    <a:cxn ang="0">
                      <a:pos x="127" y="51"/>
                    </a:cxn>
                    <a:cxn ang="0">
                      <a:pos x="122" y="37"/>
                    </a:cxn>
                    <a:cxn ang="0">
                      <a:pos x="137" y="44"/>
                    </a:cxn>
                    <a:cxn ang="0">
                      <a:pos x="155" y="53"/>
                    </a:cxn>
                    <a:cxn ang="0">
                      <a:pos x="160" y="48"/>
                    </a:cxn>
                    <a:cxn ang="0">
                      <a:pos x="170" y="63"/>
                    </a:cxn>
                    <a:cxn ang="0">
                      <a:pos x="187" y="60"/>
                    </a:cxn>
                    <a:cxn ang="0">
                      <a:pos x="200" y="35"/>
                    </a:cxn>
                  </a:cxnLst>
                  <a:rect l="0" t="0" r="r" b="b"/>
                  <a:pathLst>
                    <a:path w="201" h="312">
                      <a:moveTo>
                        <a:pt x="200" y="28"/>
                      </a:moveTo>
                      <a:cubicBezTo>
                        <a:pt x="200" y="25"/>
                        <a:pt x="199" y="24"/>
                        <a:pt x="199" y="24"/>
                      </a:cubicBezTo>
                      <a:cubicBezTo>
                        <a:pt x="199" y="24"/>
                        <a:pt x="198" y="24"/>
                        <a:pt x="195" y="24"/>
                      </a:cubicBezTo>
                      <a:cubicBezTo>
                        <a:pt x="192" y="24"/>
                        <a:pt x="189" y="23"/>
                        <a:pt x="187" y="22"/>
                      </a:cubicBezTo>
                      <a:cubicBezTo>
                        <a:pt x="185" y="22"/>
                        <a:pt x="182" y="21"/>
                        <a:pt x="180" y="21"/>
                      </a:cubicBezTo>
                      <a:cubicBezTo>
                        <a:pt x="178" y="21"/>
                        <a:pt x="176" y="20"/>
                        <a:pt x="174" y="19"/>
                      </a:cubicBezTo>
                      <a:cubicBezTo>
                        <a:pt x="173" y="18"/>
                        <a:pt x="170" y="19"/>
                        <a:pt x="169" y="19"/>
                      </a:cubicBezTo>
                      <a:cubicBezTo>
                        <a:pt x="167" y="20"/>
                        <a:pt x="165" y="21"/>
                        <a:pt x="164" y="21"/>
                      </a:cubicBezTo>
                      <a:cubicBezTo>
                        <a:pt x="163" y="21"/>
                        <a:pt x="161" y="20"/>
                        <a:pt x="160" y="20"/>
                      </a:cubicBezTo>
                      <a:cubicBezTo>
                        <a:pt x="158" y="19"/>
                        <a:pt x="156" y="17"/>
                        <a:pt x="155" y="17"/>
                      </a:cubicBezTo>
                      <a:cubicBezTo>
                        <a:pt x="154" y="16"/>
                        <a:pt x="151" y="15"/>
                        <a:pt x="150" y="15"/>
                      </a:cubicBezTo>
                      <a:cubicBezTo>
                        <a:pt x="148" y="14"/>
                        <a:pt x="147" y="12"/>
                        <a:pt x="147" y="11"/>
                      </a:cubicBezTo>
                      <a:cubicBezTo>
                        <a:pt x="147" y="10"/>
                        <a:pt x="145" y="7"/>
                        <a:pt x="143" y="7"/>
                      </a:cubicBezTo>
                      <a:cubicBezTo>
                        <a:pt x="142" y="6"/>
                        <a:pt x="141" y="3"/>
                        <a:pt x="141" y="2"/>
                      </a:cubicBezTo>
                      <a:cubicBezTo>
                        <a:pt x="141" y="2"/>
                        <a:pt x="140" y="2"/>
                        <a:pt x="138" y="2"/>
                      </a:cubicBezTo>
                      <a:cubicBezTo>
                        <a:pt x="138" y="2"/>
                        <a:pt x="134" y="3"/>
                        <a:pt x="132" y="3"/>
                      </a:cubicBezTo>
                      <a:cubicBezTo>
                        <a:pt x="130" y="3"/>
                        <a:pt x="126" y="4"/>
                        <a:pt x="124" y="5"/>
                      </a:cubicBezTo>
                      <a:cubicBezTo>
                        <a:pt x="123" y="7"/>
                        <a:pt x="121" y="7"/>
                        <a:pt x="120" y="7"/>
                      </a:cubicBezTo>
                      <a:cubicBezTo>
                        <a:pt x="119" y="6"/>
                        <a:pt x="116" y="6"/>
                        <a:pt x="115" y="6"/>
                      </a:cubicBezTo>
                      <a:cubicBezTo>
                        <a:pt x="113" y="5"/>
                        <a:pt x="111" y="5"/>
                        <a:pt x="110" y="5"/>
                      </a:cubicBezTo>
                      <a:cubicBezTo>
                        <a:pt x="109" y="5"/>
                        <a:pt x="106" y="3"/>
                        <a:pt x="105" y="2"/>
                      </a:cubicBezTo>
                      <a:cubicBezTo>
                        <a:pt x="104" y="1"/>
                        <a:pt x="103" y="0"/>
                        <a:pt x="103" y="0"/>
                      </a:cubicBezTo>
                      <a:cubicBezTo>
                        <a:pt x="103" y="0"/>
                        <a:pt x="103" y="2"/>
                        <a:pt x="102" y="4"/>
                      </a:cubicBezTo>
                      <a:cubicBezTo>
                        <a:pt x="102" y="7"/>
                        <a:pt x="102" y="9"/>
                        <a:pt x="103" y="11"/>
                      </a:cubicBezTo>
                      <a:cubicBezTo>
                        <a:pt x="104" y="12"/>
                        <a:pt x="105" y="13"/>
                        <a:pt x="106" y="14"/>
                      </a:cubicBezTo>
                      <a:cubicBezTo>
                        <a:pt x="106" y="16"/>
                        <a:pt x="107" y="18"/>
                        <a:pt x="108" y="18"/>
                      </a:cubicBezTo>
                      <a:cubicBezTo>
                        <a:pt x="108" y="19"/>
                        <a:pt x="109" y="21"/>
                        <a:pt x="110" y="23"/>
                      </a:cubicBezTo>
                      <a:cubicBezTo>
                        <a:pt x="111" y="24"/>
                        <a:pt x="112" y="27"/>
                        <a:pt x="112" y="28"/>
                      </a:cubicBezTo>
                      <a:cubicBezTo>
                        <a:pt x="112" y="30"/>
                        <a:pt x="112" y="34"/>
                        <a:pt x="111" y="35"/>
                      </a:cubicBezTo>
                      <a:cubicBezTo>
                        <a:pt x="110" y="37"/>
                        <a:pt x="109" y="39"/>
                        <a:pt x="109" y="39"/>
                      </a:cubicBezTo>
                      <a:cubicBezTo>
                        <a:pt x="117" y="45"/>
                        <a:pt x="117" y="45"/>
                        <a:pt x="117" y="45"/>
                      </a:cubicBezTo>
                      <a:cubicBezTo>
                        <a:pt x="117" y="45"/>
                        <a:pt x="116" y="46"/>
                        <a:pt x="115" y="47"/>
                      </a:cubicBezTo>
                      <a:cubicBezTo>
                        <a:pt x="114" y="48"/>
                        <a:pt x="117" y="49"/>
                        <a:pt x="116" y="50"/>
                      </a:cubicBezTo>
                      <a:cubicBezTo>
                        <a:pt x="115" y="51"/>
                        <a:pt x="114" y="54"/>
                        <a:pt x="113" y="55"/>
                      </a:cubicBezTo>
                      <a:cubicBezTo>
                        <a:pt x="112" y="56"/>
                        <a:pt x="110" y="57"/>
                        <a:pt x="110" y="58"/>
                      </a:cubicBezTo>
                      <a:cubicBezTo>
                        <a:pt x="108" y="60"/>
                        <a:pt x="106" y="61"/>
                        <a:pt x="104" y="62"/>
                      </a:cubicBezTo>
                      <a:cubicBezTo>
                        <a:pt x="102" y="63"/>
                        <a:pt x="101" y="64"/>
                        <a:pt x="99" y="66"/>
                      </a:cubicBezTo>
                      <a:cubicBezTo>
                        <a:pt x="98" y="68"/>
                        <a:pt x="96" y="70"/>
                        <a:pt x="96" y="71"/>
                      </a:cubicBezTo>
                      <a:cubicBezTo>
                        <a:pt x="96" y="73"/>
                        <a:pt x="97" y="74"/>
                        <a:pt x="98" y="76"/>
                      </a:cubicBezTo>
                      <a:cubicBezTo>
                        <a:pt x="100" y="77"/>
                        <a:pt x="101" y="79"/>
                        <a:pt x="102" y="80"/>
                      </a:cubicBezTo>
                      <a:cubicBezTo>
                        <a:pt x="103" y="81"/>
                        <a:pt x="104" y="84"/>
                        <a:pt x="106" y="86"/>
                      </a:cubicBezTo>
                      <a:cubicBezTo>
                        <a:pt x="107" y="88"/>
                        <a:pt x="109" y="89"/>
                        <a:pt x="109" y="91"/>
                      </a:cubicBezTo>
                      <a:cubicBezTo>
                        <a:pt x="110" y="92"/>
                        <a:pt x="108" y="93"/>
                        <a:pt x="107" y="94"/>
                      </a:cubicBezTo>
                      <a:cubicBezTo>
                        <a:pt x="105" y="95"/>
                        <a:pt x="103" y="96"/>
                        <a:pt x="100" y="97"/>
                      </a:cubicBezTo>
                      <a:cubicBezTo>
                        <a:pt x="98" y="99"/>
                        <a:pt x="96" y="101"/>
                        <a:pt x="96" y="102"/>
                      </a:cubicBezTo>
                      <a:cubicBezTo>
                        <a:pt x="96" y="102"/>
                        <a:pt x="96" y="105"/>
                        <a:pt x="98" y="106"/>
                      </a:cubicBezTo>
                      <a:cubicBezTo>
                        <a:pt x="98" y="107"/>
                        <a:pt x="98" y="109"/>
                        <a:pt x="99" y="111"/>
                      </a:cubicBezTo>
                      <a:cubicBezTo>
                        <a:pt x="99" y="112"/>
                        <a:pt x="98" y="113"/>
                        <a:pt x="98" y="114"/>
                      </a:cubicBezTo>
                      <a:cubicBezTo>
                        <a:pt x="97" y="115"/>
                        <a:pt x="97" y="117"/>
                        <a:pt x="97" y="118"/>
                      </a:cubicBezTo>
                      <a:cubicBezTo>
                        <a:pt x="97" y="121"/>
                        <a:pt x="99" y="123"/>
                        <a:pt x="100" y="123"/>
                      </a:cubicBezTo>
                      <a:cubicBezTo>
                        <a:pt x="102" y="125"/>
                        <a:pt x="103" y="128"/>
                        <a:pt x="102" y="130"/>
                      </a:cubicBezTo>
                      <a:cubicBezTo>
                        <a:pt x="101" y="133"/>
                        <a:pt x="101" y="137"/>
                        <a:pt x="102" y="139"/>
                      </a:cubicBezTo>
                      <a:cubicBezTo>
                        <a:pt x="104" y="141"/>
                        <a:pt x="103" y="143"/>
                        <a:pt x="102" y="144"/>
                      </a:cubicBezTo>
                      <a:cubicBezTo>
                        <a:pt x="99" y="145"/>
                        <a:pt x="98" y="146"/>
                        <a:pt x="99" y="148"/>
                      </a:cubicBezTo>
                      <a:cubicBezTo>
                        <a:pt x="99" y="149"/>
                        <a:pt x="100" y="151"/>
                        <a:pt x="100" y="153"/>
                      </a:cubicBezTo>
                      <a:cubicBezTo>
                        <a:pt x="100" y="155"/>
                        <a:pt x="98" y="157"/>
                        <a:pt x="96" y="159"/>
                      </a:cubicBezTo>
                      <a:cubicBezTo>
                        <a:pt x="95" y="162"/>
                        <a:pt x="93" y="165"/>
                        <a:pt x="92" y="167"/>
                      </a:cubicBezTo>
                      <a:cubicBezTo>
                        <a:pt x="91" y="168"/>
                        <a:pt x="89" y="171"/>
                        <a:pt x="88" y="171"/>
                      </a:cubicBezTo>
                      <a:cubicBezTo>
                        <a:pt x="88" y="172"/>
                        <a:pt x="87" y="174"/>
                        <a:pt x="86" y="175"/>
                      </a:cubicBezTo>
                      <a:cubicBezTo>
                        <a:pt x="85" y="177"/>
                        <a:pt x="83" y="178"/>
                        <a:pt x="82" y="178"/>
                      </a:cubicBezTo>
                      <a:cubicBezTo>
                        <a:pt x="80" y="178"/>
                        <a:pt x="78" y="178"/>
                        <a:pt x="76" y="178"/>
                      </a:cubicBezTo>
                      <a:cubicBezTo>
                        <a:pt x="74" y="178"/>
                        <a:pt x="72" y="179"/>
                        <a:pt x="72" y="180"/>
                      </a:cubicBezTo>
                      <a:cubicBezTo>
                        <a:pt x="72" y="182"/>
                        <a:pt x="71" y="184"/>
                        <a:pt x="70" y="185"/>
                      </a:cubicBezTo>
                      <a:cubicBezTo>
                        <a:pt x="69" y="187"/>
                        <a:pt x="67" y="188"/>
                        <a:pt x="66" y="188"/>
                      </a:cubicBezTo>
                      <a:cubicBezTo>
                        <a:pt x="65" y="188"/>
                        <a:pt x="63" y="188"/>
                        <a:pt x="61" y="188"/>
                      </a:cubicBezTo>
                      <a:cubicBezTo>
                        <a:pt x="60" y="188"/>
                        <a:pt x="57" y="188"/>
                        <a:pt x="56" y="187"/>
                      </a:cubicBezTo>
                      <a:cubicBezTo>
                        <a:pt x="55" y="187"/>
                        <a:pt x="52" y="188"/>
                        <a:pt x="51" y="190"/>
                      </a:cubicBezTo>
                      <a:cubicBezTo>
                        <a:pt x="50" y="191"/>
                        <a:pt x="49" y="193"/>
                        <a:pt x="50" y="195"/>
                      </a:cubicBezTo>
                      <a:cubicBezTo>
                        <a:pt x="50" y="197"/>
                        <a:pt x="49" y="197"/>
                        <a:pt x="48" y="197"/>
                      </a:cubicBezTo>
                      <a:cubicBezTo>
                        <a:pt x="46" y="198"/>
                        <a:pt x="43" y="198"/>
                        <a:pt x="42" y="198"/>
                      </a:cubicBezTo>
                      <a:cubicBezTo>
                        <a:pt x="41" y="199"/>
                        <a:pt x="39" y="200"/>
                        <a:pt x="37" y="200"/>
                      </a:cubicBezTo>
                      <a:cubicBezTo>
                        <a:pt x="35" y="201"/>
                        <a:pt x="32" y="202"/>
                        <a:pt x="30" y="203"/>
                      </a:cubicBezTo>
                      <a:cubicBezTo>
                        <a:pt x="28" y="204"/>
                        <a:pt x="25" y="206"/>
                        <a:pt x="25" y="209"/>
                      </a:cubicBezTo>
                      <a:cubicBezTo>
                        <a:pt x="24" y="211"/>
                        <a:pt x="22" y="213"/>
                        <a:pt x="22" y="213"/>
                      </a:cubicBezTo>
                      <a:cubicBezTo>
                        <a:pt x="21" y="213"/>
                        <a:pt x="19" y="213"/>
                        <a:pt x="18" y="212"/>
                      </a:cubicBezTo>
                      <a:cubicBezTo>
                        <a:pt x="17" y="211"/>
                        <a:pt x="17" y="210"/>
                        <a:pt x="15" y="211"/>
                      </a:cubicBezTo>
                      <a:cubicBezTo>
                        <a:pt x="14" y="211"/>
                        <a:pt x="13" y="209"/>
                        <a:pt x="13" y="208"/>
                      </a:cubicBezTo>
                      <a:cubicBezTo>
                        <a:pt x="13" y="207"/>
                        <a:pt x="12" y="205"/>
                        <a:pt x="11" y="205"/>
                      </a:cubicBezTo>
                      <a:cubicBezTo>
                        <a:pt x="10" y="205"/>
                        <a:pt x="9" y="206"/>
                        <a:pt x="8" y="208"/>
                      </a:cubicBezTo>
                      <a:cubicBezTo>
                        <a:pt x="8" y="209"/>
                        <a:pt x="6" y="210"/>
                        <a:pt x="4" y="210"/>
                      </a:cubicBezTo>
                      <a:cubicBezTo>
                        <a:pt x="2" y="211"/>
                        <a:pt x="1" y="213"/>
                        <a:pt x="0" y="216"/>
                      </a:cubicBezTo>
                      <a:cubicBezTo>
                        <a:pt x="1" y="217"/>
                        <a:pt x="1" y="221"/>
                        <a:pt x="1" y="223"/>
                      </a:cubicBezTo>
                      <a:cubicBezTo>
                        <a:pt x="1" y="225"/>
                        <a:pt x="2" y="227"/>
                        <a:pt x="2" y="228"/>
                      </a:cubicBezTo>
                      <a:cubicBezTo>
                        <a:pt x="2" y="229"/>
                        <a:pt x="4" y="230"/>
                        <a:pt x="6" y="230"/>
                      </a:cubicBezTo>
                      <a:cubicBezTo>
                        <a:pt x="8" y="230"/>
                        <a:pt x="10" y="231"/>
                        <a:pt x="11" y="232"/>
                      </a:cubicBezTo>
                      <a:cubicBezTo>
                        <a:pt x="12" y="233"/>
                        <a:pt x="14" y="235"/>
                        <a:pt x="15" y="236"/>
                      </a:cubicBezTo>
                      <a:cubicBezTo>
                        <a:pt x="17" y="237"/>
                        <a:pt x="19" y="238"/>
                        <a:pt x="20" y="238"/>
                      </a:cubicBezTo>
                      <a:cubicBezTo>
                        <a:pt x="21" y="237"/>
                        <a:pt x="24" y="237"/>
                        <a:pt x="27" y="237"/>
                      </a:cubicBezTo>
                      <a:cubicBezTo>
                        <a:pt x="28" y="237"/>
                        <a:pt x="30" y="238"/>
                        <a:pt x="31" y="239"/>
                      </a:cubicBezTo>
                      <a:cubicBezTo>
                        <a:pt x="31" y="241"/>
                        <a:pt x="32" y="244"/>
                        <a:pt x="31" y="246"/>
                      </a:cubicBezTo>
                      <a:cubicBezTo>
                        <a:pt x="31" y="248"/>
                        <a:pt x="33" y="250"/>
                        <a:pt x="35" y="250"/>
                      </a:cubicBezTo>
                      <a:cubicBezTo>
                        <a:pt x="37" y="251"/>
                        <a:pt x="39" y="252"/>
                        <a:pt x="40" y="253"/>
                      </a:cubicBezTo>
                      <a:cubicBezTo>
                        <a:pt x="40" y="253"/>
                        <a:pt x="41" y="254"/>
                        <a:pt x="42" y="256"/>
                      </a:cubicBezTo>
                      <a:cubicBezTo>
                        <a:pt x="42" y="257"/>
                        <a:pt x="43" y="258"/>
                        <a:pt x="45" y="258"/>
                      </a:cubicBezTo>
                      <a:cubicBezTo>
                        <a:pt x="46" y="258"/>
                        <a:pt x="47" y="259"/>
                        <a:pt x="48" y="259"/>
                      </a:cubicBezTo>
                      <a:cubicBezTo>
                        <a:pt x="50" y="260"/>
                        <a:pt x="50" y="261"/>
                        <a:pt x="49" y="262"/>
                      </a:cubicBezTo>
                      <a:cubicBezTo>
                        <a:pt x="48" y="263"/>
                        <a:pt x="48" y="264"/>
                        <a:pt x="50" y="265"/>
                      </a:cubicBezTo>
                      <a:cubicBezTo>
                        <a:pt x="52" y="267"/>
                        <a:pt x="53" y="269"/>
                        <a:pt x="53" y="271"/>
                      </a:cubicBezTo>
                      <a:cubicBezTo>
                        <a:pt x="53" y="273"/>
                        <a:pt x="52" y="275"/>
                        <a:pt x="51" y="278"/>
                      </a:cubicBezTo>
                      <a:cubicBezTo>
                        <a:pt x="50" y="279"/>
                        <a:pt x="49" y="281"/>
                        <a:pt x="49" y="281"/>
                      </a:cubicBezTo>
                      <a:cubicBezTo>
                        <a:pt x="49" y="281"/>
                        <a:pt x="52" y="281"/>
                        <a:pt x="56" y="283"/>
                      </a:cubicBezTo>
                      <a:cubicBezTo>
                        <a:pt x="58" y="283"/>
                        <a:pt x="62" y="284"/>
                        <a:pt x="63" y="285"/>
                      </a:cubicBezTo>
                      <a:cubicBezTo>
                        <a:pt x="64" y="286"/>
                        <a:pt x="65" y="288"/>
                        <a:pt x="65" y="290"/>
                      </a:cubicBezTo>
                      <a:cubicBezTo>
                        <a:pt x="65" y="292"/>
                        <a:pt x="66" y="293"/>
                        <a:pt x="67" y="294"/>
                      </a:cubicBezTo>
                      <a:cubicBezTo>
                        <a:pt x="67" y="295"/>
                        <a:pt x="68" y="295"/>
                        <a:pt x="69" y="294"/>
                      </a:cubicBezTo>
                      <a:cubicBezTo>
                        <a:pt x="70" y="293"/>
                        <a:pt x="72" y="292"/>
                        <a:pt x="73" y="292"/>
                      </a:cubicBezTo>
                      <a:cubicBezTo>
                        <a:pt x="74" y="292"/>
                        <a:pt x="75" y="291"/>
                        <a:pt x="75" y="293"/>
                      </a:cubicBezTo>
                      <a:cubicBezTo>
                        <a:pt x="75" y="294"/>
                        <a:pt x="77" y="296"/>
                        <a:pt x="78" y="298"/>
                      </a:cubicBezTo>
                      <a:cubicBezTo>
                        <a:pt x="79" y="299"/>
                        <a:pt x="82" y="301"/>
                        <a:pt x="84" y="301"/>
                      </a:cubicBezTo>
                      <a:cubicBezTo>
                        <a:pt x="86" y="301"/>
                        <a:pt x="90" y="301"/>
                        <a:pt x="92" y="302"/>
                      </a:cubicBezTo>
                      <a:cubicBezTo>
                        <a:pt x="93" y="303"/>
                        <a:pt x="97" y="304"/>
                        <a:pt x="99" y="305"/>
                      </a:cubicBezTo>
                      <a:cubicBezTo>
                        <a:pt x="101" y="306"/>
                        <a:pt x="102" y="307"/>
                        <a:pt x="102" y="307"/>
                      </a:cubicBezTo>
                      <a:cubicBezTo>
                        <a:pt x="103" y="306"/>
                        <a:pt x="106" y="305"/>
                        <a:pt x="107" y="305"/>
                      </a:cubicBezTo>
                      <a:cubicBezTo>
                        <a:pt x="109" y="305"/>
                        <a:pt x="110" y="303"/>
                        <a:pt x="110" y="302"/>
                      </a:cubicBezTo>
                      <a:cubicBezTo>
                        <a:pt x="111" y="302"/>
                        <a:pt x="112" y="300"/>
                        <a:pt x="113" y="299"/>
                      </a:cubicBezTo>
                      <a:cubicBezTo>
                        <a:pt x="114" y="298"/>
                        <a:pt x="115" y="297"/>
                        <a:pt x="116" y="296"/>
                      </a:cubicBezTo>
                      <a:cubicBezTo>
                        <a:pt x="117" y="295"/>
                        <a:pt x="117" y="293"/>
                        <a:pt x="117" y="292"/>
                      </a:cubicBezTo>
                      <a:cubicBezTo>
                        <a:pt x="117" y="290"/>
                        <a:pt x="119" y="289"/>
                        <a:pt x="120" y="288"/>
                      </a:cubicBezTo>
                      <a:cubicBezTo>
                        <a:pt x="121" y="286"/>
                        <a:pt x="122" y="284"/>
                        <a:pt x="123" y="284"/>
                      </a:cubicBezTo>
                      <a:cubicBezTo>
                        <a:pt x="124" y="283"/>
                        <a:pt x="124" y="282"/>
                        <a:pt x="123" y="281"/>
                      </a:cubicBezTo>
                      <a:cubicBezTo>
                        <a:pt x="123" y="280"/>
                        <a:pt x="121" y="279"/>
                        <a:pt x="120" y="279"/>
                      </a:cubicBezTo>
                      <a:cubicBezTo>
                        <a:pt x="119" y="279"/>
                        <a:pt x="116" y="279"/>
                        <a:pt x="115" y="278"/>
                      </a:cubicBezTo>
                      <a:cubicBezTo>
                        <a:pt x="114" y="276"/>
                        <a:pt x="113" y="275"/>
                        <a:pt x="113" y="274"/>
                      </a:cubicBezTo>
                      <a:cubicBezTo>
                        <a:pt x="112" y="274"/>
                        <a:pt x="112" y="272"/>
                        <a:pt x="111" y="271"/>
                      </a:cubicBezTo>
                      <a:cubicBezTo>
                        <a:pt x="111" y="270"/>
                        <a:pt x="112" y="270"/>
                        <a:pt x="114" y="273"/>
                      </a:cubicBezTo>
                      <a:cubicBezTo>
                        <a:pt x="115" y="274"/>
                        <a:pt x="117" y="276"/>
                        <a:pt x="118" y="276"/>
                      </a:cubicBezTo>
                      <a:cubicBezTo>
                        <a:pt x="119" y="276"/>
                        <a:pt x="119" y="276"/>
                        <a:pt x="120" y="276"/>
                      </a:cubicBezTo>
                      <a:cubicBezTo>
                        <a:pt x="121" y="277"/>
                        <a:pt x="121" y="277"/>
                        <a:pt x="122" y="277"/>
                      </a:cubicBezTo>
                      <a:cubicBezTo>
                        <a:pt x="123" y="277"/>
                        <a:pt x="124" y="278"/>
                        <a:pt x="125" y="279"/>
                      </a:cubicBezTo>
                      <a:cubicBezTo>
                        <a:pt x="126" y="280"/>
                        <a:pt x="126" y="282"/>
                        <a:pt x="126" y="283"/>
                      </a:cubicBezTo>
                      <a:cubicBezTo>
                        <a:pt x="126" y="283"/>
                        <a:pt x="126" y="286"/>
                        <a:pt x="125" y="287"/>
                      </a:cubicBezTo>
                      <a:cubicBezTo>
                        <a:pt x="124" y="289"/>
                        <a:pt x="124" y="290"/>
                        <a:pt x="124" y="292"/>
                      </a:cubicBezTo>
                      <a:cubicBezTo>
                        <a:pt x="124" y="293"/>
                        <a:pt x="124" y="295"/>
                        <a:pt x="125" y="296"/>
                      </a:cubicBezTo>
                      <a:cubicBezTo>
                        <a:pt x="125" y="297"/>
                        <a:pt x="126" y="299"/>
                        <a:pt x="126" y="300"/>
                      </a:cubicBezTo>
                      <a:cubicBezTo>
                        <a:pt x="127" y="301"/>
                        <a:pt x="127" y="304"/>
                        <a:pt x="127" y="305"/>
                      </a:cubicBezTo>
                      <a:cubicBezTo>
                        <a:pt x="127" y="305"/>
                        <a:pt x="127" y="307"/>
                        <a:pt x="128" y="308"/>
                      </a:cubicBezTo>
                      <a:cubicBezTo>
                        <a:pt x="128" y="309"/>
                        <a:pt x="129" y="310"/>
                        <a:pt x="130" y="311"/>
                      </a:cubicBezTo>
                      <a:cubicBezTo>
                        <a:pt x="130" y="312"/>
                        <a:pt x="131" y="312"/>
                        <a:pt x="132" y="312"/>
                      </a:cubicBezTo>
                      <a:cubicBezTo>
                        <a:pt x="132" y="311"/>
                        <a:pt x="132" y="310"/>
                        <a:pt x="132" y="309"/>
                      </a:cubicBezTo>
                      <a:cubicBezTo>
                        <a:pt x="132" y="308"/>
                        <a:pt x="133" y="305"/>
                        <a:pt x="133" y="304"/>
                      </a:cubicBezTo>
                      <a:cubicBezTo>
                        <a:pt x="133" y="303"/>
                        <a:pt x="134" y="302"/>
                        <a:pt x="134" y="303"/>
                      </a:cubicBezTo>
                      <a:cubicBezTo>
                        <a:pt x="135" y="303"/>
                        <a:pt x="136" y="304"/>
                        <a:pt x="136" y="306"/>
                      </a:cubicBezTo>
                      <a:cubicBezTo>
                        <a:pt x="137" y="308"/>
                        <a:pt x="137" y="309"/>
                        <a:pt x="138" y="308"/>
                      </a:cubicBezTo>
                      <a:cubicBezTo>
                        <a:pt x="139" y="308"/>
                        <a:pt x="140" y="308"/>
                        <a:pt x="140" y="307"/>
                      </a:cubicBezTo>
                      <a:cubicBezTo>
                        <a:pt x="140" y="306"/>
                        <a:pt x="141" y="304"/>
                        <a:pt x="141" y="303"/>
                      </a:cubicBezTo>
                      <a:cubicBezTo>
                        <a:pt x="141" y="303"/>
                        <a:pt x="141" y="301"/>
                        <a:pt x="141" y="300"/>
                      </a:cubicBezTo>
                      <a:cubicBezTo>
                        <a:pt x="142" y="299"/>
                        <a:pt x="142" y="297"/>
                        <a:pt x="142" y="295"/>
                      </a:cubicBezTo>
                      <a:cubicBezTo>
                        <a:pt x="142" y="293"/>
                        <a:pt x="142" y="292"/>
                        <a:pt x="143" y="293"/>
                      </a:cubicBezTo>
                      <a:cubicBezTo>
                        <a:pt x="143" y="295"/>
                        <a:pt x="144" y="295"/>
                        <a:pt x="145" y="295"/>
                      </a:cubicBezTo>
                      <a:cubicBezTo>
                        <a:pt x="146" y="294"/>
                        <a:pt x="147" y="292"/>
                        <a:pt x="147" y="291"/>
                      </a:cubicBezTo>
                      <a:cubicBezTo>
                        <a:pt x="147" y="289"/>
                        <a:pt x="148" y="287"/>
                        <a:pt x="148" y="286"/>
                      </a:cubicBezTo>
                      <a:cubicBezTo>
                        <a:pt x="149" y="285"/>
                        <a:pt x="149" y="282"/>
                        <a:pt x="149" y="280"/>
                      </a:cubicBezTo>
                      <a:cubicBezTo>
                        <a:pt x="150" y="279"/>
                        <a:pt x="150" y="279"/>
                        <a:pt x="151" y="280"/>
                      </a:cubicBezTo>
                      <a:cubicBezTo>
                        <a:pt x="151" y="282"/>
                        <a:pt x="151" y="284"/>
                        <a:pt x="150" y="285"/>
                      </a:cubicBezTo>
                      <a:cubicBezTo>
                        <a:pt x="150" y="286"/>
                        <a:pt x="150" y="287"/>
                        <a:pt x="151" y="288"/>
                      </a:cubicBezTo>
                      <a:cubicBezTo>
                        <a:pt x="152" y="288"/>
                        <a:pt x="153" y="288"/>
                        <a:pt x="153" y="287"/>
                      </a:cubicBezTo>
                      <a:cubicBezTo>
                        <a:pt x="153" y="285"/>
                        <a:pt x="154" y="284"/>
                        <a:pt x="154" y="283"/>
                      </a:cubicBezTo>
                      <a:cubicBezTo>
                        <a:pt x="155" y="281"/>
                        <a:pt x="155" y="282"/>
                        <a:pt x="156" y="283"/>
                      </a:cubicBezTo>
                      <a:cubicBezTo>
                        <a:pt x="156" y="284"/>
                        <a:pt x="156" y="286"/>
                        <a:pt x="155" y="288"/>
                      </a:cubicBezTo>
                      <a:cubicBezTo>
                        <a:pt x="155" y="289"/>
                        <a:pt x="154" y="291"/>
                        <a:pt x="154" y="292"/>
                      </a:cubicBezTo>
                      <a:cubicBezTo>
                        <a:pt x="154" y="294"/>
                        <a:pt x="154" y="295"/>
                        <a:pt x="154" y="296"/>
                      </a:cubicBezTo>
                      <a:cubicBezTo>
                        <a:pt x="154" y="298"/>
                        <a:pt x="154" y="300"/>
                        <a:pt x="154" y="300"/>
                      </a:cubicBezTo>
                      <a:cubicBezTo>
                        <a:pt x="154" y="301"/>
                        <a:pt x="154" y="303"/>
                        <a:pt x="154" y="304"/>
                      </a:cubicBezTo>
                      <a:cubicBezTo>
                        <a:pt x="154" y="304"/>
                        <a:pt x="154" y="306"/>
                        <a:pt x="154" y="306"/>
                      </a:cubicBezTo>
                      <a:cubicBezTo>
                        <a:pt x="155" y="307"/>
                        <a:pt x="156" y="308"/>
                        <a:pt x="156" y="309"/>
                      </a:cubicBezTo>
                      <a:cubicBezTo>
                        <a:pt x="157" y="309"/>
                        <a:pt x="158" y="309"/>
                        <a:pt x="158" y="307"/>
                      </a:cubicBezTo>
                      <a:cubicBezTo>
                        <a:pt x="159" y="306"/>
                        <a:pt x="160" y="305"/>
                        <a:pt x="159" y="305"/>
                      </a:cubicBezTo>
                      <a:cubicBezTo>
                        <a:pt x="160" y="305"/>
                        <a:pt x="160" y="304"/>
                        <a:pt x="161" y="303"/>
                      </a:cubicBezTo>
                      <a:cubicBezTo>
                        <a:pt x="161" y="301"/>
                        <a:pt x="163" y="302"/>
                        <a:pt x="164" y="303"/>
                      </a:cubicBezTo>
                      <a:cubicBezTo>
                        <a:pt x="166" y="304"/>
                        <a:pt x="168" y="306"/>
                        <a:pt x="169" y="306"/>
                      </a:cubicBezTo>
                      <a:cubicBezTo>
                        <a:pt x="171" y="306"/>
                        <a:pt x="173" y="306"/>
                        <a:pt x="174" y="305"/>
                      </a:cubicBezTo>
                      <a:cubicBezTo>
                        <a:pt x="176" y="304"/>
                        <a:pt x="176" y="302"/>
                        <a:pt x="175" y="301"/>
                      </a:cubicBezTo>
                      <a:cubicBezTo>
                        <a:pt x="174" y="299"/>
                        <a:pt x="172" y="297"/>
                        <a:pt x="172" y="297"/>
                      </a:cubicBezTo>
                      <a:cubicBezTo>
                        <a:pt x="171" y="296"/>
                        <a:pt x="170" y="294"/>
                        <a:pt x="169" y="293"/>
                      </a:cubicBezTo>
                      <a:cubicBezTo>
                        <a:pt x="168" y="293"/>
                        <a:pt x="167" y="291"/>
                        <a:pt x="166" y="291"/>
                      </a:cubicBezTo>
                      <a:cubicBezTo>
                        <a:pt x="166" y="290"/>
                        <a:pt x="166" y="289"/>
                        <a:pt x="166" y="288"/>
                      </a:cubicBezTo>
                      <a:cubicBezTo>
                        <a:pt x="166" y="288"/>
                        <a:pt x="166" y="287"/>
                        <a:pt x="167" y="288"/>
                      </a:cubicBezTo>
                      <a:cubicBezTo>
                        <a:pt x="168" y="288"/>
                        <a:pt x="170" y="290"/>
                        <a:pt x="171" y="291"/>
                      </a:cubicBezTo>
                      <a:cubicBezTo>
                        <a:pt x="172" y="292"/>
                        <a:pt x="173" y="292"/>
                        <a:pt x="173" y="292"/>
                      </a:cubicBezTo>
                      <a:cubicBezTo>
                        <a:pt x="173" y="292"/>
                        <a:pt x="173" y="291"/>
                        <a:pt x="174" y="289"/>
                      </a:cubicBezTo>
                      <a:cubicBezTo>
                        <a:pt x="174" y="286"/>
                        <a:pt x="174" y="284"/>
                        <a:pt x="174" y="283"/>
                      </a:cubicBezTo>
                      <a:cubicBezTo>
                        <a:pt x="173" y="282"/>
                        <a:pt x="173" y="280"/>
                        <a:pt x="173" y="278"/>
                      </a:cubicBezTo>
                      <a:cubicBezTo>
                        <a:pt x="173" y="276"/>
                        <a:pt x="174" y="275"/>
                        <a:pt x="174" y="275"/>
                      </a:cubicBezTo>
                      <a:cubicBezTo>
                        <a:pt x="174" y="275"/>
                        <a:pt x="173" y="275"/>
                        <a:pt x="173" y="273"/>
                      </a:cubicBezTo>
                      <a:cubicBezTo>
                        <a:pt x="173" y="272"/>
                        <a:pt x="171" y="270"/>
                        <a:pt x="170" y="268"/>
                      </a:cubicBezTo>
                      <a:cubicBezTo>
                        <a:pt x="168" y="266"/>
                        <a:pt x="168" y="263"/>
                        <a:pt x="168" y="261"/>
                      </a:cubicBezTo>
                      <a:cubicBezTo>
                        <a:pt x="168" y="260"/>
                        <a:pt x="168" y="257"/>
                        <a:pt x="167" y="255"/>
                      </a:cubicBezTo>
                      <a:cubicBezTo>
                        <a:pt x="166" y="254"/>
                        <a:pt x="165" y="252"/>
                        <a:pt x="165" y="250"/>
                      </a:cubicBezTo>
                      <a:cubicBezTo>
                        <a:pt x="164" y="249"/>
                        <a:pt x="164" y="246"/>
                        <a:pt x="165" y="244"/>
                      </a:cubicBezTo>
                      <a:cubicBezTo>
                        <a:pt x="166" y="243"/>
                        <a:pt x="166" y="241"/>
                        <a:pt x="165" y="239"/>
                      </a:cubicBezTo>
                      <a:cubicBezTo>
                        <a:pt x="164" y="239"/>
                        <a:pt x="163" y="236"/>
                        <a:pt x="162" y="234"/>
                      </a:cubicBezTo>
                      <a:cubicBezTo>
                        <a:pt x="161" y="233"/>
                        <a:pt x="160" y="230"/>
                        <a:pt x="160" y="228"/>
                      </a:cubicBezTo>
                      <a:cubicBezTo>
                        <a:pt x="160" y="227"/>
                        <a:pt x="161" y="224"/>
                        <a:pt x="162" y="223"/>
                      </a:cubicBezTo>
                      <a:cubicBezTo>
                        <a:pt x="163" y="221"/>
                        <a:pt x="162" y="219"/>
                        <a:pt x="160" y="218"/>
                      </a:cubicBezTo>
                      <a:cubicBezTo>
                        <a:pt x="159" y="218"/>
                        <a:pt x="156" y="218"/>
                        <a:pt x="154" y="218"/>
                      </a:cubicBezTo>
                      <a:cubicBezTo>
                        <a:pt x="152" y="218"/>
                        <a:pt x="151" y="216"/>
                        <a:pt x="151" y="214"/>
                      </a:cubicBezTo>
                      <a:cubicBezTo>
                        <a:pt x="152" y="213"/>
                        <a:pt x="152" y="211"/>
                        <a:pt x="153" y="209"/>
                      </a:cubicBezTo>
                      <a:cubicBezTo>
                        <a:pt x="153" y="208"/>
                        <a:pt x="153" y="207"/>
                        <a:pt x="153" y="207"/>
                      </a:cubicBezTo>
                      <a:cubicBezTo>
                        <a:pt x="153" y="207"/>
                        <a:pt x="152" y="206"/>
                        <a:pt x="150" y="205"/>
                      </a:cubicBezTo>
                      <a:cubicBezTo>
                        <a:pt x="149" y="203"/>
                        <a:pt x="147" y="203"/>
                        <a:pt x="146" y="202"/>
                      </a:cubicBezTo>
                      <a:cubicBezTo>
                        <a:pt x="145" y="201"/>
                        <a:pt x="144" y="199"/>
                        <a:pt x="143" y="198"/>
                      </a:cubicBezTo>
                      <a:cubicBezTo>
                        <a:pt x="142" y="197"/>
                        <a:pt x="141" y="194"/>
                        <a:pt x="141" y="193"/>
                      </a:cubicBezTo>
                      <a:cubicBezTo>
                        <a:pt x="141" y="191"/>
                        <a:pt x="142" y="188"/>
                        <a:pt x="142" y="187"/>
                      </a:cubicBezTo>
                      <a:cubicBezTo>
                        <a:pt x="143" y="185"/>
                        <a:pt x="144" y="184"/>
                        <a:pt x="144" y="184"/>
                      </a:cubicBezTo>
                      <a:cubicBezTo>
                        <a:pt x="144" y="184"/>
                        <a:pt x="144" y="183"/>
                        <a:pt x="146" y="183"/>
                      </a:cubicBezTo>
                      <a:cubicBezTo>
                        <a:pt x="147" y="183"/>
                        <a:pt x="148" y="181"/>
                        <a:pt x="149" y="181"/>
                      </a:cubicBezTo>
                      <a:cubicBezTo>
                        <a:pt x="150" y="180"/>
                        <a:pt x="150" y="178"/>
                        <a:pt x="150" y="177"/>
                      </a:cubicBezTo>
                      <a:cubicBezTo>
                        <a:pt x="149" y="176"/>
                        <a:pt x="148" y="174"/>
                        <a:pt x="148" y="172"/>
                      </a:cubicBezTo>
                      <a:cubicBezTo>
                        <a:pt x="148" y="171"/>
                        <a:pt x="148" y="170"/>
                        <a:pt x="148" y="170"/>
                      </a:cubicBezTo>
                      <a:cubicBezTo>
                        <a:pt x="148" y="170"/>
                        <a:pt x="148" y="168"/>
                        <a:pt x="148" y="166"/>
                      </a:cubicBezTo>
                      <a:cubicBezTo>
                        <a:pt x="148" y="165"/>
                        <a:pt x="147" y="162"/>
                        <a:pt x="146" y="161"/>
                      </a:cubicBezTo>
                      <a:cubicBezTo>
                        <a:pt x="145" y="160"/>
                        <a:pt x="143" y="160"/>
                        <a:pt x="142" y="160"/>
                      </a:cubicBezTo>
                      <a:cubicBezTo>
                        <a:pt x="141" y="160"/>
                        <a:pt x="138" y="161"/>
                        <a:pt x="137" y="160"/>
                      </a:cubicBezTo>
                      <a:cubicBezTo>
                        <a:pt x="135" y="159"/>
                        <a:pt x="134" y="159"/>
                        <a:pt x="134" y="159"/>
                      </a:cubicBezTo>
                      <a:cubicBezTo>
                        <a:pt x="134" y="159"/>
                        <a:pt x="133" y="158"/>
                        <a:pt x="131" y="157"/>
                      </a:cubicBezTo>
                      <a:cubicBezTo>
                        <a:pt x="130" y="157"/>
                        <a:pt x="128" y="156"/>
                        <a:pt x="126" y="155"/>
                      </a:cubicBezTo>
                      <a:cubicBezTo>
                        <a:pt x="125" y="154"/>
                        <a:pt x="122" y="153"/>
                        <a:pt x="120" y="153"/>
                      </a:cubicBezTo>
                      <a:cubicBezTo>
                        <a:pt x="119" y="153"/>
                        <a:pt x="117" y="153"/>
                        <a:pt x="116" y="152"/>
                      </a:cubicBezTo>
                      <a:cubicBezTo>
                        <a:pt x="115" y="150"/>
                        <a:pt x="114" y="149"/>
                        <a:pt x="114" y="149"/>
                      </a:cubicBezTo>
                      <a:cubicBezTo>
                        <a:pt x="114" y="149"/>
                        <a:pt x="113" y="148"/>
                        <a:pt x="112" y="147"/>
                      </a:cubicBezTo>
                      <a:cubicBezTo>
                        <a:pt x="111" y="145"/>
                        <a:pt x="111" y="143"/>
                        <a:pt x="112" y="142"/>
                      </a:cubicBezTo>
                      <a:cubicBezTo>
                        <a:pt x="112" y="140"/>
                        <a:pt x="114" y="137"/>
                        <a:pt x="115" y="136"/>
                      </a:cubicBezTo>
                      <a:cubicBezTo>
                        <a:pt x="116" y="134"/>
                        <a:pt x="117" y="132"/>
                        <a:pt x="117" y="131"/>
                      </a:cubicBezTo>
                      <a:cubicBezTo>
                        <a:pt x="117" y="130"/>
                        <a:pt x="117" y="129"/>
                        <a:pt x="118" y="129"/>
                      </a:cubicBezTo>
                      <a:cubicBezTo>
                        <a:pt x="119" y="129"/>
                        <a:pt x="121" y="130"/>
                        <a:pt x="123" y="130"/>
                      </a:cubicBezTo>
                      <a:cubicBezTo>
                        <a:pt x="124" y="130"/>
                        <a:pt x="125" y="130"/>
                        <a:pt x="127" y="128"/>
                      </a:cubicBezTo>
                      <a:cubicBezTo>
                        <a:pt x="128" y="126"/>
                        <a:pt x="130" y="124"/>
                        <a:pt x="131" y="122"/>
                      </a:cubicBezTo>
                      <a:cubicBezTo>
                        <a:pt x="131" y="120"/>
                        <a:pt x="132" y="118"/>
                        <a:pt x="132" y="115"/>
                      </a:cubicBezTo>
                      <a:cubicBezTo>
                        <a:pt x="132" y="113"/>
                        <a:pt x="133" y="112"/>
                        <a:pt x="136" y="112"/>
                      </a:cubicBezTo>
                      <a:cubicBezTo>
                        <a:pt x="139" y="112"/>
                        <a:pt x="142" y="112"/>
                        <a:pt x="144" y="113"/>
                      </a:cubicBezTo>
                      <a:cubicBezTo>
                        <a:pt x="146" y="114"/>
                        <a:pt x="149" y="114"/>
                        <a:pt x="149" y="113"/>
                      </a:cubicBezTo>
                      <a:cubicBezTo>
                        <a:pt x="150" y="112"/>
                        <a:pt x="152" y="111"/>
                        <a:pt x="154" y="111"/>
                      </a:cubicBezTo>
                      <a:cubicBezTo>
                        <a:pt x="156" y="110"/>
                        <a:pt x="157" y="109"/>
                        <a:pt x="157" y="108"/>
                      </a:cubicBezTo>
                      <a:cubicBezTo>
                        <a:pt x="157" y="107"/>
                        <a:pt x="156" y="104"/>
                        <a:pt x="154" y="104"/>
                      </a:cubicBezTo>
                      <a:cubicBezTo>
                        <a:pt x="152" y="103"/>
                        <a:pt x="150" y="100"/>
                        <a:pt x="150" y="99"/>
                      </a:cubicBezTo>
                      <a:cubicBezTo>
                        <a:pt x="150" y="97"/>
                        <a:pt x="148" y="95"/>
                        <a:pt x="147" y="95"/>
                      </a:cubicBezTo>
                      <a:cubicBezTo>
                        <a:pt x="144" y="94"/>
                        <a:pt x="141" y="95"/>
                        <a:pt x="140" y="95"/>
                      </a:cubicBezTo>
                      <a:cubicBezTo>
                        <a:pt x="139" y="96"/>
                        <a:pt x="137" y="96"/>
                        <a:pt x="135" y="96"/>
                      </a:cubicBezTo>
                      <a:cubicBezTo>
                        <a:pt x="132" y="95"/>
                        <a:pt x="130" y="92"/>
                        <a:pt x="130" y="91"/>
                      </a:cubicBezTo>
                      <a:cubicBezTo>
                        <a:pt x="129" y="89"/>
                        <a:pt x="127" y="86"/>
                        <a:pt x="125" y="85"/>
                      </a:cubicBezTo>
                      <a:cubicBezTo>
                        <a:pt x="123" y="83"/>
                        <a:pt x="121" y="82"/>
                        <a:pt x="120" y="82"/>
                      </a:cubicBezTo>
                      <a:cubicBezTo>
                        <a:pt x="119" y="81"/>
                        <a:pt x="117" y="81"/>
                        <a:pt x="115" y="81"/>
                      </a:cubicBezTo>
                      <a:cubicBezTo>
                        <a:pt x="113" y="81"/>
                        <a:pt x="112" y="80"/>
                        <a:pt x="112" y="79"/>
                      </a:cubicBezTo>
                      <a:cubicBezTo>
                        <a:pt x="112" y="78"/>
                        <a:pt x="112" y="77"/>
                        <a:pt x="111" y="76"/>
                      </a:cubicBezTo>
                      <a:cubicBezTo>
                        <a:pt x="111" y="75"/>
                        <a:pt x="111" y="72"/>
                        <a:pt x="111" y="72"/>
                      </a:cubicBezTo>
                      <a:cubicBezTo>
                        <a:pt x="112" y="71"/>
                        <a:pt x="113" y="68"/>
                        <a:pt x="113" y="66"/>
                      </a:cubicBezTo>
                      <a:cubicBezTo>
                        <a:pt x="113" y="64"/>
                        <a:pt x="115" y="61"/>
                        <a:pt x="116" y="60"/>
                      </a:cubicBezTo>
                      <a:cubicBezTo>
                        <a:pt x="117" y="60"/>
                        <a:pt x="119" y="60"/>
                        <a:pt x="119" y="59"/>
                      </a:cubicBezTo>
                      <a:cubicBezTo>
                        <a:pt x="120" y="58"/>
                        <a:pt x="122" y="56"/>
                        <a:pt x="122" y="55"/>
                      </a:cubicBezTo>
                      <a:cubicBezTo>
                        <a:pt x="123" y="54"/>
                        <a:pt x="125" y="52"/>
                        <a:pt x="127" y="51"/>
                      </a:cubicBezTo>
                      <a:cubicBezTo>
                        <a:pt x="129" y="49"/>
                        <a:pt x="130" y="47"/>
                        <a:pt x="129" y="46"/>
                      </a:cubicBezTo>
                      <a:cubicBezTo>
                        <a:pt x="128" y="44"/>
                        <a:pt x="126" y="43"/>
                        <a:pt x="125" y="43"/>
                      </a:cubicBezTo>
                      <a:cubicBezTo>
                        <a:pt x="123" y="43"/>
                        <a:pt x="121" y="43"/>
                        <a:pt x="121" y="43"/>
                      </a:cubicBezTo>
                      <a:cubicBezTo>
                        <a:pt x="121" y="43"/>
                        <a:pt x="121" y="43"/>
                        <a:pt x="121" y="41"/>
                      </a:cubicBezTo>
                      <a:cubicBezTo>
                        <a:pt x="121" y="39"/>
                        <a:pt x="122" y="38"/>
                        <a:pt x="122" y="37"/>
                      </a:cubicBezTo>
                      <a:cubicBezTo>
                        <a:pt x="122" y="36"/>
                        <a:pt x="123" y="35"/>
                        <a:pt x="124" y="35"/>
                      </a:cubicBezTo>
                      <a:cubicBezTo>
                        <a:pt x="124" y="34"/>
                        <a:pt x="125" y="35"/>
                        <a:pt x="126" y="36"/>
                      </a:cubicBezTo>
                      <a:cubicBezTo>
                        <a:pt x="127" y="37"/>
                        <a:pt x="128" y="38"/>
                        <a:pt x="129" y="39"/>
                      </a:cubicBezTo>
                      <a:cubicBezTo>
                        <a:pt x="129" y="40"/>
                        <a:pt x="131" y="41"/>
                        <a:pt x="133" y="41"/>
                      </a:cubicBezTo>
                      <a:cubicBezTo>
                        <a:pt x="134" y="42"/>
                        <a:pt x="136" y="44"/>
                        <a:pt x="137" y="44"/>
                      </a:cubicBezTo>
                      <a:cubicBezTo>
                        <a:pt x="139" y="45"/>
                        <a:pt x="140" y="46"/>
                        <a:pt x="140" y="47"/>
                      </a:cubicBezTo>
                      <a:cubicBezTo>
                        <a:pt x="140" y="49"/>
                        <a:pt x="141" y="51"/>
                        <a:pt x="143" y="51"/>
                      </a:cubicBezTo>
                      <a:cubicBezTo>
                        <a:pt x="144" y="53"/>
                        <a:pt x="147" y="54"/>
                        <a:pt x="148" y="54"/>
                      </a:cubicBezTo>
                      <a:cubicBezTo>
                        <a:pt x="150" y="54"/>
                        <a:pt x="152" y="55"/>
                        <a:pt x="153" y="54"/>
                      </a:cubicBezTo>
                      <a:cubicBezTo>
                        <a:pt x="154" y="54"/>
                        <a:pt x="155" y="54"/>
                        <a:pt x="155" y="53"/>
                      </a:cubicBezTo>
                      <a:cubicBezTo>
                        <a:pt x="155" y="52"/>
                        <a:pt x="155" y="50"/>
                        <a:pt x="154" y="49"/>
                      </a:cubicBezTo>
                      <a:cubicBezTo>
                        <a:pt x="153" y="49"/>
                        <a:pt x="152" y="47"/>
                        <a:pt x="152" y="46"/>
                      </a:cubicBezTo>
                      <a:cubicBezTo>
                        <a:pt x="152" y="45"/>
                        <a:pt x="152" y="44"/>
                        <a:pt x="153" y="44"/>
                      </a:cubicBezTo>
                      <a:cubicBezTo>
                        <a:pt x="154" y="44"/>
                        <a:pt x="156" y="44"/>
                        <a:pt x="157" y="45"/>
                      </a:cubicBezTo>
                      <a:cubicBezTo>
                        <a:pt x="158" y="46"/>
                        <a:pt x="159" y="47"/>
                        <a:pt x="160" y="48"/>
                      </a:cubicBezTo>
                      <a:cubicBezTo>
                        <a:pt x="161" y="48"/>
                        <a:pt x="161" y="49"/>
                        <a:pt x="161" y="50"/>
                      </a:cubicBezTo>
                      <a:cubicBezTo>
                        <a:pt x="160" y="51"/>
                        <a:pt x="160" y="52"/>
                        <a:pt x="161" y="53"/>
                      </a:cubicBezTo>
                      <a:cubicBezTo>
                        <a:pt x="161" y="53"/>
                        <a:pt x="161" y="54"/>
                        <a:pt x="162" y="56"/>
                      </a:cubicBezTo>
                      <a:cubicBezTo>
                        <a:pt x="162" y="57"/>
                        <a:pt x="164" y="58"/>
                        <a:pt x="166" y="58"/>
                      </a:cubicBezTo>
                      <a:cubicBezTo>
                        <a:pt x="168" y="59"/>
                        <a:pt x="169" y="61"/>
                        <a:pt x="170" y="63"/>
                      </a:cubicBezTo>
                      <a:cubicBezTo>
                        <a:pt x="172" y="63"/>
                        <a:pt x="174" y="65"/>
                        <a:pt x="175" y="64"/>
                      </a:cubicBezTo>
                      <a:cubicBezTo>
                        <a:pt x="176" y="64"/>
                        <a:pt x="178" y="64"/>
                        <a:pt x="180" y="64"/>
                      </a:cubicBezTo>
                      <a:cubicBezTo>
                        <a:pt x="182" y="65"/>
                        <a:pt x="184" y="65"/>
                        <a:pt x="185" y="66"/>
                      </a:cubicBezTo>
                      <a:cubicBezTo>
                        <a:pt x="186" y="66"/>
                        <a:pt x="187" y="65"/>
                        <a:pt x="187" y="64"/>
                      </a:cubicBezTo>
                      <a:cubicBezTo>
                        <a:pt x="188" y="63"/>
                        <a:pt x="188" y="60"/>
                        <a:pt x="187" y="60"/>
                      </a:cubicBezTo>
                      <a:cubicBezTo>
                        <a:pt x="187" y="59"/>
                        <a:pt x="187" y="56"/>
                        <a:pt x="187" y="54"/>
                      </a:cubicBezTo>
                      <a:cubicBezTo>
                        <a:pt x="187" y="54"/>
                        <a:pt x="189" y="54"/>
                        <a:pt x="190" y="51"/>
                      </a:cubicBezTo>
                      <a:cubicBezTo>
                        <a:pt x="192" y="49"/>
                        <a:pt x="193" y="47"/>
                        <a:pt x="195" y="46"/>
                      </a:cubicBezTo>
                      <a:cubicBezTo>
                        <a:pt x="197" y="44"/>
                        <a:pt x="199" y="42"/>
                        <a:pt x="199" y="41"/>
                      </a:cubicBezTo>
                      <a:cubicBezTo>
                        <a:pt x="199" y="39"/>
                        <a:pt x="200" y="36"/>
                        <a:pt x="200" y="35"/>
                      </a:cubicBezTo>
                      <a:cubicBezTo>
                        <a:pt x="201" y="33"/>
                        <a:pt x="201" y="30"/>
                        <a:pt x="200" y="28"/>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1218870">
                    <a:defRPr/>
                  </a:pPr>
                  <a:endParaRPr lang="ro-RO" sz="2000">
                    <a:solidFill>
                      <a:sysClr val="windowText" lastClr="000000"/>
                    </a:solidFill>
                    <a:latin typeface="Trebuchet MS" panose="020B0703020202090204" pitchFamily="34" charset="0"/>
                    <a:cs typeface="Arial" panose="020B0604020202020204" pitchFamily="34" charset="0"/>
                  </a:endParaRPr>
                </a:p>
              </p:txBody>
            </p:sp>
            <p:sp>
              <p:nvSpPr>
                <p:cNvPr id="40" name="Freeform 26">
                  <a:extLst>
                    <a:ext uri="{FF2B5EF4-FFF2-40B4-BE49-F238E27FC236}">
                      <a16:creationId xmlns:a16="http://schemas.microsoft.com/office/drawing/2014/main" id="{AFDEAE6B-0317-AF3D-AA48-654C77382B43}"/>
                    </a:ext>
                  </a:extLst>
                </p:cNvPr>
                <p:cNvSpPr>
                  <a:spLocks/>
                </p:cNvSpPr>
                <p:nvPr/>
              </p:nvSpPr>
              <p:spPr bwMode="auto">
                <a:xfrm>
                  <a:off x="5671435" y="3109531"/>
                  <a:ext cx="13010" cy="11477"/>
                </a:xfrm>
                <a:custGeom>
                  <a:avLst/>
                  <a:gdLst/>
                  <a:ahLst/>
                  <a:cxnLst>
                    <a:cxn ang="0">
                      <a:pos x="7" y="6"/>
                    </a:cxn>
                    <a:cxn ang="0">
                      <a:pos x="7" y="3"/>
                    </a:cxn>
                    <a:cxn ang="0">
                      <a:pos x="5" y="0"/>
                    </a:cxn>
                    <a:cxn ang="0">
                      <a:pos x="0" y="5"/>
                    </a:cxn>
                    <a:cxn ang="0">
                      <a:pos x="7" y="6"/>
                    </a:cxn>
                    <a:cxn ang="0">
                      <a:pos x="7" y="6"/>
                    </a:cxn>
                  </a:cxnLst>
                  <a:rect l="0" t="0" r="r" b="b"/>
                  <a:pathLst>
                    <a:path w="7" h="6">
                      <a:moveTo>
                        <a:pt x="7" y="6"/>
                      </a:moveTo>
                      <a:cubicBezTo>
                        <a:pt x="7" y="5"/>
                        <a:pt x="7" y="4"/>
                        <a:pt x="7" y="3"/>
                      </a:cubicBezTo>
                      <a:cubicBezTo>
                        <a:pt x="6" y="1"/>
                        <a:pt x="6" y="1"/>
                        <a:pt x="5" y="0"/>
                      </a:cubicBezTo>
                      <a:cubicBezTo>
                        <a:pt x="0" y="5"/>
                        <a:pt x="0" y="5"/>
                        <a:pt x="0" y="5"/>
                      </a:cubicBezTo>
                      <a:cubicBezTo>
                        <a:pt x="7" y="6"/>
                        <a:pt x="7" y="6"/>
                        <a:pt x="7" y="6"/>
                      </a:cubicBezTo>
                      <a:cubicBezTo>
                        <a:pt x="7" y="6"/>
                        <a:pt x="7" y="6"/>
                        <a:pt x="7" y="6"/>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1218870">
                    <a:defRPr/>
                  </a:pPr>
                  <a:endParaRPr lang="ro-RO" sz="2000">
                    <a:solidFill>
                      <a:sysClr val="windowText" lastClr="000000"/>
                    </a:solidFill>
                    <a:latin typeface="Trebuchet MS" panose="020B0703020202090204" pitchFamily="34" charset="0"/>
                    <a:cs typeface="Arial" panose="020B0604020202020204" pitchFamily="34" charset="0"/>
                  </a:endParaRPr>
                </a:p>
              </p:txBody>
            </p:sp>
            <p:sp>
              <p:nvSpPr>
                <p:cNvPr id="41" name="Freeform 27">
                  <a:extLst>
                    <a:ext uri="{FF2B5EF4-FFF2-40B4-BE49-F238E27FC236}">
                      <a16:creationId xmlns:a16="http://schemas.microsoft.com/office/drawing/2014/main" id="{73BA7DF5-A4D1-52F9-3614-95E40B5C0E2D}"/>
                    </a:ext>
                  </a:extLst>
                </p:cNvPr>
                <p:cNvSpPr>
                  <a:spLocks/>
                </p:cNvSpPr>
                <p:nvPr/>
              </p:nvSpPr>
              <p:spPr bwMode="auto">
                <a:xfrm>
                  <a:off x="5110544" y="2805746"/>
                  <a:ext cx="824123" cy="726177"/>
                </a:xfrm>
                <a:custGeom>
                  <a:avLst/>
                  <a:gdLst/>
                  <a:ahLst/>
                  <a:cxnLst>
                    <a:cxn ang="0">
                      <a:pos x="427" y="51"/>
                    </a:cxn>
                    <a:cxn ang="0">
                      <a:pos x="397" y="42"/>
                    </a:cxn>
                    <a:cxn ang="0">
                      <a:pos x="373" y="46"/>
                    </a:cxn>
                    <a:cxn ang="0">
                      <a:pos x="358" y="69"/>
                    </a:cxn>
                    <a:cxn ang="0">
                      <a:pos x="347" y="77"/>
                    </a:cxn>
                    <a:cxn ang="0">
                      <a:pos x="324" y="74"/>
                    </a:cxn>
                    <a:cxn ang="0">
                      <a:pos x="308" y="99"/>
                    </a:cxn>
                    <a:cxn ang="0">
                      <a:pos x="271" y="110"/>
                    </a:cxn>
                    <a:cxn ang="0">
                      <a:pos x="244" y="109"/>
                    </a:cxn>
                    <a:cxn ang="0">
                      <a:pos x="228" y="83"/>
                    </a:cxn>
                    <a:cxn ang="0">
                      <a:pos x="205" y="65"/>
                    </a:cxn>
                    <a:cxn ang="0">
                      <a:pos x="183" y="41"/>
                    </a:cxn>
                    <a:cxn ang="0">
                      <a:pos x="175" y="16"/>
                    </a:cxn>
                    <a:cxn ang="0">
                      <a:pos x="148" y="15"/>
                    </a:cxn>
                    <a:cxn ang="0">
                      <a:pos x="115" y="4"/>
                    </a:cxn>
                    <a:cxn ang="0">
                      <a:pos x="92" y="24"/>
                    </a:cxn>
                    <a:cxn ang="0">
                      <a:pos x="71" y="40"/>
                    </a:cxn>
                    <a:cxn ang="0">
                      <a:pos x="64" y="65"/>
                    </a:cxn>
                    <a:cxn ang="0">
                      <a:pos x="53" y="89"/>
                    </a:cxn>
                    <a:cxn ang="0">
                      <a:pos x="50" y="113"/>
                    </a:cxn>
                    <a:cxn ang="0">
                      <a:pos x="53" y="134"/>
                    </a:cxn>
                    <a:cxn ang="0">
                      <a:pos x="43" y="170"/>
                    </a:cxn>
                    <a:cxn ang="0">
                      <a:pos x="46" y="202"/>
                    </a:cxn>
                    <a:cxn ang="0">
                      <a:pos x="28" y="218"/>
                    </a:cxn>
                    <a:cxn ang="0">
                      <a:pos x="19" y="237"/>
                    </a:cxn>
                    <a:cxn ang="0">
                      <a:pos x="18" y="270"/>
                    </a:cxn>
                    <a:cxn ang="0">
                      <a:pos x="4" y="280"/>
                    </a:cxn>
                    <a:cxn ang="0">
                      <a:pos x="10" y="307"/>
                    </a:cxn>
                    <a:cxn ang="0">
                      <a:pos x="38" y="309"/>
                    </a:cxn>
                    <a:cxn ang="0">
                      <a:pos x="34" y="328"/>
                    </a:cxn>
                    <a:cxn ang="0">
                      <a:pos x="10" y="316"/>
                    </a:cxn>
                    <a:cxn ang="0">
                      <a:pos x="14" y="337"/>
                    </a:cxn>
                    <a:cxn ang="0">
                      <a:pos x="39" y="337"/>
                    </a:cxn>
                    <a:cxn ang="0">
                      <a:pos x="60" y="332"/>
                    </a:cxn>
                    <a:cxn ang="0">
                      <a:pos x="77" y="341"/>
                    </a:cxn>
                    <a:cxn ang="0">
                      <a:pos x="95" y="361"/>
                    </a:cxn>
                    <a:cxn ang="0">
                      <a:pos x="99" y="380"/>
                    </a:cxn>
                    <a:cxn ang="0">
                      <a:pos x="88" y="393"/>
                    </a:cxn>
                    <a:cxn ang="0">
                      <a:pos x="108" y="385"/>
                    </a:cxn>
                    <a:cxn ang="0">
                      <a:pos x="135" y="379"/>
                    </a:cxn>
                    <a:cxn ang="0">
                      <a:pos x="156" y="365"/>
                    </a:cxn>
                    <a:cxn ang="0">
                      <a:pos x="183" y="362"/>
                    </a:cxn>
                    <a:cxn ang="0">
                      <a:pos x="191" y="352"/>
                    </a:cxn>
                    <a:cxn ang="0">
                      <a:pos x="199" y="351"/>
                    </a:cxn>
                    <a:cxn ang="0">
                      <a:pos x="194" y="327"/>
                    </a:cxn>
                    <a:cxn ang="0">
                      <a:pos x="196" y="301"/>
                    </a:cxn>
                    <a:cxn ang="0">
                      <a:pos x="190" y="282"/>
                    </a:cxn>
                    <a:cxn ang="0">
                      <a:pos x="198" y="243"/>
                    </a:cxn>
                    <a:cxn ang="0">
                      <a:pos x="230" y="224"/>
                    </a:cxn>
                    <a:cxn ang="0">
                      <a:pos x="241" y="229"/>
                    </a:cxn>
                    <a:cxn ang="0">
                      <a:pos x="255" y="204"/>
                    </a:cxn>
                    <a:cxn ang="0">
                      <a:pos x="279" y="198"/>
                    </a:cxn>
                    <a:cxn ang="0">
                      <a:pos x="312" y="185"/>
                    </a:cxn>
                    <a:cxn ang="0">
                      <a:pos x="315" y="168"/>
                    </a:cxn>
                    <a:cxn ang="0">
                      <a:pos x="335" y="142"/>
                    </a:cxn>
                    <a:cxn ang="0">
                      <a:pos x="371" y="121"/>
                    </a:cxn>
                    <a:cxn ang="0">
                      <a:pos x="404" y="90"/>
                    </a:cxn>
                    <a:cxn ang="0">
                      <a:pos x="431" y="65"/>
                    </a:cxn>
                    <a:cxn ang="0">
                      <a:pos x="452" y="36"/>
                    </a:cxn>
                  </a:cxnLst>
                  <a:rect l="0" t="0" r="r" b="b"/>
                  <a:pathLst>
                    <a:path w="455" h="401">
                      <a:moveTo>
                        <a:pt x="449" y="35"/>
                      </a:moveTo>
                      <a:cubicBezTo>
                        <a:pt x="446" y="36"/>
                        <a:pt x="442" y="38"/>
                        <a:pt x="441" y="38"/>
                      </a:cubicBezTo>
                      <a:cubicBezTo>
                        <a:pt x="440" y="39"/>
                        <a:pt x="439" y="42"/>
                        <a:pt x="439" y="44"/>
                      </a:cubicBezTo>
                      <a:cubicBezTo>
                        <a:pt x="438" y="45"/>
                        <a:pt x="436" y="46"/>
                        <a:pt x="435" y="46"/>
                      </a:cubicBezTo>
                      <a:cubicBezTo>
                        <a:pt x="433" y="46"/>
                        <a:pt x="432" y="47"/>
                        <a:pt x="432" y="49"/>
                      </a:cubicBezTo>
                      <a:cubicBezTo>
                        <a:pt x="431" y="50"/>
                        <a:pt x="429" y="51"/>
                        <a:pt x="427" y="51"/>
                      </a:cubicBezTo>
                      <a:cubicBezTo>
                        <a:pt x="425" y="52"/>
                        <a:pt x="423" y="52"/>
                        <a:pt x="421" y="53"/>
                      </a:cubicBezTo>
                      <a:cubicBezTo>
                        <a:pt x="419" y="53"/>
                        <a:pt x="417" y="54"/>
                        <a:pt x="415" y="54"/>
                      </a:cubicBezTo>
                      <a:cubicBezTo>
                        <a:pt x="415" y="54"/>
                        <a:pt x="412" y="53"/>
                        <a:pt x="409" y="54"/>
                      </a:cubicBezTo>
                      <a:cubicBezTo>
                        <a:pt x="407" y="54"/>
                        <a:pt x="405" y="53"/>
                        <a:pt x="404" y="52"/>
                      </a:cubicBezTo>
                      <a:cubicBezTo>
                        <a:pt x="403" y="51"/>
                        <a:pt x="401" y="49"/>
                        <a:pt x="401" y="46"/>
                      </a:cubicBezTo>
                      <a:cubicBezTo>
                        <a:pt x="400" y="44"/>
                        <a:pt x="397" y="43"/>
                        <a:pt x="397" y="42"/>
                      </a:cubicBezTo>
                      <a:cubicBezTo>
                        <a:pt x="395" y="41"/>
                        <a:pt x="392" y="40"/>
                        <a:pt x="391" y="40"/>
                      </a:cubicBezTo>
                      <a:cubicBezTo>
                        <a:pt x="389" y="41"/>
                        <a:pt x="388" y="41"/>
                        <a:pt x="387" y="41"/>
                      </a:cubicBezTo>
                      <a:cubicBezTo>
                        <a:pt x="386" y="41"/>
                        <a:pt x="384" y="41"/>
                        <a:pt x="382" y="41"/>
                      </a:cubicBezTo>
                      <a:cubicBezTo>
                        <a:pt x="381" y="41"/>
                        <a:pt x="380" y="42"/>
                        <a:pt x="381" y="43"/>
                      </a:cubicBezTo>
                      <a:cubicBezTo>
                        <a:pt x="381" y="45"/>
                        <a:pt x="379" y="46"/>
                        <a:pt x="377" y="45"/>
                      </a:cubicBezTo>
                      <a:cubicBezTo>
                        <a:pt x="374" y="45"/>
                        <a:pt x="373" y="45"/>
                        <a:pt x="373" y="46"/>
                      </a:cubicBezTo>
                      <a:cubicBezTo>
                        <a:pt x="373" y="47"/>
                        <a:pt x="373" y="49"/>
                        <a:pt x="374" y="49"/>
                      </a:cubicBezTo>
                      <a:cubicBezTo>
                        <a:pt x="374" y="51"/>
                        <a:pt x="374" y="53"/>
                        <a:pt x="373" y="54"/>
                      </a:cubicBezTo>
                      <a:cubicBezTo>
                        <a:pt x="373" y="54"/>
                        <a:pt x="370" y="56"/>
                        <a:pt x="367" y="57"/>
                      </a:cubicBezTo>
                      <a:cubicBezTo>
                        <a:pt x="365" y="59"/>
                        <a:pt x="362" y="60"/>
                        <a:pt x="361" y="61"/>
                      </a:cubicBezTo>
                      <a:cubicBezTo>
                        <a:pt x="359" y="62"/>
                        <a:pt x="357" y="63"/>
                        <a:pt x="358" y="65"/>
                      </a:cubicBezTo>
                      <a:cubicBezTo>
                        <a:pt x="357" y="67"/>
                        <a:pt x="358" y="68"/>
                        <a:pt x="358" y="69"/>
                      </a:cubicBezTo>
                      <a:cubicBezTo>
                        <a:pt x="359" y="70"/>
                        <a:pt x="360" y="72"/>
                        <a:pt x="359" y="73"/>
                      </a:cubicBezTo>
                      <a:cubicBezTo>
                        <a:pt x="358" y="73"/>
                        <a:pt x="358" y="75"/>
                        <a:pt x="359" y="77"/>
                      </a:cubicBezTo>
                      <a:cubicBezTo>
                        <a:pt x="359" y="78"/>
                        <a:pt x="358" y="79"/>
                        <a:pt x="357" y="79"/>
                      </a:cubicBezTo>
                      <a:cubicBezTo>
                        <a:pt x="356" y="79"/>
                        <a:pt x="354" y="80"/>
                        <a:pt x="352" y="80"/>
                      </a:cubicBezTo>
                      <a:cubicBezTo>
                        <a:pt x="351" y="81"/>
                        <a:pt x="350" y="80"/>
                        <a:pt x="350" y="80"/>
                      </a:cubicBezTo>
                      <a:cubicBezTo>
                        <a:pt x="350" y="78"/>
                        <a:pt x="348" y="77"/>
                        <a:pt x="347" y="77"/>
                      </a:cubicBezTo>
                      <a:cubicBezTo>
                        <a:pt x="345" y="77"/>
                        <a:pt x="343" y="78"/>
                        <a:pt x="342" y="80"/>
                      </a:cubicBezTo>
                      <a:cubicBezTo>
                        <a:pt x="341" y="82"/>
                        <a:pt x="338" y="83"/>
                        <a:pt x="336" y="84"/>
                      </a:cubicBezTo>
                      <a:cubicBezTo>
                        <a:pt x="334" y="85"/>
                        <a:pt x="334" y="85"/>
                        <a:pt x="333" y="83"/>
                      </a:cubicBezTo>
                      <a:cubicBezTo>
                        <a:pt x="333" y="83"/>
                        <a:pt x="332" y="80"/>
                        <a:pt x="331" y="79"/>
                      </a:cubicBezTo>
                      <a:cubicBezTo>
                        <a:pt x="329" y="78"/>
                        <a:pt x="328" y="76"/>
                        <a:pt x="327" y="74"/>
                      </a:cubicBezTo>
                      <a:cubicBezTo>
                        <a:pt x="326" y="73"/>
                        <a:pt x="325" y="73"/>
                        <a:pt x="324" y="74"/>
                      </a:cubicBezTo>
                      <a:cubicBezTo>
                        <a:pt x="323" y="75"/>
                        <a:pt x="322" y="78"/>
                        <a:pt x="321" y="79"/>
                      </a:cubicBezTo>
                      <a:cubicBezTo>
                        <a:pt x="320" y="81"/>
                        <a:pt x="319" y="84"/>
                        <a:pt x="319" y="85"/>
                      </a:cubicBezTo>
                      <a:cubicBezTo>
                        <a:pt x="320" y="87"/>
                        <a:pt x="320" y="90"/>
                        <a:pt x="320" y="91"/>
                      </a:cubicBezTo>
                      <a:cubicBezTo>
                        <a:pt x="320" y="93"/>
                        <a:pt x="319" y="95"/>
                        <a:pt x="318" y="96"/>
                      </a:cubicBezTo>
                      <a:cubicBezTo>
                        <a:pt x="318" y="97"/>
                        <a:pt x="315" y="99"/>
                        <a:pt x="314" y="99"/>
                      </a:cubicBezTo>
                      <a:cubicBezTo>
                        <a:pt x="312" y="100"/>
                        <a:pt x="310" y="100"/>
                        <a:pt x="308" y="99"/>
                      </a:cubicBezTo>
                      <a:cubicBezTo>
                        <a:pt x="306" y="99"/>
                        <a:pt x="302" y="99"/>
                        <a:pt x="301" y="100"/>
                      </a:cubicBezTo>
                      <a:cubicBezTo>
                        <a:pt x="298" y="101"/>
                        <a:pt x="294" y="102"/>
                        <a:pt x="293" y="103"/>
                      </a:cubicBezTo>
                      <a:cubicBezTo>
                        <a:pt x="291" y="104"/>
                        <a:pt x="288" y="106"/>
                        <a:pt x="286" y="107"/>
                      </a:cubicBezTo>
                      <a:cubicBezTo>
                        <a:pt x="285" y="108"/>
                        <a:pt x="283" y="110"/>
                        <a:pt x="281" y="110"/>
                      </a:cubicBezTo>
                      <a:cubicBezTo>
                        <a:pt x="280" y="110"/>
                        <a:pt x="278" y="111"/>
                        <a:pt x="276" y="111"/>
                      </a:cubicBezTo>
                      <a:cubicBezTo>
                        <a:pt x="274" y="112"/>
                        <a:pt x="271" y="111"/>
                        <a:pt x="271" y="110"/>
                      </a:cubicBezTo>
                      <a:cubicBezTo>
                        <a:pt x="270" y="108"/>
                        <a:pt x="269" y="106"/>
                        <a:pt x="269" y="106"/>
                      </a:cubicBezTo>
                      <a:cubicBezTo>
                        <a:pt x="269" y="106"/>
                        <a:pt x="268" y="108"/>
                        <a:pt x="265" y="110"/>
                      </a:cubicBezTo>
                      <a:cubicBezTo>
                        <a:pt x="261" y="111"/>
                        <a:pt x="258" y="112"/>
                        <a:pt x="256" y="112"/>
                      </a:cubicBezTo>
                      <a:cubicBezTo>
                        <a:pt x="253" y="113"/>
                        <a:pt x="251" y="113"/>
                        <a:pt x="249" y="113"/>
                      </a:cubicBezTo>
                      <a:cubicBezTo>
                        <a:pt x="246" y="114"/>
                        <a:pt x="244" y="114"/>
                        <a:pt x="244" y="114"/>
                      </a:cubicBezTo>
                      <a:cubicBezTo>
                        <a:pt x="244" y="113"/>
                        <a:pt x="244" y="110"/>
                        <a:pt x="244" y="109"/>
                      </a:cubicBezTo>
                      <a:cubicBezTo>
                        <a:pt x="244" y="107"/>
                        <a:pt x="243" y="104"/>
                        <a:pt x="243" y="103"/>
                      </a:cubicBezTo>
                      <a:cubicBezTo>
                        <a:pt x="243" y="101"/>
                        <a:pt x="243" y="98"/>
                        <a:pt x="243" y="97"/>
                      </a:cubicBezTo>
                      <a:cubicBezTo>
                        <a:pt x="243" y="96"/>
                        <a:pt x="242" y="94"/>
                        <a:pt x="240" y="94"/>
                      </a:cubicBezTo>
                      <a:cubicBezTo>
                        <a:pt x="238" y="94"/>
                        <a:pt x="234" y="93"/>
                        <a:pt x="234" y="93"/>
                      </a:cubicBezTo>
                      <a:cubicBezTo>
                        <a:pt x="232" y="92"/>
                        <a:pt x="230" y="90"/>
                        <a:pt x="230" y="89"/>
                      </a:cubicBezTo>
                      <a:cubicBezTo>
                        <a:pt x="230" y="88"/>
                        <a:pt x="229" y="85"/>
                        <a:pt x="228" y="83"/>
                      </a:cubicBezTo>
                      <a:cubicBezTo>
                        <a:pt x="226" y="81"/>
                        <a:pt x="225" y="78"/>
                        <a:pt x="224" y="77"/>
                      </a:cubicBezTo>
                      <a:cubicBezTo>
                        <a:pt x="224" y="75"/>
                        <a:pt x="222" y="73"/>
                        <a:pt x="220" y="72"/>
                      </a:cubicBezTo>
                      <a:cubicBezTo>
                        <a:pt x="218" y="70"/>
                        <a:pt x="215" y="69"/>
                        <a:pt x="215" y="70"/>
                      </a:cubicBezTo>
                      <a:cubicBezTo>
                        <a:pt x="213" y="70"/>
                        <a:pt x="210" y="70"/>
                        <a:pt x="209" y="70"/>
                      </a:cubicBezTo>
                      <a:cubicBezTo>
                        <a:pt x="208" y="70"/>
                        <a:pt x="206" y="68"/>
                        <a:pt x="206" y="67"/>
                      </a:cubicBezTo>
                      <a:cubicBezTo>
                        <a:pt x="206" y="65"/>
                        <a:pt x="205" y="65"/>
                        <a:pt x="205" y="65"/>
                      </a:cubicBezTo>
                      <a:cubicBezTo>
                        <a:pt x="205" y="65"/>
                        <a:pt x="204" y="65"/>
                        <a:pt x="202" y="65"/>
                      </a:cubicBezTo>
                      <a:cubicBezTo>
                        <a:pt x="200" y="64"/>
                        <a:pt x="197" y="63"/>
                        <a:pt x="196" y="63"/>
                      </a:cubicBezTo>
                      <a:cubicBezTo>
                        <a:pt x="194" y="62"/>
                        <a:pt x="191" y="62"/>
                        <a:pt x="191" y="60"/>
                      </a:cubicBezTo>
                      <a:cubicBezTo>
                        <a:pt x="190" y="59"/>
                        <a:pt x="189" y="56"/>
                        <a:pt x="188" y="53"/>
                      </a:cubicBezTo>
                      <a:cubicBezTo>
                        <a:pt x="188" y="51"/>
                        <a:pt x="186" y="47"/>
                        <a:pt x="184" y="46"/>
                      </a:cubicBezTo>
                      <a:cubicBezTo>
                        <a:pt x="182" y="44"/>
                        <a:pt x="182" y="42"/>
                        <a:pt x="183" y="41"/>
                      </a:cubicBezTo>
                      <a:cubicBezTo>
                        <a:pt x="184" y="41"/>
                        <a:pt x="186" y="38"/>
                        <a:pt x="186" y="36"/>
                      </a:cubicBezTo>
                      <a:cubicBezTo>
                        <a:pt x="186" y="35"/>
                        <a:pt x="186" y="33"/>
                        <a:pt x="186" y="31"/>
                      </a:cubicBezTo>
                      <a:cubicBezTo>
                        <a:pt x="187" y="30"/>
                        <a:pt x="188" y="29"/>
                        <a:pt x="187" y="27"/>
                      </a:cubicBezTo>
                      <a:cubicBezTo>
                        <a:pt x="187" y="25"/>
                        <a:pt x="186" y="23"/>
                        <a:pt x="185" y="21"/>
                      </a:cubicBezTo>
                      <a:cubicBezTo>
                        <a:pt x="184" y="20"/>
                        <a:pt x="182" y="18"/>
                        <a:pt x="180" y="17"/>
                      </a:cubicBezTo>
                      <a:cubicBezTo>
                        <a:pt x="179" y="16"/>
                        <a:pt x="176" y="16"/>
                        <a:pt x="175" y="16"/>
                      </a:cubicBezTo>
                      <a:cubicBezTo>
                        <a:pt x="173" y="16"/>
                        <a:pt x="170" y="17"/>
                        <a:pt x="168" y="18"/>
                      </a:cubicBezTo>
                      <a:cubicBezTo>
                        <a:pt x="167" y="19"/>
                        <a:pt x="164" y="20"/>
                        <a:pt x="163" y="20"/>
                      </a:cubicBezTo>
                      <a:cubicBezTo>
                        <a:pt x="162" y="19"/>
                        <a:pt x="160" y="19"/>
                        <a:pt x="159" y="19"/>
                      </a:cubicBezTo>
                      <a:cubicBezTo>
                        <a:pt x="158" y="18"/>
                        <a:pt x="156" y="18"/>
                        <a:pt x="154" y="18"/>
                      </a:cubicBezTo>
                      <a:cubicBezTo>
                        <a:pt x="153" y="17"/>
                        <a:pt x="151" y="16"/>
                        <a:pt x="150" y="16"/>
                      </a:cubicBezTo>
                      <a:cubicBezTo>
                        <a:pt x="150" y="16"/>
                        <a:pt x="149" y="16"/>
                        <a:pt x="148" y="15"/>
                      </a:cubicBezTo>
                      <a:cubicBezTo>
                        <a:pt x="147" y="14"/>
                        <a:pt x="145" y="14"/>
                        <a:pt x="143" y="14"/>
                      </a:cubicBezTo>
                      <a:cubicBezTo>
                        <a:pt x="141" y="15"/>
                        <a:pt x="138" y="15"/>
                        <a:pt x="136" y="15"/>
                      </a:cubicBezTo>
                      <a:cubicBezTo>
                        <a:pt x="134" y="15"/>
                        <a:pt x="132" y="14"/>
                        <a:pt x="131" y="14"/>
                      </a:cubicBezTo>
                      <a:cubicBezTo>
                        <a:pt x="130" y="14"/>
                        <a:pt x="128" y="12"/>
                        <a:pt x="127" y="11"/>
                      </a:cubicBezTo>
                      <a:cubicBezTo>
                        <a:pt x="126" y="9"/>
                        <a:pt x="124" y="7"/>
                        <a:pt x="122" y="7"/>
                      </a:cubicBezTo>
                      <a:cubicBezTo>
                        <a:pt x="119" y="6"/>
                        <a:pt x="116" y="5"/>
                        <a:pt x="115" y="4"/>
                      </a:cubicBezTo>
                      <a:cubicBezTo>
                        <a:pt x="114" y="3"/>
                        <a:pt x="111" y="3"/>
                        <a:pt x="109" y="3"/>
                      </a:cubicBezTo>
                      <a:cubicBezTo>
                        <a:pt x="107" y="4"/>
                        <a:pt x="104" y="3"/>
                        <a:pt x="102" y="2"/>
                      </a:cubicBezTo>
                      <a:cubicBezTo>
                        <a:pt x="99" y="0"/>
                        <a:pt x="98" y="1"/>
                        <a:pt x="98" y="4"/>
                      </a:cubicBezTo>
                      <a:cubicBezTo>
                        <a:pt x="98" y="6"/>
                        <a:pt x="98" y="11"/>
                        <a:pt x="98" y="12"/>
                      </a:cubicBezTo>
                      <a:cubicBezTo>
                        <a:pt x="97" y="14"/>
                        <a:pt x="96" y="17"/>
                        <a:pt x="95" y="20"/>
                      </a:cubicBezTo>
                      <a:cubicBezTo>
                        <a:pt x="94" y="22"/>
                        <a:pt x="92" y="23"/>
                        <a:pt x="92" y="24"/>
                      </a:cubicBezTo>
                      <a:cubicBezTo>
                        <a:pt x="91" y="24"/>
                        <a:pt x="90" y="27"/>
                        <a:pt x="90" y="29"/>
                      </a:cubicBezTo>
                      <a:cubicBezTo>
                        <a:pt x="89" y="31"/>
                        <a:pt x="88" y="34"/>
                        <a:pt x="85" y="34"/>
                      </a:cubicBezTo>
                      <a:cubicBezTo>
                        <a:pt x="84" y="34"/>
                        <a:pt x="81" y="33"/>
                        <a:pt x="80" y="32"/>
                      </a:cubicBezTo>
                      <a:cubicBezTo>
                        <a:pt x="78" y="31"/>
                        <a:pt x="76" y="30"/>
                        <a:pt x="76" y="31"/>
                      </a:cubicBezTo>
                      <a:cubicBezTo>
                        <a:pt x="74" y="31"/>
                        <a:pt x="74" y="33"/>
                        <a:pt x="74" y="35"/>
                      </a:cubicBezTo>
                      <a:cubicBezTo>
                        <a:pt x="74" y="37"/>
                        <a:pt x="73" y="39"/>
                        <a:pt x="71" y="40"/>
                      </a:cubicBezTo>
                      <a:cubicBezTo>
                        <a:pt x="70" y="42"/>
                        <a:pt x="69" y="43"/>
                        <a:pt x="69" y="44"/>
                      </a:cubicBezTo>
                      <a:cubicBezTo>
                        <a:pt x="69" y="45"/>
                        <a:pt x="68" y="47"/>
                        <a:pt x="68" y="48"/>
                      </a:cubicBezTo>
                      <a:cubicBezTo>
                        <a:pt x="68" y="49"/>
                        <a:pt x="69" y="51"/>
                        <a:pt x="70" y="53"/>
                      </a:cubicBezTo>
                      <a:cubicBezTo>
                        <a:pt x="71" y="55"/>
                        <a:pt x="71" y="58"/>
                        <a:pt x="70" y="59"/>
                      </a:cubicBezTo>
                      <a:cubicBezTo>
                        <a:pt x="70" y="59"/>
                        <a:pt x="69" y="60"/>
                        <a:pt x="68" y="62"/>
                      </a:cubicBezTo>
                      <a:cubicBezTo>
                        <a:pt x="67" y="63"/>
                        <a:pt x="65" y="65"/>
                        <a:pt x="64" y="65"/>
                      </a:cubicBezTo>
                      <a:cubicBezTo>
                        <a:pt x="63" y="65"/>
                        <a:pt x="63" y="66"/>
                        <a:pt x="63" y="67"/>
                      </a:cubicBezTo>
                      <a:cubicBezTo>
                        <a:pt x="63" y="68"/>
                        <a:pt x="62" y="70"/>
                        <a:pt x="61" y="72"/>
                      </a:cubicBezTo>
                      <a:cubicBezTo>
                        <a:pt x="60" y="72"/>
                        <a:pt x="57" y="73"/>
                        <a:pt x="56" y="74"/>
                      </a:cubicBezTo>
                      <a:cubicBezTo>
                        <a:pt x="55" y="75"/>
                        <a:pt x="53" y="79"/>
                        <a:pt x="53" y="81"/>
                      </a:cubicBezTo>
                      <a:cubicBezTo>
                        <a:pt x="52" y="84"/>
                        <a:pt x="51" y="86"/>
                        <a:pt x="51" y="86"/>
                      </a:cubicBezTo>
                      <a:cubicBezTo>
                        <a:pt x="51" y="86"/>
                        <a:pt x="52" y="87"/>
                        <a:pt x="53" y="89"/>
                      </a:cubicBezTo>
                      <a:cubicBezTo>
                        <a:pt x="54" y="90"/>
                        <a:pt x="55" y="92"/>
                        <a:pt x="55" y="94"/>
                      </a:cubicBezTo>
                      <a:cubicBezTo>
                        <a:pt x="55" y="95"/>
                        <a:pt x="55" y="97"/>
                        <a:pt x="54" y="98"/>
                      </a:cubicBezTo>
                      <a:cubicBezTo>
                        <a:pt x="54" y="100"/>
                        <a:pt x="55" y="101"/>
                        <a:pt x="55" y="102"/>
                      </a:cubicBezTo>
                      <a:cubicBezTo>
                        <a:pt x="56" y="103"/>
                        <a:pt x="57" y="105"/>
                        <a:pt x="57" y="106"/>
                      </a:cubicBezTo>
                      <a:cubicBezTo>
                        <a:pt x="57" y="107"/>
                        <a:pt x="56" y="109"/>
                        <a:pt x="54" y="110"/>
                      </a:cubicBezTo>
                      <a:cubicBezTo>
                        <a:pt x="53" y="111"/>
                        <a:pt x="50" y="112"/>
                        <a:pt x="50" y="113"/>
                      </a:cubicBezTo>
                      <a:cubicBezTo>
                        <a:pt x="49" y="115"/>
                        <a:pt x="48" y="118"/>
                        <a:pt x="47" y="119"/>
                      </a:cubicBezTo>
                      <a:cubicBezTo>
                        <a:pt x="46" y="121"/>
                        <a:pt x="46" y="124"/>
                        <a:pt x="47" y="124"/>
                      </a:cubicBezTo>
                      <a:cubicBezTo>
                        <a:pt x="48" y="125"/>
                        <a:pt x="50" y="126"/>
                        <a:pt x="52" y="127"/>
                      </a:cubicBezTo>
                      <a:cubicBezTo>
                        <a:pt x="52" y="128"/>
                        <a:pt x="54" y="128"/>
                        <a:pt x="55" y="128"/>
                      </a:cubicBezTo>
                      <a:cubicBezTo>
                        <a:pt x="57" y="128"/>
                        <a:pt x="57" y="128"/>
                        <a:pt x="57" y="129"/>
                      </a:cubicBezTo>
                      <a:cubicBezTo>
                        <a:pt x="57" y="130"/>
                        <a:pt x="55" y="132"/>
                        <a:pt x="53" y="134"/>
                      </a:cubicBezTo>
                      <a:cubicBezTo>
                        <a:pt x="53" y="135"/>
                        <a:pt x="49" y="137"/>
                        <a:pt x="48" y="139"/>
                      </a:cubicBezTo>
                      <a:cubicBezTo>
                        <a:pt x="46" y="141"/>
                        <a:pt x="45" y="143"/>
                        <a:pt x="44" y="145"/>
                      </a:cubicBezTo>
                      <a:cubicBezTo>
                        <a:pt x="43" y="147"/>
                        <a:pt x="43" y="149"/>
                        <a:pt x="44" y="151"/>
                      </a:cubicBezTo>
                      <a:cubicBezTo>
                        <a:pt x="44" y="152"/>
                        <a:pt x="45" y="155"/>
                        <a:pt x="45" y="157"/>
                      </a:cubicBezTo>
                      <a:cubicBezTo>
                        <a:pt x="45" y="159"/>
                        <a:pt x="44" y="162"/>
                        <a:pt x="44" y="163"/>
                      </a:cubicBezTo>
                      <a:cubicBezTo>
                        <a:pt x="44" y="165"/>
                        <a:pt x="44" y="168"/>
                        <a:pt x="43" y="170"/>
                      </a:cubicBezTo>
                      <a:cubicBezTo>
                        <a:pt x="43" y="172"/>
                        <a:pt x="43" y="175"/>
                        <a:pt x="43" y="177"/>
                      </a:cubicBezTo>
                      <a:cubicBezTo>
                        <a:pt x="43" y="180"/>
                        <a:pt x="42" y="182"/>
                        <a:pt x="41" y="183"/>
                      </a:cubicBezTo>
                      <a:cubicBezTo>
                        <a:pt x="41" y="185"/>
                        <a:pt x="39" y="186"/>
                        <a:pt x="37" y="187"/>
                      </a:cubicBezTo>
                      <a:cubicBezTo>
                        <a:pt x="35" y="188"/>
                        <a:pt x="36" y="190"/>
                        <a:pt x="38" y="192"/>
                      </a:cubicBezTo>
                      <a:cubicBezTo>
                        <a:pt x="41" y="192"/>
                        <a:pt x="44" y="195"/>
                        <a:pt x="45" y="196"/>
                      </a:cubicBezTo>
                      <a:cubicBezTo>
                        <a:pt x="47" y="198"/>
                        <a:pt x="47" y="201"/>
                        <a:pt x="46" y="202"/>
                      </a:cubicBezTo>
                      <a:cubicBezTo>
                        <a:pt x="45" y="202"/>
                        <a:pt x="45" y="205"/>
                        <a:pt x="45" y="207"/>
                      </a:cubicBezTo>
                      <a:cubicBezTo>
                        <a:pt x="46" y="208"/>
                        <a:pt x="45" y="211"/>
                        <a:pt x="45" y="213"/>
                      </a:cubicBezTo>
                      <a:cubicBezTo>
                        <a:pt x="44" y="216"/>
                        <a:pt x="44" y="218"/>
                        <a:pt x="42" y="218"/>
                      </a:cubicBezTo>
                      <a:cubicBezTo>
                        <a:pt x="41" y="218"/>
                        <a:pt x="39" y="218"/>
                        <a:pt x="38" y="218"/>
                      </a:cubicBezTo>
                      <a:cubicBezTo>
                        <a:pt x="36" y="218"/>
                        <a:pt x="35" y="218"/>
                        <a:pt x="34" y="218"/>
                      </a:cubicBezTo>
                      <a:cubicBezTo>
                        <a:pt x="32" y="218"/>
                        <a:pt x="30" y="218"/>
                        <a:pt x="28" y="218"/>
                      </a:cubicBezTo>
                      <a:cubicBezTo>
                        <a:pt x="27" y="218"/>
                        <a:pt x="25" y="218"/>
                        <a:pt x="24" y="219"/>
                      </a:cubicBezTo>
                      <a:cubicBezTo>
                        <a:pt x="23" y="220"/>
                        <a:pt x="22" y="222"/>
                        <a:pt x="22" y="222"/>
                      </a:cubicBezTo>
                      <a:cubicBezTo>
                        <a:pt x="22" y="224"/>
                        <a:pt x="22" y="227"/>
                        <a:pt x="22" y="228"/>
                      </a:cubicBezTo>
                      <a:cubicBezTo>
                        <a:pt x="22" y="229"/>
                        <a:pt x="22" y="231"/>
                        <a:pt x="22" y="232"/>
                      </a:cubicBezTo>
                      <a:cubicBezTo>
                        <a:pt x="22" y="233"/>
                        <a:pt x="21" y="233"/>
                        <a:pt x="20" y="233"/>
                      </a:cubicBezTo>
                      <a:cubicBezTo>
                        <a:pt x="20" y="234"/>
                        <a:pt x="19" y="235"/>
                        <a:pt x="19" y="237"/>
                      </a:cubicBezTo>
                      <a:cubicBezTo>
                        <a:pt x="19" y="239"/>
                        <a:pt x="19" y="243"/>
                        <a:pt x="19" y="245"/>
                      </a:cubicBezTo>
                      <a:cubicBezTo>
                        <a:pt x="19" y="247"/>
                        <a:pt x="20" y="250"/>
                        <a:pt x="21" y="250"/>
                      </a:cubicBezTo>
                      <a:cubicBezTo>
                        <a:pt x="21" y="250"/>
                        <a:pt x="22" y="253"/>
                        <a:pt x="23" y="255"/>
                      </a:cubicBezTo>
                      <a:cubicBezTo>
                        <a:pt x="24" y="258"/>
                        <a:pt x="24" y="260"/>
                        <a:pt x="23" y="261"/>
                      </a:cubicBezTo>
                      <a:cubicBezTo>
                        <a:pt x="23" y="262"/>
                        <a:pt x="22" y="265"/>
                        <a:pt x="22" y="266"/>
                      </a:cubicBezTo>
                      <a:cubicBezTo>
                        <a:pt x="21" y="268"/>
                        <a:pt x="20" y="270"/>
                        <a:pt x="18" y="270"/>
                      </a:cubicBezTo>
                      <a:cubicBezTo>
                        <a:pt x="16" y="269"/>
                        <a:pt x="13" y="268"/>
                        <a:pt x="11" y="268"/>
                      </a:cubicBezTo>
                      <a:cubicBezTo>
                        <a:pt x="10" y="268"/>
                        <a:pt x="7" y="268"/>
                        <a:pt x="6" y="267"/>
                      </a:cubicBezTo>
                      <a:cubicBezTo>
                        <a:pt x="5" y="267"/>
                        <a:pt x="3" y="268"/>
                        <a:pt x="3" y="269"/>
                      </a:cubicBezTo>
                      <a:cubicBezTo>
                        <a:pt x="3" y="270"/>
                        <a:pt x="3" y="271"/>
                        <a:pt x="5" y="272"/>
                      </a:cubicBezTo>
                      <a:cubicBezTo>
                        <a:pt x="6" y="272"/>
                        <a:pt x="7" y="274"/>
                        <a:pt x="6" y="275"/>
                      </a:cubicBezTo>
                      <a:cubicBezTo>
                        <a:pt x="5" y="276"/>
                        <a:pt x="5" y="278"/>
                        <a:pt x="4" y="280"/>
                      </a:cubicBezTo>
                      <a:cubicBezTo>
                        <a:pt x="4" y="282"/>
                        <a:pt x="3" y="285"/>
                        <a:pt x="2" y="286"/>
                      </a:cubicBezTo>
                      <a:cubicBezTo>
                        <a:pt x="0" y="288"/>
                        <a:pt x="1" y="291"/>
                        <a:pt x="2" y="293"/>
                      </a:cubicBezTo>
                      <a:cubicBezTo>
                        <a:pt x="4" y="295"/>
                        <a:pt x="7" y="297"/>
                        <a:pt x="8" y="298"/>
                      </a:cubicBezTo>
                      <a:cubicBezTo>
                        <a:pt x="10" y="299"/>
                        <a:pt x="10" y="300"/>
                        <a:pt x="10" y="301"/>
                      </a:cubicBezTo>
                      <a:cubicBezTo>
                        <a:pt x="10" y="302"/>
                        <a:pt x="10" y="303"/>
                        <a:pt x="10" y="304"/>
                      </a:cubicBezTo>
                      <a:cubicBezTo>
                        <a:pt x="10" y="305"/>
                        <a:pt x="10" y="307"/>
                        <a:pt x="10" y="307"/>
                      </a:cubicBezTo>
                      <a:cubicBezTo>
                        <a:pt x="10" y="308"/>
                        <a:pt x="11" y="310"/>
                        <a:pt x="12" y="311"/>
                      </a:cubicBezTo>
                      <a:cubicBezTo>
                        <a:pt x="13" y="312"/>
                        <a:pt x="15" y="312"/>
                        <a:pt x="17" y="311"/>
                      </a:cubicBezTo>
                      <a:cubicBezTo>
                        <a:pt x="18" y="311"/>
                        <a:pt x="19" y="311"/>
                        <a:pt x="21" y="309"/>
                      </a:cubicBezTo>
                      <a:cubicBezTo>
                        <a:pt x="23" y="307"/>
                        <a:pt x="26" y="307"/>
                        <a:pt x="27" y="307"/>
                      </a:cubicBezTo>
                      <a:cubicBezTo>
                        <a:pt x="28" y="308"/>
                        <a:pt x="31" y="309"/>
                        <a:pt x="33" y="309"/>
                      </a:cubicBezTo>
                      <a:cubicBezTo>
                        <a:pt x="34" y="310"/>
                        <a:pt x="36" y="310"/>
                        <a:pt x="38" y="309"/>
                      </a:cubicBezTo>
                      <a:cubicBezTo>
                        <a:pt x="40" y="308"/>
                        <a:pt x="41" y="308"/>
                        <a:pt x="42" y="309"/>
                      </a:cubicBezTo>
                      <a:cubicBezTo>
                        <a:pt x="42" y="311"/>
                        <a:pt x="42" y="313"/>
                        <a:pt x="41" y="314"/>
                      </a:cubicBezTo>
                      <a:cubicBezTo>
                        <a:pt x="40" y="316"/>
                        <a:pt x="39" y="318"/>
                        <a:pt x="37" y="318"/>
                      </a:cubicBezTo>
                      <a:cubicBezTo>
                        <a:pt x="37" y="318"/>
                        <a:pt x="36" y="319"/>
                        <a:pt x="36" y="320"/>
                      </a:cubicBezTo>
                      <a:cubicBezTo>
                        <a:pt x="36" y="321"/>
                        <a:pt x="36" y="324"/>
                        <a:pt x="36" y="325"/>
                      </a:cubicBezTo>
                      <a:cubicBezTo>
                        <a:pt x="37" y="327"/>
                        <a:pt x="36" y="328"/>
                        <a:pt x="34" y="328"/>
                      </a:cubicBezTo>
                      <a:cubicBezTo>
                        <a:pt x="33" y="328"/>
                        <a:pt x="31" y="327"/>
                        <a:pt x="31" y="326"/>
                      </a:cubicBezTo>
                      <a:cubicBezTo>
                        <a:pt x="30" y="325"/>
                        <a:pt x="29" y="324"/>
                        <a:pt x="28" y="324"/>
                      </a:cubicBezTo>
                      <a:cubicBezTo>
                        <a:pt x="27" y="324"/>
                        <a:pt x="24" y="324"/>
                        <a:pt x="22" y="324"/>
                      </a:cubicBezTo>
                      <a:cubicBezTo>
                        <a:pt x="21" y="323"/>
                        <a:pt x="18" y="322"/>
                        <a:pt x="17" y="322"/>
                      </a:cubicBezTo>
                      <a:cubicBezTo>
                        <a:pt x="15" y="322"/>
                        <a:pt x="14" y="320"/>
                        <a:pt x="13" y="319"/>
                      </a:cubicBezTo>
                      <a:cubicBezTo>
                        <a:pt x="13" y="318"/>
                        <a:pt x="12" y="317"/>
                        <a:pt x="10" y="316"/>
                      </a:cubicBezTo>
                      <a:cubicBezTo>
                        <a:pt x="9" y="316"/>
                        <a:pt x="8" y="317"/>
                        <a:pt x="9" y="318"/>
                      </a:cubicBezTo>
                      <a:cubicBezTo>
                        <a:pt x="10" y="320"/>
                        <a:pt x="11" y="322"/>
                        <a:pt x="11" y="323"/>
                      </a:cubicBezTo>
                      <a:cubicBezTo>
                        <a:pt x="12" y="323"/>
                        <a:pt x="12" y="324"/>
                        <a:pt x="13" y="325"/>
                      </a:cubicBezTo>
                      <a:cubicBezTo>
                        <a:pt x="13" y="326"/>
                        <a:pt x="13" y="328"/>
                        <a:pt x="14" y="328"/>
                      </a:cubicBezTo>
                      <a:cubicBezTo>
                        <a:pt x="15" y="328"/>
                        <a:pt x="15" y="330"/>
                        <a:pt x="15" y="332"/>
                      </a:cubicBezTo>
                      <a:cubicBezTo>
                        <a:pt x="14" y="334"/>
                        <a:pt x="14" y="335"/>
                        <a:pt x="14" y="337"/>
                      </a:cubicBezTo>
                      <a:cubicBezTo>
                        <a:pt x="14" y="338"/>
                        <a:pt x="14" y="339"/>
                        <a:pt x="17" y="338"/>
                      </a:cubicBezTo>
                      <a:cubicBezTo>
                        <a:pt x="20" y="338"/>
                        <a:pt x="22" y="336"/>
                        <a:pt x="22" y="334"/>
                      </a:cubicBezTo>
                      <a:cubicBezTo>
                        <a:pt x="22" y="333"/>
                        <a:pt x="24" y="332"/>
                        <a:pt x="26" y="332"/>
                      </a:cubicBezTo>
                      <a:cubicBezTo>
                        <a:pt x="28" y="333"/>
                        <a:pt x="30" y="333"/>
                        <a:pt x="32" y="334"/>
                      </a:cubicBezTo>
                      <a:cubicBezTo>
                        <a:pt x="33" y="334"/>
                        <a:pt x="36" y="334"/>
                        <a:pt x="37" y="335"/>
                      </a:cubicBezTo>
                      <a:cubicBezTo>
                        <a:pt x="38" y="335"/>
                        <a:pt x="39" y="336"/>
                        <a:pt x="39" y="337"/>
                      </a:cubicBezTo>
                      <a:cubicBezTo>
                        <a:pt x="39" y="338"/>
                        <a:pt x="39" y="341"/>
                        <a:pt x="39" y="341"/>
                      </a:cubicBezTo>
                      <a:cubicBezTo>
                        <a:pt x="39" y="342"/>
                        <a:pt x="40" y="343"/>
                        <a:pt x="41" y="343"/>
                      </a:cubicBezTo>
                      <a:cubicBezTo>
                        <a:pt x="42" y="343"/>
                        <a:pt x="44" y="342"/>
                        <a:pt x="46" y="342"/>
                      </a:cubicBezTo>
                      <a:cubicBezTo>
                        <a:pt x="47" y="341"/>
                        <a:pt x="48" y="340"/>
                        <a:pt x="50" y="339"/>
                      </a:cubicBezTo>
                      <a:cubicBezTo>
                        <a:pt x="51" y="339"/>
                        <a:pt x="53" y="338"/>
                        <a:pt x="56" y="337"/>
                      </a:cubicBezTo>
                      <a:cubicBezTo>
                        <a:pt x="57" y="336"/>
                        <a:pt x="60" y="334"/>
                        <a:pt x="60" y="332"/>
                      </a:cubicBezTo>
                      <a:cubicBezTo>
                        <a:pt x="61" y="331"/>
                        <a:pt x="63" y="330"/>
                        <a:pt x="64" y="330"/>
                      </a:cubicBezTo>
                      <a:cubicBezTo>
                        <a:pt x="65" y="329"/>
                        <a:pt x="67" y="330"/>
                        <a:pt x="67" y="331"/>
                      </a:cubicBezTo>
                      <a:cubicBezTo>
                        <a:pt x="67" y="332"/>
                        <a:pt x="68" y="333"/>
                        <a:pt x="69" y="333"/>
                      </a:cubicBezTo>
                      <a:cubicBezTo>
                        <a:pt x="70" y="332"/>
                        <a:pt x="72" y="332"/>
                        <a:pt x="72" y="333"/>
                      </a:cubicBezTo>
                      <a:cubicBezTo>
                        <a:pt x="74" y="333"/>
                        <a:pt x="76" y="335"/>
                        <a:pt x="77" y="336"/>
                      </a:cubicBezTo>
                      <a:cubicBezTo>
                        <a:pt x="77" y="337"/>
                        <a:pt x="78" y="340"/>
                        <a:pt x="77" y="341"/>
                      </a:cubicBezTo>
                      <a:cubicBezTo>
                        <a:pt x="77" y="342"/>
                        <a:pt x="77" y="344"/>
                        <a:pt x="79" y="345"/>
                      </a:cubicBezTo>
                      <a:cubicBezTo>
                        <a:pt x="80" y="345"/>
                        <a:pt x="82" y="347"/>
                        <a:pt x="83" y="347"/>
                      </a:cubicBezTo>
                      <a:cubicBezTo>
                        <a:pt x="84" y="348"/>
                        <a:pt x="88" y="349"/>
                        <a:pt x="90" y="348"/>
                      </a:cubicBezTo>
                      <a:cubicBezTo>
                        <a:pt x="91" y="348"/>
                        <a:pt x="93" y="349"/>
                        <a:pt x="93" y="351"/>
                      </a:cubicBezTo>
                      <a:cubicBezTo>
                        <a:pt x="92" y="353"/>
                        <a:pt x="92" y="355"/>
                        <a:pt x="93" y="357"/>
                      </a:cubicBezTo>
                      <a:cubicBezTo>
                        <a:pt x="93" y="359"/>
                        <a:pt x="94" y="360"/>
                        <a:pt x="95" y="361"/>
                      </a:cubicBezTo>
                      <a:cubicBezTo>
                        <a:pt x="95" y="362"/>
                        <a:pt x="96" y="363"/>
                        <a:pt x="97" y="363"/>
                      </a:cubicBezTo>
                      <a:cubicBezTo>
                        <a:pt x="98" y="363"/>
                        <a:pt x="101" y="364"/>
                        <a:pt x="101" y="364"/>
                      </a:cubicBezTo>
                      <a:cubicBezTo>
                        <a:pt x="103" y="364"/>
                        <a:pt x="104" y="365"/>
                        <a:pt x="103" y="366"/>
                      </a:cubicBezTo>
                      <a:cubicBezTo>
                        <a:pt x="103" y="367"/>
                        <a:pt x="102" y="369"/>
                        <a:pt x="101" y="370"/>
                      </a:cubicBezTo>
                      <a:cubicBezTo>
                        <a:pt x="101" y="372"/>
                        <a:pt x="101" y="375"/>
                        <a:pt x="101" y="375"/>
                      </a:cubicBezTo>
                      <a:cubicBezTo>
                        <a:pt x="101" y="377"/>
                        <a:pt x="100" y="379"/>
                        <a:pt x="99" y="380"/>
                      </a:cubicBezTo>
                      <a:cubicBezTo>
                        <a:pt x="98" y="381"/>
                        <a:pt x="98" y="383"/>
                        <a:pt x="98" y="384"/>
                      </a:cubicBezTo>
                      <a:cubicBezTo>
                        <a:pt x="99" y="385"/>
                        <a:pt x="99" y="386"/>
                        <a:pt x="99" y="388"/>
                      </a:cubicBezTo>
                      <a:cubicBezTo>
                        <a:pt x="100" y="389"/>
                        <a:pt x="99" y="389"/>
                        <a:pt x="98" y="389"/>
                      </a:cubicBezTo>
                      <a:cubicBezTo>
                        <a:pt x="96" y="389"/>
                        <a:pt x="95" y="388"/>
                        <a:pt x="94" y="387"/>
                      </a:cubicBezTo>
                      <a:cubicBezTo>
                        <a:pt x="93" y="387"/>
                        <a:pt x="91" y="387"/>
                        <a:pt x="91" y="388"/>
                      </a:cubicBezTo>
                      <a:cubicBezTo>
                        <a:pt x="90" y="388"/>
                        <a:pt x="89" y="390"/>
                        <a:pt x="88" y="393"/>
                      </a:cubicBezTo>
                      <a:cubicBezTo>
                        <a:pt x="88" y="394"/>
                        <a:pt x="87" y="397"/>
                        <a:pt x="87" y="397"/>
                      </a:cubicBezTo>
                      <a:cubicBezTo>
                        <a:pt x="87" y="397"/>
                        <a:pt x="88" y="398"/>
                        <a:pt x="90" y="399"/>
                      </a:cubicBezTo>
                      <a:cubicBezTo>
                        <a:pt x="92" y="400"/>
                        <a:pt x="95" y="401"/>
                        <a:pt x="96" y="400"/>
                      </a:cubicBezTo>
                      <a:cubicBezTo>
                        <a:pt x="97" y="400"/>
                        <a:pt x="100" y="398"/>
                        <a:pt x="102" y="397"/>
                      </a:cubicBezTo>
                      <a:cubicBezTo>
                        <a:pt x="104" y="395"/>
                        <a:pt x="105" y="392"/>
                        <a:pt x="106" y="391"/>
                      </a:cubicBezTo>
                      <a:cubicBezTo>
                        <a:pt x="107" y="390"/>
                        <a:pt x="108" y="387"/>
                        <a:pt x="108" y="385"/>
                      </a:cubicBezTo>
                      <a:cubicBezTo>
                        <a:pt x="109" y="385"/>
                        <a:pt x="109" y="382"/>
                        <a:pt x="110" y="381"/>
                      </a:cubicBezTo>
                      <a:cubicBezTo>
                        <a:pt x="110" y="380"/>
                        <a:pt x="112" y="379"/>
                        <a:pt x="114" y="378"/>
                      </a:cubicBezTo>
                      <a:cubicBezTo>
                        <a:pt x="117" y="378"/>
                        <a:pt x="119" y="378"/>
                        <a:pt x="120" y="377"/>
                      </a:cubicBezTo>
                      <a:cubicBezTo>
                        <a:pt x="121" y="377"/>
                        <a:pt x="124" y="378"/>
                        <a:pt x="125" y="378"/>
                      </a:cubicBezTo>
                      <a:cubicBezTo>
                        <a:pt x="127" y="379"/>
                        <a:pt x="128" y="379"/>
                        <a:pt x="130" y="379"/>
                      </a:cubicBezTo>
                      <a:cubicBezTo>
                        <a:pt x="132" y="380"/>
                        <a:pt x="134" y="380"/>
                        <a:pt x="135" y="379"/>
                      </a:cubicBezTo>
                      <a:cubicBezTo>
                        <a:pt x="136" y="379"/>
                        <a:pt x="137" y="377"/>
                        <a:pt x="138" y="376"/>
                      </a:cubicBezTo>
                      <a:cubicBezTo>
                        <a:pt x="139" y="375"/>
                        <a:pt x="141" y="374"/>
                        <a:pt x="143" y="374"/>
                      </a:cubicBezTo>
                      <a:cubicBezTo>
                        <a:pt x="144" y="374"/>
                        <a:pt x="146" y="373"/>
                        <a:pt x="147" y="373"/>
                      </a:cubicBezTo>
                      <a:cubicBezTo>
                        <a:pt x="148" y="373"/>
                        <a:pt x="150" y="373"/>
                        <a:pt x="150" y="372"/>
                      </a:cubicBezTo>
                      <a:cubicBezTo>
                        <a:pt x="151" y="371"/>
                        <a:pt x="152" y="370"/>
                        <a:pt x="152" y="369"/>
                      </a:cubicBezTo>
                      <a:cubicBezTo>
                        <a:pt x="154" y="368"/>
                        <a:pt x="155" y="366"/>
                        <a:pt x="156" y="365"/>
                      </a:cubicBezTo>
                      <a:cubicBezTo>
                        <a:pt x="156" y="363"/>
                        <a:pt x="158" y="362"/>
                        <a:pt x="159" y="362"/>
                      </a:cubicBezTo>
                      <a:cubicBezTo>
                        <a:pt x="160" y="363"/>
                        <a:pt x="161" y="364"/>
                        <a:pt x="162" y="364"/>
                      </a:cubicBezTo>
                      <a:cubicBezTo>
                        <a:pt x="163" y="365"/>
                        <a:pt x="165" y="365"/>
                        <a:pt x="167" y="365"/>
                      </a:cubicBezTo>
                      <a:cubicBezTo>
                        <a:pt x="168" y="365"/>
                        <a:pt x="170" y="365"/>
                        <a:pt x="171" y="366"/>
                      </a:cubicBezTo>
                      <a:cubicBezTo>
                        <a:pt x="173" y="366"/>
                        <a:pt x="175" y="366"/>
                        <a:pt x="177" y="365"/>
                      </a:cubicBezTo>
                      <a:cubicBezTo>
                        <a:pt x="178" y="364"/>
                        <a:pt x="181" y="362"/>
                        <a:pt x="183" y="362"/>
                      </a:cubicBezTo>
                      <a:cubicBezTo>
                        <a:pt x="184" y="361"/>
                        <a:pt x="184" y="360"/>
                        <a:pt x="184" y="359"/>
                      </a:cubicBezTo>
                      <a:cubicBezTo>
                        <a:pt x="184" y="358"/>
                        <a:pt x="185" y="357"/>
                        <a:pt x="186" y="356"/>
                      </a:cubicBezTo>
                      <a:cubicBezTo>
                        <a:pt x="187" y="355"/>
                        <a:pt x="190" y="355"/>
                        <a:pt x="193" y="355"/>
                      </a:cubicBezTo>
                      <a:cubicBezTo>
                        <a:pt x="196" y="355"/>
                        <a:pt x="198" y="355"/>
                        <a:pt x="198" y="355"/>
                      </a:cubicBezTo>
                      <a:cubicBezTo>
                        <a:pt x="197" y="354"/>
                        <a:pt x="196" y="354"/>
                        <a:pt x="195" y="354"/>
                      </a:cubicBezTo>
                      <a:cubicBezTo>
                        <a:pt x="194" y="354"/>
                        <a:pt x="192" y="353"/>
                        <a:pt x="191" y="352"/>
                      </a:cubicBezTo>
                      <a:cubicBezTo>
                        <a:pt x="190" y="351"/>
                        <a:pt x="189" y="350"/>
                        <a:pt x="189" y="349"/>
                      </a:cubicBezTo>
                      <a:cubicBezTo>
                        <a:pt x="189" y="348"/>
                        <a:pt x="190" y="348"/>
                        <a:pt x="191" y="348"/>
                      </a:cubicBezTo>
                      <a:cubicBezTo>
                        <a:pt x="192" y="349"/>
                        <a:pt x="192" y="348"/>
                        <a:pt x="192" y="347"/>
                      </a:cubicBezTo>
                      <a:cubicBezTo>
                        <a:pt x="192" y="345"/>
                        <a:pt x="193" y="345"/>
                        <a:pt x="194" y="347"/>
                      </a:cubicBezTo>
                      <a:cubicBezTo>
                        <a:pt x="195" y="348"/>
                        <a:pt x="196" y="348"/>
                        <a:pt x="197" y="349"/>
                      </a:cubicBezTo>
                      <a:cubicBezTo>
                        <a:pt x="197" y="350"/>
                        <a:pt x="198" y="350"/>
                        <a:pt x="199" y="351"/>
                      </a:cubicBezTo>
                      <a:cubicBezTo>
                        <a:pt x="200" y="352"/>
                        <a:pt x="200" y="351"/>
                        <a:pt x="199" y="349"/>
                      </a:cubicBezTo>
                      <a:cubicBezTo>
                        <a:pt x="199" y="348"/>
                        <a:pt x="198" y="346"/>
                        <a:pt x="198" y="345"/>
                      </a:cubicBezTo>
                      <a:cubicBezTo>
                        <a:pt x="198" y="344"/>
                        <a:pt x="199" y="343"/>
                        <a:pt x="199" y="341"/>
                      </a:cubicBezTo>
                      <a:cubicBezTo>
                        <a:pt x="199" y="340"/>
                        <a:pt x="199" y="337"/>
                        <a:pt x="199" y="337"/>
                      </a:cubicBezTo>
                      <a:cubicBezTo>
                        <a:pt x="198" y="335"/>
                        <a:pt x="197" y="333"/>
                        <a:pt x="197" y="332"/>
                      </a:cubicBezTo>
                      <a:cubicBezTo>
                        <a:pt x="196" y="331"/>
                        <a:pt x="195" y="328"/>
                        <a:pt x="194" y="327"/>
                      </a:cubicBezTo>
                      <a:cubicBezTo>
                        <a:pt x="194" y="326"/>
                        <a:pt x="193" y="322"/>
                        <a:pt x="193" y="321"/>
                      </a:cubicBezTo>
                      <a:cubicBezTo>
                        <a:pt x="193" y="318"/>
                        <a:pt x="192" y="316"/>
                        <a:pt x="192" y="316"/>
                      </a:cubicBezTo>
                      <a:cubicBezTo>
                        <a:pt x="191" y="316"/>
                        <a:pt x="190" y="316"/>
                        <a:pt x="191" y="315"/>
                      </a:cubicBezTo>
                      <a:cubicBezTo>
                        <a:pt x="191" y="314"/>
                        <a:pt x="192" y="312"/>
                        <a:pt x="193" y="310"/>
                      </a:cubicBezTo>
                      <a:cubicBezTo>
                        <a:pt x="195" y="310"/>
                        <a:pt x="196" y="308"/>
                        <a:pt x="196" y="306"/>
                      </a:cubicBezTo>
                      <a:cubicBezTo>
                        <a:pt x="196" y="305"/>
                        <a:pt x="196" y="303"/>
                        <a:pt x="196" y="301"/>
                      </a:cubicBezTo>
                      <a:cubicBezTo>
                        <a:pt x="196" y="299"/>
                        <a:pt x="195" y="298"/>
                        <a:pt x="195" y="297"/>
                      </a:cubicBezTo>
                      <a:cubicBezTo>
                        <a:pt x="194" y="297"/>
                        <a:pt x="194" y="296"/>
                        <a:pt x="194" y="295"/>
                      </a:cubicBezTo>
                      <a:cubicBezTo>
                        <a:pt x="195" y="293"/>
                        <a:pt x="195" y="293"/>
                        <a:pt x="194" y="292"/>
                      </a:cubicBezTo>
                      <a:cubicBezTo>
                        <a:pt x="193" y="291"/>
                        <a:pt x="193" y="290"/>
                        <a:pt x="192" y="289"/>
                      </a:cubicBezTo>
                      <a:cubicBezTo>
                        <a:pt x="191" y="289"/>
                        <a:pt x="191" y="288"/>
                        <a:pt x="191" y="287"/>
                      </a:cubicBezTo>
                      <a:cubicBezTo>
                        <a:pt x="191" y="285"/>
                        <a:pt x="191" y="283"/>
                        <a:pt x="190" y="282"/>
                      </a:cubicBezTo>
                      <a:cubicBezTo>
                        <a:pt x="190" y="280"/>
                        <a:pt x="189" y="277"/>
                        <a:pt x="189" y="274"/>
                      </a:cubicBezTo>
                      <a:cubicBezTo>
                        <a:pt x="189" y="272"/>
                        <a:pt x="189" y="269"/>
                        <a:pt x="189" y="267"/>
                      </a:cubicBezTo>
                      <a:cubicBezTo>
                        <a:pt x="189" y="265"/>
                        <a:pt x="190" y="262"/>
                        <a:pt x="191" y="261"/>
                      </a:cubicBezTo>
                      <a:cubicBezTo>
                        <a:pt x="191" y="260"/>
                        <a:pt x="191" y="257"/>
                        <a:pt x="191" y="255"/>
                      </a:cubicBezTo>
                      <a:cubicBezTo>
                        <a:pt x="192" y="253"/>
                        <a:pt x="193" y="250"/>
                        <a:pt x="194" y="249"/>
                      </a:cubicBezTo>
                      <a:cubicBezTo>
                        <a:pt x="196" y="248"/>
                        <a:pt x="197" y="245"/>
                        <a:pt x="198" y="243"/>
                      </a:cubicBezTo>
                      <a:cubicBezTo>
                        <a:pt x="198" y="241"/>
                        <a:pt x="199" y="237"/>
                        <a:pt x="201" y="235"/>
                      </a:cubicBezTo>
                      <a:cubicBezTo>
                        <a:pt x="203" y="233"/>
                        <a:pt x="205" y="231"/>
                        <a:pt x="207" y="230"/>
                      </a:cubicBezTo>
                      <a:cubicBezTo>
                        <a:pt x="209" y="228"/>
                        <a:pt x="212" y="227"/>
                        <a:pt x="213" y="226"/>
                      </a:cubicBezTo>
                      <a:cubicBezTo>
                        <a:pt x="215" y="225"/>
                        <a:pt x="218" y="224"/>
                        <a:pt x="221" y="223"/>
                      </a:cubicBezTo>
                      <a:cubicBezTo>
                        <a:pt x="223" y="222"/>
                        <a:pt x="226" y="222"/>
                        <a:pt x="228" y="222"/>
                      </a:cubicBezTo>
                      <a:cubicBezTo>
                        <a:pt x="229" y="222"/>
                        <a:pt x="230" y="223"/>
                        <a:pt x="230" y="224"/>
                      </a:cubicBezTo>
                      <a:cubicBezTo>
                        <a:pt x="230" y="225"/>
                        <a:pt x="231" y="227"/>
                        <a:pt x="231" y="228"/>
                      </a:cubicBezTo>
                      <a:cubicBezTo>
                        <a:pt x="231" y="229"/>
                        <a:pt x="231" y="230"/>
                        <a:pt x="231" y="230"/>
                      </a:cubicBezTo>
                      <a:cubicBezTo>
                        <a:pt x="231" y="230"/>
                        <a:pt x="231" y="230"/>
                        <a:pt x="233" y="229"/>
                      </a:cubicBezTo>
                      <a:cubicBezTo>
                        <a:pt x="234" y="229"/>
                        <a:pt x="235" y="229"/>
                        <a:pt x="236" y="230"/>
                      </a:cubicBezTo>
                      <a:cubicBezTo>
                        <a:pt x="237" y="230"/>
                        <a:pt x="238" y="231"/>
                        <a:pt x="239" y="231"/>
                      </a:cubicBezTo>
                      <a:cubicBezTo>
                        <a:pt x="239" y="231"/>
                        <a:pt x="240" y="230"/>
                        <a:pt x="241" y="229"/>
                      </a:cubicBezTo>
                      <a:cubicBezTo>
                        <a:pt x="242" y="228"/>
                        <a:pt x="242" y="228"/>
                        <a:pt x="242" y="228"/>
                      </a:cubicBezTo>
                      <a:cubicBezTo>
                        <a:pt x="242" y="228"/>
                        <a:pt x="242" y="227"/>
                        <a:pt x="243" y="225"/>
                      </a:cubicBezTo>
                      <a:cubicBezTo>
                        <a:pt x="243" y="225"/>
                        <a:pt x="245" y="222"/>
                        <a:pt x="247" y="221"/>
                      </a:cubicBezTo>
                      <a:cubicBezTo>
                        <a:pt x="248" y="220"/>
                        <a:pt x="250" y="218"/>
                        <a:pt x="251" y="216"/>
                      </a:cubicBezTo>
                      <a:cubicBezTo>
                        <a:pt x="251" y="214"/>
                        <a:pt x="252" y="211"/>
                        <a:pt x="253" y="209"/>
                      </a:cubicBezTo>
                      <a:cubicBezTo>
                        <a:pt x="254" y="207"/>
                        <a:pt x="254" y="205"/>
                        <a:pt x="255" y="204"/>
                      </a:cubicBezTo>
                      <a:cubicBezTo>
                        <a:pt x="256" y="202"/>
                        <a:pt x="257" y="200"/>
                        <a:pt x="257" y="200"/>
                      </a:cubicBezTo>
                      <a:cubicBezTo>
                        <a:pt x="258" y="199"/>
                        <a:pt x="259" y="197"/>
                        <a:pt x="260" y="197"/>
                      </a:cubicBezTo>
                      <a:cubicBezTo>
                        <a:pt x="261" y="196"/>
                        <a:pt x="262" y="196"/>
                        <a:pt x="264" y="196"/>
                      </a:cubicBezTo>
                      <a:cubicBezTo>
                        <a:pt x="265" y="196"/>
                        <a:pt x="268" y="197"/>
                        <a:pt x="269" y="197"/>
                      </a:cubicBezTo>
                      <a:cubicBezTo>
                        <a:pt x="269" y="197"/>
                        <a:pt x="272" y="197"/>
                        <a:pt x="274" y="197"/>
                      </a:cubicBezTo>
                      <a:cubicBezTo>
                        <a:pt x="276" y="197"/>
                        <a:pt x="278" y="197"/>
                        <a:pt x="279" y="198"/>
                      </a:cubicBezTo>
                      <a:cubicBezTo>
                        <a:pt x="281" y="198"/>
                        <a:pt x="282" y="198"/>
                        <a:pt x="282" y="198"/>
                      </a:cubicBezTo>
                      <a:cubicBezTo>
                        <a:pt x="282" y="198"/>
                        <a:pt x="284" y="198"/>
                        <a:pt x="286" y="197"/>
                      </a:cubicBezTo>
                      <a:cubicBezTo>
                        <a:pt x="287" y="196"/>
                        <a:pt x="290" y="195"/>
                        <a:pt x="293" y="195"/>
                      </a:cubicBezTo>
                      <a:cubicBezTo>
                        <a:pt x="295" y="193"/>
                        <a:pt x="299" y="192"/>
                        <a:pt x="302" y="191"/>
                      </a:cubicBezTo>
                      <a:cubicBezTo>
                        <a:pt x="303" y="190"/>
                        <a:pt x="306" y="188"/>
                        <a:pt x="308" y="187"/>
                      </a:cubicBezTo>
                      <a:cubicBezTo>
                        <a:pt x="309" y="186"/>
                        <a:pt x="311" y="186"/>
                        <a:pt x="312" y="185"/>
                      </a:cubicBezTo>
                      <a:cubicBezTo>
                        <a:pt x="314" y="184"/>
                        <a:pt x="315" y="182"/>
                        <a:pt x="315" y="181"/>
                      </a:cubicBezTo>
                      <a:cubicBezTo>
                        <a:pt x="316" y="180"/>
                        <a:pt x="316" y="179"/>
                        <a:pt x="316" y="179"/>
                      </a:cubicBezTo>
                      <a:cubicBezTo>
                        <a:pt x="316" y="179"/>
                        <a:pt x="316" y="178"/>
                        <a:pt x="317" y="176"/>
                      </a:cubicBezTo>
                      <a:cubicBezTo>
                        <a:pt x="317" y="175"/>
                        <a:pt x="317" y="174"/>
                        <a:pt x="317" y="174"/>
                      </a:cubicBezTo>
                      <a:cubicBezTo>
                        <a:pt x="310" y="173"/>
                        <a:pt x="310" y="173"/>
                        <a:pt x="310" y="173"/>
                      </a:cubicBezTo>
                      <a:cubicBezTo>
                        <a:pt x="315" y="168"/>
                        <a:pt x="315" y="168"/>
                        <a:pt x="315" y="168"/>
                      </a:cubicBezTo>
                      <a:cubicBezTo>
                        <a:pt x="315" y="168"/>
                        <a:pt x="314" y="168"/>
                        <a:pt x="314" y="167"/>
                      </a:cubicBezTo>
                      <a:cubicBezTo>
                        <a:pt x="314" y="167"/>
                        <a:pt x="313" y="165"/>
                        <a:pt x="313" y="164"/>
                      </a:cubicBezTo>
                      <a:cubicBezTo>
                        <a:pt x="313" y="162"/>
                        <a:pt x="315" y="159"/>
                        <a:pt x="316" y="157"/>
                      </a:cubicBezTo>
                      <a:cubicBezTo>
                        <a:pt x="317" y="154"/>
                        <a:pt x="321" y="151"/>
                        <a:pt x="323" y="150"/>
                      </a:cubicBezTo>
                      <a:cubicBezTo>
                        <a:pt x="324" y="149"/>
                        <a:pt x="327" y="146"/>
                        <a:pt x="329" y="145"/>
                      </a:cubicBezTo>
                      <a:cubicBezTo>
                        <a:pt x="330" y="144"/>
                        <a:pt x="332" y="143"/>
                        <a:pt x="335" y="142"/>
                      </a:cubicBezTo>
                      <a:cubicBezTo>
                        <a:pt x="337" y="141"/>
                        <a:pt x="340" y="139"/>
                        <a:pt x="343" y="138"/>
                      </a:cubicBezTo>
                      <a:cubicBezTo>
                        <a:pt x="346" y="137"/>
                        <a:pt x="348" y="136"/>
                        <a:pt x="350" y="135"/>
                      </a:cubicBezTo>
                      <a:cubicBezTo>
                        <a:pt x="351" y="134"/>
                        <a:pt x="354" y="132"/>
                        <a:pt x="356" y="131"/>
                      </a:cubicBezTo>
                      <a:cubicBezTo>
                        <a:pt x="358" y="130"/>
                        <a:pt x="361" y="128"/>
                        <a:pt x="363" y="128"/>
                      </a:cubicBezTo>
                      <a:cubicBezTo>
                        <a:pt x="364" y="127"/>
                        <a:pt x="366" y="126"/>
                        <a:pt x="367" y="124"/>
                      </a:cubicBezTo>
                      <a:cubicBezTo>
                        <a:pt x="368" y="123"/>
                        <a:pt x="370" y="121"/>
                        <a:pt x="371" y="121"/>
                      </a:cubicBezTo>
                      <a:cubicBezTo>
                        <a:pt x="371" y="119"/>
                        <a:pt x="373" y="117"/>
                        <a:pt x="374" y="116"/>
                      </a:cubicBezTo>
                      <a:cubicBezTo>
                        <a:pt x="375" y="115"/>
                        <a:pt x="377" y="112"/>
                        <a:pt x="378" y="110"/>
                      </a:cubicBezTo>
                      <a:cubicBezTo>
                        <a:pt x="379" y="109"/>
                        <a:pt x="381" y="106"/>
                        <a:pt x="382" y="104"/>
                      </a:cubicBezTo>
                      <a:cubicBezTo>
                        <a:pt x="384" y="102"/>
                        <a:pt x="386" y="101"/>
                        <a:pt x="387" y="100"/>
                      </a:cubicBezTo>
                      <a:cubicBezTo>
                        <a:pt x="389" y="98"/>
                        <a:pt x="392" y="96"/>
                        <a:pt x="394" y="95"/>
                      </a:cubicBezTo>
                      <a:cubicBezTo>
                        <a:pt x="397" y="93"/>
                        <a:pt x="402" y="91"/>
                        <a:pt x="404" y="90"/>
                      </a:cubicBezTo>
                      <a:cubicBezTo>
                        <a:pt x="406" y="89"/>
                        <a:pt x="410" y="88"/>
                        <a:pt x="410" y="87"/>
                      </a:cubicBezTo>
                      <a:cubicBezTo>
                        <a:pt x="412" y="87"/>
                        <a:pt x="414" y="86"/>
                        <a:pt x="415" y="85"/>
                      </a:cubicBezTo>
                      <a:cubicBezTo>
                        <a:pt x="416" y="84"/>
                        <a:pt x="417" y="82"/>
                        <a:pt x="418" y="80"/>
                      </a:cubicBezTo>
                      <a:cubicBezTo>
                        <a:pt x="418" y="79"/>
                        <a:pt x="420" y="76"/>
                        <a:pt x="421" y="75"/>
                      </a:cubicBezTo>
                      <a:cubicBezTo>
                        <a:pt x="422" y="74"/>
                        <a:pt x="425" y="72"/>
                        <a:pt x="425" y="71"/>
                      </a:cubicBezTo>
                      <a:cubicBezTo>
                        <a:pt x="427" y="70"/>
                        <a:pt x="429" y="67"/>
                        <a:pt x="431" y="65"/>
                      </a:cubicBezTo>
                      <a:cubicBezTo>
                        <a:pt x="432" y="63"/>
                        <a:pt x="434" y="61"/>
                        <a:pt x="436" y="59"/>
                      </a:cubicBezTo>
                      <a:cubicBezTo>
                        <a:pt x="437" y="57"/>
                        <a:pt x="439" y="55"/>
                        <a:pt x="441" y="54"/>
                      </a:cubicBezTo>
                      <a:cubicBezTo>
                        <a:pt x="441" y="52"/>
                        <a:pt x="443" y="49"/>
                        <a:pt x="445" y="48"/>
                      </a:cubicBezTo>
                      <a:cubicBezTo>
                        <a:pt x="447" y="46"/>
                        <a:pt x="448" y="44"/>
                        <a:pt x="448" y="43"/>
                      </a:cubicBezTo>
                      <a:cubicBezTo>
                        <a:pt x="449" y="42"/>
                        <a:pt x="449" y="42"/>
                        <a:pt x="449" y="40"/>
                      </a:cubicBezTo>
                      <a:cubicBezTo>
                        <a:pt x="449" y="39"/>
                        <a:pt x="450" y="36"/>
                        <a:pt x="452" y="36"/>
                      </a:cubicBezTo>
                      <a:cubicBezTo>
                        <a:pt x="453" y="35"/>
                        <a:pt x="454" y="34"/>
                        <a:pt x="455" y="32"/>
                      </a:cubicBezTo>
                      <a:cubicBezTo>
                        <a:pt x="455" y="32"/>
                        <a:pt x="452" y="33"/>
                        <a:pt x="449" y="35"/>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1218870">
                    <a:defRPr/>
                  </a:pPr>
                  <a:endParaRPr lang="ro-RO" sz="2000">
                    <a:solidFill>
                      <a:sysClr val="windowText" lastClr="000000"/>
                    </a:solidFill>
                    <a:latin typeface="Trebuchet MS" panose="020B0703020202090204" pitchFamily="34" charset="0"/>
                    <a:cs typeface="Arial" panose="020B0604020202020204" pitchFamily="34" charset="0"/>
                  </a:endParaRPr>
                </a:p>
              </p:txBody>
            </p:sp>
            <p:sp>
              <p:nvSpPr>
                <p:cNvPr id="42" name="Freeform 46">
                  <a:extLst>
                    <a:ext uri="{FF2B5EF4-FFF2-40B4-BE49-F238E27FC236}">
                      <a16:creationId xmlns:a16="http://schemas.microsoft.com/office/drawing/2014/main" id="{3E10AC28-17CF-D722-02D0-46301D48C02C}"/>
                    </a:ext>
                  </a:extLst>
                </p:cNvPr>
                <p:cNvSpPr>
                  <a:spLocks/>
                </p:cNvSpPr>
                <p:nvPr/>
              </p:nvSpPr>
              <p:spPr bwMode="auto">
                <a:xfrm>
                  <a:off x="5479369" y="2378761"/>
                  <a:ext cx="398670" cy="635118"/>
                </a:xfrm>
                <a:custGeom>
                  <a:avLst/>
                  <a:gdLst/>
                  <a:ahLst/>
                  <a:cxnLst>
                    <a:cxn ang="0">
                      <a:pos x="10" y="171"/>
                    </a:cxn>
                    <a:cxn ang="0">
                      <a:pos x="17" y="191"/>
                    </a:cxn>
                    <a:cxn ang="0">
                      <a:pos x="20" y="206"/>
                    </a:cxn>
                    <a:cxn ang="0">
                      <a:pos x="10" y="219"/>
                    </a:cxn>
                    <a:cxn ang="0">
                      <a:pos x="12" y="233"/>
                    </a:cxn>
                    <a:cxn ang="0">
                      <a:pos x="19" y="245"/>
                    </a:cxn>
                    <a:cxn ang="0">
                      <a:pos x="34" y="260"/>
                    </a:cxn>
                    <a:cxn ang="0">
                      <a:pos x="17" y="264"/>
                    </a:cxn>
                    <a:cxn ang="0">
                      <a:pos x="2" y="281"/>
                    </a:cxn>
                    <a:cxn ang="0">
                      <a:pos x="2" y="303"/>
                    </a:cxn>
                    <a:cxn ang="0">
                      <a:pos x="20" y="313"/>
                    </a:cxn>
                    <a:cxn ang="0">
                      <a:pos x="36" y="330"/>
                    </a:cxn>
                    <a:cxn ang="0">
                      <a:pos x="40" y="350"/>
                    </a:cxn>
                    <a:cxn ang="0">
                      <a:pos x="67" y="338"/>
                    </a:cxn>
                    <a:cxn ang="0">
                      <a:pos x="79" y="319"/>
                    </a:cxn>
                    <a:cxn ang="0">
                      <a:pos x="95" y="299"/>
                    </a:cxn>
                    <a:cxn ang="0">
                      <a:pos x="108" y="286"/>
                    </a:cxn>
                    <a:cxn ang="0">
                      <a:pos x="104" y="261"/>
                    </a:cxn>
                    <a:cxn ang="0">
                      <a:pos x="95" y="238"/>
                    </a:cxn>
                    <a:cxn ang="0">
                      <a:pos x="87" y="225"/>
                    </a:cxn>
                    <a:cxn ang="0">
                      <a:pos x="110" y="234"/>
                    </a:cxn>
                    <a:cxn ang="0">
                      <a:pos x="131" y="236"/>
                    </a:cxn>
                    <a:cxn ang="0">
                      <a:pos x="120" y="223"/>
                    </a:cxn>
                    <a:cxn ang="0">
                      <a:pos x="115" y="199"/>
                    </a:cxn>
                    <a:cxn ang="0">
                      <a:pos x="124" y="175"/>
                    </a:cxn>
                    <a:cxn ang="0">
                      <a:pos x="145" y="163"/>
                    </a:cxn>
                    <a:cxn ang="0">
                      <a:pos x="164" y="152"/>
                    </a:cxn>
                    <a:cxn ang="0">
                      <a:pos x="169" y="139"/>
                    </a:cxn>
                    <a:cxn ang="0">
                      <a:pos x="178" y="119"/>
                    </a:cxn>
                    <a:cxn ang="0">
                      <a:pos x="184" y="102"/>
                    </a:cxn>
                    <a:cxn ang="0">
                      <a:pos x="204" y="83"/>
                    </a:cxn>
                    <a:cxn ang="0">
                      <a:pos x="218" y="63"/>
                    </a:cxn>
                    <a:cxn ang="0">
                      <a:pos x="200" y="41"/>
                    </a:cxn>
                    <a:cxn ang="0">
                      <a:pos x="197" y="27"/>
                    </a:cxn>
                    <a:cxn ang="0">
                      <a:pos x="183" y="16"/>
                    </a:cxn>
                    <a:cxn ang="0">
                      <a:pos x="169" y="0"/>
                    </a:cxn>
                    <a:cxn ang="0">
                      <a:pos x="152" y="11"/>
                    </a:cxn>
                    <a:cxn ang="0">
                      <a:pos x="132" y="14"/>
                    </a:cxn>
                    <a:cxn ang="0">
                      <a:pos x="119" y="22"/>
                    </a:cxn>
                    <a:cxn ang="0">
                      <a:pos x="95" y="22"/>
                    </a:cxn>
                    <a:cxn ang="0">
                      <a:pos x="79" y="22"/>
                    </a:cxn>
                    <a:cxn ang="0">
                      <a:pos x="72" y="23"/>
                    </a:cxn>
                    <a:cxn ang="0">
                      <a:pos x="73" y="39"/>
                    </a:cxn>
                    <a:cxn ang="0">
                      <a:pos x="86" y="39"/>
                    </a:cxn>
                    <a:cxn ang="0">
                      <a:pos x="99" y="47"/>
                    </a:cxn>
                    <a:cxn ang="0">
                      <a:pos x="97" y="61"/>
                    </a:cxn>
                    <a:cxn ang="0">
                      <a:pos x="84" y="74"/>
                    </a:cxn>
                    <a:cxn ang="0">
                      <a:pos x="75" y="89"/>
                    </a:cxn>
                    <a:cxn ang="0">
                      <a:pos x="62" y="97"/>
                    </a:cxn>
                    <a:cxn ang="0">
                      <a:pos x="47" y="99"/>
                    </a:cxn>
                    <a:cxn ang="0">
                      <a:pos x="42" y="110"/>
                    </a:cxn>
                    <a:cxn ang="0">
                      <a:pos x="32" y="124"/>
                    </a:cxn>
                    <a:cxn ang="0">
                      <a:pos x="26" y="137"/>
                    </a:cxn>
                    <a:cxn ang="0">
                      <a:pos x="24" y="151"/>
                    </a:cxn>
                    <a:cxn ang="0">
                      <a:pos x="21" y="157"/>
                    </a:cxn>
                  </a:cxnLst>
                  <a:rect l="0" t="0" r="r" b="b"/>
                  <a:pathLst>
                    <a:path w="220" h="351">
                      <a:moveTo>
                        <a:pt x="21" y="159"/>
                      </a:moveTo>
                      <a:cubicBezTo>
                        <a:pt x="21" y="160"/>
                        <a:pt x="18" y="162"/>
                        <a:pt x="15" y="163"/>
                      </a:cubicBezTo>
                      <a:cubicBezTo>
                        <a:pt x="13" y="164"/>
                        <a:pt x="11" y="166"/>
                        <a:pt x="11" y="167"/>
                      </a:cubicBezTo>
                      <a:cubicBezTo>
                        <a:pt x="10" y="168"/>
                        <a:pt x="9" y="170"/>
                        <a:pt x="10" y="171"/>
                      </a:cubicBezTo>
                      <a:cubicBezTo>
                        <a:pt x="10" y="172"/>
                        <a:pt x="11" y="175"/>
                        <a:pt x="12" y="176"/>
                      </a:cubicBezTo>
                      <a:cubicBezTo>
                        <a:pt x="13" y="177"/>
                        <a:pt x="14" y="179"/>
                        <a:pt x="14" y="180"/>
                      </a:cubicBezTo>
                      <a:cubicBezTo>
                        <a:pt x="14" y="181"/>
                        <a:pt x="15" y="182"/>
                        <a:pt x="16" y="185"/>
                      </a:cubicBezTo>
                      <a:cubicBezTo>
                        <a:pt x="17" y="186"/>
                        <a:pt x="17" y="189"/>
                        <a:pt x="17" y="191"/>
                      </a:cubicBezTo>
                      <a:cubicBezTo>
                        <a:pt x="17" y="192"/>
                        <a:pt x="16" y="195"/>
                        <a:pt x="16" y="196"/>
                      </a:cubicBezTo>
                      <a:cubicBezTo>
                        <a:pt x="15" y="197"/>
                        <a:pt x="15" y="197"/>
                        <a:pt x="16" y="197"/>
                      </a:cubicBezTo>
                      <a:cubicBezTo>
                        <a:pt x="16" y="198"/>
                        <a:pt x="18" y="199"/>
                        <a:pt x="18" y="201"/>
                      </a:cubicBezTo>
                      <a:cubicBezTo>
                        <a:pt x="19" y="202"/>
                        <a:pt x="20" y="204"/>
                        <a:pt x="20" y="206"/>
                      </a:cubicBezTo>
                      <a:cubicBezTo>
                        <a:pt x="20" y="207"/>
                        <a:pt x="19" y="209"/>
                        <a:pt x="18" y="210"/>
                      </a:cubicBezTo>
                      <a:cubicBezTo>
                        <a:pt x="17" y="212"/>
                        <a:pt x="16" y="213"/>
                        <a:pt x="15" y="213"/>
                      </a:cubicBezTo>
                      <a:cubicBezTo>
                        <a:pt x="14" y="213"/>
                        <a:pt x="12" y="215"/>
                        <a:pt x="11" y="215"/>
                      </a:cubicBezTo>
                      <a:cubicBezTo>
                        <a:pt x="10" y="216"/>
                        <a:pt x="10" y="218"/>
                        <a:pt x="10" y="219"/>
                      </a:cubicBezTo>
                      <a:cubicBezTo>
                        <a:pt x="10" y="219"/>
                        <a:pt x="11" y="221"/>
                        <a:pt x="13" y="222"/>
                      </a:cubicBezTo>
                      <a:cubicBezTo>
                        <a:pt x="14" y="223"/>
                        <a:pt x="15" y="224"/>
                        <a:pt x="15" y="226"/>
                      </a:cubicBezTo>
                      <a:cubicBezTo>
                        <a:pt x="15" y="227"/>
                        <a:pt x="15" y="230"/>
                        <a:pt x="15" y="230"/>
                      </a:cubicBezTo>
                      <a:cubicBezTo>
                        <a:pt x="15" y="231"/>
                        <a:pt x="14" y="233"/>
                        <a:pt x="12" y="233"/>
                      </a:cubicBezTo>
                      <a:cubicBezTo>
                        <a:pt x="11" y="233"/>
                        <a:pt x="10" y="235"/>
                        <a:pt x="10" y="236"/>
                      </a:cubicBezTo>
                      <a:cubicBezTo>
                        <a:pt x="11" y="237"/>
                        <a:pt x="12" y="239"/>
                        <a:pt x="12" y="240"/>
                      </a:cubicBezTo>
                      <a:cubicBezTo>
                        <a:pt x="14" y="240"/>
                        <a:pt x="15" y="241"/>
                        <a:pt x="16" y="242"/>
                      </a:cubicBezTo>
                      <a:cubicBezTo>
                        <a:pt x="17" y="244"/>
                        <a:pt x="18" y="245"/>
                        <a:pt x="19" y="245"/>
                      </a:cubicBezTo>
                      <a:cubicBezTo>
                        <a:pt x="21" y="245"/>
                        <a:pt x="21" y="246"/>
                        <a:pt x="22" y="248"/>
                      </a:cubicBezTo>
                      <a:cubicBezTo>
                        <a:pt x="23" y="249"/>
                        <a:pt x="26" y="250"/>
                        <a:pt x="29" y="252"/>
                      </a:cubicBezTo>
                      <a:cubicBezTo>
                        <a:pt x="30" y="253"/>
                        <a:pt x="33" y="255"/>
                        <a:pt x="34" y="256"/>
                      </a:cubicBezTo>
                      <a:cubicBezTo>
                        <a:pt x="34" y="257"/>
                        <a:pt x="35" y="259"/>
                        <a:pt x="34" y="260"/>
                      </a:cubicBezTo>
                      <a:cubicBezTo>
                        <a:pt x="33" y="261"/>
                        <a:pt x="32" y="264"/>
                        <a:pt x="31" y="265"/>
                      </a:cubicBezTo>
                      <a:cubicBezTo>
                        <a:pt x="30" y="266"/>
                        <a:pt x="28" y="267"/>
                        <a:pt x="26" y="267"/>
                      </a:cubicBezTo>
                      <a:cubicBezTo>
                        <a:pt x="23" y="266"/>
                        <a:pt x="22" y="267"/>
                        <a:pt x="21" y="266"/>
                      </a:cubicBezTo>
                      <a:cubicBezTo>
                        <a:pt x="20" y="266"/>
                        <a:pt x="18" y="265"/>
                        <a:pt x="17" y="264"/>
                      </a:cubicBezTo>
                      <a:cubicBezTo>
                        <a:pt x="17" y="263"/>
                        <a:pt x="14" y="264"/>
                        <a:pt x="14" y="265"/>
                      </a:cubicBezTo>
                      <a:cubicBezTo>
                        <a:pt x="12" y="267"/>
                        <a:pt x="9" y="269"/>
                        <a:pt x="8" y="270"/>
                      </a:cubicBezTo>
                      <a:cubicBezTo>
                        <a:pt x="7" y="272"/>
                        <a:pt x="6" y="274"/>
                        <a:pt x="5" y="275"/>
                      </a:cubicBezTo>
                      <a:cubicBezTo>
                        <a:pt x="4" y="276"/>
                        <a:pt x="3" y="279"/>
                        <a:pt x="2" y="281"/>
                      </a:cubicBezTo>
                      <a:cubicBezTo>
                        <a:pt x="1" y="283"/>
                        <a:pt x="0" y="286"/>
                        <a:pt x="1" y="287"/>
                      </a:cubicBezTo>
                      <a:cubicBezTo>
                        <a:pt x="1" y="289"/>
                        <a:pt x="3" y="292"/>
                        <a:pt x="4" y="293"/>
                      </a:cubicBezTo>
                      <a:cubicBezTo>
                        <a:pt x="5" y="295"/>
                        <a:pt x="5" y="297"/>
                        <a:pt x="3" y="298"/>
                      </a:cubicBezTo>
                      <a:cubicBezTo>
                        <a:pt x="2" y="300"/>
                        <a:pt x="1" y="302"/>
                        <a:pt x="2" y="303"/>
                      </a:cubicBezTo>
                      <a:cubicBezTo>
                        <a:pt x="2" y="304"/>
                        <a:pt x="4" y="306"/>
                        <a:pt x="5" y="306"/>
                      </a:cubicBezTo>
                      <a:cubicBezTo>
                        <a:pt x="6" y="307"/>
                        <a:pt x="9" y="307"/>
                        <a:pt x="10" y="307"/>
                      </a:cubicBezTo>
                      <a:cubicBezTo>
                        <a:pt x="11" y="306"/>
                        <a:pt x="14" y="306"/>
                        <a:pt x="16" y="308"/>
                      </a:cubicBezTo>
                      <a:cubicBezTo>
                        <a:pt x="18" y="309"/>
                        <a:pt x="19" y="311"/>
                        <a:pt x="20" y="313"/>
                      </a:cubicBezTo>
                      <a:cubicBezTo>
                        <a:pt x="21" y="315"/>
                        <a:pt x="22" y="317"/>
                        <a:pt x="24" y="319"/>
                      </a:cubicBezTo>
                      <a:cubicBezTo>
                        <a:pt x="25" y="321"/>
                        <a:pt x="26" y="324"/>
                        <a:pt x="26" y="325"/>
                      </a:cubicBezTo>
                      <a:cubicBezTo>
                        <a:pt x="26" y="326"/>
                        <a:pt x="28" y="328"/>
                        <a:pt x="29" y="329"/>
                      </a:cubicBezTo>
                      <a:cubicBezTo>
                        <a:pt x="30" y="330"/>
                        <a:pt x="34" y="330"/>
                        <a:pt x="36" y="330"/>
                      </a:cubicBezTo>
                      <a:cubicBezTo>
                        <a:pt x="37" y="330"/>
                        <a:pt x="38" y="332"/>
                        <a:pt x="38" y="333"/>
                      </a:cubicBezTo>
                      <a:cubicBezTo>
                        <a:pt x="38" y="335"/>
                        <a:pt x="39" y="337"/>
                        <a:pt x="39" y="339"/>
                      </a:cubicBezTo>
                      <a:cubicBezTo>
                        <a:pt x="39" y="340"/>
                        <a:pt x="39" y="343"/>
                        <a:pt x="39" y="345"/>
                      </a:cubicBezTo>
                      <a:cubicBezTo>
                        <a:pt x="39" y="346"/>
                        <a:pt x="39" y="349"/>
                        <a:pt x="40" y="350"/>
                      </a:cubicBezTo>
                      <a:cubicBezTo>
                        <a:pt x="40" y="351"/>
                        <a:pt x="42" y="351"/>
                        <a:pt x="45" y="350"/>
                      </a:cubicBezTo>
                      <a:cubicBezTo>
                        <a:pt x="47" y="350"/>
                        <a:pt x="49" y="349"/>
                        <a:pt x="52" y="349"/>
                      </a:cubicBezTo>
                      <a:cubicBezTo>
                        <a:pt x="54" y="349"/>
                        <a:pt x="57" y="348"/>
                        <a:pt x="61" y="346"/>
                      </a:cubicBezTo>
                      <a:cubicBezTo>
                        <a:pt x="64" y="344"/>
                        <a:pt x="66" y="341"/>
                        <a:pt x="67" y="338"/>
                      </a:cubicBezTo>
                      <a:cubicBezTo>
                        <a:pt x="68" y="336"/>
                        <a:pt x="69" y="333"/>
                        <a:pt x="69" y="332"/>
                      </a:cubicBezTo>
                      <a:cubicBezTo>
                        <a:pt x="69" y="330"/>
                        <a:pt x="70" y="328"/>
                        <a:pt x="70" y="327"/>
                      </a:cubicBezTo>
                      <a:cubicBezTo>
                        <a:pt x="70" y="325"/>
                        <a:pt x="71" y="324"/>
                        <a:pt x="73" y="323"/>
                      </a:cubicBezTo>
                      <a:cubicBezTo>
                        <a:pt x="75" y="323"/>
                        <a:pt x="78" y="321"/>
                        <a:pt x="79" y="319"/>
                      </a:cubicBezTo>
                      <a:cubicBezTo>
                        <a:pt x="81" y="317"/>
                        <a:pt x="84" y="316"/>
                        <a:pt x="85" y="314"/>
                      </a:cubicBezTo>
                      <a:cubicBezTo>
                        <a:pt x="86" y="312"/>
                        <a:pt x="87" y="311"/>
                        <a:pt x="88" y="310"/>
                      </a:cubicBezTo>
                      <a:cubicBezTo>
                        <a:pt x="89" y="308"/>
                        <a:pt x="90" y="306"/>
                        <a:pt x="90" y="305"/>
                      </a:cubicBezTo>
                      <a:cubicBezTo>
                        <a:pt x="91" y="304"/>
                        <a:pt x="93" y="301"/>
                        <a:pt x="95" y="299"/>
                      </a:cubicBezTo>
                      <a:cubicBezTo>
                        <a:pt x="98" y="298"/>
                        <a:pt x="101" y="297"/>
                        <a:pt x="101" y="297"/>
                      </a:cubicBezTo>
                      <a:cubicBezTo>
                        <a:pt x="102" y="298"/>
                        <a:pt x="103" y="297"/>
                        <a:pt x="103" y="295"/>
                      </a:cubicBezTo>
                      <a:cubicBezTo>
                        <a:pt x="103" y="293"/>
                        <a:pt x="104" y="291"/>
                        <a:pt x="105" y="291"/>
                      </a:cubicBezTo>
                      <a:cubicBezTo>
                        <a:pt x="106" y="290"/>
                        <a:pt x="108" y="288"/>
                        <a:pt x="108" y="286"/>
                      </a:cubicBezTo>
                      <a:cubicBezTo>
                        <a:pt x="108" y="285"/>
                        <a:pt x="108" y="283"/>
                        <a:pt x="108" y="281"/>
                      </a:cubicBezTo>
                      <a:cubicBezTo>
                        <a:pt x="108" y="280"/>
                        <a:pt x="107" y="277"/>
                        <a:pt x="106" y="275"/>
                      </a:cubicBezTo>
                      <a:cubicBezTo>
                        <a:pt x="104" y="275"/>
                        <a:pt x="104" y="271"/>
                        <a:pt x="105" y="269"/>
                      </a:cubicBezTo>
                      <a:cubicBezTo>
                        <a:pt x="106" y="266"/>
                        <a:pt x="105" y="263"/>
                        <a:pt x="104" y="261"/>
                      </a:cubicBezTo>
                      <a:cubicBezTo>
                        <a:pt x="102" y="259"/>
                        <a:pt x="100" y="256"/>
                        <a:pt x="98" y="254"/>
                      </a:cubicBezTo>
                      <a:cubicBezTo>
                        <a:pt x="97" y="253"/>
                        <a:pt x="96" y="250"/>
                        <a:pt x="96" y="249"/>
                      </a:cubicBezTo>
                      <a:cubicBezTo>
                        <a:pt x="96" y="247"/>
                        <a:pt x="96" y="244"/>
                        <a:pt x="96" y="243"/>
                      </a:cubicBezTo>
                      <a:cubicBezTo>
                        <a:pt x="96" y="241"/>
                        <a:pt x="95" y="239"/>
                        <a:pt x="95" y="238"/>
                      </a:cubicBezTo>
                      <a:cubicBezTo>
                        <a:pt x="95" y="239"/>
                        <a:pt x="94" y="238"/>
                        <a:pt x="93" y="237"/>
                      </a:cubicBezTo>
                      <a:cubicBezTo>
                        <a:pt x="92" y="236"/>
                        <a:pt x="90" y="234"/>
                        <a:pt x="88" y="234"/>
                      </a:cubicBezTo>
                      <a:cubicBezTo>
                        <a:pt x="87" y="234"/>
                        <a:pt x="86" y="232"/>
                        <a:pt x="86" y="230"/>
                      </a:cubicBezTo>
                      <a:cubicBezTo>
                        <a:pt x="86" y="229"/>
                        <a:pt x="86" y="227"/>
                        <a:pt x="87" y="225"/>
                      </a:cubicBezTo>
                      <a:cubicBezTo>
                        <a:pt x="88" y="223"/>
                        <a:pt x="90" y="223"/>
                        <a:pt x="92" y="222"/>
                      </a:cubicBezTo>
                      <a:cubicBezTo>
                        <a:pt x="93" y="222"/>
                        <a:pt x="97" y="222"/>
                        <a:pt x="99" y="224"/>
                      </a:cubicBezTo>
                      <a:cubicBezTo>
                        <a:pt x="101" y="225"/>
                        <a:pt x="103" y="227"/>
                        <a:pt x="105" y="229"/>
                      </a:cubicBezTo>
                      <a:cubicBezTo>
                        <a:pt x="106" y="230"/>
                        <a:pt x="109" y="232"/>
                        <a:pt x="110" y="234"/>
                      </a:cubicBezTo>
                      <a:cubicBezTo>
                        <a:pt x="111" y="236"/>
                        <a:pt x="113" y="235"/>
                        <a:pt x="115" y="235"/>
                      </a:cubicBezTo>
                      <a:cubicBezTo>
                        <a:pt x="116" y="234"/>
                        <a:pt x="119" y="234"/>
                        <a:pt x="120" y="234"/>
                      </a:cubicBezTo>
                      <a:cubicBezTo>
                        <a:pt x="121" y="234"/>
                        <a:pt x="124" y="235"/>
                        <a:pt x="125" y="236"/>
                      </a:cubicBezTo>
                      <a:cubicBezTo>
                        <a:pt x="127" y="236"/>
                        <a:pt x="129" y="236"/>
                        <a:pt x="131" y="236"/>
                      </a:cubicBezTo>
                      <a:cubicBezTo>
                        <a:pt x="133" y="235"/>
                        <a:pt x="134" y="234"/>
                        <a:pt x="134" y="232"/>
                      </a:cubicBezTo>
                      <a:cubicBezTo>
                        <a:pt x="133" y="231"/>
                        <a:pt x="132" y="229"/>
                        <a:pt x="131" y="228"/>
                      </a:cubicBezTo>
                      <a:cubicBezTo>
                        <a:pt x="130" y="227"/>
                        <a:pt x="127" y="227"/>
                        <a:pt x="126" y="226"/>
                      </a:cubicBezTo>
                      <a:cubicBezTo>
                        <a:pt x="124" y="224"/>
                        <a:pt x="121" y="223"/>
                        <a:pt x="120" y="223"/>
                      </a:cubicBezTo>
                      <a:cubicBezTo>
                        <a:pt x="119" y="223"/>
                        <a:pt x="118" y="221"/>
                        <a:pt x="118" y="219"/>
                      </a:cubicBezTo>
                      <a:cubicBezTo>
                        <a:pt x="118" y="218"/>
                        <a:pt x="118" y="215"/>
                        <a:pt x="118" y="213"/>
                      </a:cubicBezTo>
                      <a:cubicBezTo>
                        <a:pt x="117" y="210"/>
                        <a:pt x="117" y="207"/>
                        <a:pt x="117" y="205"/>
                      </a:cubicBezTo>
                      <a:cubicBezTo>
                        <a:pt x="116" y="203"/>
                        <a:pt x="115" y="201"/>
                        <a:pt x="115" y="199"/>
                      </a:cubicBezTo>
                      <a:cubicBezTo>
                        <a:pt x="115" y="198"/>
                        <a:pt x="115" y="196"/>
                        <a:pt x="114" y="194"/>
                      </a:cubicBezTo>
                      <a:cubicBezTo>
                        <a:pt x="114" y="192"/>
                        <a:pt x="114" y="189"/>
                        <a:pt x="114" y="187"/>
                      </a:cubicBezTo>
                      <a:cubicBezTo>
                        <a:pt x="114" y="186"/>
                        <a:pt x="115" y="183"/>
                        <a:pt x="118" y="181"/>
                      </a:cubicBezTo>
                      <a:cubicBezTo>
                        <a:pt x="120" y="180"/>
                        <a:pt x="123" y="177"/>
                        <a:pt x="124" y="175"/>
                      </a:cubicBezTo>
                      <a:cubicBezTo>
                        <a:pt x="125" y="174"/>
                        <a:pt x="127" y="170"/>
                        <a:pt x="128" y="168"/>
                      </a:cubicBezTo>
                      <a:cubicBezTo>
                        <a:pt x="129" y="166"/>
                        <a:pt x="131" y="164"/>
                        <a:pt x="133" y="164"/>
                      </a:cubicBezTo>
                      <a:cubicBezTo>
                        <a:pt x="134" y="165"/>
                        <a:pt x="137" y="164"/>
                        <a:pt x="138" y="164"/>
                      </a:cubicBezTo>
                      <a:cubicBezTo>
                        <a:pt x="140" y="163"/>
                        <a:pt x="143" y="163"/>
                        <a:pt x="145" y="163"/>
                      </a:cubicBezTo>
                      <a:cubicBezTo>
                        <a:pt x="146" y="163"/>
                        <a:pt x="149" y="164"/>
                        <a:pt x="151" y="164"/>
                      </a:cubicBezTo>
                      <a:cubicBezTo>
                        <a:pt x="153" y="164"/>
                        <a:pt x="155" y="163"/>
                        <a:pt x="156" y="163"/>
                      </a:cubicBezTo>
                      <a:cubicBezTo>
                        <a:pt x="158" y="162"/>
                        <a:pt x="160" y="160"/>
                        <a:pt x="161" y="158"/>
                      </a:cubicBezTo>
                      <a:cubicBezTo>
                        <a:pt x="162" y="157"/>
                        <a:pt x="162" y="154"/>
                        <a:pt x="164" y="152"/>
                      </a:cubicBezTo>
                      <a:cubicBezTo>
                        <a:pt x="165" y="151"/>
                        <a:pt x="167" y="150"/>
                        <a:pt x="168" y="150"/>
                      </a:cubicBezTo>
                      <a:cubicBezTo>
                        <a:pt x="170" y="150"/>
                        <a:pt x="169" y="149"/>
                        <a:pt x="169" y="148"/>
                      </a:cubicBezTo>
                      <a:cubicBezTo>
                        <a:pt x="167" y="146"/>
                        <a:pt x="167" y="144"/>
                        <a:pt x="167" y="143"/>
                      </a:cubicBezTo>
                      <a:cubicBezTo>
                        <a:pt x="168" y="141"/>
                        <a:pt x="169" y="139"/>
                        <a:pt x="169" y="139"/>
                      </a:cubicBezTo>
                      <a:cubicBezTo>
                        <a:pt x="169" y="138"/>
                        <a:pt x="171" y="135"/>
                        <a:pt x="171" y="134"/>
                      </a:cubicBezTo>
                      <a:cubicBezTo>
                        <a:pt x="172" y="133"/>
                        <a:pt x="173" y="130"/>
                        <a:pt x="174" y="129"/>
                      </a:cubicBezTo>
                      <a:cubicBezTo>
                        <a:pt x="175" y="127"/>
                        <a:pt x="175" y="125"/>
                        <a:pt x="176" y="124"/>
                      </a:cubicBezTo>
                      <a:cubicBezTo>
                        <a:pt x="178" y="123"/>
                        <a:pt x="178" y="121"/>
                        <a:pt x="178" y="119"/>
                      </a:cubicBezTo>
                      <a:cubicBezTo>
                        <a:pt x="178" y="118"/>
                        <a:pt x="178" y="116"/>
                        <a:pt x="178" y="114"/>
                      </a:cubicBezTo>
                      <a:cubicBezTo>
                        <a:pt x="178" y="112"/>
                        <a:pt x="178" y="110"/>
                        <a:pt x="178" y="109"/>
                      </a:cubicBezTo>
                      <a:cubicBezTo>
                        <a:pt x="178" y="108"/>
                        <a:pt x="179" y="107"/>
                        <a:pt x="180" y="106"/>
                      </a:cubicBezTo>
                      <a:cubicBezTo>
                        <a:pt x="180" y="105"/>
                        <a:pt x="182" y="104"/>
                        <a:pt x="184" y="102"/>
                      </a:cubicBezTo>
                      <a:cubicBezTo>
                        <a:pt x="187" y="101"/>
                        <a:pt x="189" y="99"/>
                        <a:pt x="189" y="98"/>
                      </a:cubicBezTo>
                      <a:cubicBezTo>
                        <a:pt x="191" y="97"/>
                        <a:pt x="194" y="95"/>
                        <a:pt x="196" y="94"/>
                      </a:cubicBezTo>
                      <a:cubicBezTo>
                        <a:pt x="198" y="93"/>
                        <a:pt x="200" y="91"/>
                        <a:pt x="201" y="90"/>
                      </a:cubicBezTo>
                      <a:cubicBezTo>
                        <a:pt x="201" y="88"/>
                        <a:pt x="202" y="85"/>
                        <a:pt x="204" y="83"/>
                      </a:cubicBezTo>
                      <a:cubicBezTo>
                        <a:pt x="204" y="81"/>
                        <a:pt x="206" y="79"/>
                        <a:pt x="208" y="78"/>
                      </a:cubicBezTo>
                      <a:cubicBezTo>
                        <a:pt x="209" y="78"/>
                        <a:pt x="212" y="75"/>
                        <a:pt x="212" y="73"/>
                      </a:cubicBezTo>
                      <a:cubicBezTo>
                        <a:pt x="214" y="71"/>
                        <a:pt x="216" y="68"/>
                        <a:pt x="218" y="67"/>
                      </a:cubicBezTo>
                      <a:cubicBezTo>
                        <a:pt x="220" y="66"/>
                        <a:pt x="219" y="65"/>
                        <a:pt x="218" y="63"/>
                      </a:cubicBezTo>
                      <a:cubicBezTo>
                        <a:pt x="216" y="61"/>
                        <a:pt x="213" y="60"/>
                        <a:pt x="211" y="59"/>
                      </a:cubicBezTo>
                      <a:cubicBezTo>
                        <a:pt x="208" y="58"/>
                        <a:pt x="205" y="57"/>
                        <a:pt x="205" y="55"/>
                      </a:cubicBezTo>
                      <a:cubicBezTo>
                        <a:pt x="204" y="53"/>
                        <a:pt x="203" y="50"/>
                        <a:pt x="203" y="48"/>
                      </a:cubicBezTo>
                      <a:cubicBezTo>
                        <a:pt x="203" y="46"/>
                        <a:pt x="201" y="43"/>
                        <a:pt x="200" y="41"/>
                      </a:cubicBezTo>
                      <a:cubicBezTo>
                        <a:pt x="199" y="40"/>
                        <a:pt x="198" y="37"/>
                        <a:pt x="199" y="36"/>
                      </a:cubicBezTo>
                      <a:cubicBezTo>
                        <a:pt x="200" y="34"/>
                        <a:pt x="200" y="31"/>
                        <a:pt x="200" y="30"/>
                      </a:cubicBezTo>
                      <a:cubicBezTo>
                        <a:pt x="200" y="30"/>
                        <a:pt x="199" y="28"/>
                        <a:pt x="199" y="27"/>
                      </a:cubicBezTo>
                      <a:cubicBezTo>
                        <a:pt x="199" y="26"/>
                        <a:pt x="198" y="26"/>
                        <a:pt x="197" y="27"/>
                      </a:cubicBezTo>
                      <a:cubicBezTo>
                        <a:pt x="195" y="28"/>
                        <a:pt x="193" y="29"/>
                        <a:pt x="191" y="29"/>
                      </a:cubicBezTo>
                      <a:cubicBezTo>
                        <a:pt x="191" y="29"/>
                        <a:pt x="188" y="27"/>
                        <a:pt x="187" y="27"/>
                      </a:cubicBezTo>
                      <a:cubicBezTo>
                        <a:pt x="185" y="26"/>
                        <a:pt x="184" y="23"/>
                        <a:pt x="184" y="21"/>
                      </a:cubicBezTo>
                      <a:cubicBezTo>
                        <a:pt x="184" y="19"/>
                        <a:pt x="183" y="17"/>
                        <a:pt x="183" y="16"/>
                      </a:cubicBezTo>
                      <a:cubicBezTo>
                        <a:pt x="182" y="16"/>
                        <a:pt x="181" y="14"/>
                        <a:pt x="179" y="12"/>
                      </a:cubicBezTo>
                      <a:cubicBezTo>
                        <a:pt x="178" y="12"/>
                        <a:pt x="176" y="10"/>
                        <a:pt x="175" y="8"/>
                      </a:cubicBezTo>
                      <a:cubicBezTo>
                        <a:pt x="175" y="7"/>
                        <a:pt x="173" y="5"/>
                        <a:pt x="172" y="3"/>
                      </a:cubicBezTo>
                      <a:cubicBezTo>
                        <a:pt x="172" y="2"/>
                        <a:pt x="170" y="1"/>
                        <a:pt x="169" y="0"/>
                      </a:cubicBezTo>
                      <a:cubicBezTo>
                        <a:pt x="167" y="0"/>
                        <a:pt x="165" y="0"/>
                        <a:pt x="164" y="1"/>
                      </a:cubicBezTo>
                      <a:cubicBezTo>
                        <a:pt x="163" y="2"/>
                        <a:pt x="161" y="4"/>
                        <a:pt x="160" y="5"/>
                      </a:cubicBezTo>
                      <a:cubicBezTo>
                        <a:pt x="159" y="7"/>
                        <a:pt x="158" y="9"/>
                        <a:pt x="156" y="10"/>
                      </a:cubicBezTo>
                      <a:cubicBezTo>
                        <a:pt x="156" y="10"/>
                        <a:pt x="154" y="11"/>
                        <a:pt x="152" y="11"/>
                      </a:cubicBezTo>
                      <a:cubicBezTo>
                        <a:pt x="150" y="11"/>
                        <a:pt x="147" y="12"/>
                        <a:pt x="144" y="12"/>
                      </a:cubicBezTo>
                      <a:cubicBezTo>
                        <a:pt x="142" y="12"/>
                        <a:pt x="139" y="10"/>
                        <a:pt x="138" y="9"/>
                      </a:cubicBezTo>
                      <a:cubicBezTo>
                        <a:pt x="138" y="9"/>
                        <a:pt x="137" y="10"/>
                        <a:pt x="136" y="11"/>
                      </a:cubicBezTo>
                      <a:cubicBezTo>
                        <a:pt x="135" y="12"/>
                        <a:pt x="133" y="14"/>
                        <a:pt x="132" y="14"/>
                      </a:cubicBezTo>
                      <a:cubicBezTo>
                        <a:pt x="131" y="15"/>
                        <a:pt x="131" y="16"/>
                        <a:pt x="130" y="17"/>
                      </a:cubicBezTo>
                      <a:cubicBezTo>
                        <a:pt x="129" y="18"/>
                        <a:pt x="128" y="19"/>
                        <a:pt x="127" y="20"/>
                      </a:cubicBezTo>
                      <a:cubicBezTo>
                        <a:pt x="126" y="21"/>
                        <a:pt x="125" y="21"/>
                        <a:pt x="124" y="21"/>
                      </a:cubicBezTo>
                      <a:cubicBezTo>
                        <a:pt x="124" y="21"/>
                        <a:pt x="121" y="22"/>
                        <a:pt x="119" y="22"/>
                      </a:cubicBezTo>
                      <a:cubicBezTo>
                        <a:pt x="116" y="22"/>
                        <a:pt x="114" y="23"/>
                        <a:pt x="113" y="23"/>
                      </a:cubicBezTo>
                      <a:cubicBezTo>
                        <a:pt x="112" y="23"/>
                        <a:pt x="110" y="23"/>
                        <a:pt x="107" y="23"/>
                      </a:cubicBezTo>
                      <a:cubicBezTo>
                        <a:pt x="106" y="23"/>
                        <a:pt x="103" y="23"/>
                        <a:pt x="100" y="23"/>
                      </a:cubicBezTo>
                      <a:cubicBezTo>
                        <a:pt x="99" y="22"/>
                        <a:pt x="96" y="22"/>
                        <a:pt x="95" y="22"/>
                      </a:cubicBezTo>
                      <a:cubicBezTo>
                        <a:pt x="94" y="21"/>
                        <a:pt x="91" y="21"/>
                        <a:pt x="90" y="21"/>
                      </a:cubicBezTo>
                      <a:cubicBezTo>
                        <a:pt x="89" y="20"/>
                        <a:pt x="87" y="21"/>
                        <a:pt x="86" y="22"/>
                      </a:cubicBezTo>
                      <a:cubicBezTo>
                        <a:pt x="85" y="22"/>
                        <a:pt x="83" y="23"/>
                        <a:pt x="82" y="23"/>
                      </a:cubicBezTo>
                      <a:cubicBezTo>
                        <a:pt x="82" y="23"/>
                        <a:pt x="80" y="23"/>
                        <a:pt x="79" y="22"/>
                      </a:cubicBezTo>
                      <a:cubicBezTo>
                        <a:pt x="78" y="22"/>
                        <a:pt x="77" y="20"/>
                        <a:pt x="75" y="19"/>
                      </a:cubicBezTo>
                      <a:cubicBezTo>
                        <a:pt x="74" y="18"/>
                        <a:pt x="73" y="19"/>
                        <a:pt x="72" y="20"/>
                      </a:cubicBezTo>
                      <a:cubicBezTo>
                        <a:pt x="72" y="20"/>
                        <a:pt x="72" y="20"/>
                        <a:pt x="72" y="21"/>
                      </a:cubicBezTo>
                      <a:cubicBezTo>
                        <a:pt x="72" y="23"/>
                        <a:pt x="72" y="23"/>
                        <a:pt x="72" y="23"/>
                      </a:cubicBezTo>
                      <a:cubicBezTo>
                        <a:pt x="73" y="24"/>
                        <a:pt x="74" y="26"/>
                        <a:pt x="74" y="28"/>
                      </a:cubicBezTo>
                      <a:cubicBezTo>
                        <a:pt x="74" y="29"/>
                        <a:pt x="75" y="30"/>
                        <a:pt x="74" y="32"/>
                      </a:cubicBezTo>
                      <a:cubicBezTo>
                        <a:pt x="74" y="33"/>
                        <a:pt x="74" y="35"/>
                        <a:pt x="73" y="35"/>
                      </a:cubicBezTo>
                      <a:cubicBezTo>
                        <a:pt x="73" y="37"/>
                        <a:pt x="73" y="38"/>
                        <a:pt x="73" y="39"/>
                      </a:cubicBezTo>
                      <a:cubicBezTo>
                        <a:pt x="74" y="40"/>
                        <a:pt x="75" y="40"/>
                        <a:pt x="75" y="40"/>
                      </a:cubicBezTo>
                      <a:cubicBezTo>
                        <a:pt x="76" y="39"/>
                        <a:pt x="78" y="38"/>
                        <a:pt x="79" y="38"/>
                      </a:cubicBezTo>
                      <a:cubicBezTo>
                        <a:pt x="80" y="38"/>
                        <a:pt x="82" y="38"/>
                        <a:pt x="83" y="39"/>
                      </a:cubicBezTo>
                      <a:cubicBezTo>
                        <a:pt x="84" y="38"/>
                        <a:pt x="85" y="39"/>
                        <a:pt x="86" y="39"/>
                      </a:cubicBezTo>
                      <a:cubicBezTo>
                        <a:pt x="87" y="39"/>
                        <a:pt x="89" y="40"/>
                        <a:pt x="89" y="41"/>
                      </a:cubicBezTo>
                      <a:cubicBezTo>
                        <a:pt x="90" y="42"/>
                        <a:pt x="92" y="43"/>
                        <a:pt x="93" y="44"/>
                      </a:cubicBezTo>
                      <a:cubicBezTo>
                        <a:pt x="93" y="45"/>
                        <a:pt x="95" y="46"/>
                        <a:pt x="96" y="47"/>
                      </a:cubicBezTo>
                      <a:cubicBezTo>
                        <a:pt x="97" y="47"/>
                        <a:pt x="98" y="47"/>
                        <a:pt x="99" y="47"/>
                      </a:cubicBezTo>
                      <a:cubicBezTo>
                        <a:pt x="100" y="48"/>
                        <a:pt x="101" y="50"/>
                        <a:pt x="102" y="51"/>
                      </a:cubicBezTo>
                      <a:cubicBezTo>
                        <a:pt x="102" y="52"/>
                        <a:pt x="102" y="54"/>
                        <a:pt x="102" y="55"/>
                      </a:cubicBezTo>
                      <a:cubicBezTo>
                        <a:pt x="101" y="57"/>
                        <a:pt x="100" y="58"/>
                        <a:pt x="100" y="58"/>
                      </a:cubicBezTo>
                      <a:cubicBezTo>
                        <a:pt x="100" y="59"/>
                        <a:pt x="99" y="61"/>
                        <a:pt x="97" y="61"/>
                      </a:cubicBezTo>
                      <a:cubicBezTo>
                        <a:pt x="96" y="62"/>
                        <a:pt x="94" y="63"/>
                        <a:pt x="94" y="64"/>
                      </a:cubicBezTo>
                      <a:cubicBezTo>
                        <a:pt x="93" y="64"/>
                        <a:pt x="92" y="65"/>
                        <a:pt x="91" y="66"/>
                      </a:cubicBezTo>
                      <a:cubicBezTo>
                        <a:pt x="90" y="66"/>
                        <a:pt x="88" y="68"/>
                        <a:pt x="87" y="70"/>
                      </a:cubicBezTo>
                      <a:cubicBezTo>
                        <a:pt x="87" y="71"/>
                        <a:pt x="85" y="73"/>
                        <a:pt x="84" y="74"/>
                      </a:cubicBezTo>
                      <a:cubicBezTo>
                        <a:pt x="83" y="75"/>
                        <a:pt x="82" y="77"/>
                        <a:pt x="82" y="77"/>
                      </a:cubicBezTo>
                      <a:cubicBezTo>
                        <a:pt x="82" y="78"/>
                        <a:pt x="82" y="80"/>
                        <a:pt x="81" y="82"/>
                      </a:cubicBezTo>
                      <a:cubicBezTo>
                        <a:pt x="80" y="83"/>
                        <a:pt x="80" y="85"/>
                        <a:pt x="79" y="86"/>
                      </a:cubicBezTo>
                      <a:cubicBezTo>
                        <a:pt x="77" y="87"/>
                        <a:pt x="76" y="89"/>
                        <a:pt x="75" y="89"/>
                      </a:cubicBezTo>
                      <a:cubicBezTo>
                        <a:pt x="74" y="90"/>
                        <a:pt x="72" y="91"/>
                        <a:pt x="72" y="92"/>
                      </a:cubicBezTo>
                      <a:cubicBezTo>
                        <a:pt x="71" y="92"/>
                        <a:pt x="69" y="94"/>
                        <a:pt x="68" y="95"/>
                      </a:cubicBezTo>
                      <a:cubicBezTo>
                        <a:pt x="67" y="96"/>
                        <a:pt x="65" y="96"/>
                        <a:pt x="64" y="96"/>
                      </a:cubicBezTo>
                      <a:cubicBezTo>
                        <a:pt x="64" y="97"/>
                        <a:pt x="63" y="97"/>
                        <a:pt x="62" y="97"/>
                      </a:cubicBezTo>
                      <a:cubicBezTo>
                        <a:pt x="61" y="97"/>
                        <a:pt x="59" y="97"/>
                        <a:pt x="57" y="97"/>
                      </a:cubicBezTo>
                      <a:cubicBezTo>
                        <a:pt x="56" y="97"/>
                        <a:pt x="54" y="98"/>
                        <a:pt x="53" y="98"/>
                      </a:cubicBezTo>
                      <a:cubicBezTo>
                        <a:pt x="53" y="98"/>
                        <a:pt x="51" y="98"/>
                        <a:pt x="50" y="98"/>
                      </a:cubicBezTo>
                      <a:cubicBezTo>
                        <a:pt x="48" y="98"/>
                        <a:pt x="48" y="98"/>
                        <a:pt x="47" y="99"/>
                      </a:cubicBezTo>
                      <a:cubicBezTo>
                        <a:pt x="47" y="99"/>
                        <a:pt x="46" y="101"/>
                        <a:pt x="46" y="102"/>
                      </a:cubicBezTo>
                      <a:cubicBezTo>
                        <a:pt x="46" y="104"/>
                        <a:pt x="46" y="105"/>
                        <a:pt x="46" y="105"/>
                      </a:cubicBezTo>
                      <a:cubicBezTo>
                        <a:pt x="46" y="106"/>
                        <a:pt x="45" y="108"/>
                        <a:pt x="45" y="108"/>
                      </a:cubicBezTo>
                      <a:cubicBezTo>
                        <a:pt x="44" y="109"/>
                        <a:pt x="43" y="110"/>
                        <a:pt x="42" y="110"/>
                      </a:cubicBezTo>
                      <a:cubicBezTo>
                        <a:pt x="41" y="110"/>
                        <a:pt x="41" y="111"/>
                        <a:pt x="41" y="111"/>
                      </a:cubicBezTo>
                      <a:cubicBezTo>
                        <a:pt x="41" y="112"/>
                        <a:pt x="40" y="114"/>
                        <a:pt x="39" y="116"/>
                      </a:cubicBezTo>
                      <a:cubicBezTo>
                        <a:pt x="38" y="117"/>
                        <a:pt x="36" y="119"/>
                        <a:pt x="35" y="120"/>
                      </a:cubicBezTo>
                      <a:cubicBezTo>
                        <a:pt x="34" y="121"/>
                        <a:pt x="33" y="123"/>
                        <a:pt x="32" y="124"/>
                      </a:cubicBezTo>
                      <a:cubicBezTo>
                        <a:pt x="32" y="125"/>
                        <a:pt x="31" y="127"/>
                        <a:pt x="31" y="128"/>
                      </a:cubicBezTo>
                      <a:cubicBezTo>
                        <a:pt x="31" y="129"/>
                        <a:pt x="31" y="130"/>
                        <a:pt x="30" y="131"/>
                      </a:cubicBezTo>
                      <a:cubicBezTo>
                        <a:pt x="30" y="132"/>
                        <a:pt x="29" y="134"/>
                        <a:pt x="28" y="135"/>
                      </a:cubicBezTo>
                      <a:cubicBezTo>
                        <a:pt x="28" y="135"/>
                        <a:pt x="27" y="136"/>
                        <a:pt x="26" y="137"/>
                      </a:cubicBezTo>
                      <a:cubicBezTo>
                        <a:pt x="26" y="137"/>
                        <a:pt x="25" y="139"/>
                        <a:pt x="24" y="139"/>
                      </a:cubicBezTo>
                      <a:cubicBezTo>
                        <a:pt x="24" y="140"/>
                        <a:pt x="24" y="141"/>
                        <a:pt x="24" y="142"/>
                      </a:cubicBezTo>
                      <a:cubicBezTo>
                        <a:pt x="24" y="143"/>
                        <a:pt x="24" y="145"/>
                        <a:pt x="24" y="146"/>
                      </a:cubicBezTo>
                      <a:cubicBezTo>
                        <a:pt x="25" y="147"/>
                        <a:pt x="24" y="150"/>
                        <a:pt x="24" y="151"/>
                      </a:cubicBezTo>
                      <a:cubicBezTo>
                        <a:pt x="24" y="152"/>
                        <a:pt x="23" y="154"/>
                        <a:pt x="22" y="155"/>
                      </a:cubicBezTo>
                      <a:cubicBezTo>
                        <a:pt x="22" y="156"/>
                        <a:pt x="21" y="157"/>
                        <a:pt x="21" y="157"/>
                      </a:cubicBezTo>
                      <a:cubicBezTo>
                        <a:pt x="21" y="157"/>
                        <a:pt x="21" y="157"/>
                        <a:pt x="21" y="157"/>
                      </a:cubicBezTo>
                      <a:cubicBezTo>
                        <a:pt x="21" y="157"/>
                        <a:pt x="21" y="157"/>
                        <a:pt x="21" y="157"/>
                      </a:cubicBezTo>
                      <a:cubicBezTo>
                        <a:pt x="22" y="158"/>
                        <a:pt x="21" y="159"/>
                        <a:pt x="21" y="159"/>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1218870">
                    <a:defRPr/>
                  </a:pPr>
                  <a:endParaRPr lang="ro-RO" sz="2000">
                    <a:solidFill>
                      <a:sysClr val="windowText" lastClr="000000"/>
                    </a:solidFill>
                    <a:latin typeface="Trebuchet MS" panose="020B0703020202090204" pitchFamily="34" charset="0"/>
                    <a:cs typeface="Arial" panose="020B0604020202020204" pitchFamily="34" charset="0"/>
                  </a:endParaRPr>
                </a:p>
              </p:txBody>
            </p:sp>
            <p:sp>
              <p:nvSpPr>
                <p:cNvPr id="43" name="Freeform 47">
                  <a:extLst>
                    <a:ext uri="{FF2B5EF4-FFF2-40B4-BE49-F238E27FC236}">
                      <a16:creationId xmlns:a16="http://schemas.microsoft.com/office/drawing/2014/main" id="{AADA2A1F-4989-7C38-4228-9DE150F881BE}"/>
                    </a:ext>
                  </a:extLst>
                </p:cNvPr>
                <p:cNvSpPr>
                  <a:spLocks/>
                </p:cNvSpPr>
                <p:nvPr/>
              </p:nvSpPr>
              <p:spPr bwMode="auto">
                <a:xfrm>
                  <a:off x="5773208" y="2048959"/>
                  <a:ext cx="456061" cy="311438"/>
                </a:xfrm>
                <a:custGeom>
                  <a:avLst/>
                  <a:gdLst/>
                  <a:ahLst/>
                  <a:cxnLst>
                    <a:cxn ang="0">
                      <a:pos x="16" y="164"/>
                    </a:cxn>
                    <a:cxn ang="0">
                      <a:pos x="34" y="161"/>
                    </a:cxn>
                    <a:cxn ang="0">
                      <a:pos x="41" y="162"/>
                    </a:cxn>
                    <a:cxn ang="0">
                      <a:pos x="52" y="165"/>
                    </a:cxn>
                    <a:cxn ang="0">
                      <a:pos x="61" y="172"/>
                    </a:cxn>
                    <a:cxn ang="0">
                      <a:pos x="73" y="167"/>
                    </a:cxn>
                    <a:cxn ang="0">
                      <a:pos x="82" y="163"/>
                    </a:cxn>
                    <a:cxn ang="0">
                      <a:pos x="86" y="170"/>
                    </a:cxn>
                    <a:cxn ang="0">
                      <a:pos x="106" y="161"/>
                    </a:cxn>
                    <a:cxn ang="0">
                      <a:pos x="119" y="158"/>
                    </a:cxn>
                    <a:cxn ang="0">
                      <a:pos x="128" y="146"/>
                    </a:cxn>
                    <a:cxn ang="0">
                      <a:pos x="140" y="148"/>
                    </a:cxn>
                    <a:cxn ang="0">
                      <a:pos x="148" y="152"/>
                    </a:cxn>
                    <a:cxn ang="0">
                      <a:pos x="157" y="159"/>
                    </a:cxn>
                    <a:cxn ang="0">
                      <a:pos x="165" y="166"/>
                    </a:cxn>
                    <a:cxn ang="0">
                      <a:pos x="172" y="155"/>
                    </a:cxn>
                    <a:cxn ang="0">
                      <a:pos x="188" y="154"/>
                    </a:cxn>
                    <a:cxn ang="0">
                      <a:pos x="199" y="144"/>
                    </a:cxn>
                    <a:cxn ang="0">
                      <a:pos x="200" y="133"/>
                    </a:cxn>
                    <a:cxn ang="0">
                      <a:pos x="211" y="118"/>
                    </a:cxn>
                    <a:cxn ang="0">
                      <a:pos x="221" y="110"/>
                    </a:cxn>
                    <a:cxn ang="0">
                      <a:pos x="235" y="114"/>
                    </a:cxn>
                    <a:cxn ang="0">
                      <a:pos x="233" y="102"/>
                    </a:cxn>
                    <a:cxn ang="0">
                      <a:pos x="246" y="91"/>
                    </a:cxn>
                    <a:cxn ang="0">
                      <a:pos x="235" y="77"/>
                    </a:cxn>
                    <a:cxn ang="0">
                      <a:pos x="241" y="62"/>
                    </a:cxn>
                    <a:cxn ang="0">
                      <a:pos x="253" y="50"/>
                    </a:cxn>
                    <a:cxn ang="0">
                      <a:pos x="246" y="39"/>
                    </a:cxn>
                    <a:cxn ang="0">
                      <a:pos x="238" y="48"/>
                    </a:cxn>
                    <a:cxn ang="0">
                      <a:pos x="225" y="48"/>
                    </a:cxn>
                    <a:cxn ang="0">
                      <a:pos x="213" y="49"/>
                    </a:cxn>
                    <a:cxn ang="0">
                      <a:pos x="200" y="51"/>
                    </a:cxn>
                    <a:cxn ang="0">
                      <a:pos x="189" y="45"/>
                    </a:cxn>
                    <a:cxn ang="0">
                      <a:pos x="173" y="50"/>
                    </a:cxn>
                    <a:cxn ang="0">
                      <a:pos x="147" y="43"/>
                    </a:cxn>
                    <a:cxn ang="0">
                      <a:pos x="131" y="44"/>
                    </a:cxn>
                    <a:cxn ang="0">
                      <a:pos x="120" y="37"/>
                    </a:cxn>
                    <a:cxn ang="0">
                      <a:pos x="106" y="36"/>
                    </a:cxn>
                    <a:cxn ang="0">
                      <a:pos x="89" y="31"/>
                    </a:cxn>
                    <a:cxn ang="0">
                      <a:pos x="70" y="24"/>
                    </a:cxn>
                    <a:cxn ang="0">
                      <a:pos x="65" y="11"/>
                    </a:cxn>
                    <a:cxn ang="0">
                      <a:pos x="48" y="4"/>
                    </a:cxn>
                    <a:cxn ang="0">
                      <a:pos x="31" y="2"/>
                    </a:cxn>
                    <a:cxn ang="0">
                      <a:pos x="26" y="8"/>
                    </a:cxn>
                    <a:cxn ang="0">
                      <a:pos x="33" y="23"/>
                    </a:cxn>
                    <a:cxn ang="0">
                      <a:pos x="47" y="37"/>
                    </a:cxn>
                    <a:cxn ang="0">
                      <a:pos x="47" y="43"/>
                    </a:cxn>
                    <a:cxn ang="0">
                      <a:pos x="33" y="50"/>
                    </a:cxn>
                    <a:cxn ang="0">
                      <a:pos x="40" y="58"/>
                    </a:cxn>
                    <a:cxn ang="0">
                      <a:pos x="36" y="70"/>
                    </a:cxn>
                    <a:cxn ang="0">
                      <a:pos x="50" y="81"/>
                    </a:cxn>
                    <a:cxn ang="0">
                      <a:pos x="66" y="90"/>
                    </a:cxn>
                    <a:cxn ang="0">
                      <a:pos x="53" y="94"/>
                    </a:cxn>
                    <a:cxn ang="0">
                      <a:pos x="43" y="97"/>
                    </a:cxn>
                    <a:cxn ang="0">
                      <a:pos x="25" y="110"/>
                    </a:cxn>
                    <a:cxn ang="0">
                      <a:pos x="5" y="121"/>
                    </a:cxn>
                    <a:cxn ang="0">
                      <a:pos x="1" y="141"/>
                    </a:cxn>
                    <a:cxn ang="0">
                      <a:pos x="11" y="153"/>
                    </a:cxn>
                    <a:cxn ang="0">
                      <a:pos x="9" y="161"/>
                    </a:cxn>
                  </a:cxnLst>
                  <a:rect l="0" t="0" r="r" b="b"/>
                  <a:pathLst>
                    <a:path w="253" h="172">
                      <a:moveTo>
                        <a:pt x="9" y="162"/>
                      </a:moveTo>
                      <a:cubicBezTo>
                        <a:pt x="9" y="163"/>
                        <a:pt x="10" y="163"/>
                        <a:pt x="11" y="163"/>
                      </a:cubicBezTo>
                      <a:cubicBezTo>
                        <a:pt x="12" y="163"/>
                        <a:pt x="15" y="163"/>
                        <a:pt x="16" y="164"/>
                      </a:cubicBezTo>
                      <a:cubicBezTo>
                        <a:pt x="17" y="164"/>
                        <a:pt x="19" y="164"/>
                        <a:pt x="22" y="163"/>
                      </a:cubicBezTo>
                      <a:cubicBezTo>
                        <a:pt x="24" y="163"/>
                        <a:pt x="27" y="163"/>
                        <a:pt x="29" y="162"/>
                      </a:cubicBezTo>
                      <a:cubicBezTo>
                        <a:pt x="31" y="162"/>
                        <a:pt x="33" y="161"/>
                        <a:pt x="34" y="161"/>
                      </a:cubicBezTo>
                      <a:cubicBezTo>
                        <a:pt x="34" y="161"/>
                        <a:pt x="34" y="161"/>
                        <a:pt x="35" y="161"/>
                      </a:cubicBezTo>
                      <a:cubicBezTo>
                        <a:pt x="36" y="161"/>
                        <a:pt x="37" y="161"/>
                        <a:pt x="38" y="161"/>
                      </a:cubicBezTo>
                      <a:cubicBezTo>
                        <a:pt x="39" y="161"/>
                        <a:pt x="41" y="161"/>
                        <a:pt x="41" y="162"/>
                      </a:cubicBezTo>
                      <a:cubicBezTo>
                        <a:pt x="42" y="162"/>
                        <a:pt x="43" y="163"/>
                        <a:pt x="45" y="163"/>
                      </a:cubicBezTo>
                      <a:cubicBezTo>
                        <a:pt x="47" y="163"/>
                        <a:pt x="49" y="163"/>
                        <a:pt x="50" y="163"/>
                      </a:cubicBezTo>
                      <a:cubicBezTo>
                        <a:pt x="50" y="163"/>
                        <a:pt x="51" y="164"/>
                        <a:pt x="52" y="165"/>
                      </a:cubicBezTo>
                      <a:cubicBezTo>
                        <a:pt x="53" y="166"/>
                        <a:pt x="54" y="168"/>
                        <a:pt x="55" y="169"/>
                      </a:cubicBezTo>
                      <a:cubicBezTo>
                        <a:pt x="56" y="170"/>
                        <a:pt x="57" y="170"/>
                        <a:pt x="58" y="171"/>
                      </a:cubicBezTo>
                      <a:cubicBezTo>
                        <a:pt x="59" y="172"/>
                        <a:pt x="60" y="172"/>
                        <a:pt x="61" y="172"/>
                      </a:cubicBezTo>
                      <a:cubicBezTo>
                        <a:pt x="61" y="172"/>
                        <a:pt x="63" y="172"/>
                        <a:pt x="64" y="172"/>
                      </a:cubicBezTo>
                      <a:cubicBezTo>
                        <a:pt x="65" y="172"/>
                        <a:pt x="67" y="171"/>
                        <a:pt x="67" y="170"/>
                      </a:cubicBezTo>
                      <a:cubicBezTo>
                        <a:pt x="69" y="169"/>
                        <a:pt x="72" y="167"/>
                        <a:pt x="73" y="167"/>
                      </a:cubicBezTo>
                      <a:cubicBezTo>
                        <a:pt x="75" y="165"/>
                        <a:pt x="76" y="164"/>
                        <a:pt x="77" y="163"/>
                      </a:cubicBezTo>
                      <a:cubicBezTo>
                        <a:pt x="77" y="163"/>
                        <a:pt x="80" y="162"/>
                        <a:pt x="82" y="162"/>
                      </a:cubicBezTo>
                      <a:cubicBezTo>
                        <a:pt x="82" y="162"/>
                        <a:pt x="82" y="162"/>
                        <a:pt x="82" y="163"/>
                      </a:cubicBezTo>
                      <a:cubicBezTo>
                        <a:pt x="82" y="164"/>
                        <a:pt x="82" y="164"/>
                        <a:pt x="82" y="164"/>
                      </a:cubicBezTo>
                      <a:cubicBezTo>
                        <a:pt x="82" y="165"/>
                        <a:pt x="83" y="167"/>
                        <a:pt x="83" y="168"/>
                      </a:cubicBezTo>
                      <a:cubicBezTo>
                        <a:pt x="84" y="169"/>
                        <a:pt x="85" y="170"/>
                        <a:pt x="86" y="170"/>
                      </a:cubicBezTo>
                      <a:cubicBezTo>
                        <a:pt x="87" y="170"/>
                        <a:pt x="89" y="170"/>
                        <a:pt x="91" y="170"/>
                      </a:cubicBezTo>
                      <a:cubicBezTo>
                        <a:pt x="92" y="169"/>
                        <a:pt x="95" y="169"/>
                        <a:pt x="98" y="167"/>
                      </a:cubicBezTo>
                      <a:cubicBezTo>
                        <a:pt x="100" y="165"/>
                        <a:pt x="103" y="162"/>
                        <a:pt x="106" y="161"/>
                      </a:cubicBezTo>
                      <a:cubicBezTo>
                        <a:pt x="106" y="161"/>
                        <a:pt x="106" y="161"/>
                        <a:pt x="107" y="161"/>
                      </a:cubicBezTo>
                      <a:cubicBezTo>
                        <a:pt x="108" y="161"/>
                        <a:pt x="108" y="161"/>
                        <a:pt x="108" y="161"/>
                      </a:cubicBezTo>
                      <a:cubicBezTo>
                        <a:pt x="113" y="160"/>
                        <a:pt x="118" y="158"/>
                        <a:pt x="119" y="158"/>
                      </a:cubicBezTo>
                      <a:cubicBezTo>
                        <a:pt x="121" y="157"/>
                        <a:pt x="122" y="155"/>
                        <a:pt x="123" y="154"/>
                      </a:cubicBezTo>
                      <a:cubicBezTo>
                        <a:pt x="123" y="153"/>
                        <a:pt x="125" y="149"/>
                        <a:pt x="127" y="146"/>
                      </a:cubicBezTo>
                      <a:cubicBezTo>
                        <a:pt x="127" y="146"/>
                        <a:pt x="127" y="146"/>
                        <a:pt x="128" y="146"/>
                      </a:cubicBezTo>
                      <a:cubicBezTo>
                        <a:pt x="130" y="146"/>
                        <a:pt x="130" y="146"/>
                        <a:pt x="130" y="146"/>
                      </a:cubicBezTo>
                      <a:cubicBezTo>
                        <a:pt x="132" y="147"/>
                        <a:pt x="135" y="147"/>
                        <a:pt x="136" y="147"/>
                      </a:cubicBezTo>
                      <a:cubicBezTo>
                        <a:pt x="137" y="148"/>
                        <a:pt x="139" y="148"/>
                        <a:pt x="140" y="148"/>
                      </a:cubicBezTo>
                      <a:cubicBezTo>
                        <a:pt x="141" y="148"/>
                        <a:pt x="146" y="149"/>
                        <a:pt x="148" y="149"/>
                      </a:cubicBezTo>
                      <a:cubicBezTo>
                        <a:pt x="148" y="149"/>
                        <a:pt x="148" y="149"/>
                        <a:pt x="148" y="150"/>
                      </a:cubicBezTo>
                      <a:cubicBezTo>
                        <a:pt x="148" y="152"/>
                        <a:pt x="148" y="152"/>
                        <a:pt x="148" y="152"/>
                      </a:cubicBezTo>
                      <a:cubicBezTo>
                        <a:pt x="148" y="154"/>
                        <a:pt x="150" y="155"/>
                        <a:pt x="152" y="155"/>
                      </a:cubicBezTo>
                      <a:cubicBezTo>
                        <a:pt x="154" y="155"/>
                        <a:pt x="156" y="156"/>
                        <a:pt x="156" y="156"/>
                      </a:cubicBezTo>
                      <a:cubicBezTo>
                        <a:pt x="157" y="157"/>
                        <a:pt x="157" y="158"/>
                        <a:pt x="157" y="159"/>
                      </a:cubicBezTo>
                      <a:cubicBezTo>
                        <a:pt x="157" y="160"/>
                        <a:pt x="157" y="162"/>
                        <a:pt x="158" y="163"/>
                      </a:cubicBezTo>
                      <a:cubicBezTo>
                        <a:pt x="158" y="164"/>
                        <a:pt x="160" y="164"/>
                        <a:pt x="161" y="164"/>
                      </a:cubicBezTo>
                      <a:cubicBezTo>
                        <a:pt x="162" y="164"/>
                        <a:pt x="164" y="165"/>
                        <a:pt x="165" y="166"/>
                      </a:cubicBezTo>
                      <a:cubicBezTo>
                        <a:pt x="166" y="166"/>
                        <a:pt x="166" y="166"/>
                        <a:pt x="167" y="164"/>
                      </a:cubicBezTo>
                      <a:cubicBezTo>
                        <a:pt x="168" y="163"/>
                        <a:pt x="169" y="161"/>
                        <a:pt x="169" y="159"/>
                      </a:cubicBezTo>
                      <a:cubicBezTo>
                        <a:pt x="170" y="157"/>
                        <a:pt x="171" y="156"/>
                        <a:pt x="172" y="155"/>
                      </a:cubicBezTo>
                      <a:cubicBezTo>
                        <a:pt x="173" y="154"/>
                        <a:pt x="174" y="153"/>
                        <a:pt x="176" y="153"/>
                      </a:cubicBezTo>
                      <a:cubicBezTo>
                        <a:pt x="178" y="153"/>
                        <a:pt x="181" y="153"/>
                        <a:pt x="182" y="154"/>
                      </a:cubicBezTo>
                      <a:cubicBezTo>
                        <a:pt x="183" y="154"/>
                        <a:pt x="186" y="154"/>
                        <a:pt x="188" y="154"/>
                      </a:cubicBezTo>
                      <a:cubicBezTo>
                        <a:pt x="189" y="154"/>
                        <a:pt x="191" y="153"/>
                        <a:pt x="191" y="153"/>
                      </a:cubicBezTo>
                      <a:cubicBezTo>
                        <a:pt x="191" y="152"/>
                        <a:pt x="192" y="152"/>
                        <a:pt x="194" y="152"/>
                      </a:cubicBezTo>
                      <a:cubicBezTo>
                        <a:pt x="195" y="152"/>
                        <a:pt x="197" y="148"/>
                        <a:pt x="199" y="144"/>
                      </a:cubicBezTo>
                      <a:cubicBezTo>
                        <a:pt x="199" y="144"/>
                        <a:pt x="199" y="144"/>
                        <a:pt x="198" y="144"/>
                      </a:cubicBezTo>
                      <a:cubicBezTo>
                        <a:pt x="196" y="144"/>
                        <a:pt x="196" y="144"/>
                        <a:pt x="196" y="144"/>
                      </a:cubicBezTo>
                      <a:cubicBezTo>
                        <a:pt x="198" y="140"/>
                        <a:pt x="200" y="135"/>
                        <a:pt x="200" y="133"/>
                      </a:cubicBezTo>
                      <a:cubicBezTo>
                        <a:pt x="200" y="131"/>
                        <a:pt x="201" y="130"/>
                        <a:pt x="202" y="129"/>
                      </a:cubicBezTo>
                      <a:cubicBezTo>
                        <a:pt x="203" y="127"/>
                        <a:pt x="205" y="125"/>
                        <a:pt x="207" y="124"/>
                      </a:cubicBezTo>
                      <a:cubicBezTo>
                        <a:pt x="209" y="122"/>
                        <a:pt x="210" y="119"/>
                        <a:pt x="211" y="118"/>
                      </a:cubicBezTo>
                      <a:cubicBezTo>
                        <a:pt x="213" y="118"/>
                        <a:pt x="215" y="116"/>
                        <a:pt x="217" y="115"/>
                      </a:cubicBezTo>
                      <a:cubicBezTo>
                        <a:pt x="218" y="114"/>
                        <a:pt x="219" y="113"/>
                        <a:pt x="219" y="113"/>
                      </a:cubicBezTo>
                      <a:cubicBezTo>
                        <a:pt x="221" y="110"/>
                        <a:pt x="221" y="110"/>
                        <a:pt x="221" y="110"/>
                      </a:cubicBezTo>
                      <a:cubicBezTo>
                        <a:pt x="223" y="111"/>
                        <a:pt x="224" y="111"/>
                        <a:pt x="225" y="112"/>
                      </a:cubicBezTo>
                      <a:cubicBezTo>
                        <a:pt x="226" y="112"/>
                        <a:pt x="229" y="113"/>
                        <a:pt x="231" y="114"/>
                      </a:cubicBezTo>
                      <a:cubicBezTo>
                        <a:pt x="233" y="114"/>
                        <a:pt x="235" y="114"/>
                        <a:pt x="235" y="114"/>
                      </a:cubicBezTo>
                      <a:cubicBezTo>
                        <a:pt x="235" y="114"/>
                        <a:pt x="235" y="112"/>
                        <a:pt x="235" y="111"/>
                      </a:cubicBezTo>
                      <a:cubicBezTo>
                        <a:pt x="235" y="109"/>
                        <a:pt x="235" y="108"/>
                        <a:pt x="234" y="106"/>
                      </a:cubicBezTo>
                      <a:cubicBezTo>
                        <a:pt x="233" y="105"/>
                        <a:pt x="233" y="103"/>
                        <a:pt x="233" y="102"/>
                      </a:cubicBezTo>
                      <a:cubicBezTo>
                        <a:pt x="233" y="101"/>
                        <a:pt x="234" y="99"/>
                        <a:pt x="237" y="98"/>
                      </a:cubicBezTo>
                      <a:cubicBezTo>
                        <a:pt x="240" y="97"/>
                        <a:pt x="242" y="95"/>
                        <a:pt x="244" y="94"/>
                      </a:cubicBezTo>
                      <a:cubicBezTo>
                        <a:pt x="245" y="93"/>
                        <a:pt x="247" y="92"/>
                        <a:pt x="246" y="91"/>
                      </a:cubicBezTo>
                      <a:cubicBezTo>
                        <a:pt x="246" y="90"/>
                        <a:pt x="244" y="88"/>
                        <a:pt x="243" y="86"/>
                      </a:cubicBezTo>
                      <a:cubicBezTo>
                        <a:pt x="241" y="84"/>
                        <a:pt x="240" y="81"/>
                        <a:pt x="239" y="81"/>
                      </a:cubicBezTo>
                      <a:cubicBezTo>
                        <a:pt x="238" y="79"/>
                        <a:pt x="237" y="77"/>
                        <a:pt x="235" y="77"/>
                      </a:cubicBezTo>
                      <a:cubicBezTo>
                        <a:pt x="234" y="75"/>
                        <a:pt x="233" y="73"/>
                        <a:pt x="233" y="72"/>
                      </a:cubicBezTo>
                      <a:cubicBezTo>
                        <a:pt x="233" y="71"/>
                        <a:pt x="235" y="68"/>
                        <a:pt x="236" y="66"/>
                      </a:cubicBezTo>
                      <a:cubicBezTo>
                        <a:pt x="238" y="65"/>
                        <a:pt x="239" y="63"/>
                        <a:pt x="241" y="62"/>
                      </a:cubicBezTo>
                      <a:cubicBezTo>
                        <a:pt x="243" y="61"/>
                        <a:pt x="245" y="60"/>
                        <a:pt x="246" y="59"/>
                      </a:cubicBezTo>
                      <a:cubicBezTo>
                        <a:pt x="247" y="58"/>
                        <a:pt x="249" y="56"/>
                        <a:pt x="250" y="55"/>
                      </a:cubicBezTo>
                      <a:cubicBezTo>
                        <a:pt x="251" y="54"/>
                        <a:pt x="252" y="52"/>
                        <a:pt x="253" y="50"/>
                      </a:cubicBezTo>
                      <a:cubicBezTo>
                        <a:pt x="253" y="49"/>
                        <a:pt x="251" y="48"/>
                        <a:pt x="252" y="47"/>
                      </a:cubicBezTo>
                      <a:cubicBezTo>
                        <a:pt x="253" y="47"/>
                        <a:pt x="253" y="46"/>
                        <a:pt x="253" y="46"/>
                      </a:cubicBezTo>
                      <a:cubicBezTo>
                        <a:pt x="246" y="39"/>
                        <a:pt x="246" y="39"/>
                        <a:pt x="246" y="39"/>
                      </a:cubicBezTo>
                      <a:cubicBezTo>
                        <a:pt x="246" y="39"/>
                        <a:pt x="246" y="41"/>
                        <a:pt x="245" y="43"/>
                      </a:cubicBezTo>
                      <a:cubicBezTo>
                        <a:pt x="244" y="46"/>
                        <a:pt x="243" y="49"/>
                        <a:pt x="242" y="49"/>
                      </a:cubicBezTo>
                      <a:cubicBezTo>
                        <a:pt x="240" y="49"/>
                        <a:pt x="239" y="49"/>
                        <a:pt x="238" y="48"/>
                      </a:cubicBezTo>
                      <a:cubicBezTo>
                        <a:pt x="237" y="47"/>
                        <a:pt x="236" y="45"/>
                        <a:pt x="234" y="45"/>
                      </a:cubicBezTo>
                      <a:cubicBezTo>
                        <a:pt x="232" y="45"/>
                        <a:pt x="230" y="45"/>
                        <a:pt x="228" y="46"/>
                      </a:cubicBezTo>
                      <a:cubicBezTo>
                        <a:pt x="228" y="47"/>
                        <a:pt x="226" y="48"/>
                        <a:pt x="225" y="48"/>
                      </a:cubicBezTo>
                      <a:cubicBezTo>
                        <a:pt x="224" y="48"/>
                        <a:pt x="223" y="48"/>
                        <a:pt x="222" y="49"/>
                      </a:cubicBezTo>
                      <a:cubicBezTo>
                        <a:pt x="221" y="50"/>
                        <a:pt x="220" y="51"/>
                        <a:pt x="219" y="50"/>
                      </a:cubicBezTo>
                      <a:cubicBezTo>
                        <a:pt x="217" y="49"/>
                        <a:pt x="215" y="48"/>
                        <a:pt x="213" y="49"/>
                      </a:cubicBezTo>
                      <a:cubicBezTo>
                        <a:pt x="212" y="49"/>
                        <a:pt x="209" y="50"/>
                        <a:pt x="208" y="51"/>
                      </a:cubicBezTo>
                      <a:cubicBezTo>
                        <a:pt x="207" y="52"/>
                        <a:pt x="205" y="52"/>
                        <a:pt x="204" y="52"/>
                      </a:cubicBezTo>
                      <a:cubicBezTo>
                        <a:pt x="204" y="52"/>
                        <a:pt x="202" y="51"/>
                        <a:pt x="200" y="51"/>
                      </a:cubicBezTo>
                      <a:cubicBezTo>
                        <a:pt x="198" y="51"/>
                        <a:pt x="196" y="51"/>
                        <a:pt x="195" y="50"/>
                      </a:cubicBezTo>
                      <a:cubicBezTo>
                        <a:pt x="195" y="49"/>
                        <a:pt x="194" y="47"/>
                        <a:pt x="193" y="46"/>
                      </a:cubicBezTo>
                      <a:cubicBezTo>
                        <a:pt x="192" y="45"/>
                        <a:pt x="190" y="44"/>
                        <a:pt x="189" y="45"/>
                      </a:cubicBezTo>
                      <a:cubicBezTo>
                        <a:pt x="187" y="45"/>
                        <a:pt x="186" y="46"/>
                        <a:pt x="185" y="47"/>
                      </a:cubicBezTo>
                      <a:cubicBezTo>
                        <a:pt x="184" y="47"/>
                        <a:pt x="182" y="49"/>
                        <a:pt x="180" y="49"/>
                      </a:cubicBezTo>
                      <a:cubicBezTo>
                        <a:pt x="179" y="50"/>
                        <a:pt x="175" y="50"/>
                        <a:pt x="173" y="50"/>
                      </a:cubicBezTo>
                      <a:cubicBezTo>
                        <a:pt x="171" y="49"/>
                        <a:pt x="167" y="49"/>
                        <a:pt x="164" y="48"/>
                      </a:cubicBezTo>
                      <a:cubicBezTo>
                        <a:pt x="162" y="46"/>
                        <a:pt x="157" y="45"/>
                        <a:pt x="155" y="44"/>
                      </a:cubicBezTo>
                      <a:cubicBezTo>
                        <a:pt x="153" y="43"/>
                        <a:pt x="149" y="43"/>
                        <a:pt x="147" y="43"/>
                      </a:cubicBezTo>
                      <a:cubicBezTo>
                        <a:pt x="146" y="43"/>
                        <a:pt x="143" y="43"/>
                        <a:pt x="142" y="43"/>
                      </a:cubicBezTo>
                      <a:cubicBezTo>
                        <a:pt x="140" y="42"/>
                        <a:pt x="138" y="41"/>
                        <a:pt x="137" y="41"/>
                      </a:cubicBezTo>
                      <a:cubicBezTo>
                        <a:pt x="135" y="41"/>
                        <a:pt x="132" y="42"/>
                        <a:pt x="131" y="44"/>
                      </a:cubicBezTo>
                      <a:cubicBezTo>
                        <a:pt x="130" y="45"/>
                        <a:pt x="129" y="45"/>
                        <a:pt x="128" y="45"/>
                      </a:cubicBezTo>
                      <a:cubicBezTo>
                        <a:pt x="126" y="45"/>
                        <a:pt x="124" y="43"/>
                        <a:pt x="123" y="42"/>
                      </a:cubicBezTo>
                      <a:cubicBezTo>
                        <a:pt x="122" y="41"/>
                        <a:pt x="121" y="39"/>
                        <a:pt x="120" y="37"/>
                      </a:cubicBezTo>
                      <a:cubicBezTo>
                        <a:pt x="120" y="36"/>
                        <a:pt x="120" y="33"/>
                        <a:pt x="119" y="33"/>
                      </a:cubicBezTo>
                      <a:cubicBezTo>
                        <a:pt x="117" y="32"/>
                        <a:pt x="115" y="32"/>
                        <a:pt x="112" y="33"/>
                      </a:cubicBezTo>
                      <a:cubicBezTo>
                        <a:pt x="111" y="33"/>
                        <a:pt x="108" y="35"/>
                        <a:pt x="106" y="36"/>
                      </a:cubicBezTo>
                      <a:cubicBezTo>
                        <a:pt x="104" y="38"/>
                        <a:pt x="101" y="38"/>
                        <a:pt x="99" y="37"/>
                      </a:cubicBezTo>
                      <a:cubicBezTo>
                        <a:pt x="97" y="37"/>
                        <a:pt x="95" y="35"/>
                        <a:pt x="94" y="34"/>
                      </a:cubicBezTo>
                      <a:cubicBezTo>
                        <a:pt x="93" y="32"/>
                        <a:pt x="91" y="31"/>
                        <a:pt x="89" y="31"/>
                      </a:cubicBezTo>
                      <a:cubicBezTo>
                        <a:pt x="87" y="31"/>
                        <a:pt x="86" y="31"/>
                        <a:pt x="84" y="30"/>
                      </a:cubicBezTo>
                      <a:cubicBezTo>
                        <a:pt x="83" y="28"/>
                        <a:pt x="80" y="26"/>
                        <a:pt x="78" y="26"/>
                      </a:cubicBezTo>
                      <a:cubicBezTo>
                        <a:pt x="76" y="25"/>
                        <a:pt x="72" y="25"/>
                        <a:pt x="70" y="24"/>
                      </a:cubicBezTo>
                      <a:cubicBezTo>
                        <a:pt x="68" y="24"/>
                        <a:pt x="66" y="23"/>
                        <a:pt x="66" y="22"/>
                      </a:cubicBezTo>
                      <a:cubicBezTo>
                        <a:pt x="66" y="20"/>
                        <a:pt x="67" y="18"/>
                        <a:pt x="67" y="16"/>
                      </a:cubicBezTo>
                      <a:cubicBezTo>
                        <a:pt x="67" y="14"/>
                        <a:pt x="66" y="12"/>
                        <a:pt x="65" y="11"/>
                      </a:cubicBezTo>
                      <a:cubicBezTo>
                        <a:pt x="63" y="9"/>
                        <a:pt x="61" y="8"/>
                        <a:pt x="60" y="7"/>
                      </a:cubicBezTo>
                      <a:cubicBezTo>
                        <a:pt x="58" y="6"/>
                        <a:pt x="55" y="5"/>
                        <a:pt x="53" y="5"/>
                      </a:cubicBezTo>
                      <a:cubicBezTo>
                        <a:pt x="51" y="5"/>
                        <a:pt x="50" y="5"/>
                        <a:pt x="48" y="4"/>
                      </a:cubicBezTo>
                      <a:cubicBezTo>
                        <a:pt x="46" y="3"/>
                        <a:pt x="43" y="2"/>
                        <a:pt x="41" y="0"/>
                      </a:cubicBezTo>
                      <a:cubicBezTo>
                        <a:pt x="39" y="0"/>
                        <a:pt x="36" y="0"/>
                        <a:pt x="35" y="1"/>
                      </a:cubicBezTo>
                      <a:cubicBezTo>
                        <a:pt x="33" y="2"/>
                        <a:pt x="31" y="2"/>
                        <a:pt x="31" y="2"/>
                      </a:cubicBezTo>
                      <a:cubicBezTo>
                        <a:pt x="30" y="2"/>
                        <a:pt x="28" y="2"/>
                        <a:pt x="27" y="3"/>
                      </a:cubicBezTo>
                      <a:cubicBezTo>
                        <a:pt x="25" y="4"/>
                        <a:pt x="24" y="4"/>
                        <a:pt x="24" y="4"/>
                      </a:cubicBezTo>
                      <a:cubicBezTo>
                        <a:pt x="24" y="4"/>
                        <a:pt x="25" y="6"/>
                        <a:pt x="26" y="8"/>
                      </a:cubicBezTo>
                      <a:cubicBezTo>
                        <a:pt x="27" y="9"/>
                        <a:pt x="28" y="12"/>
                        <a:pt x="28" y="13"/>
                      </a:cubicBezTo>
                      <a:cubicBezTo>
                        <a:pt x="29" y="13"/>
                        <a:pt x="29" y="16"/>
                        <a:pt x="29" y="17"/>
                      </a:cubicBezTo>
                      <a:cubicBezTo>
                        <a:pt x="29" y="18"/>
                        <a:pt x="31" y="21"/>
                        <a:pt x="33" y="23"/>
                      </a:cubicBezTo>
                      <a:cubicBezTo>
                        <a:pt x="34" y="24"/>
                        <a:pt x="37" y="26"/>
                        <a:pt x="38" y="27"/>
                      </a:cubicBezTo>
                      <a:cubicBezTo>
                        <a:pt x="40" y="28"/>
                        <a:pt x="42" y="31"/>
                        <a:pt x="44" y="32"/>
                      </a:cubicBezTo>
                      <a:cubicBezTo>
                        <a:pt x="46" y="34"/>
                        <a:pt x="47" y="36"/>
                        <a:pt x="47" y="37"/>
                      </a:cubicBezTo>
                      <a:cubicBezTo>
                        <a:pt x="48" y="37"/>
                        <a:pt x="50" y="38"/>
                        <a:pt x="52" y="40"/>
                      </a:cubicBezTo>
                      <a:cubicBezTo>
                        <a:pt x="54" y="41"/>
                        <a:pt x="54" y="43"/>
                        <a:pt x="52" y="43"/>
                      </a:cubicBezTo>
                      <a:cubicBezTo>
                        <a:pt x="50" y="44"/>
                        <a:pt x="48" y="44"/>
                        <a:pt x="47" y="43"/>
                      </a:cubicBezTo>
                      <a:cubicBezTo>
                        <a:pt x="45" y="43"/>
                        <a:pt x="43" y="43"/>
                        <a:pt x="41" y="44"/>
                      </a:cubicBezTo>
                      <a:cubicBezTo>
                        <a:pt x="40" y="44"/>
                        <a:pt x="38" y="46"/>
                        <a:pt x="37" y="48"/>
                      </a:cubicBezTo>
                      <a:cubicBezTo>
                        <a:pt x="36" y="49"/>
                        <a:pt x="34" y="50"/>
                        <a:pt x="33" y="50"/>
                      </a:cubicBezTo>
                      <a:cubicBezTo>
                        <a:pt x="32" y="50"/>
                        <a:pt x="32" y="51"/>
                        <a:pt x="32" y="53"/>
                      </a:cubicBezTo>
                      <a:cubicBezTo>
                        <a:pt x="32" y="54"/>
                        <a:pt x="34" y="55"/>
                        <a:pt x="36" y="55"/>
                      </a:cubicBezTo>
                      <a:cubicBezTo>
                        <a:pt x="38" y="55"/>
                        <a:pt x="40" y="56"/>
                        <a:pt x="40" y="58"/>
                      </a:cubicBezTo>
                      <a:cubicBezTo>
                        <a:pt x="42" y="59"/>
                        <a:pt x="42" y="60"/>
                        <a:pt x="41" y="62"/>
                      </a:cubicBezTo>
                      <a:cubicBezTo>
                        <a:pt x="41" y="63"/>
                        <a:pt x="40" y="65"/>
                        <a:pt x="38" y="65"/>
                      </a:cubicBezTo>
                      <a:cubicBezTo>
                        <a:pt x="36" y="65"/>
                        <a:pt x="35" y="68"/>
                        <a:pt x="36" y="70"/>
                      </a:cubicBezTo>
                      <a:cubicBezTo>
                        <a:pt x="37" y="72"/>
                        <a:pt x="39" y="74"/>
                        <a:pt x="40" y="74"/>
                      </a:cubicBezTo>
                      <a:cubicBezTo>
                        <a:pt x="41" y="74"/>
                        <a:pt x="42" y="75"/>
                        <a:pt x="43" y="77"/>
                      </a:cubicBezTo>
                      <a:cubicBezTo>
                        <a:pt x="44" y="79"/>
                        <a:pt x="47" y="80"/>
                        <a:pt x="50" y="81"/>
                      </a:cubicBezTo>
                      <a:cubicBezTo>
                        <a:pt x="51" y="82"/>
                        <a:pt x="55" y="84"/>
                        <a:pt x="57" y="84"/>
                      </a:cubicBezTo>
                      <a:cubicBezTo>
                        <a:pt x="59" y="84"/>
                        <a:pt x="61" y="86"/>
                        <a:pt x="63" y="87"/>
                      </a:cubicBezTo>
                      <a:cubicBezTo>
                        <a:pt x="64" y="87"/>
                        <a:pt x="66" y="88"/>
                        <a:pt x="66" y="90"/>
                      </a:cubicBezTo>
                      <a:cubicBezTo>
                        <a:pt x="66" y="91"/>
                        <a:pt x="64" y="93"/>
                        <a:pt x="63" y="93"/>
                      </a:cubicBezTo>
                      <a:cubicBezTo>
                        <a:pt x="61" y="94"/>
                        <a:pt x="59" y="94"/>
                        <a:pt x="58" y="94"/>
                      </a:cubicBezTo>
                      <a:cubicBezTo>
                        <a:pt x="57" y="94"/>
                        <a:pt x="55" y="94"/>
                        <a:pt x="53" y="94"/>
                      </a:cubicBezTo>
                      <a:cubicBezTo>
                        <a:pt x="52" y="94"/>
                        <a:pt x="52" y="95"/>
                        <a:pt x="51" y="96"/>
                      </a:cubicBezTo>
                      <a:cubicBezTo>
                        <a:pt x="50" y="98"/>
                        <a:pt x="49" y="98"/>
                        <a:pt x="48" y="98"/>
                      </a:cubicBezTo>
                      <a:cubicBezTo>
                        <a:pt x="47" y="97"/>
                        <a:pt x="44" y="96"/>
                        <a:pt x="43" y="97"/>
                      </a:cubicBezTo>
                      <a:cubicBezTo>
                        <a:pt x="41" y="97"/>
                        <a:pt x="37" y="98"/>
                        <a:pt x="36" y="100"/>
                      </a:cubicBezTo>
                      <a:cubicBezTo>
                        <a:pt x="35" y="101"/>
                        <a:pt x="33" y="103"/>
                        <a:pt x="31" y="105"/>
                      </a:cubicBezTo>
                      <a:cubicBezTo>
                        <a:pt x="28" y="106"/>
                        <a:pt x="27" y="108"/>
                        <a:pt x="25" y="110"/>
                      </a:cubicBezTo>
                      <a:cubicBezTo>
                        <a:pt x="24" y="110"/>
                        <a:pt x="21" y="112"/>
                        <a:pt x="19" y="114"/>
                      </a:cubicBezTo>
                      <a:cubicBezTo>
                        <a:pt x="16" y="115"/>
                        <a:pt x="13" y="117"/>
                        <a:pt x="11" y="118"/>
                      </a:cubicBezTo>
                      <a:cubicBezTo>
                        <a:pt x="9" y="118"/>
                        <a:pt x="6" y="120"/>
                        <a:pt x="5" y="121"/>
                      </a:cubicBezTo>
                      <a:cubicBezTo>
                        <a:pt x="5" y="122"/>
                        <a:pt x="3" y="124"/>
                        <a:pt x="2" y="127"/>
                      </a:cubicBezTo>
                      <a:cubicBezTo>
                        <a:pt x="1" y="130"/>
                        <a:pt x="1" y="133"/>
                        <a:pt x="0" y="135"/>
                      </a:cubicBezTo>
                      <a:cubicBezTo>
                        <a:pt x="0" y="137"/>
                        <a:pt x="0" y="140"/>
                        <a:pt x="1" y="141"/>
                      </a:cubicBezTo>
                      <a:cubicBezTo>
                        <a:pt x="1" y="142"/>
                        <a:pt x="3" y="144"/>
                        <a:pt x="4" y="145"/>
                      </a:cubicBezTo>
                      <a:cubicBezTo>
                        <a:pt x="5" y="145"/>
                        <a:pt x="8" y="146"/>
                        <a:pt x="8" y="148"/>
                      </a:cubicBezTo>
                      <a:cubicBezTo>
                        <a:pt x="10" y="149"/>
                        <a:pt x="11" y="151"/>
                        <a:pt x="11" y="153"/>
                      </a:cubicBezTo>
                      <a:cubicBezTo>
                        <a:pt x="11" y="155"/>
                        <a:pt x="11" y="157"/>
                        <a:pt x="11" y="159"/>
                      </a:cubicBezTo>
                      <a:cubicBezTo>
                        <a:pt x="11" y="160"/>
                        <a:pt x="9" y="161"/>
                        <a:pt x="9" y="162"/>
                      </a:cubicBezTo>
                      <a:cubicBezTo>
                        <a:pt x="9" y="161"/>
                        <a:pt x="9" y="161"/>
                        <a:pt x="9" y="161"/>
                      </a:cubicBezTo>
                      <a:cubicBezTo>
                        <a:pt x="9" y="162"/>
                        <a:pt x="9" y="162"/>
                        <a:pt x="9" y="162"/>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1218870">
                    <a:defRPr/>
                  </a:pPr>
                  <a:endParaRPr lang="ro-RO" sz="2000">
                    <a:solidFill>
                      <a:sysClr val="windowText" lastClr="000000"/>
                    </a:solidFill>
                    <a:latin typeface="Trebuchet MS" panose="020B0703020202090204" pitchFamily="34" charset="0"/>
                    <a:cs typeface="Arial" panose="020B0604020202020204" pitchFamily="34" charset="0"/>
                  </a:endParaRPr>
                </a:p>
              </p:txBody>
            </p:sp>
            <p:sp>
              <p:nvSpPr>
                <p:cNvPr id="44" name="Freeform 48">
                  <a:extLst>
                    <a:ext uri="{FF2B5EF4-FFF2-40B4-BE49-F238E27FC236}">
                      <a16:creationId xmlns:a16="http://schemas.microsoft.com/office/drawing/2014/main" id="{C2A984AE-14D4-15C7-9726-7AD018B2D463}"/>
                    </a:ext>
                  </a:extLst>
                </p:cNvPr>
                <p:cNvSpPr>
                  <a:spLocks/>
                </p:cNvSpPr>
                <p:nvPr/>
              </p:nvSpPr>
              <p:spPr bwMode="auto">
                <a:xfrm>
                  <a:off x="5780093" y="2246382"/>
                  <a:ext cx="430044" cy="330568"/>
                </a:xfrm>
                <a:custGeom>
                  <a:avLst/>
                  <a:gdLst/>
                  <a:ahLst/>
                  <a:cxnLst>
                    <a:cxn ang="0">
                      <a:pos x="1" y="69"/>
                    </a:cxn>
                    <a:cxn ang="0">
                      <a:pos x="7" y="77"/>
                    </a:cxn>
                    <a:cxn ang="0">
                      <a:pos x="18" y="89"/>
                    </a:cxn>
                    <a:cxn ang="0">
                      <a:pos x="26" y="102"/>
                    </a:cxn>
                    <a:cxn ang="0">
                      <a:pos x="35" y="104"/>
                    </a:cxn>
                    <a:cxn ang="0">
                      <a:pos x="38" y="121"/>
                    </a:cxn>
                    <a:cxn ang="0">
                      <a:pos x="52" y="136"/>
                    </a:cxn>
                    <a:cxn ang="0">
                      <a:pos x="42" y="152"/>
                    </a:cxn>
                    <a:cxn ang="0">
                      <a:pos x="39" y="162"/>
                    </a:cxn>
                    <a:cxn ang="0">
                      <a:pos x="55" y="170"/>
                    </a:cxn>
                    <a:cxn ang="0">
                      <a:pos x="72" y="164"/>
                    </a:cxn>
                    <a:cxn ang="0">
                      <a:pos x="87" y="162"/>
                    </a:cxn>
                    <a:cxn ang="0">
                      <a:pos x="93" y="171"/>
                    </a:cxn>
                    <a:cxn ang="0">
                      <a:pos x="99" y="181"/>
                    </a:cxn>
                    <a:cxn ang="0">
                      <a:pos x="115" y="177"/>
                    </a:cxn>
                    <a:cxn ang="0">
                      <a:pos x="133" y="182"/>
                    </a:cxn>
                    <a:cxn ang="0">
                      <a:pos x="143" y="175"/>
                    </a:cxn>
                    <a:cxn ang="0">
                      <a:pos x="143" y="164"/>
                    </a:cxn>
                    <a:cxn ang="0">
                      <a:pos x="151" y="157"/>
                    </a:cxn>
                    <a:cxn ang="0">
                      <a:pos x="166" y="164"/>
                    </a:cxn>
                    <a:cxn ang="0">
                      <a:pos x="183" y="172"/>
                    </a:cxn>
                    <a:cxn ang="0">
                      <a:pos x="183" y="156"/>
                    </a:cxn>
                    <a:cxn ang="0">
                      <a:pos x="178" y="149"/>
                    </a:cxn>
                    <a:cxn ang="0">
                      <a:pos x="168" y="141"/>
                    </a:cxn>
                    <a:cxn ang="0">
                      <a:pos x="160" y="128"/>
                    </a:cxn>
                    <a:cxn ang="0">
                      <a:pos x="145" y="123"/>
                    </a:cxn>
                    <a:cxn ang="0">
                      <a:pos x="134" y="114"/>
                    </a:cxn>
                    <a:cxn ang="0">
                      <a:pos x="142" y="99"/>
                    </a:cxn>
                    <a:cxn ang="0">
                      <a:pos x="148" y="102"/>
                    </a:cxn>
                    <a:cxn ang="0">
                      <a:pos x="158" y="100"/>
                    </a:cxn>
                    <a:cxn ang="0">
                      <a:pos x="176" y="89"/>
                    </a:cxn>
                    <a:cxn ang="0">
                      <a:pos x="184" y="81"/>
                    </a:cxn>
                    <a:cxn ang="0">
                      <a:pos x="199" y="78"/>
                    </a:cxn>
                    <a:cxn ang="0">
                      <a:pos x="209" y="69"/>
                    </a:cxn>
                    <a:cxn ang="0">
                      <a:pos x="222" y="62"/>
                    </a:cxn>
                    <a:cxn ang="0">
                      <a:pos x="233" y="44"/>
                    </a:cxn>
                    <a:cxn ang="0">
                      <a:pos x="236" y="29"/>
                    </a:cxn>
                    <a:cxn ang="0">
                      <a:pos x="230" y="9"/>
                    </a:cxn>
                    <a:cxn ang="0">
                      <a:pos x="221" y="3"/>
                    </a:cxn>
                    <a:cxn ang="0">
                      <a:pos x="213" y="5"/>
                    </a:cxn>
                    <a:cxn ang="0">
                      <a:pos x="198" y="19"/>
                    </a:cxn>
                    <a:cxn ang="0">
                      <a:pos x="195" y="35"/>
                    </a:cxn>
                    <a:cxn ang="0">
                      <a:pos x="188" y="43"/>
                    </a:cxn>
                    <a:cxn ang="0">
                      <a:pos x="172" y="44"/>
                    </a:cxn>
                    <a:cxn ang="0">
                      <a:pos x="164" y="55"/>
                    </a:cxn>
                    <a:cxn ang="0">
                      <a:pos x="155" y="53"/>
                    </a:cxn>
                    <a:cxn ang="0">
                      <a:pos x="148" y="46"/>
                    </a:cxn>
                    <a:cxn ang="0">
                      <a:pos x="145" y="40"/>
                    </a:cxn>
                    <a:cxn ang="0">
                      <a:pos x="126" y="36"/>
                    </a:cxn>
                    <a:cxn ang="0">
                      <a:pos x="119" y="45"/>
                    </a:cxn>
                    <a:cxn ang="0">
                      <a:pos x="103" y="51"/>
                    </a:cxn>
                    <a:cxn ang="0">
                      <a:pos x="87" y="61"/>
                    </a:cxn>
                    <a:cxn ang="0">
                      <a:pos x="78" y="54"/>
                    </a:cxn>
                    <a:cxn ang="0">
                      <a:pos x="73" y="54"/>
                    </a:cxn>
                    <a:cxn ang="0">
                      <a:pos x="60" y="63"/>
                    </a:cxn>
                    <a:cxn ang="0">
                      <a:pos x="51" y="59"/>
                    </a:cxn>
                    <a:cxn ang="0">
                      <a:pos x="41" y="54"/>
                    </a:cxn>
                    <a:cxn ang="0">
                      <a:pos x="31" y="51"/>
                    </a:cxn>
                    <a:cxn ang="0">
                      <a:pos x="18" y="53"/>
                    </a:cxn>
                    <a:cxn ang="0">
                      <a:pos x="5" y="53"/>
                    </a:cxn>
                    <a:cxn ang="0">
                      <a:pos x="4" y="53"/>
                    </a:cxn>
                  </a:cxnLst>
                  <a:rect l="0" t="0" r="r" b="b"/>
                  <a:pathLst>
                    <a:path w="237" h="184">
                      <a:moveTo>
                        <a:pt x="0" y="58"/>
                      </a:moveTo>
                      <a:cubicBezTo>
                        <a:pt x="0" y="59"/>
                        <a:pt x="1" y="61"/>
                        <a:pt x="1" y="63"/>
                      </a:cubicBezTo>
                      <a:cubicBezTo>
                        <a:pt x="1" y="65"/>
                        <a:pt x="1" y="67"/>
                        <a:pt x="1" y="69"/>
                      </a:cubicBezTo>
                      <a:cubicBezTo>
                        <a:pt x="1" y="72"/>
                        <a:pt x="1" y="73"/>
                        <a:pt x="1" y="73"/>
                      </a:cubicBezTo>
                      <a:cubicBezTo>
                        <a:pt x="1" y="73"/>
                        <a:pt x="1" y="73"/>
                        <a:pt x="3" y="73"/>
                      </a:cubicBezTo>
                      <a:cubicBezTo>
                        <a:pt x="4" y="74"/>
                        <a:pt x="6" y="75"/>
                        <a:pt x="7" y="77"/>
                      </a:cubicBezTo>
                      <a:cubicBezTo>
                        <a:pt x="8" y="78"/>
                        <a:pt x="9" y="80"/>
                        <a:pt x="10" y="82"/>
                      </a:cubicBezTo>
                      <a:cubicBezTo>
                        <a:pt x="10" y="83"/>
                        <a:pt x="12" y="85"/>
                        <a:pt x="13" y="86"/>
                      </a:cubicBezTo>
                      <a:cubicBezTo>
                        <a:pt x="15" y="87"/>
                        <a:pt x="17" y="89"/>
                        <a:pt x="18" y="89"/>
                      </a:cubicBezTo>
                      <a:cubicBezTo>
                        <a:pt x="18" y="90"/>
                        <a:pt x="19" y="92"/>
                        <a:pt x="19" y="94"/>
                      </a:cubicBezTo>
                      <a:cubicBezTo>
                        <a:pt x="19" y="97"/>
                        <a:pt x="20" y="99"/>
                        <a:pt x="21" y="100"/>
                      </a:cubicBezTo>
                      <a:cubicBezTo>
                        <a:pt x="22" y="101"/>
                        <a:pt x="25" y="102"/>
                        <a:pt x="26" y="102"/>
                      </a:cubicBezTo>
                      <a:cubicBezTo>
                        <a:pt x="28" y="102"/>
                        <a:pt x="29" y="101"/>
                        <a:pt x="31" y="100"/>
                      </a:cubicBezTo>
                      <a:cubicBezTo>
                        <a:pt x="32" y="100"/>
                        <a:pt x="33" y="100"/>
                        <a:pt x="34" y="100"/>
                      </a:cubicBezTo>
                      <a:cubicBezTo>
                        <a:pt x="34" y="101"/>
                        <a:pt x="35" y="103"/>
                        <a:pt x="35" y="104"/>
                      </a:cubicBezTo>
                      <a:cubicBezTo>
                        <a:pt x="35" y="105"/>
                        <a:pt x="34" y="107"/>
                        <a:pt x="33" y="109"/>
                      </a:cubicBezTo>
                      <a:cubicBezTo>
                        <a:pt x="32" y="111"/>
                        <a:pt x="33" y="113"/>
                        <a:pt x="34" y="115"/>
                      </a:cubicBezTo>
                      <a:cubicBezTo>
                        <a:pt x="36" y="116"/>
                        <a:pt x="38" y="119"/>
                        <a:pt x="38" y="121"/>
                      </a:cubicBezTo>
                      <a:cubicBezTo>
                        <a:pt x="38" y="123"/>
                        <a:pt x="39" y="126"/>
                        <a:pt x="39" y="128"/>
                      </a:cubicBezTo>
                      <a:cubicBezTo>
                        <a:pt x="39" y="130"/>
                        <a:pt x="42" y="131"/>
                        <a:pt x="45" y="132"/>
                      </a:cubicBezTo>
                      <a:cubicBezTo>
                        <a:pt x="48" y="133"/>
                        <a:pt x="50" y="135"/>
                        <a:pt x="52" y="136"/>
                      </a:cubicBezTo>
                      <a:cubicBezTo>
                        <a:pt x="54" y="138"/>
                        <a:pt x="54" y="140"/>
                        <a:pt x="52" y="140"/>
                      </a:cubicBezTo>
                      <a:cubicBezTo>
                        <a:pt x="50" y="141"/>
                        <a:pt x="49" y="144"/>
                        <a:pt x="47" y="147"/>
                      </a:cubicBezTo>
                      <a:cubicBezTo>
                        <a:pt x="46" y="148"/>
                        <a:pt x="43" y="151"/>
                        <a:pt x="42" y="152"/>
                      </a:cubicBezTo>
                      <a:cubicBezTo>
                        <a:pt x="41" y="153"/>
                        <a:pt x="39" y="154"/>
                        <a:pt x="38" y="156"/>
                      </a:cubicBezTo>
                      <a:cubicBezTo>
                        <a:pt x="36" y="159"/>
                        <a:pt x="35" y="159"/>
                        <a:pt x="35" y="159"/>
                      </a:cubicBezTo>
                      <a:cubicBezTo>
                        <a:pt x="35" y="159"/>
                        <a:pt x="37" y="161"/>
                        <a:pt x="39" y="162"/>
                      </a:cubicBezTo>
                      <a:cubicBezTo>
                        <a:pt x="41" y="163"/>
                        <a:pt x="42" y="164"/>
                        <a:pt x="44" y="165"/>
                      </a:cubicBezTo>
                      <a:cubicBezTo>
                        <a:pt x="45" y="166"/>
                        <a:pt x="48" y="168"/>
                        <a:pt x="50" y="168"/>
                      </a:cubicBezTo>
                      <a:cubicBezTo>
                        <a:pt x="51" y="169"/>
                        <a:pt x="54" y="170"/>
                        <a:pt x="55" y="170"/>
                      </a:cubicBezTo>
                      <a:cubicBezTo>
                        <a:pt x="57" y="170"/>
                        <a:pt x="59" y="169"/>
                        <a:pt x="61" y="167"/>
                      </a:cubicBezTo>
                      <a:cubicBezTo>
                        <a:pt x="62" y="165"/>
                        <a:pt x="65" y="164"/>
                        <a:pt x="66" y="165"/>
                      </a:cubicBezTo>
                      <a:cubicBezTo>
                        <a:pt x="67" y="165"/>
                        <a:pt x="69" y="165"/>
                        <a:pt x="72" y="164"/>
                      </a:cubicBezTo>
                      <a:cubicBezTo>
                        <a:pt x="75" y="163"/>
                        <a:pt x="77" y="162"/>
                        <a:pt x="78" y="162"/>
                      </a:cubicBezTo>
                      <a:cubicBezTo>
                        <a:pt x="79" y="162"/>
                        <a:pt x="80" y="163"/>
                        <a:pt x="82" y="163"/>
                      </a:cubicBezTo>
                      <a:cubicBezTo>
                        <a:pt x="83" y="163"/>
                        <a:pt x="85" y="162"/>
                        <a:pt x="87" y="162"/>
                      </a:cubicBezTo>
                      <a:cubicBezTo>
                        <a:pt x="89" y="161"/>
                        <a:pt x="92" y="161"/>
                        <a:pt x="92" y="161"/>
                      </a:cubicBezTo>
                      <a:cubicBezTo>
                        <a:pt x="94" y="162"/>
                        <a:pt x="95" y="164"/>
                        <a:pt x="95" y="166"/>
                      </a:cubicBezTo>
                      <a:cubicBezTo>
                        <a:pt x="95" y="167"/>
                        <a:pt x="94" y="169"/>
                        <a:pt x="93" y="171"/>
                      </a:cubicBezTo>
                      <a:cubicBezTo>
                        <a:pt x="92" y="172"/>
                        <a:pt x="91" y="175"/>
                        <a:pt x="92" y="177"/>
                      </a:cubicBezTo>
                      <a:cubicBezTo>
                        <a:pt x="92" y="178"/>
                        <a:pt x="93" y="179"/>
                        <a:pt x="93" y="179"/>
                      </a:cubicBezTo>
                      <a:cubicBezTo>
                        <a:pt x="94" y="179"/>
                        <a:pt x="97" y="180"/>
                        <a:pt x="99" y="181"/>
                      </a:cubicBezTo>
                      <a:cubicBezTo>
                        <a:pt x="101" y="182"/>
                        <a:pt x="104" y="181"/>
                        <a:pt x="105" y="181"/>
                      </a:cubicBezTo>
                      <a:cubicBezTo>
                        <a:pt x="107" y="179"/>
                        <a:pt x="110" y="177"/>
                        <a:pt x="110" y="177"/>
                      </a:cubicBezTo>
                      <a:cubicBezTo>
                        <a:pt x="111" y="177"/>
                        <a:pt x="113" y="177"/>
                        <a:pt x="115" y="177"/>
                      </a:cubicBezTo>
                      <a:cubicBezTo>
                        <a:pt x="117" y="177"/>
                        <a:pt x="119" y="178"/>
                        <a:pt x="121" y="179"/>
                      </a:cubicBezTo>
                      <a:cubicBezTo>
                        <a:pt x="123" y="180"/>
                        <a:pt x="126" y="181"/>
                        <a:pt x="127" y="180"/>
                      </a:cubicBezTo>
                      <a:cubicBezTo>
                        <a:pt x="129" y="178"/>
                        <a:pt x="132" y="179"/>
                        <a:pt x="133" y="182"/>
                      </a:cubicBezTo>
                      <a:cubicBezTo>
                        <a:pt x="134" y="183"/>
                        <a:pt x="135" y="184"/>
                        <a:pt x="137" y="182"/>
                      </a:cubicBezTo>
                      <a:cubicBezTo>
                        <a:pt x="139" y="181"/>
                        <a:pt x="141" y="180"/>
                        <a:pt x="142" y="179"/>
                      </a:cubicBezTo>
                      <a:cubicBezTo>
                        <a:pt x="142" y="177"/>
                        <a:pt x="143" y="175"/>
                        <a:pt x="143" y="175"/>
                      </a:cubicBezTo>
                      <a:cubicBezTo>
                        <a:pt x="142" y="174"/>
                        <a:pt x="142" y="172"/>
                        <a:pt x="142" y="171"/>
                      </a:cubicBezTo>
                      <a:cubicBezTo>
                        <a:pt x="142" y="169"/>
                        <a:pt x="142" y="169"/>
                        <a:pt x="143" y="168"/>
                      </a:cubicBezTo>
                      <a:cubicBezTo>
                        <a:pt x="143" y="167"/>
                        <a:pt x="143" y="166"/>
                        <a:pt x="143" y="164"/>
                      </a:cubicBezTo>
                      <a:cubicBezTo>
                        <a:pt x="143" y="163"/>
                        <a:pt x="142" y="160"/>
                        <a:pt x="142" y="158"/>
                      </a:cubicBezTo>
                      <a:cubicBezTo>
                        <a:pt x="141" y="157"/>
                        <a:pt x="142" y="156"/>
                        <a:pt x="144" y="156"/>
                      </a:cubicBezTo>
                      <a:cubicBezTo>
                        <a:pt x="146" y="157"/>
                        <a:pt x="149" y="157"/>
                        <a:pt x="151" y="157"/>
                      </a:cubicBezTo>
                      <a:cubicBezTo>
                        <a:pt x="154" y="158"/>
                        <a:pt x="157" y="159"/>
                        <a:pt x="158" y="160"/>
                      </a:cubicBezTo>
                      <a:cubicBezTo>
                        <a:pt x="159" y="161"/>
                        <a:pt x="160" y="162"/>
                        <a:pt x="161" y="163"/>
                      </a:cubicBezTo>
                      <a:cubicBezTo>
                        <a:pt x="162" y="163"/>
                        <a:pt x="164" y="164"/>
                        <a:pt x="166" y="164"/>
                      </a:cubicBezTo>
                      <a:cubicBezTo>
                        <a:pt x="167" y="164"/>
                        <a:pt x="170" y="165"/>
                        <a:pt x="172" y="165"/>
                      </a:cubicBezTo>
                      <a:cubicBezTo>
                        <a:pt x="173" y="165"/>
                        <a:pt x="176" y="167"/>
                        <a:pt x="178" y="169"/>
                      </a:cubicBezTo>
                      <a:cubicBezTo>
                        <a:pt x="181" y="170"/>
                        <a:pt x="183" y="172"/>
                        <a:pt x="183" y="172"/>
                      </a:cubicBezTo>
                      <a:cubicBezTo>
                        <a:pt x="183" y="172"/>
                        <a:pt x="183" y="170"/>
                        <a:pt x="184" y="168"/>
                      </a:cubicBezTo>
                      <a:cubicBezTo>
                        <a:pt x="185" y="166"/>
                        <a:pt x="186" y="163"/>
                        <a:pt x="186" y="162"/>
                      </a:cubicBezTo>
                      <a:cubicBezTo>
                        <a:pt x="186" y="160"/>
                        <a:pt x="185" y="157"/>
                        <a:pt x="183" y="156"/>
                      </a:cubicBezTo>
                      <a:cubicBezTo>
                        <a:pt x="182" y="155"/>
                        <a:pt x="182" y="153"/>
                        <a:pt x="182" y="152"/>
                      </a:cubicBezTo>
                      <a:cubicBezTo>
                        <a:pt x="183" y="152"/>
                        <a:pt x="183" y="151"/>
                        <a:pt x="181" y="150"/>
                      </a:cubicBezTo>
                      <a:cubicBezTo>
                        <a:pt x="181" y="150"/>
                        <a:pt x="179" y="149"/>
                        <a:pt x="178" y="149"/>
                      </a:cubicBezTo>
                      <a:cubicBezTo>
                        <a:pt x="176" y="148"/>
                        <a:pt x="175" y="148"/>
                        <a:pt x="175" y="147"/>
                      </a:cubicBezTo>
                      <a:cubicBezTo>
                        <a:pt x="174" y="145"/>
                        <a:pt x="173" y="144"/>
                        <a:pt x="173" y="143"/>
                      </a:cubicBezTo>
                      <a:cubicBezTo>
                        <a:pt x="172" y="143"/>
                        <a:pt x="170" y="142"/>
                        <a:pt x="168" y="141"/>
                      </a:cubicBezTo>
                      <a:cubicBezTo>
                        <a:pt x="166" y="141"/>
                        <a:pt x="164" y="138"/>
                        <a:pt x="164" y="137"/>
                      </a:cubicBezTo>
                      <a:cubicBezTo>
                        <a:pt x="165" y="134"/>
                        <a:pt x="164" y="132"/>
                        <a:pt x="164" y="130"/>
                      </a:cubicBezTo>
                      <a:cubicBezTo>
                        <a:pt x="163" y="129"/>
                        <a:pt x="162" y="128"/>
                        <a:pt x="160" y="128"/>
                      </a:cubicBezTo>
                      <a:cubicBezTo>
                        <a:pt x="157" y="128"/>
                        <a:pt x="155" y="128"/>
                        <a:pt x="154" y="129"/>
                      </a:cubicBezTo>
                      <a:cubicBezTo>
                        <a:pt x="152" y="129"/>
                        <a:pt x="150" y="128"/>
                        <a:pt x="148" y="127"/>
                      </a:cubicBezTo>
                      <a:cubicBezTo>
                        <a:pt x="147" y="125"/>
                        <a:pt x="146" y="124"/>
                        <a:pt x="145" y="123"/>
                      </a:cubicBezTo>
                      <a:cubicBezTo>
                        <a:pt x="144" y="121"/>
                        <a:pt x="141" y="120"/>
                        <a:pt x="139" y="121"/>
                      </a:cubicBezTo>
                      <a:cubicBezTo>
                        <a:pt x="137" y="121"/>
                        <a:pt x="136" y="120"/>
                        <a:pt x="135" y="119"/>
                      </a:cubicBezTo>
                      <a:cubicBezTo>
                        <a:pt x="135" y="118"/>
                        <a:pt x="134" y="116"/>
                        <a:pt x="134" y="114"/>
                      </a:cubicBezTo>
                      <a:cubicBezTo>
                        <a:pt x="134" y="111"/>
                        <a:pt x="134" y="108"/>
                        <a:pt x="134" y="106"/>
                      </a:cubicBezTo>
                      <a:cubicBezTo>
                        <a:pt x="135" y="104"/>
                        <a:pt x="135" y="102"/>
                        <a:pt x="137" y="101"/>
                      </a:cubicBezTo>
                      <a:cubicBezTo>
                        <a:pt x="139" y="101"/>
                        <a:pt x="141" y="99"/>
                        <a:pt x="142" y="99"/>
                      </a:cubicBezTo>
                      <a:cubicBezTo>
                        <a:pt x="143" y="97"/>
                        <a:pt x="143" y="96"/>
                        <a:pt x="144" y="96"/>
                      </a:cubicBezTo>
                      <a:cubicBezTo>
                        <a:pt x="145" y="96"/>
                        <a:pt x="146" y="98"/>
                        <a:pt x="146" y="99"/>
                      </a:cubicBezTo>
                      <a:cubicBezTo>
                        <a:pt x="146" y="100"/>
                        <a:pt x="147" y="102"/>
                        <a:pt x="148" y="102"/>
                      </a:cubicBezTo>
                      <a:cubicBezTo>
                        <a:pt x="150" y="101"/>
                        <a:pt x="151" y="102"/>
                        <a:pt x="152" y="102"/>
                      </a:cubicBezTo>
                      <a:cubicBezTo>
                        <a:pt x="152" y="103"/>
                        <a:pt x="154" y="104"/>
                        <a:pt x="155" y="104"/>
                      </a:cubicBezTo>
                      <a:cubicBezTo>
                        <a:pt x="155" y="104"/>
                        <a:pt x="157" y="102"/>
                        <a:pt x="158" y="100"/>
                      </a:cubicBezTo>
                      <a:cubicBezTo>
                        <a:pt x="159" y="97"/>
                        <a:pt x="161" y="95"/>
                        <a:pt x="163" y="94"/>
                      </a:cubicBezTo>
                      <a:cubicBezTo>
                        <a:pt x="166" y="93"/>
                        <a:pt x="168" y="92"/>
                        <a:pt x="170" y="91"/>
                      </a:cubicBezTo>
                      <a:cubicBezTo>
                        <a:pt x="172" y="91"/>
                        <a:pt x="174" y="90"/>
                        <a:pt x="176" y="89"/>
                      </a:cubicBezTo>
                      <a:cubicBezTo>
                        <a:pt x="176" y="89"/>
                        <a:pt x="179" y="88"/>
                        <a:pt x="181" y="88"/>
                      </a:cubicBezTo>
                      <a:cubicBezTo>
                        <a:pt x="183" y="88"/>
                        <a:pt x="184" y="87"/>
                        <a:pt x="183" y="86"/>
                      </a:cubicBezTo>
                      <a:cubicBezTo>
                        <a:pt x="183" y="84"/>
                        <a:pt x="183" y="82"/>
                        <a:pt x="184" y="81"/>
                      </a:cubicBezTo>
                      <a:cubicBezTo>
                        <a:pt x="185" y="79"/>
                        <a:pt x="188" y="78"/>
                        <a:pt x="189" y="78"/>
                      </a:cubicBezTo>
                      <a:cubicBezTo>
                        <a:pt x="191" y="79"/>
                        <a:pt x="193" y="79"/>
                        <a:pt x="194" y="79"/>
                      </a:cubicBezTo>
                      <a:cubicBezTo>
                        <a:pt x="196" y="79"/>
                        <a:pt x="199" y="78"/>
                        <a:pt x="199" y="78"/>
                      </a:cubicBezTo>
                      <a:cubicBezTo>
                        <a:pt x="200" y="78"/>
                        <a:pt x="202" y="78"/>
                        <a:pt x="203" y="76"/>
                      </a:cubicBezTo>
                      <a:cubicBezTo>
                        <a:pt x="204" y="75"/>
                        <a:pt x="205" y="72"/>
                        <a:pt x="206" y="71"/>
                      </a:cubicBezTo>
                      <a:cubicBezTo>
                        <a:pt x="206" y="70"/>
                        <a:pt x="207" y="69"/>
                        <a:pt x="209" y="69"/>
                      </a:cubicBezTo>
                      <a:cubicBezTo>
                        <a:pt x="211" y="69"/>
                        <a:pt x="214" y="69"/>
                        <a:pt x="215" y="69"/>
                      </a:cubicBezTo>
                      <a:cubicBezTo>
                        <a:pt x="216" y="69"/>
                        <a:pt x="218" y="68"/>
                        <a:pt x="219" y="66"/>
                      </a:cubicBezTo>
                      <a:cubicBezTo>
                        <a:pt x="220" y="64"/>
                        <a:pt x="222" y="63"/>
                        <a:pt x="222" y="62"/>
                      </a:cubicBezTo>
                      <a:cubicBezTo>
                        <a:pt x="222" y="62"/>
                        <a:pt x="224" y="59"/>
                        <a:pt x="225" y="58"/>
                      </a:cubicBezTo>
                      <a:cubicBezTo>
                        <a:pt x="226" y="56"/>
                        <a:pt x="228" y="52"/>
                        <a:pt x="230" y="50"/>
                      </a:cubicBezTo>
                      <a:cubicBezTo>
                        <a:pt x="231" y="48"/>
                        <a:pt x="233" y="46"/>
                        <a:pt x="233" y="44"/>
                      </a:cubicBezTo>
                      <a:cubicBezTo>
                        <a:pt x="233" y="42"/>
                        <a:pt x="232" y="40"/>
                        <a:pt x="232" y="39"/>
                      </a:cubicBezTo>
                      <a:cubicBezTo>
                        <a:pt x="231" y="37"/>
                        <a:pt x="232" y="35"/>
                        <a:pt x="235" y="34"/>
                      </a:cubicBezTo>
                      <a:cubicBezTo>
                        <a:pt x="236" y="34"/>
                        <a:pt x="237" y="32"/>
                        <a:pt x="236" y="29"/>
                      </a:cubicBezTo>
                      <a:cubicBezTo>
                        <a:pt x="235" y="28"/>
                        <a:pt x="235" y="24"/>
                        <a:pt x="235" y="21"/>
                      </a:cubicBezTo>
                      <a:cubicBezTo>
                        <a:pt x="236" y="18"/>
                        <a:pt x="235" y="16"/>
                        <a:pt x="234" y="14"/>
                      </a:cubicBezTo>
                      <a:cubicBezTo>
                        <a:pt x="232" y="13"/>
                        <a:pt x="230" y="12"/>
                        <a:pt x="230" y="9"/>
                      </a:cubicBezTo>
                      <a:cubicBezTo>
                        <a:pt x="230" y="8"/>
                        <a:pt x="230" y="6"/>
                        <a:pt x="231" y="5"/>
                      </a:cubicBezTo>
                      <a:cubicBezTo>
                        <a:pt x="231" y="5"/>
                        <a:pt x="229" y="4"/>
                        <a:pt x="227" y="4"/>
                      </a:cubicBezTo>
                      <a:cubicBezTo>
                        <a:pt x="225" y="3"/>
                        <a:pt x="223" y="3"/>
                        <a:pt x="221" y="3"/>
                      </a:cubicBezTo>
                      <a:cubicBezTo>
                        <a:pt x="220" y="2"/>
                        <a:pt x="219" y="1"/>
                        <a:pt x="217" y="0"/>
                      </a:cubicBezTo>
                      <a:cubicBezTo>
                        <a:pt x="216" y="4"/>
                        <a:pt x="216" y="4"/>
                        <a:pt x="216" y="4"/>
                      </a:cubicBezTo>
                      <a:cubicBezTo>
                        <a:pt x="216" y="4"/>
                        <a:pt x="214" y="5"/>
                        <a:pt x="213" y="5"/>
                      </a:cubicBezTo>
                      <a:cubicBezTo>
                        <a:pt x="211" y="6"/>
                        <a:pt x="209" y="8"/>
                        <a:pt x="208" y="9"/>
                      </a:cubicBezTo>
                      <a:cubicBezTo>
                        <a:pt x="207" y="10"/>
                        <a:pt x="205" y="12"/>
                        <a:pt x="203" y="14"/>
                      </a:cubicBezTo>
                      <a:cubicBezTo>
                        <a:pt x="201" y="16"/>
                        <a:pt x="199" y="18"/>
                        <a:pt x="198" y="19"/>
                      </a:cubicBezTo>
                      <a:cubicBezTo>
                        <a:pt x="197" y="20"/>
                        <a:pt x="196" y="22"/>
                        <a:pt x="196" y="24"/>
                      </a:cubicBezTo>
                      <a:cubicBezTo>
                        <a:pt x="196" y="25"/>
                        <a:pt x="195" y="30"/>
                        <a:pt x="193" y="35"/>
                      </a:cubicBezTo>
                      <a:cubicBezTo>
                        <a:pt x="193" y="35"/>
                        <a:pt x="193" y="35"/>
                        <a:pt x="195" y="35"/>
                      </a:cubicBezTo>
                      <a:cubicBezTo>
                        <a:pt x="195" y="35"/>
                        <a:pt x="195" y="35"/>
                        <a:pt x="195" y="35"/>
                      </a:cubicBezTo>
                      <a:cubicBezTo>
                        <a:pt x="194" y="39"/>
                        <a:pt x="191" y="42"/>
                        <a:pt x="190" y="42"/>
                      </a:cubicBezTo>
                      <a:cubicBezTo>
                        <a:pt x="188" y="42"/>
                        <a:pt x="187" y="42"/>
                        <a:pt x="188" y="43"/>
                      </a:cubicBezTo>
                      <a:cubicBezTo>
                        <a:pt x="188" y="44"/>
                        <a:pt x="186" y="44"/>
                        <a:pt x="184" y="44"/>
                      </a:cubicBezTo>
                      <a:cubicBezTo>
                        <a:pt x="182" y="44"/>
                        <a:pt x="179" y="44"/>
                        <a:pt x="179" y="44"/>
                      </a:cubicBezTo>
                      <a:cubicBezTo>
                        <a:pt x="177" y="44"/>
                        <a:pt x="174" y="44"/>
                        <a:pt x="172" y="44"/>
                      </a:cubicBezTo>
                      <a:cubicBezTo>
                        <a:pt x="171" y="44"/>
                        <a:pt x="169" y="45"/>
                        <a:pt x="168" y="45"/>
                      </a:cubicBezTo>
                      <a:cubicBezTo>
                        <a:pt x="167" y="46"/>
                        <a:pt x="166" y="48"/>
                        <a:pt x="165" y="50"/>
                      </a:cubicBezTo>
                      <a:cubicBezTo>
                        <a:pt x="165" y="51"/>
                        <a:pt x="164" y="54"/>
                        <a:pt x="164" y="55"/>
                      </a:cubicBezTo>
                      <a:cubicBezTo>
                        <a:pt x="163" y="57"/>
                        <a:pt x="162" y="57"/>
                        <a:pt x="161" y="57"/>
                      </a:cubicBezTo>
                      <a:cubicBezTo>
                        <a:pt x="160" y="56"/>
                        <a:pt x="158" y="55"/>
                        <a:pt x="157" y="55"/>
                      </a:cubicBezTo>
                      <a:cubicBezTo>
                        <a:pt x="156" y="55"/>
                        <a:pt x="155" y="54"/>
                        <a:pt x="155" y="53"/>
                      </a:cubicBezTo>
                      <a:cubicBezTo>
                        <a:pt x="154" y="53"/>
                        <a:pt x="154" y="51"/>
                        <a:pt x="154" y="50"/>
                      </a:cubicBezTo>
                      <a:cubicBezTo>
                        <a:pt x="154" y="48"/>
                        <a:pt x="153" y="48"/>
                        <a:pt x="152" y="47"/>
                      </a:cubicBezTo>
                      <a:cubicBezTo>
                        <a:pt x="152" y="47"/>
                        <a:pt x="150" y="46"/>
                        <a:pt x="148" y="46"/>
                      </a:cubicBezTo>
                      <a:cubicBezTo>
                        <a:pt x="147" y="46"/>
                        <a:pt x="145" y="44"/>
                        <a:pt x="145" y="43"/>
                      </a:cubicBezTo>
                      <a:cubicBezTo>
                        <a:pt x="145" y="43"/>
                        <a:pt x="145" y="43"/>
                        <a:pt x="145" y="41"/>
                      </a:cubicBezTo>
                      <a:cubicBezTo>
                        <a:pt x="145" y="40"/>
                        <a:pt x="145" y="40"/>
                        <a:pt x="145" y="40"/>
                      </a:cubicBezTo>
                      <a:cubicBezTo>
                        <a:pt x="142" y="39"/>
                        <a:pt x="137" y="39"/>
                        <a:pt x="137" y="39"/>
                      </a:cubicBezTo>
                      <a:cubicBezTo>
                        <a:pt x="135" y="39"/>
                        <a:pt x="133" y="39"/>
                        <a:pt x="132" y="38"/>
                      </a:cubicBezTo>
                      <a:cubicBezTo>
                        <a:pt x="131" y="38"/>
                        <a:pt x="129" y="37"/>
                        <a:pt x="126" y="36"/>
                      </a:cubicBezTo>
                      <a:cubicBezTo>
                        <a:pt x="126" y="36"/>
                        <a:pt x="126" y="36"/>
                        <a:pt x="124" y="36"/>
                      </a:cubicBezTo>
                      <a:cubicBezTo>
                        <a:pt x="123" y="36"/>
                        <a:pt x="123" y="36"/>
                        <a:pt x="123" y="36"/>
                      </a:cubicBezTo>
                      <a:cubicBezTo>
                        <a:pt x="121" y="40"/>
                        <a:pt x="120" y="43"/>
                        <a:pt x="119" y="45"/>
                      </a:cubicBezTo>
                      <a:cubicBezTo>
                        <a:pt x="118" y="46"/>
                        <a:pt x="117" y="48"/>
                        <a:pt x="115" y="48"/>
                      </a:cubicBezTo>
                      <a:cubicBezTo>
                        <a:pt x="114" y="48"/>
                        <a:pt x="109" y="50"/>
                        <a:pt x="105" y="51"/>
                      </a:cubicBezTo>
                      <a:cubicBezTo>
                        <a:pt x="105" y="51"/>
                        <a:pt x="105" y="51"/>
                        <a:pt x="103" y="51"/>
                      </a:cubicBezTo>
                      <a:cubicBezTo>
                        <a:pt x="102" y="51"/>
                        <a:pt x="102" y="51"/>
                        <a:pt x="102" y="51"/>
                      </a:cubicBezTo>
                      <a:cubicBezTo>
                        <a:pt x="99" y="53"/>
                        <a:pt x="96" y="56"/>
                        <a:pt x="94" y="57"/>
                      </a:cubicBezTo>
                      <a:cubicBezTo>
                        <a:pt x="91" y="59"/>
                        <a:pt x="89" y="60"/>
                        <a:pt x="87" y="61"/>
                      </a:cubicBezTo>
                      <a:cubicBezTo>
                        <a:pt x="85" y="61"/>
                        <a:pt x="83" y="61"/>
                        <a:pt x="82" y="61"/>
                      </a:cubicBezTo>
                      <a:cubicBezTo>
                        <a:pt x="82" y="60"/>
                        <a:pt x="80" y="59"/>
                        <a:pt x="79" y="59"/>
                      </a:cubicBezTo>
                      <a:cubicBezTo>
                        <a:pt x="79" y="58"/>
                        <a:pt x="78" y="56"/>
                        <a:pt x="78" y="54"/>
                      </a:cubicBezTo>
                      <a:cubicBezTo>
                        <a:pt x="78" y="54"/>
                        <a:pt x="78" y="54"/>
                        <a:pt x="78" y="54"/>
                      </a:cubicBezTo>
                      <a:cubicBezTo>
                        <a:pt x="78" y="53"/>
                        <a:pt x="78" y="53"/>
                        <a:pt x="78" y="53"/>
                      </a:cubicBezTo>
                      <a:cubicBezTo>
                        <a:pt x="76" y="53"/>
                        <a:pt x="73" y="54"/>
                        <a:pt x="73" y="54"/>
                      </a:cubicBezTo>
                      <a:cubicBezTo>
                        <a:pt x="73" y="55"/>
                        <a:pt x="71" y="55"/>
                        <a:pt x="69" y="57"/>
                      </a:cubicBezTo>
                      <a:cubicBezTo>
                        <a:pt x="68" y="58"/>
                        <a:pt x="65" y="60"/>
                        <a:pt x="64" y="61"/>
                      </a:cubicBezTo>
                      <a:cubicBezTo>
                        <a:pt x="63" y="62"/>
                        <a:pt x="61" y="63"/>
                        <a:pt x="60" y="63"/>
                      </a:cubicBezTo>
                      <a:cubicBezTo>
                        <a:pt x="59" y="63"/>
                        <a:pt x="57" y="63"/>
                        <a:pt x="57" y="63"/>
                      </a:cubicBezTo>
                      <a:cubicBezTo>
                        <a:pt x="57" y="63"/>
                        <a:pt x="56" y="63"/>
                        <a:pt x="54" y="62"/>
                      </a:cubicBezTo>
                      <a:cubicBezTo>
                        <a:pt x="53" y="61"/>
                        <a:pt x="52" y="60"/>
                        <a:pt x="51" y="59"/>
                      </a:cubicBezTo>
                      <a:cubicBezTo>
                        <a:pt x="50" y="59"/>
                        <a:pt x="49" y="57"/>
                        <a:pt x="48" y="55"/>
                      </a:cubicBezTo>
                      <a:cubicBezTo>
                        <a:pt x="48" y="54"/>
                        <a:pt x="47" y="54"/>
                        <a:pt x="46" y="54"/>
                      </a:cubicBezTo>
                      <a:cubicBezTo>
                        <a:pt x="45" y="54"/>
                        <a:pt x="43" y="54"/>
                        <a:pt x="41" y="54"/>
                      </a:cubicBezTo>
                      <a:cubicBezTo>
                        <a:pt x="40" y="54"/>
                        <a:pt x="38" y="53"/>
                        <a:pt x="37" y="53"/>
                      </a:cubicBezTo>
                      <a:cubicBezTo>
                        <a:pt x="37" y="52"/>
                        <a:pt x="35" y="51"/>
                        <a:pt x="34" y="51"/>
                      </a:cubicBezTo>
                      <a:cubicBezTo>
                        <a:pt x="33" y="51"/>
                        <a:pt x="32" y="51"/>
                        <a:pt x="31" y="51"/>
                      </a:cubicBezTo>
                      <a:cubicBezTo>
                        <a:pt x="31" y="51"/>
                        <a:pt x="30" y="51"/>
                        <a:pt x="30" y="51"/>
                      </a:cubicBezTo>
                      <a:cubicBezTo>
                        <a:pt x="29" y="51"/>
                        <a:pt x="27" y="52"/>
                        <a:pt x="25" y="52"/>
                      </a:cubicBezTo>
                      <a:cubicBezTo>
                        <a:pt x="23" y="53"/>
                        <a:pt x="20" y="53"/>
                        <a:pt x="18" y="53"/>
                      </a:cubicBezTo>
                      <a:cubicBezTo>
                        <a:pt x="15" y="54"/>
                        <a:pt x="13" y="54"/>
                        <a:pt x="12" y="54"/>
                      </a:cubicBezTo>
                      <a:cubicBezTo>
                        <a:pt x="11" y="54"/>
                        <a:pt x="8" y="54"/>
                        <a:pt x="7" y="54"/>
                      </a:cubicBezTo>
                      <a:cubicBezTo>
                        <a:pt x="7" y="54"/>
                        <a:pt x="6" y="54"/>
                        <a:pt x="5" y="53"/>
                      </a:cubicBezTo>
                      <a:cubicBezTo>
                        <a:pt x="5" y="52"/>
                        <a:pt x="5" y="52"/>
                        <a:pt x="5" y="52"/>
                      </a:cubicBezTo>
                      <a:cubicBezTo>
                        <a:pt x="5" y="53"/>
                        <a:pt x="5" y="53"/>
                        <a:pt x="5" y="53"/>
                      </a:cubicBezTo>
                      <a:cubicBezTo>
                        <a:pt x="4" y="53"/>
                        <a:pt x="4" y="53"/>
                        <a:pt x="4" y="53"/>
                      </a:cubicBezTo>
                      <a:cubicBezTo>
                        <a:pt x="2" y="54"/>
                        <a:pt x="0" y="56"/>
                        <a:pt x="0" y="58"/>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1218870">
                    <a:defRPr/>
                  </a:pPr>
                  <a:endParaRPr lang="ro-RO" sz="2000">
                    <a:solidFill>
                      <a:sysClr val="windowText" lastClr="000000"/>
                    </a:solidFill>
                    <a:latin typeface="Trebuchet MS" panose="020B0703020202090204" pitchFamily="34" charset="0"/>
                    <a:cs typeface="Arial" panose="020B0604020202020204" pitchFamily="34" charset="0"/>
                  </a:endParaRPr>
                </a:p>
              </p:txBody>
            </p:sp>
            <p:sp>
              <p:nvSpPr>
                <p:cNvPr id="45" name="Freeform 49">
                  <a:extLst>
                    <a:ext uri="{FF2B5EF4-FFF2-40B4-BE49-F238E27FC236}">
                      <a16:creationId xmlns:a16="http://schemas.microsoft.com/office/drawing/2014/main" id="{9C09C842-3FEB-A659-86D7-283A1BA7E74B}"/>
                    </a:ext>
                  </a:extLst>
                </p:cNvPr>
                <p:cNvSpPr>
                  <a:spLocks/>
                </p:cNvSpPr>
                <p:nvPr/>
              </p:nvSpPr>
              <p:spPr bwMode="auto">
                <a:xfrm>
                  <a:off x="4783034" y="1074856"/>
                  <a:ext cx="681795" cy="495852"/>
                </a:xfrm>
                <a:custGeom>
                  <a:avLst/>
                  <a:gdLst/>
                  <a:ahLst/>
                  <a:cxnLst>
                    <a:cxn ang="0">
                      <a:pos x="327" y="173"/>
                    </a:cxn>
                    <a:cxn ang="0">
                      <a:pos x="318" y="179"/>
                    </a:cxn>
                    <a:cxn ang="0">
                      <a:pos x="317" y="189"/>
                    </a:cxn>
                    <a:cxn ang="0">
                      <a:pos x="318" y="202"/>
                    </a:cxn>
                    <a:cxn ang="0">
                      <a:pos x="322" y="208"/>
                    </a:cxn>
                    <a:cxn ang="0">
                      <a:pos x="325" y="211"/>
                    </a:cxn>
                    <a:cxn ang="0">
                      <a:pos x="327" y="222"/>
                    </a:cxn>
                    <a:cxn ang="0">
                      <a:pos x="339" y="229"/>
                    </a:cxn>
                    <a:cxn ang="0">
                      <a:pos x="345" y="235"/>
                    </a:cxn>
                    <a:cxn ang="0">
                      <a:pos x="347" y="245"/>
                    </a:cxn>
                    <a:cxn ang="0">
                      <a:pos x="351" y="252"/>
                    </a:cxn>
                    <a:cxn ang="0">
                      <a:pos x="349" y="261"/>
                    </a:cxn>
                    <a:cxn ang="0">
                      <a:pos x="341" y="266"/>
                    </a:cxn>
                    <a:cxn ang="0">
                      <a:pos x="333" y="271"/>
                    </a:cxn>
                    <a:cxn ang="0">
                      <a:pos x="321" y="273"/>
                    </a:cxn>
                    <a:cxn ang="0">
                      <a:pos x="315" y="264"/>
                    </a:cxn>
                    <a:cxn ang="0">
                      <a:pos x="306" y="263"/>
                    </a:cxn>
                    <a:cxn ang="0">
                      <a:pos x="300" y="264"/>
                    </a:cxn>
                    <a:cxn ang="0">
                      <a:pos x="291" y="264"/>
                    </a:cxn>
                    <a:cxn ang="0">
                      <a:pos x="297" y="255"/>
                    </a:cxn>
                    <a:cxn ang="0">
                      <a:pos x="291" y="252"/>
                    </a:cxn>
                    <a:cxn ang="0">
                      <a:pos x="283" y="259"/>
                    </a:cxn>
                    <a:cxn ang="0">
                      <a:pos x="275" y="256"/>
                    </a:cxn>
                    <a:cxn ang="0">
                      <a:pos x="273" y="247"/>
                    </a:cxn>
                    <a:cxn ang="0">
                      <a:pos x="264" y="238"/>
                    </a:cxn>
                    <a:cxn ang="0">
                      <a:pos x="251" y="243"/>
                    </a:cxn>
                    <a:cxn ang="0">
                      <a:pos x="237" y="241"/>
                    </a:cxn>
                    <a:cxn ang="0">
                      <a:pos x="223" y="232"/>
                    </a:cxn>
                    <a:cxn ang="0">
                      <a:pos x="211" y="226"/>
                    </a:cxn>
                    <a:cxn ang="0">
                      <a:pos x="197" y="228"/>
                    </a:cxn>
                    <a:cxn ang="0">
                      <a:pos x="187" y="235"/>
                    </a:cxn>
                    <a:cxn ang="0">
                      <a:pos x="176" y="240"/>
                    </a:cxn>
                    <a:cxn ang="0">
                      <a:pos x="170" y="241"/>
                    </a:cxn>
                    <a:cxn ang="0">
                      <a:pos x="175" y="254"/>
                    </a:cxn>
                    <a:cxn ang="0">
                      <a:pos x="173" y="265"/>
                    </a:cxn>
                    <a:cxn ang="0">
                      <a:pos x="165" y="266"/>
                    </a:cxn>
                    <a:cxn ang="0">
                      <a:pos x="154" y="272"/>
                    </a:cxn>
                    <a:cxn ang="0">
                      <a:pos x="146" y="272"/>
                    </a:cxn>
                    <a:cxn ang="0">
                      <a:pos x="138" y="271"/>
                    </a:cxn>
                    <a:cxn ang="0">
                      <a:pos x="129" y="268"/>
                    </a:cxn>
                    <a:cxn ang="0">
                      <a:pos x="121" y="268"/>
                    </a:cxn>
                    <a:cxn ang="0">
                      <a:pos x="112" y="262"/>
                    </a:cxn>
                    <a:cxn ang="0">
                      <a:pos x="112" y="251"/>
                    </a:cxn>
                    <a:cxn ang="0">
                      <a:pos x="108" y="247"/>
                    </a:cxn>
                    <a:cxn ang="0">
                      <a:pos x="96" y="246"/>
                    </a:cxn>
                    <a:cxn ang="0">
                      <a:pos x="94" y="236"/>
                    </a:cxn>
                    <a:cxn ang="0">
                      <a:pos x="47" y="208"/>
                    </a:cxn>
                    <a:cxn ang="0">
                      <a:pos x="43" y="147"/>
                    </a:cxn>
                    <a:cxn ang="0">
                      <a:pos x="61" y="103"/>
                    </a:cxn>
                    <a:cxn ang="0">
                      <a:pos x="21" y="72"/>
                    </a:cxn>
                    <a:cxn ang="0">
                      <a:pos x="17" y="38"/>
                    </a:cxn>
                    <a:cxn ang="0">
                      <a:pos x="76" y="17"/>
                    </a:cxn>
                    <a:cxn ang="0">
                      <a:pos x="138" y="18"/>
                    </a:cxn>
                    <a:cxn ang="0">
                      <a:pos x="173" y="44"/>
                    </a:cxn>
                    <a:cxn ang="0">
                      <a:pos x="221" y="82"/>
                    </a:cxn>
                    <a:cxn ang="0">
                      <a:pos x="278" y="76"/>
                    </a:cxn>
                    <a:cxn ang="0">
                      <a:pos x="338" y="69"/>
                    </a:cxn>
                    <a:cxn ang="0">
                      <a:pos x="368" y="116"/>
                    </a:cxn>
                    <a:cxn ang="0">
                      <a:pos x="342" y="153"/>
                    </a:cxn>
                    <a:cxn ang="0">
                      <a:pos x="328" y="170"/>
                    </a:cxn>
                  </a:cxnLst>
                  <a:rect l="0" t="0" r="r" b="b"/>
                  <a:pathLst>
                    <a:path w="378" h="274">
                      <a:moveTo>
                        <a:pt x="328" y="170"/>
                      </a:moveTo>
                      <a:cubicBezTo>
                        <a:pt x="328" y="171"/>
                        <a:pt x="327" y="173"/>
                        <a:pt x="327" y="173"/>
                      </a:cubicBezTo>
                      <a:cubicBezTo>
                        <a:pt x="326" y="174"/>
                        <a:pt x="325" y="175"/>
                        <a:pt x="323" y="176"/>
                      </a:cubicBezTo>
                      <a:cubicBezTo>
                        <a:pt x="322" y="177"/>
                        <a:pt x="320" y="178"/>
                        <a:pt x="318" y="179"/>
                      </a:cubicBezTo>
                      <a:cubicBezTo>
                        <a:pt x="318" y="180"/>
                        <a:pt x="317" y="181"/>
                        <a:pt x="317" y="183"/>
                      </a:cubicBezTo>
                      <a:cubicBezTo>
                        <a:pt x="316" y="185"/>
                        <a:pt x="317" y="187"/>
                        <a:pt x="317" y="189"/>
                      </a:cubicBezTo>
                      <a:cubicBezTo>
                        <a:pt x="318" y="191"/>
                        <a:pt x="318" y="194"/>
                        <a:pt x="318" y="196"/>
                      </a:cubicBezTo>
                      <a:cubicBezTo>
                        <a:pt x="318" y="198"/>
                        <a:pt x="318" y="201"/>
                        <a:pt x="318" y="202"/>
                      </a:cubicBezTo>
                      <a:cubicBezTo>
                        <a:pt x="318" y="204"/>
                        <a:pt x="319" y="206"/>
                        <a:pt x="319" y="207"/>
                      </a:cubicBezTo>
                      <a:cubicBezTo>
                        <a:pt x="319" y="208"/>
                        <a:pt x="321" y="208"/>
                        <a:pt x="322" y="208"/>
                      </a:cubicBezTo>
                      <a:cubicBezTo>
                        <a:pt x="324" y="207"/>
                        <a:pt x="326" y="206"/>
                        <a:pt x="326" y="206"/>
                      </a:cubicBezTo>
                      <a:cubicBezTo>
                        <a:pt x="326" y="206"/>
                        <a:pt x="325" y="208"/>
                        <a:pt x="325" y="211"/>
                      </a:cubicBezTo>
                      <a:cubicBezTo>
                        <a:pt x="324" y="213"/>
                        <a:pt x="324" y="216"/>
                        <a:pt x="325" y="217"/>
                      </a:cubicBezTo>
                      <a:cubicBezTo>
                        <a:pt x="325" y="219"/>
                        <a:pt x="326" y="221"/>
                        <a:pt x="327" y="222"/>
                      </a:cubicBezTo>
                      <a:cubicBezTo>
                        <a:pt x="328" y="223"/>
                        <a:pt x="330" y="225"/>
                        <a:pt x="332" y="226"/>
                      </a:cubicBezTo>
                      <a:cubicBezTo>
                        <a:pt x="335" y="227"/>
                        <a:pt x="338" y="228"/>
                        <a:pt x="339" y="229"/>
                      </a:cubicBezTo>
                      <a:cubicBezTo>
                        <a:pt x="340" y="229"/>
                        <a:pt x="342" y="230"/>
                        <a:pt x="344" y="230"/>
                      </a:cubicBezTo>
                      <a:cubicBezTo>
                        <a:pt x="345" y="231"/>
                        <a:pt x="346" y="233"/>
                        <a:pt x="345" y="235"/>
                      </a:cubicBezTo>
                      <a:cubicBezTo>
                        <a:pt x="345" y="235"/>
                        <a:pt x="344" y="238"/>
                        <a:pt x="345" y="240"/>
                      </a:cubicBezTo>
                      <a:cubicBezTo>
                        <a:pt x="345" y="241"/>
                        <a:pt x="347" y="244"/>
                        <a:pt x="347" y="245"/>
                      </a:cubicBezTo>
                      <a:cubicBezTo>
                        <a:pt x="348" y="245"/>
                        <a:pt x="349" y="247"/>
                        <a:pt x="350" y="249"/>
                      </a:cubicBezTo>
                      <a:cubicBezTo>
                        <a:pt x="350" y="250"/>
                        <a:pt x="351" y="252"/>
                        <a:pt x="351" y="252"/>
                      </a:cubicBezTo>
                      <a:cubicBezTo>
                        <a:pt x="352" y="253"/>
                        <a:pt x="352" y="255"/>
                        <a:pt x="352" y="256"/>
                      </a:cubicBezTo>
                      <a:cubicBezTo>
                        <a:pt x="351" y="257"/>
                        <a:pt x="350" y="260"/>
                        <a:pt x="349" y="261"/>
                      </a:cubicBezTo>
                      <a:cubicBezTo>
                        <a:pt x="348" y="262"/>
                        <a:pt x="346" y="264"/>
                        <a:pt x="345" y="264"/>
                      </a:cubicBezTo>
                      <a:cubicBezTo>
                        <a:pt x="344" y="265"/>
                        <a:pt x="342" y="266"/>
                        <a:pt x="341" y="266"/>
                      </a:cubicBezTo>
                      <a:cubicBezTo>
                        <a:pt x="340" y="266"/>
                        <a:pt x="337" y="267"/>
                        <a:pt x="335" y="268"/>
                      </a:cubicBezTo>
                      <a:cubicBezTo>
                        <a:pt x="335" y="269"/>
                        <a:pt x="333" y="270"/>
                        <a:pt x="333" y="271"/>
                      </a:cubicBezTo>
                      <a:cubicBezTo>
                        <a:pt x="332" y="272"/>
                        <a:pt x="330" y="274"/>
                        <a:pt x="328" y="274"/>
                      </a:cubicBezTo>
                      <a:cubicBezTo>
                        <a:pt x="325" y="274"/>
                        <a:pt x="322" y="274"/>
                        <a:pt x="321" y="273"/>
                      </a:cubicBezTo>
                      <a:cubicBezTo>
                        <a:pt x="320" y="272"/>
                        <a:pt x="319" y="271"/>
                        <a:pt x="318" y="270"/>
                      </a:cubicBezTo>
                      <a:cubicBezTo>
                        <a:pt x="316" y="268"/>
                        <a:pt x="315" y="266"/>
                        <a:pt x="315" y="264"/>
                      </a:cubicBezTo>
                      <a:cubicBezTo>
                        <a:pt x="315" y="262"/>
                        <a:pt x="314" y="261"/>
                        <a:pt x="312" y="262"/>
                      </a:cubicBezTo>
                      <a:cubicBezTo>
                        <a:pt x="309" y="262"/>
                        <a:pt x="307" y="262"/>
                        <a:pt x="306" y="263"/>
                      </a:cubicBezTo>
                      <a:cubicBezTo>
                        <a:pt x="304" y="263"/>
                        <a:pt x="302" y="263"/>
                        <a:pt x="301" y="263"/>
                      </a:cubicBezTo>
                      <a:cubicBezTo>
                        <a:pt x="301" y="263"/>
                        <a:pt x="300" y="264"/>
                        <a:pt x="300" y="264"/>
                      </a:cubicBezTo>
                      <a:cubicBezTo>
                        <a:pt x="300" y="264"/>
                        <a:pt x="298" y="264"/>
                        <a:pt x="295" y="264"/>
                      </a:cubicBezTo>
                      <a:cubicBezTo>
                        <a:pt x="293" y="265"/>
                        <a:pt x="291" y="265"/>
                        <a:pt x="291" y="264"/>
                      </a:cubicBezTo>
                      <a:cubicBezTo>
                        <a:pt x="292" y="262"/>
                        <a:pt x="293" y="260"/>
                        <a:pt x="294" y="259"/>
                      </a:cubicBezTo>
                      <a:cubicBezTo>
                        <a:pt x="296" y="259"/>
                        <a:pt x="297" y="256"/>
                        <a:pt x="297" y="255"/>
                      </a:cubicBezTo>
                      <a:cubicBezTo>
                        <a:pt x="297" y="253"/>
                        <a:pt x="296" y="252"/>
                        <a:pt x="296" y="251"/>
                      </a:cubicBezTo>
                      <a:cubicBezTo>
                        <a:pt x="295" y="251"/>
                        <a:pt x="293" y="251"/>
                        <a:pt x="291" y="252"/>
                      </a:cubicBezTo>
                      <a:cubicBezTo>
                        <a:pt x="290" y="253"/>
                        <a:pt x="288" y="255"/>
                        <a:pt x="287" y="255"/>
                      </a:cubicBezTo>
                      <a:cubicBezTo>
                        <a:pt x="285" y="256"/>
                        <a:pt x="283" y="258"/>
                        <a:pt x="283" y="259"/>
                      </a:cubicBezTo>
                      <a:cubicBezTo>
                        <a:pt x="281" y="260"/>
                        <a:pt x="279" y="260"/>
                        <a:pt x="278" y="259"/>
                      </a:cubicBezTo>
                      <a:cubicBezTo>
                        <a:pt x="278" y="258"/>
                        <a:pt x="276" y="257"/>
                        <a:pt x="275" y="256"/>
                      </a:cubicBezTo>
                      <a:cubicBezTo>
                        <a:pt x="275" y="255"/>
                        <a:pt x="274" y="253"/>
                        <a:pt x="274" y="252"/>
                      </a:cubicBezTo>
                      <a:cubicBezTo>
                        <a:pt x="274" y="251"/>
                        <a:pt x="274" y="249"/>
                        <a:pt x="273" y="247"/>
                      </a:cubicBezTo>
                      <a:cubicBezTo>
                        <a:pt x="272" y="245"/>
                        <a:pt x="269" y="242"/>
                        <a:pt x="268" y="242"/>
                      </a:cubicBezTo>
                      <a:cubicBezTo>
                        <a:pt x="266" y="240"/>
                        <a:pt x="265" y="238"/>
                        <a:pt x="264" y="238"/>
                      </a:cubicBezTo>
                      <a:cubicBezTo>
                        <a:pt x="264" y="237"/>
                        <a:pt x="261" y="237"/>
                        <a:pt x="258" y="239"/>
                      </a:cubicBezTo>
                      <a:cubicBezTo>
                        <a:pt x="256" y="240"/>
                        <a:pt x="253" y="242"/>
                        <a:pt x="251" y="243"/>
                      </a:cubicBezTo>
                      <a:cubicBezTo>
                        <a:pt x="249" y="243"/>
                        <a:pt x="246" y="244"/>
                        <a:pt x="243" y="243"/>
                      </a:cubicBezTo>
                      <a:cubicBezTo>
                        <a:pt x="241" y="243"/>
                        <a:pt x="238" y="242"/>
                        <a:pt x="237" y="241"/>
                      </a:cubicBezTo>
                      <a:cubicBezTo>
                        <a:pt x="235" y="240"/>
                        <a:pt x="231" y="238"/>
                        <a:pt x="230" y="237"/>
                      </a:cubicBezTo>
                      <a:cubicBezTo>
                        <a:pt x="228" y="236"/>
                        <a:pt x="225" y="233"/>
                        <a:pt x="223" y="232"/>
                      </a:cubicBezTo>
                      <a:cubicBezTo>
                        <a:pt x="221" y="231"/>
                        <a:pt x="220" y="229"/>
                        <a:pt x="218" y="228"/>
                      </a:cubicBezTo>
                      <a:cubicBezTo>
                        <a:pt x="216" y="227"/>
                        <a:pt x="213" y="226"/>
                        <a:pt x="211" y="226"/>
                      </a:cubicBezTo>
                      <a:cubicBezTo>
                        <a:pt x="208" y="225"/>
                        <a:pt x="205" y="225"/>
                        <a:pt x="204" y="225"/>
                      </a:cubicBezTo>
                      <a:cubicBezTo>
                        <a:pt x="202" y="225"/>
                        <a:pt x="199" y="226"/>
                        <a:pt x="197" y="228"/>
                      </a:cubicBezTo>
                      <a:cubicBezTo>
                        <a:pt x="196" y="231"/>
                        <a:pt x="193" y="232"/>
                        <a:pt x="191" y="232"/>
                      </a:cubicBezTo>
                      <a:cubicBezTo>
                        <a:pt x="189" y="233"/>
                        <a:pt x="188" y="234"/>
                        <a:pt x="187" y="235"/>
                      </a:cubicBezTo>
                      <a:cubicBezTo>
                        <a:pt x="185" y="236"/>
                        <a:pt x="183" y="238"/>
                        <a:pt x="181" y="239"/>
                      </a:cubicBezTo>
                      <a:cubicBezTo>
                        <a:pt x="180" y="240"/>
                        <a:pt x="177" y="241"/>
                        <a:pt x="176" y="240"/>
                      </a:cubicBezTo>
                      <a:cubicBezTo>
                        <a:pt x="175" y="240"/>
                        <a:pt x="173" y="240"/>
                        <a:pt x="171" y="240"/>
                      </a:cubicBezTo>
                      <a:cubicBezTo>
                        <a:pt x="170" y="239"/>
                        <a:pt x="169" y="240"/>
                        <a:pt x="170" y="241"/>
                      </a:cubicBezTo>
                      <a:cubicBezTo>
                        <a:pt x="171" y="243"/>
                        <a:pt x="172" y="246"/>
                        <a:pt x="173" y="247"/>
                      </a:cubicBezTo>
                      <a:cubicBezTo>
                        <a:pt x="174" y="249"/>
                        <a:pt x="174" y="252"/>
                        <a:pt x="175" y="254"/>
                      </a:cubicBezTo>
                      <a:cubicBezTo>
                        <a:pt x="175" y="256"/>
                        <a:pt x="174" y="259"/>
                        <a:pt x="174" y="261"/>
                      </a:cubicBezTo>
                      <a:cubicBezTo>
                        <a:pt x="174" y="263"/>
                        <a:pt x="173" y="265"/>
                        <a:pt x="173" y="265"/>
                      </a:cubicBezTo>
                      <a:cubicBezTo>
                        <a:pt x="173" y="265"/>
                        <a:pt x="172" y="265"/>
                        <a:pt x="170" y="265"/>
                      </a:cubicBezTo>
                      <a:cubicBezTo>
                        <a:pt x="168" y="265"/>
                        <a:pt x="165" y="265"/>
                        <a:pt x="165" y="266"/>
                      </a:cubicBezTo>
                      <a:cubicBezTo>
                        <a:pt x="164" y="267"/>
                        <a:pt x="162" y="269"/>
                        <a:pt x="160" y="270"/>
                      </a:cubicBezTo>
                      <a:cubicBezTo>
                        <a:pt x="159" y="270"/>
                        <a:pt x="157" y="271"/>
                        <a:pt x="154" y="272"/>
                      </a:cubicBezTo>
                      <a:cubicBezTo>
                        <a:pt x="154" y="272"/>
                        <a:pt x="154" y="272"/>
                        <a:pt x="154" y="272"/>
                      </a:cubicBezTo>
                      <a:cubicBezTo>
                        <a:pt x="152" y="272"/>
                        <a:pt x="148" y="272"/>
                        <a:pt x="146" y="272"/>
                      </a:cubicBezTo>
                      <a:cubicBezTo>
                        <a:pt x="143" y="272"/>
                        <a:pt x="141" y="273"/>
                        <a:pt x="141" y="273"/>
                      </a:cubicBezTo>
                      <a:cubicBezTo>
                        <a:pt x="141" y="273"/>
                        <a:pt x="140" y="272"/>
                        <a:pt x="138" y="271"/>
                      </a:cubicBezTo>
                      <a:cubicBezTo>
                        <a:pt x="136" y="271"/>
                        <a:pt x="133" y="269"/>
                        <a:pt x="132" y="269"/>
                      </a:cubicBezTo>
                      <a:cubicBezTo>
                        <a:pt x="131" y="268"/>
                        <a:pt x="130" y="268"/>
                        <a:pt x="129" y="268"/>
                      </a:cubicBezTo>
                      <a:cubicBezTo>
                        <a:pt x="127" y="268"/>
                        <a:pt x="125" y="268"/>
                        <a:pt x="124" y="268"/>
                      </a:cubicBezTo>
                      <a:cubicBezTo>
                        <a:pt x="123" y="269"/>
                        <a:pt x="122" y="269"/>
                        <a:pt x="121" y="268"/>
                      </a:cubicBezTo>
                      <a:cubicBezTo>
                        <a:pt x="119" y="268"/>
                        <a:pt x="117" y="267"/>
                        <a:pt x="115" y="266"/>
                      </a:cubicBezTo>
                      <a:cubicBezTo>
                        <a:pt x="114" y="266"/>
                        <a:pt x="113" y="264"/>
                        <a:pt x="112" y="262"/>
                      </a:cubicBezTo>
                      <a:cubicBezTo>
                        <a:pt x="112" y="261"/>
                        <a:pt x="112" y="259"/>
                        <a:pt x="112" y="257"/>
                      </a:cubicBezTo>
                      <a:cubicBezTo>
                        <a:pt x="112" y="256"/>
                        <a:pt x="112" y="252"/>
                        <a:pt x="112" y="251"/>
                      </a:cubicBezTo>
                      <a:cubicBezTo>
                        <a:pt x="112" y="248"/>
                        <a:pt x="112" y="246"/>
                        <a:pt x="112" y="246"/>
                      </a:cubicBezTo>
                      <a:cubicBezTo>
                        <a:pt x="112" y="246"/>
                        <a:pt x="110" y="247"/>
                        <a:pt x="108" y="247"/>
                      </a:cubicBezTo>
                      <a:cubicBezTo>
                        <a:pt x="106" y="248"/>
                        <a:pt x="103" y="248"/>
                        <a:pt x="100" y="249"/>
                      </a:cubicBezTo>
                      <a:cubicBezTo>
                        <a:pt x="97" y="249"/>
                        <a:pt x="95" y="248"/>
                        <a:pt x="96" y="246"/>
                      </a:cubicBezTo>
                      <a:cubicBezTo>
                        <a:pt x="96" y="244"/>
                        <a:pt x="96" y="242"/>
                        <a:pt x="96" y="240"/>
                      </a:cubicBezTo>
                      <a:cubicBezTo>
                        <a:pt x="96" y="238"/>
                        <a:pt x="94" y="237"/>
                        <a:pt x="94" y="236"/>
                      </a:cubicBezTo>
                      <a:cubicBezTo>
                        <a:pt x="94" y="236"/>
                        <a:pt x="75" y="235"/>
                        <a:pt x="66" y="233"/>
                      </a:cubicBezTo>
                      <a:cubicBezTo>
                        <a:pt x="57" y="230"/>
                        <a:pt x="47" y="222"/>
                        <a:pt x="47" y="208"/>
                      </a:cubicBezTo>
                      <a:cubicBezTo>
                        <a:pt x="47" y="194"/>
                        <a:pt x="43" y="186"/>
                        <a:pt x="43" y="174"/>
                      </a:cubicBezTo>
                      <a:cubicBezTo>
                        <a:pt x="43" y="162"/>
                        <a:pt x="22" y="157"/>
                        <a:pt x="43" y="147"/>
                      </a:cubicBezTo>
                      <a:cubicBezTo>
                        <a:pt x="64" y="138"/>
                        <a:pt x="74" y="139"/>
                        <a:pt x="78" y="123"/>
                      </a:cubicBezTo>
                      <a:cubicBezTo>
                        <a:pt x="81" y="106"/>
                        <a:pt x="69" y="110"/>
                        <a:pt x="61" y="103"/>
                      </a:cubicBezTo>
                      <a:cubicBezTo>
                        <a:pt x="53" y="95"/>
                        <a:pt x="70" y="91"/>
                        <a:pt x="51" y="88"/>
                      </a:cubicBezTo>
                      <a:cubicBezTo>
                        <a:pt x="32" y="84"/>
                        <a:pt x="24" y="75"/>
                        <a:pt x="21" y="72"/>
                      </a:cubicBezTo>
                      <a:cubicBezTo>
                        <a:pt x="18" y="69"/>
                        <a:pt x="2" y="62"/>
                        <a:pt x="2" y="58"/>
                      </a:cubicBezTo>
                      <a:cubicBezTo>
                        <a:pt x="2" y="53"/>
                        <a:pt x="0" y="43"/>
                        <a:pt x="17" y="38"/>
                      </a:cubicBezTo>
                      <a:cubicBezTo>
                        <a:pt x="34" y="33"/>
                        <a:pt x="38" y="33"/>
                        <a:pt x="55" y="28"/>
                      </a:cubicBezTo>
                      <a:cubicBezTo>
                        <a:pt x="72" y="24"/>
                        <a:pt x="53" y="21"/>
                        <a:pt x="76" y="17"/>
                      </a:cubicBezTo>
                      <a:cubicBezTo>
                        <a:pt x="98" y="12"/>
                        <a:pt x="107" y="0"/>
                        <a:pt x="113" y="6"/>
                      </a:cubicBezTo>
                      <a:cubicBezTo>
                        <a:pt x="119" y="12"/>
                        <a:pt x="145" y="4"/>
                        <a:pt x="138" y="18"/>
                      </a:cubicBezTo>
                      <a:cubicBezTo>
                        <a:pt x="132" y="33"/>
                        <a:pt x="139" y="29"/>
                        <a:pt x="148" y="32"/>
                      </a:cubicBezTo>
                      <a:cubicBezTo>
                        <a:pt x="158" y="36"/>
                        <a:pt x="157" y="28"/>
                        <a:pt x="173" y="44"/>
                      </a:cubicBezTo>
                      <a:cubicBezTo>
                        <a:pt x="189" y="60"/>
                        <a:pt x="177" y="62"/>
                        <a:pt x="194" y="70"/>
                      </a:cubicBezTo>
                      <a:cubicBezTo>
                        <a:pt x="210" y="79"/>
                        <a:pt x="210" y="71"/>
                        <a:pt x="221" y="82"/>
                      </a:cubicBezTo>
                      <a:cubicBezTo>
                        <a:pt x="232" y="93"/>
                        <a:pt x="223" y="89"/>
                        <a:pt x="241" y="88"/>
                      </a:cubicBezTo>
                      <a:cubicBezTo>
                        <a:pt x="259" y="88"/>
                        <a:pt x="263" y="82"/>
                        <a:pt x="278" y="76"/>
                      </a:cubicBezTo>
                      <a:cubicBezTo>
                        <a:pt x="292" y="70"/>
                        <a:pt x="304" y="66"/>
                        <a:pt x="312" y="66"/>
                      </a:cubicBezTo>
                      <a:cubicBezTo>
                        <a:pt x="320" y="66"/>
                        <a:pt x="327" y="58"/>
                        <a:pt x="338" y="69"/>
                      </a:cubicBezTo>
                      <a:cubicBezTo>
                        <a:pt x="349" y="80"/>
                        <a:pt x="368" y="73"/>
                        <a:pt x="368" y="83"/>
                      </a:cubicBezTo>
                      <a:cubicBezTo>
                        <a:pt x="368" y="93"/>
                        <a:pt x="378" y="107"/>
                        <a:pt x="368" y="116"/>
                      </a:cubicBezTo>
                      <a:cubicBezTo>
                        <a:pt x="359" y="126"/>
                        <a:pt x="347" y="131"/>
                        <a:pt x="347" y="137"/>
                      </a:cubicBezTo>
                      <a:cubicBezTo>
                        <a:pt x="347" y="143"/>
                        <a:pt x="352" y="143"/>
                        <a:pt x="342" y="153"/>
                      </a:cubicBezTo>
                      <a:cubicBezTo>
                        <a:pt x="333" y="162"/>
                        <a:pt x="296" y="161"/>
                        <a:pt x="310" y="164"/>
                      </a:cubicBezTo>
                      <a:cubicBezTo>
                        <a:pt x="325" y="167"/>
                        <a:pt x="329" y="167"/>
                        <a:pt x="328" y="170"/>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1218870">
                    <a:defRPr/>
                  </a:pPr>
                  <a:endParaRPr lang="ro-RO" sz="2000">
                    <a:solidFill>
                      <a:sysClr val="windowText" lastClr="000000"/>
                    </a:solidFill>
                    <a:latin typeface="Trebuchet MS" panose="020B0703020202090204" pitchFamily="34" charset="0"/>
                    <a:cs typeface="Arial" panose="020B0604020202020204" pitchFamily="34" charset="0"/>
                  </a:endParaRPr>
                </a:p>
              </p:txBody>
            </p:sp>
            <p:sp>
              <p:nvSpPr>
                <p:cNvPr id="46" name="Freeform 50">
                  <a:extLst>
                    <a:ext uri="{FF2B5EF4-FFF2-40B4-BE49-F238E27FC236}">
                      <a16:creationId xmlns:a16="http://schemas.microsoft.com/office/drawing/2014/main" id="{542498AA-9289-0ABC-059C-91F890143132}"/>
                    </a:ext>
                  </a:extLst>
                </p:cNvPr>
                <p:cNvSpPr>
                  <a:spLocks/>
                </p:cNvSpPr>
                <p:nvPr/>
              </p:nvSpPr>
              <p:spPr bwMode="auto">
                <a:xfrm>
                  <a:off x="5064630" y="1483474"/>
                  <a:ext cx="290012" cy="279299"/>
                </a:xfrm>
                <a:custGeom>
                  <a:avLst/>
                  <a:gdLst/>
                  <a:ahLst/>
                  <a:cxnLst>
                    <a:cxn ang="0">
                      <a:pos x="137" y="35"/>
                    </a:cxn>
                    <a:cxn ang="0">
                      <a:pos x="138" y="26"/>
                    </a:cxn>
                    <a:cxn ang="0">
                      <a:pos x="129" y="31"/>
                    </a:cxn>
                    <a:cxn ang="0">
                      <a:pos x="121" y="34"/>
                    </a:cxn>
                    <a:cxn ang="0">
                      <a:pos x="117" y="28"/>
                    </a:cxn>
                    <a:cxn ang="0">
                      <a:pos x="111" y="17"/>
                    </a:cxn>
                    <a:cxn ang="0">
                      <a:pos x="101" y="14"/>
                    </a:cxn>
                    <a:cxn ang="0">
                      <a:pos x="86" y="18"/>
                    </a:cxn>
                    <a:cxn ang="0">
                      <a:pos x="72" y="13"/>
                    </a:cxn>
                    <a:cxn ang="0">
                      <a:pos x="60" y="3"/>
                    </a:cxn>
                    <a:cxn ang="0">
                      <a:pos x="46" y="0"/>
                    </a:cxn>
                    <a:cxn ang="0">
                      <a:pos x="34" y="8"/>
                    </a:cxn>
                    <a:cxn ang="0">
                      <a:pos x="24" y="15"/>
                    </a:cxn>
                    <a:cxn ang="0">
                      <a:pos x="14" y="15"/>
                    </a:cxn>
                    <a:cxn ang="0">
                      <a:pos x="16" y="22"/>
                    </a:cxn>
                    <a:cxn ang="0">
                      <a:pos x="17" y="36"/>
                    </a:cxn>
                    <a:cxn ang="0">
                      <a:pos x="13" y="45"/>
                    </a:cxn>
                    <a:cxn ang="0">
                      <a:pos x="4" y="53"/>
                    </a:cxn>
                    <a:cxn ang="0">
                      <a:pos x="4" y="63"/>
                    </a:cxn>
                    <a:cxn ang="0">
                      <a:pos x="17" y="74"/>
                    </a:cxn>
                    <a:cxn ang="0">
                      <a:pos x="21" y="88"/>
                    </a:cxn>
                    <a:cxn ang="0">
                      <a:pos x="27" y="100"/>
                    </a:cxn>
                    <a:cxn ang="0">
                      <a:pos x="38" y="104"/>
                    </a:cxn>
                    <a:cxn ang="0">
                      <a:pos x="45" y="107"/>
                    </a:cxn>
                    <a:cxn ang="0">
                      <a:pos x="49" y="118"/>
                    </a:cxn>
                    <a:cxn ang="0">
                      <a:pos x="56" y="125"/>
                    </a:cxn>
                    <a:cxn ang="0">
                      <a:pos x="67" y="131"/>
                    </a:cxn>
                    <a:cxn ang="0">
                      <a:pos x="74" y="142"/>
                    </a:cxn>
                    <a:cxn ang="0">
                      <a:pos x="80" y="151"/>
                    </a:cxn>
                    <a:cxn ang="0">
                      <a:pos x="90" y="155"/>
                    </a:cxn>
                    <a:cxn ang="0">
                      <a:pos x="99" y="151"/>
                    </a:cxn>
                    <a:cxn ang="0">
                      <a:pos x="106" y="141"/>
                    </a:cxn>
                    <a:cxn ang="0">
                      <a:pos x="105" y="131"/>
                    </a:cxn>
                    <a:cxn ang="0">
                      <a:pos x="107" y="125"/>
                    </a:cxn>
                    <a:cxn ang="0">
                      <a:pos x="113" y="116"/>
                    </a:cxn>
                    <a:cxn ang="0">
                      <a:pos x="127" y="110"/>
                    </a:cxn>
                    <a:cxn ang="0">
                      <a:pos x="139" y="108"/>
                    </a:cxn>
                    <a:cxn ang="0">
                      <a:pos x="151" y="111"/>
                    </a:cxn>
                    <a:cxn ang="0">
                      <a:pos x="160" y="110"/>
                    </a:cxn>
                    <a:cxn ang="0">
                      <a:pos x="156" y="104"/>
                    </a:cxn>
                    <a:cxn ang="0">
                      <a:pos x="154" y="97"/>
                    </a:cxn>
                    <a:cxn ang="0">
                      <a:pos x="158" y="89"/>
                    </a:cxn>
                    <a:cxn ang="0">
                      <a:pos x="155" y="80"/>
                    </a:cxn>
                    <a:cxn ang="0">
                      <a:pos x="154" y="69"/>
                    </a:cxn>
                    <a:cxn ang="0">
                      <a:pos x="146" y="58"/>
                    </a:cxn>
                    <a:cxn ang="0">
                      <a:pos x="141" y="46"/>
                    </a:cxn>
                    <a:cxn ang="0">
                      <a:pos x="142" y="39"/>
                    </a:cxn>
                    <a:cxn ang="0">
                      <a:pos x="133" y="39"/>
                    </a:cxn>
                  </a:cxnLst>
                  <a:rect l="0" t="0" r="r" b="b"/>
                  <a:pathLst>
                    <a:path w="160" h="155">
                      <a:moveTo>
                        <a:pt x="133" y="39"/>
                      </a:moveTo>
                      <a:cubicBezTo>
                        <a:pt x="134" y="37"/>
                        <a:pt x="136" y="36"/>
                        <a:pt x="137" y="35"/>
                      </a:cubicBezTo>
                      <a:cubicBezTo>
                        <a:pt x="138" y="34"/>
                        <a:pt x="139" y="31"/>
                        <a:pt x="139" y="30"/>
                      </a:cubicBezTo>
                      <a:cubicBezTo>
                        <a:pt x="139" y="29"/>
                        <a:pt x="138" y="27"/>
                        <a:pt x="138" y="26"/>
                      </a:cubicBezTo>
                      <a:cubicBezTo>
                        <a:pt x="137" y="26"/>
                        <a:pt x="136" y="26"/>
                        <a:pt x="134" y="27"/>
                      </a:cubicBezTo>
                      <a:cubicBezTo>
                        <a:pt x="132" y="28"/>
                        <a:pt x="130" y="30"/>
                        <a:pt x="129" y="31"/>
                      </a:cubicBezTo>
                      <a:cubicBezTo>
                        <a:pt x="128" y="32"/>
                        <a:pt x="126" y="33"/>
                        <a:pt x="125" y="34"/>
                      </a:cubicBezTo>
                      <a:cubicBezTo>
                        <a:pt x="123" y="35"/>
                        <a:pt x="122" y="35"/>
                        <a:pt x="121" y="34"/>
                      </a:cubicBezTo>
                      <a:cubicBezTo>
                        <a:pt x="121" y="33"/>
                        <a:pt x="119" y="32"/>
                        <a:pt x="118" y="31"/>
                      </a:cubicBezTo>
                      <a:cubicBezTo>
                        <a:pt x="118" y="30"/>
                        <a:pt x="117" y="28"/>
                        <a:pt x="117" y="28"/>
                      </a:cubicBezTo>
                      <a:cubicBezTo>
                        <a:pt x="117" y="26"/>
                        <a:pt x="116" y="24"/>
                        <a:pt x="115" y="22"/>
                      </a:cubicBezTo>
                      <a:cubicBezTo>
                        <a:pt x="114" y="20"/>
                        <a:pt x="112" y="18"/>
                        <a:pt x="111" y="17"/>
                      </a:cubicBezTo>
                      <a:cubicBezTo>
                        <a:pt x="109" y="15"/>
                        <a:pt x="108" y="13"/>
                        <a:pt x="107" y="13"/>
                      </a:cubicBezTo>
                      <a:cubicBezTo>
                        <a:pt x="106" y="13"/>
                        <a:pt x="103" y="13"/>
                        <a:pt x="101" y="14"/>
                      </a:cubicBezTo>
                      <a:cubicBezTo>
                        <a:pt x="99" y="15"/>
                        <a:pt x="95" y="17"/>
                        <a:pt x="94" y="18"/>
                      </a:cubicBezTo>
                      <a:cubicBezTo>
                        <a:pt x="92" y="18"/>
                        <a:pt x="88" y="19"/>
                        <a:pt x="86" y="18"/>
                      </a:cubicBezTo>
                      <a:cubicBezTo>
                        <a:pt x="84" y="18"/>
                        <a:pt x="80" y="17"/>
                        <a:pt x="79" y="17"/>
                      </a:cubicBezTo>
                      <a:cubicBezTo>
                        <a:pt x="78" y="15"/>
                        <a:pt x="74" y="13"/>
                        <a:pt x="72" y="13"/>
                      </a:cubicBezTo>
                      <a:cubicBezTo>
                        <a:pt x="70" y="11"/>
                        <a:pt x="68" y="8"/>
                        <a:pt x="66" y="7"/>
                      </a:cubicBezTo>
                      <a:cubicBezTo>
                        <a:pt x="64" y="6"/>
                        <a:pt x="62" y="4"/>
                        <a:pt x="60" y="3"/>
                      </a:cubicBezTo>
                      <a:cubicBezTo>
                        <a:pt x="59" y="2"/>
                        <a:pt x="56" y="1"/>
                        <a:pt x="53" y="1"/>
                      </a:cubicBezTo>
                      <a:cubicBezTo>
                        <a:pt x="51" y="0"/>
                        <a:pt x="48" y="0"/>
                        <a:pt x="46" y="0"/>
                      </a:cubicBezTo>
                      <a:cubicBezTo>
                        <a:pt x="44" y="1"/>
                        <a:pt x="42" y="1"/>
                        <a:pt x="40" y="3"/>
                      </a:cubicBezTo>
                      <a:cubicBezTo>
                        <a:pt x="38" y="6"/>
                        <a:pt x="36" y="8"/>
                        <a:pt x="34" y="8"/>
                      </a:cubicBezTo>
                      <a:cubicBezTo>
                        <a:pt x="32" y="8"/>
                        <a:pt x="30" y="9"/>
                        <a:pt x="29" y="10"/>
                      </a:cubicBezTo>
                      <a:cubicBezTo>
                        <a:pt x="28" y="11"/>
                        <a:pt x="26" y="13"/>
                        <a:pt x="24" y="15"/>
                      </a:cubicBezTo>
                      <a:cubicBezTo>
                        <a:pt x="22" y="15"/>
                        <a:pt x="20" y="16"/>
                        <a:pt x="19" y="16"/>
                      </a:cubicBezTo>
                      <a:cubicBezTo>
                        <a:pt x="18" y="16"/>
                        <a:pt x="16" y="15"/>
                        <a:pt x="14" y="15"/>
                      </a:cubicBezTo>
                      <a:cubicBezTo>
                        <a:pt x="12" y="14"/>
                        <a:pt x="12" y="15"/>
                        <a:pt x="12" y="17"/>
                      </a:cubicBezTo>
                      <a:cubicBezTo>
                        <a:pt x="13" y="18"/>
                        <a:pt x="15" y="21"/>
                        <a:pt x="16" y="22"/>
                      </a:cubicBezTo>
                      <a:cubicBezTo>
                        <a:pt x="17" y="24"/>
                        <a:pt x="17" y="27"/>
                        <a:pt x="18" y="29"/>
                      </a:cubicBezTo>
                      <a:cubicBezTo>
                        <a:pt x="18" y="31"/>
                        <a:pt x="17" y="34"/>
                        <a:pt x="17" y="36"/>
                      </a:cubicBezTo>
                      <a:cubicBezTo>
                        <a:pt x="16" y="39"/>
                        <a:pt x="15" y="40"/>
                        <a:pt x="15" y="40"/>
                      </a:cubicBezTo>
                      <a:cubicBezTo>
                        <a:pt x="15" y="40"/>
                        <a:pt x="15" y="42"/>
                        <a:pt x="13" y="45"/>
                      </a:cubicBezTo>
                      <a:cubicBezTo>
                        <a:pt x="11" y="46"/>
                        <a:pt x="9" y="50"/>
                        <a:pt x="8" y="51"/>
                      </a:cubicBezTo>
                      <a:cubicBezTo>
                        <a:pt x="7" y="51"/>
                        <a:pt x="6" y="53"/>
                        <a:pt x="4" y="53"/>
                      </a:cubicBezTo>
                      <a:cubicBezTo>
                        <a:pt x="3" y="53"/>
                        <a:pt x="1" y="55"/>
                        <a:pt x="1" y="57"/>
                      </a:cubicBezTo>
                      <a:cubicBezTo>
                        <a:pt x="0" y="58"/>
                        <a:pt x="2" y="61"/>
                        <a:pt x="4" y="63"/>
                      </a:cubicBezTo>
                      <a:cubicBezTo>
                        <a:pt x="7" y="64"/>
                        <a:pt x="10" y="66"/>
                        <a:pt x="12" y="67"/>
                      </a:cubicBezTo>
                      <a:cubicBezTo>
                        <a:pt x="15" y="69"/>
                        <a:pt x="17" y="72"/>
                        <a:pt x="17" y="74"/>
                      </a:cubicBezTo>
                      <a:cubicBezTo>
                        <a:pt x="17" y="76"/>
                        <a:pt x="18" y="79"/>
                        <a:pt x="19" y="82"/>
                      </a:cubicBezTo>
                      <a:cubicBezTo>
                        <a:pt x="19" y="83"/>
                        <a:pt x="20" y="86"/>
                        <a:pt x="21" y="88"/>
                      </a:cubicBezTo>
                      <a:cubicBezTo>
                        <a:pt x="22" y="90"/>
                        <a:pt x="23" y="93"/>
                        <a:pt x="23" y="94"/>
                      </a:cubicBezTo>
                      <a:cubicBezTo>
                        <a:pt x="24" y="95"/>
                        <a:pt x="26" y="98"/>
                        <a:pt x="27" y="100"/>
                      </a:cubicBezTo>
                      <a:cubicBezTo>
                        <a:pt x="29" y="103"/>
                        <a:pt x="31" y="104"/>
                        <a:pt x="33" y="104"/>
                      </a:cubicBezTo>
                      <a:cubicBezTo>
                        <a:pt x="35" y="104"/>
                        <a:pt x="37" y="104"/>
                        <a:pt x="38" y="104"/>
                      </a:cubicBezTo>
                      <a:cubicBezTo>
                        <a:pt x="39" y="103"/>
                        <a:pt x="40" y="103"/>
                        <a:pt x="40" y="104"/>
                      </a:cubicBezTo>
                      <a:cubicBezTo>
                        <a:pt x="41" y="105"/>
                        <a:pt x="43" y="107"/>
                        <a:pt x="45" y="107"/>
                      </a:cubicBezTo>
                      <a:cubicBezTo>
                        <a:pt x="46" y="109"/>
                        <a:pt x="48" y="111"/>
                        <a:pt x="48" y="112"/>
                      </a:cubicBezTo>
                      <a:cubicBezTo>
                        <a:pt x="48" y="114"/>
                        <a:pt x="49" y="117"/>
                        <a:pt x="49" y="118"/>
                      </a:cubicBezTo>
                      <a:cubicBezTo>
                        <a:pt x="49" y="120"/>
                        <a:pt x="51" y="122"/>
                        <a:pt x="53" y="123"/>
                      </a:cubicBezTo>
                      <a:cubicBezTo>
                        <a:pt x="55" y="124"/>
                        <a:pt x="56" y="125"/>
                        <a:pt x="56" y="125"/>
                      </a:cubicBezTo>
                      <a:cubicBezTo>
                        <a:pt x="56" y="125"/>
                        <a:pt x="58" y="126"/>
                        <a:pt x="60" y="126"/>
                      </a:cubicBezTo>
                      <a:cubicBezTo>
                        <a:pt x="63" y="127"/>
                        <a:pt x="65" y="130"/>
                        <a:pt x="67" y="131"/>
                      </a:cubicBezTo>
                      <a:cubicBezTo>
                        <a:pt x="68" y="134"/>
                        <a:pt x="71" y="136"/>
                        <a:pt x="72" y="137"/>
                      </a:cubicBezTo>
                      <a:cubicBezTo>
                        <a:pt x="74" y="138"/>
                        <a:pt x="74" y="140"/>
                        <a:pt x="74" y="142"/>
                      </a:cubicBezTo>
                      <a:cubicBezTo>
                        <a:pt x="75" y="143"/>
                        <a:pt x="75" y="146"/>
                        <a:pt x="75" y="147"/>
                      </a:cubicBezTo>
                      <a:cubicBezTo>
                        <a:pt x="76" y="149"/>
                        <a:pt x="78" y="150"/>
                        <a:pt x="80" y="151"/>
                      </a:cubicBezTo>
                      <a:cubicBezTo>
                        <a:pt x="82" y="151"/>
                        <a:pt x="84" y="152"/>
                        <a:pt x="86" y="154"/>
                      </a:cubicBezTo>
                      <a:cubicBezTo>
                        <a:pt x="89" y="155"/>
                        <a:pt x="90" y="155"/>
                        <a:pt x="90" y="155"/>
                      </a:cubicBezTo>
                      <a:cubicBezTo>
                        <a:pt x="90" y="155"/>
                        <a:pt x="92" y="154"/>
                        <a:pt x="92" y="153"/>
                      </a:cubicBezTo>
                      <a:cubicBezTo>
                        <a:pt x="94" y="151"/>
                        <a:pt x="97" y="150"/>
                        <a:pt x="99" y="151"/>
                      </a:cubicBezTo>
                      <a:cubicBezTo>
                        <a:pt x="100" y="151"/>
                        <a:pt x="103" y="149"/>
                        <a:pt x="104" y="147"/>
                      </a:cubicBezTo>
                      <a:cubicBezTo>
                        <a:pt x="106" y="146"/>
                        <a:pt x="107" y="142"/>
                        <a:pt x="106" y="141"/>
                      </a:cubicBezTo>
                      <a:cubicBezTo>
                        <a:pt x="105" y="139"/>
                        <a:pt x="104" y="136"/>
                        <a:pt x="104" y="135"/>
                      </a:cubicBezTo>
                      <a:cubicBezTo>
                        <a:pt x="103" y="134"/>
                        <a:pt x="104" y="132"/>
                        <a:pt x="105" y="131"/>
                      </a:cubicBezTo>
                      <a:cubicBezTo>
                        <a:pt x="106" y="130"/>
                        <a:pt x="106" y="130"/>
                        <a:pt x="107" y="129"/>
                      </a:cubicBezTo>
                      <a:cubicBezTo>
                        <a:pt x="107" y="129"/>
                        <a:pt x="107" y="127"/>
                        <a:pt x="107" y="125"/>
                      </a:cubicBezTo>
                      <a:cubicBezTo>
                        <a:pt x="106" y="124"/>
                        <a:pt x="107" y="122"/>
                        <a:pt x="108" y="120"/>
                      </a:cubicBezTo>
                      <a:cubicBezTo>
                        <a:pt x="110" y="118"/>
                        <a:pt x="112" y="117"/>
                        <a:pt x="113" y="116"/>
                      </a:cubicBezTo>
                      <a:cubicBezTo>
                        <a:pt x="115" y="114"/>
                        <a:pt x="118" y="113"/>
                        <a:pt x="121" y="112"/>
                      </a:cubicBezTo>
                      <a:cubicBezTo>
                        <a:pt x="122" y="112"/>
                        <a:pt x="126" y="111"/>
                        <a:pt x="127" y="110"/>
                      </a:cubicBezTo>
                      <a:cubicBezTo>
                        <a:pt x="129" y="109"/>
                        <a:pt x="131" y="109"/>
                        <a:pt x="133" y="108"/>
                      </a:cubicBezTo>
                      <a:cubicBezTo>
                        <a:pt x="135" y="107"/>
                        <a:pt x="137" y="108"/>
                        <a:pt x="139" y="108"/>
                      </a:cubicBezTo>
                      <a:cubicBezTo>
                        <a:pt x="141" y="110"/>
                        <a:pt x="144" y="111"/>
                        <a:pt x="146" y="111"/>
                      </a:cubicBezTo>
                      <a:cubicBezTo>
                        <a:pt x="146" y="111"/>
                        <a:pt x="149" y="111"/>
                        <a:pt x="151" y="111"/>
                      </a:cubicBezTo>
                      <a:cubicBezTo>
                        <a:pt x="152" y="111"/>
                        <a:pt x="154" y="111"/>
                        <a:pt x="156" y="110"/>
                      </a:cubicBezTo>
                      <a:cubicBezTo>
                        <a:pt x="158" y="110"/>
                        <a:pt x="160" y="110"/>
                        <a:pt x="160" y="110"/>
                      </a:cubicBezTo>
                      <a:cubicBezTo>
                        <a:pt x="160" y="110"/>
                        <a:pt x="159" y="109"/>
                        <a:pt x="157" y="108"/>
                      </a:cubicBezTo>
                      <a:cubicBezTo>
                        <a:pt x="156" y="107"/>
                        <a:pt x="155" y="105"/>
                        <a:pt x="156" y="104"/>
                      </a:cubicBezTo>
                      <a:cubicBezTo>
                        <a:pt x="156" y="102"/>
                        <a:pt x="156" y="100"/>
                        <a:pt x="155" y="99"/>
                      </a:cubicBezTo>
                      <a:cubicBezTo>
                        <a:pt x="154" y="99"/>
                        <a:pt x="154" y="98"/>
                        <a:pt x="154" y="97"/>
                      </a:cubicBezTo>
                      <a:cubicBezTo>
                        <a:pt x="155" y="96"/>
                        <a:pt x="156" y="94"/>
                        <a:pt x="157" y="93"/>
                      </a:cubicBezTo>
                      <a:cubicBezTo>
                        <a:pt x="159" y="93"/>
                        <a:pt x="159" y="91"/>
                        <a:pt x="158" y="89"/>
                      </a:cubicBezTo>
                      <a:cubicBezTo>
                        <a:pt x="156" y="88"/>
                        <a:pt x="155" y="86"/>
                        <a:pt x="155" y="85"/>
                      </a:cubicBezTo>
                      <a:cubicBezTo>
                        <a:pt x="154" y="83"/>
                        <a:pt x="154" y="82"/>
                        <a:pt x="155" y="80"/>
                      </a:cubicBezTo>
                      <a:cubicBezTo>
                        <a:pt x="156" y="78"/>
                        <a:pt x="156" y="76"/>
                        <a:pt x="156" y="75"/>
                      </a:cubicBezTo>
                      <a:cubicBezTo>
                        <a:pt x="156" y="73"/>
                        <a:pt x="155" y="71"/>
                        <a:pt x="154" y="69"/>
                      </a:cubicBezTo>
                      <a:cubicBezTo>
                        <a:pt x="153" y="68"/>
                        <a:pt x="151" y="66"/>
                        <a:pt x="150" y="64"/>
                      </a:cubicBezTo>
                      <a:cubicBezTo>
                        <a:pt x="149" y="62"/>
                        <a:pt x="147" y="60"/>
                        <a:pt x="146" y="58"/>
                      </a:cubicBezTo>
                      <a:cubicBezTo>
                        <a:pt x="144" y="57"/>
                        <a:pt x="143" y="53"/>
                        <a:pt x="142" y="51"/>
                      </a:cubicBezTo>
                      <a:cubicBezTo>
                        <a:pt x="142" y="49"/>
                        <a:pt x="141" y="46"/>
                        <a:pt x="141" y="46"/>
                      </a:cubicBezTo>
                      <a:cubicBezTo>
                        <a:pt x="140" y="44"/>
                        <a:pt x="140" y="42"/>
                        <a:pt x="141" y="40"/>
                      </a:cubicBezTo>
                      <a:cubicBezTo>
                        <a:pt x="142" y="40"/>
                        <a:pt x="142" y="39"/>
                        <a:pt x="142" y="39"/>
                      </a:cubicBezTo>
                      <a:cubicBezTo>
                        <a:pt x="142" y="39"/>
                        <a:pt x="140" y="39"/>
                        <a:pt x="138" y="40"/>
                      </a:cubicBezTo>
                      <a:cubicBezTo>
                        <a:pt x="135" y="41"/>
                        <a:pt x="133" y="40"/>
                        <a:pt x="133" y="39"/>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1218870">
                    <a:defRPr/>
                  </a:pPr>
                  <a:endParaRPr lang="ro-RO" sz="2000">
                    <a:solidFill>
                      <a:sysClr val="windowText" lastClr="000000"/>
                    </a:solidFill>
                    <a:latin typeface="Trebuchet MS" panose="020B0703020202090204" pitchFamily="34" charset="0"/>
                    <a:cs typeface="Arial" panose="020B0604020202020204" pitchFamily="34" charset="0"/>
                  </a:endParaRPr>
                </a:p>
              </p:txBody>
            </p:sp>
            <p:sp>
              <p:nvSpPr>
                <p:cNvPr id="47" name="Freeform 51">
                  <a:extLst>
                    <a:ext uri="{FF2B5EF4-FFF2-40B4-BE49-F238E27FC236}">
                      <a16:creationId xmlns:a16="http://schemas.microsoft.com/office/drawing/2014/main" id="{6F8A9CAA-2724-4761-9F7D-599627DCE4B0}"/>
                    </a:ext>
                  </a:extLst>
                </p:cNvPr>
                <p:cNvSpPr>
                  <a:spLocks/>
                </p:cNvSpPr>
                <p:nvPr/>
              </p:nvSpPr>
              <p:spPr bwMode="auto">
                <a:xfrm>
                  <a:off x="5227618" y="1664827"/>
                  <a:ext cx="319089" cy="267821"/>
                </a:xfrm>
                <a:custGeom>
                  <a:avLst/>
                  <a:gdLst/>
                  <a:ahLst/>
                  <a:cxnLst>
                    <a:cxn ang="0">
                      <a:pos x="50" y="8"/>
                    </a:cxn>
                    <a:cxn ang="0">
                      <a:pos x="31" y="11"/>
                    </a:cxn>
                    <a:cxn ang="0">
                      <a:pos x="18" y="24"/>
                    </a:cxn>
                    <a:cxn ang="0">
                      <a:pos x="14" y="34"/>
                    </a:cxn>
                    <a:cxn ang="0">
                      <a:pos x="9" y="50"/>
                    </a:cxn>
                    <a:cxn ang="0">
                      <a:pos x="4" y="56"/>
                    </a:cxn>
                    <a:cxn ang="0">
                      <a:pos x="8" y="57"/>
                    </a:cxn>
                    <a:cxn ang="0">
                      <a:pos x="15" y="61"/>
                    </a:cxn>
                    <a:cxn ang="0">
                      <a:pos x="22" y="65"/>
                    </a:cxn>
                    <a:cxn ang="0">
                      <a:pos x="17" y="73"/>
                    </a:cxn>
                    <a:cxn ang="0">
                      <a:pos x="13" y="82"/>
                    </a:cxn>
                    <a:cxn ang="0">
                      <a:pos x="15" y="93"/>
                    </a:cxn>
                    <a:cxn ang="0">
                      <a:pos x="20" y="95"/>
                    </a:cxn>
                    <a:cxn ang="0">
                      <a:pos x="28" y="96"/>
                    </a:cxn>
                    <a:cxn ang="0">
                      <a:pos x="36" y="94"/>
                    </a:cxn>
                    <a:cxn ang="0">
                      <a:pos x="34" y="83"/>
                    </a:cxn>
                    <a:cxn ang="0">
                      <a:pos x="42" y="89"/>
                    </a:cxn>
                    <a:cxn ang="0">
                      <a:pos x="50" y="94"/>
                    </a:cxn>
                    <a:cxn ang="0">
                      <a:pos x="56" y="102"/>
                    </a:cxn>
                    <a:cxn ang="0">
                      <a:pos x="64" y="107"/>
                    </a:cxn>
                    <a:cxn ang="0">
                      <a:pos x="70" y="112"/>
                    </a:cxn>
                    <a:cxn ang="0">
                      <a:pos x="65" y="117"/>
                    </a:cxn>
                    <a:cxn ang="0">
                      <a:pos x="70" y="122"/>
                    </a:cxn>
                    <a:cxn ang="0">
                      <a:pos x="76" y="125"/>
                    </a:cxn>
                    <a:cxn ang="0">
                      <a:pos x="85" y="130"/>
                    </a:cxn>
                    <a:cxn ang="0">
                      <a:pos x="93" y="135"/>
                    </a:cxn>
                    <a:cxn ang="0">
                      <a:pos x="101" y="140"/>
                    </a:cxn>
                    <a:cxn ang="0">
                      <a:pos x="114" y="141"/>
                    </a:cxn>
                    <a:cxn ang="0">
                      <a:pos x="123" y="146"/>
                    </a:cxn>
                    <a:cxn ang="0">
                      <a:pos x="133" y="143"/>
                    </a:cxn>
                    <a:cxn ang="0">
                      <a:pos x="134" y="132"/>
                    </a:cxn>
                    <a:cxn ang="0">
                      <a:pos x="140" y="121"/>
                    </a:cxn>
                    <a:cxn ang="0">
                      <a:pos x="141" y="107"/>
                    </a:cxn>
                    <a:cxn ang="0">
                      <a:pos x="147" y="91"/>
                    </a:cxn>
                    <a:cxn ang="0">
                      <a:pos x="156" y="81"/>
                    </a:cxn>
                    <a:cxn ang="0">
                      <a:pos x="171" y="69"/>
                    </a:cxn>
                    <a:cxn ang="0">
                      <a:pos x="168" y="58"/>
                    </a:cxn>
                    <a:cxn ang="0">
                      <a:pos x="148" y="50"/>
                    </a:cxn>
                    <a:cxn ang="0">
                      <a:pos x="138" y="39"/>
                    </a:cxn>
                    <a:cxn ang="0">
                      <a:pos x="129" y="33"/>
                    </a:cxn>
                    <a:cxn ang="0">
                      <a:pos x="115" y="25"/>
                    </a:cxn>
                    <a:cxn ang="0">
                      <a:pos x="102" y="22"/>
                    </a:cxn>
                    <a:cxn ang="0">
                      <a:pos x="92" y="14"/>
                    </a:cxn>
                    <a:cxn ang="0">
                      <a:pos x="82" y="0"/>
                    </a:cxn>
                    <a:cxn ang="0">
                      <a:pos x="72" y="8"/>
                    </a:cxn>
                    <a:cxn ang="0">
                      <a:pos x="61" y="10"/>
                    </a:cxn>
                  </a:cxnLst>
                  <a:rect l="0" t="0" r="r" b="b"/>
                  <a:pathLst>
                    <a:path w="176" h="148">
                      <a:moveTo>
                        <a:pt x="61" y="10"/>
                      </a:moveTo>
                      <a:cubicBezTo>
                        <a:pt x="59" y="10"/>
                        <a:pt x="57" y="10"/>
                        <a:pt x="56" y="10"/>
                      </a:cubicBezTo>
                      <a:cubicBezTo>
                        <a:pt x="54" y="10"/>
                        <a:pt x="51" y="9"/>
                        <a:pt x="50" y="8"/>
                      </a:cubicBezTo>
                      <a:cubicBezTo>
                        <a:pt x="48" y="7"/>
                        <a:pt x="45" y="6"/>
                        <a:pt x="43" y="7"/>
                      </a:cubicBezTo>
                      <a:cubicBezTo>
                        <a:pt x="42" y="8"/>
                        <a:pt x="39" y="9"/>
                        <a:pt x="37" y="10"/>
                      </a:cubicBezTo>
                      <a:cubicBezTo>
                        <a:pt x="36" y="10"/>
                        <a:pt x="33" y="11"/>
                        <a:pt x="31" y="11"/>
                      </a:cubicBezTo>
                      <a:cubicBezTo>
                        <a:pt x="28" y="12"/>
                        <a:pt x="26" y="13"/>
                        <a:pt x="24" y="15"/>
                      </a:cubicBezTo>
                      <a:cubicBezTo>
                        <a:pt x="22" y="16"/>
                        <a:pt x="20" y="18"/>
                        <a:pt x="19" y="19"/>
                      </a:cubicBezTo>
                      <a:cubicBezTo>
                        <a:pt x="18" y="21"/>
                        <a:pt x="17" y="23"/>
                        <a:pt x="18" y="24"/>
                      </a:cubicBezTo>
                      <a:cubicBezTo>
                        <a:pt x="18" y="26"/>
                        <a:pt x="18" y="28"/>
                        <a:pt x="18" y="28"/>
                      </a:cubicBezTo>
                      <a:cubicBezTo>
                        <a:pt x="17" y="29"/>
                        <a:pt x="16" y="29"/>
                        <a:pt x="15" y="30"/>
                      </a:cubicBezTo>
                      <a:cubicBezTo>
                        <a:pt x="14" y="31"/>
                        <a:pt x="13" y="33"/>
                        <a:pt x="14" y="34"/>
                      </a:cubicBezTo>
                      <a:cubicBezTo>
                        <a:pt x="14" y="35"/>
                        <a:pt x="15" y="38"/>
                        <a:pt x="16" y="40"/>
                      </a:cubicBezTo>
                      <a:cubicBezTo>
                        <a:pt x="17" y="41"/>
                        <a:pt x="16" y="45"/>
                        <a:pt x="14" y="46"/>
                      </a:cubicBezTo>
                      <a:cubicBezTo>
                        <a:pt x="13" y="48"/>
                        <a:pt x="11" y="50"/>
                        <a:pt x="9" y="50"/>
                      </a:cubicBezTo>
                      <a:cubicBezTo>
                        <a:pt x="7" y="49"/>
                        <a:pt x="5" y="50"/>
                        <a:pt x="3" y="52"/>
                      </a:cubicBezTo>
                      <a:cubicBezTo>
                        <a:pt x="2" y="52"/>
                        <a:pt x="0" y="54"/>
                        <a:pt x="0" y="54"/>
                      </a:cubicBezTo>
                      <a:cubicBezTo>
                        <a:pt x="0" y="54"/>
                        <a:pt x="2" y="55"/>
                        <a:pt x="4" y="56"/>
                      </a:cubicBezTo>
                      <a:cubicBezTo>
                        <a:pt x="5" y="57"/>
                        <a:pt x="5" y="57"/>
                        <a:pt x="5" y="57"/>
                      </a:cubicBezTo>
                      <a:cubicBezTo>
                        <a:pt x="5" y="57"/>
                        <a:pt x="6" y="57"/>
                        <a:pt x="6" y="57"/>
                      </a:cubicBezTo>
                      <a:cubicBezTo>
                        <a:pt x="7" y="57"/>
                        <a:pt x="8" y="57"/>
                        <a:pt x="8" y="57"/>
                      </a:cubicBezTo>
                      <a:cubicBezTo>
                        <a:pt x="9" y="57"/>
                        <a:pt x="10" y="57"/>
                        <a:pt x="11" y="57"/>
                      </a:cubicBezTo>
                      <a:cubicBezTo>
                        <a:pt x="11" y="58"/>
                        <a:pt x="12" y="59"/>
                        <a:pt x="13" y="59"/>
                      </a:cubicBezTo>
                      <a:cubicBezTo>
                        <a:pt x="13" y="60"/>
                        <a:pt x="14" y="61"/>
                        <a:pt x="15" y="61"/>
                      </a:cubicBezTo>
                      <a:cubicBezTo>
                        <a:pt x="15" y="61"/>
                        <a:pt x="17" y="62"/>
                        <a:pt x="18" y="62"/>
                      </a:cubicBezTo>
                      <a:cubicBezTo>
                        <a:pt x="18" y="62"/>
                        <a:pt x="20" y="63"/>
                        <a:pt x="21" y="64"/>
                      </a:cubicBezTo>
                      <a:cubicBezTo>
                        <a:pt x="22" y="64"/>
                        <a:pt x="22" y="65"/>
                        <a:pt x="22" y="65"/>
                      </a:cubicBezTo>
                      <a:cubicBezTo>
                        <a:pt x="22" y="66"/>
                        <a:pt x="22" y="67"/>
                        <a:pt x="21" y="68"/>
                      </a:cubicBezTo>
                      <a:cubicBezTo>
                        <a:pt x="21" y="69"/>
                        <a:pt x="20" y="70"/>
                        <a:pt x="19" y="71"/>
                      </a:cubicBezTo>
                      <a:cubicBezTo>
                        <a:pt x="18" y="71"/>
                        <a:pt x="17" y="72"/>
                        <a:pt x="17" y="73"/>
                      </a:cubicBezTo>
                      <a:cubicBezTo>
                        <a:pt x="16" y="74"/>
                        <a:pt x="16" y="75"/>
                        <a:pt x="16" y="76"/>
                      </a:cubicBezTo>
                      <a:cubicBezTo>
                        <a:pt x="15" y="77"/>
                        <a:pt x="14" y="78"/>
                        <a:pt x="13" y="79"/>
                      </a:cubicBezTo>
                      <a:cubicBezTo>
                        <a:pt x="13" y="80"/>
                        <a:pt x="13" y="82"/>
                        <a:pt x="13" y="82"/>
                      </a:cubicBezTo>
                      <a:cubicBezTo>
                        <a:pt x="13" y="83"/>
                        <a:pt x="13" y="85"/>
                        <a:pt x="13" y="86"/>
                      </a:cubicBezTo>
                      <a:cubicBezTo>
                        <a:pt x="13" y="87"/>
                        <a:pt x="14" y="88"/>
                        <a:pt x="14" y="89"/>
                      </a:cubicBezTo>
                      <a:cubicBezTo>
                        <a:pt x="15" y="90"/>
                        <a:pt x="15" y="92"/>
                        <a:pt x="15" y="93"/>
                      </a:cubicBezTo>
                      <a:cubicBezTo>
                        <a:pt x="16" y="93"/>
                        <a:pt x="16" y="94"/>
                        <a:pt x="16" y="95"/>
                      </a:cubicBezTo>
                      <a:cubicBezTo>
                        <a:pt x="17" y="96"/>
                        <a:pt x="17" y="96"/>
                        <a:pt x="18" y="96"/>
                      </a:cubicBezTo>
                      <a:cubicBezTo>
                        <a:pt x="18" y="96"/>
                        <a:pt x="19" y="96"/>
                        <a:pt x="20" y="95"/>
                      </a:cubicBezTo>
                      <a:cubicBezTo>
                        <a:pt x="21" y="94"/>
                        <a:pt x="23" y="94"/>
                        <a:pt x="24" y="93"/>
                      </a:cubicBezTo>
                      <a:cubicBezTo>
                        <a:pt x="24" y="93"/>
                        <a:pt x="25" y="93"/>
                        <a:pt x="26" y="94"/>
                      </a:cubicBezTo>
                      <a:cubicBezTo>
                        <a:pt x="26" y="95"/>
                        <a:pt x="27" y="96"/>
                        <a:pt x="28" y="96"/>
                      </a:cubicBezTo>
                      <a:cubicBezTo>
                        <a:pt x="28" y="96"/>
                        <a:pt x="30" y="97"/>
                        <a:pt x="31" y="97"/>
                      </a:cubicBezTo>
                      <a:cubicBezTo>
                        <a:pt x="32" y="97"/>
                        <a:pt x="34" y="97"/>
                        <a:pt x="35" y="96"/>
                      </a:cubicBezTo>
                      <a:cubicBezTo>
                        <a:pt x="35" y="96"/>
                        <a:pt x="36" y="95"/>
                        <a:pt x="36" y="94"/>
                      </a:cubicBezTo>
                      <a:cubicBezTo>
                        <a:pt x="36" y="93"/>
                        <a:pt x="36" y="91"/>
                        <a:pt x="35" y="89"/>
                      </a:cubicBezTo>
                      <a:cubicBezTo>
                        <a:pt x="34" y="89"/>
                        <a:pt x="34" y="87"/>
                        <a:pt x="34" y="85"/>
                      </a:cubicBezTo>
                      <a:cubicBezTo>
                        <a:pt x="34" y="84"/>
                        <a:pt x="34" y="84"/>
                        <a:pt x="34" y="83"/>
                      </a:cubicBezTo>
                      <a:cubicBezTo>
                        <a:pt x="35" y="83"/>
                        <a:pt x="36" y="83"/>
                        <a:pt x="37" y="83"/>
                      </a:cubicBezTo>
                      <a:cubicBezTo>
                        <a:pt x="39" y="84"/>
                        <a:pt x="40" y="84"/>
                        <a:pt x="41" y="86"/>
                      </a:cubicBezTo>
                      <a:cubicBezTo>
                        <a:pt x="41" y="87"/>
                        <a:pt x="42" y="89"/>
                        <a:pt x="42" y="89"/>
                      </a:cubicBezTo>
                      <a:cubicBezTo>
                        <a:pt x="42" y="90"/>
                        <a:pt x="44" y="91"/>
                        <a:pt x="44" y="92"/>
                      </a:cubicBezTo>
                      <a:cubicBezTo>
                        <a:pt x="45" y="92"/>
                        <a:pt x="46" y="93"/>
                        <a:pt x="47" y="93"/>
                      </a:cubicBezTo>
                      <a:cubicBezTo>
                        <a:pt x="48" y="93"/>
                        <a:pt x="49" y="93"/>
                        <a:pt x="50" y="94"/>
                      </a:cubicBezTo>
                      <a:cubicBezTo>
                        <a:pt x="51" y="95"/>
                        <a:pt x="51" y="96"/>
                        <a:pt x="51" y="97"/>
                      </a:cubicBezTo>
                      <a:cubicBezTo>
                        <a:pt x="52" y="97"/>
                        <a:pt x="53" y="99"/>
                        <a:pt x="54" y="100"/>
                      </a:cubicBezTo>
                      <a:cubicBezTo>
                        <a:pt x="54" y="101"/>
                        <a:pt x="55" y="102"/>
                        <a:pt x="56" y="102"/>
                      </a:cubicBezTo>
                      <a:cubicBezTo>
                        <a:pt x="56" y="102"/>
                        <a:pt x="57" y="103"/>
                        <a:pt x="58" y="103"/>
                      </a:cubicBezTo>
                      <a:cubicBezTo>
                        <a:pt x="59" y="103"/>
                        <a:pt x="60" y="104"/>
                        <a:pt x="61" y="105"/>
                      </a:cubicBezTo>
                      <a:cubicBezTo>
                        <a:pt x="61" y="106"/>
                        <a:pt x="63" y="106"/>
                        <a:pt x="64" y="107"/>
                      </a:cubicBezTo>
                      <a:cubicBezTo>
                        <a:pt x="65" y="108"/>
                        <a:pt x="66" y="108"/>
                        <a:pt x="67" y="108"/>
                      </a:cubicBezTo>
                      <a:cubicBezTo>
                        <a:pt x="69" y="109"/>
                        <a:pt x="69" y="110"/>
                        <a:pt x="70" y="110"/>
                      </a:cubicBezTo>
                      <a:cubicBezTo>
                        <a:pt x="70" y="110"/>
                        <a:pt x="70" y="111"/>
                        <a:pt x="70" y="112"/>
                      </a:cubicBezTo>
                      <a:cubicBezTo>
                        <a:pt x="70" y="113"/>
                        <a:pt x="69" y="114"/>
                        <a:pt x="69" y="114"/>
                      </a:cubicBezTo>
                      <a:cubicBezTo>
                        <a:pt x="69" y="114"/>
                        <a:pt x="67" y="115"/>
                        <a:pt x="66" y="115"/>
                      </a:cubicBezTo>
                      <a:cubicBezTo>
                        <a:pt x="65" y="115"/>
                        <a:pt x="65" y="116"/>
                        <a:pt x="65" y="117"/>
                      </a:cubicBezTo>
                      <a:cubicBezTo>
                        <a:pt x="65" y="117"/>
                        <a:pt x="65" y="117"/>
                        <a:pt x="65" y="118"/>
                      </a:cubicBezTo>
                      <a:cubicBezTo>
                        <a:pt x="65" y="119"/>
                        <a:pt x="66" y="120"/>
                        <a:pt x="67" y="121"/>
                      </a:cubicBezTo>
                      <a:cubicBezTo>
                        <a:pt x="68" y="121"/>
                        <a:pt x="69" y="121"/>
                        <a:pt x="70" y="122"/>
                      </a:cubicBezTo>
                      <a:cubicBezTo>
                        <a:pt x="70" y="123"/>
                        <a:pt x="70" y="124"/>
                        <a:pt x="70" y="125"/>
                      </a:cubicBezTo>
                      <a:cubicBezTo>
                        <a:pt x="71" y="126"/>
                        <a:pt x="72" y="126"/>
                        <a:pt x="72" y="126"/>
                      </a:cubicBezTo>
                      <a:cubicBezTo>
                        <a:pt x="73" y="126"/>
                        <a:pt x="75" y="126"/>
                        <a:pt x="76" y="125"/>
                      </a:cubicBezTo>
                      <a:cubicBezTo>
                        <a:pt x="77" y="125"/>
                        <a:pt x="79" y="126"/>
                        <a:pt x="79" y="126"/>
                      </a:cubicBezTo>
                      <a:cubicBezTo>
                        <a:pt x="81" y="126"/>
                        <a:pt x="82" y="127"/>
                        <a:pt x="83" y="128"/>
                      </a:cubicBezTo>
                      <a:cubicBezTo>
                        <a:pt x="83" y="129"/>
                        <a:pt x="84" y="129"/>
                        <a:pt x="85" y="130"/>
                      </a:cubicBezTo>
                      <a:cubicBezTo>
                        <a:pt x="85" y="130"/>
                        <a:pt x="86" y="131"/>
                        <a:pt x="87" y="132"/>
                      </a:cubicBezTo>
                      <a:cubicBezTo>
                        <a:pt x="87" y="133"/>
                        <a:pt x="89" y="134"/>
                        <a:pt x="90" y="134"/>
                      </a:cubicBezTo>
                      <a:cubicBezTo>
                        <a:pt x="90" y="134"/>
                        <a:pt x="92" y="134"/>
                        <a:pt x="93" y="135"/>
                      </a:cubicBezTo>
                      <a:cubicBezTo>
                        <a:pt x="94" y="135"/>
                        <a:pt x="96" y="136"/>
                        <a:pt x="96" y="137"/>
                      </a:cubicBezTo>
                      <a:cubicBezTo>
                        <a:pt x="96" y="138"/>
                        <a:pt x="97" y="138"/>
                        <a:pt x="98" y="139"/>
                      </a:cubicBezTo>
                      <a:cubicBezTo>
                        <a:pt x="98" y="140"/>
                        <a:pt x="100" y="140"/>
                        <a:pt x="101" y="140"/>
                      </a:cubicBezTo>
                      <a:cubicBezTo>
                        <a:pt x="102" y="140"/>
                        <a:pt x="104" y="140"/>
                        <a:pt x="104" y="140"/>
                      </a:cubicBezTo>
                      <a:cubicBezTo>
                        <a:pt x="105" y="140"/>
                        <a:pt x="108" y="140"/>
                        <a:pt x="109" y="140"/>
                      </a:cubicBezTo>
                      <a:cubicBezTo>
                        <a:pt x="111" y="140"/>
                        <a:pt x="113" y="141"/>
                        <a:pt x="114" y="141"/>
                      </a:cubicBezTo>
                      <a:cubicBezTo>
                        <a:pt x="115" y="140"/>
                        <a:pt x="117" y="141"/>
                        <a:pt x="118" y="142"/>
                      </a:cubicBezTo>
                      <a:cubicBezTo>
                        <a:pt x="119" y="143"/>
                        <a:pt x="121" y="144"/>
                        <a:pt x="121" y="145"/>
                      </a:cubicBezTo>
                      <a:cubicBezTo>
                        <a:pt x="121" y="145"/>
                        <a:pt x="122" y="146"/>
                        <a:pt x="123" y="146"/>
                      </a:cubicBezTo>
                      <a:cubicBezTo>
                        <a:pt x="125" y="147"/>
                        <a:pt x="127" y="148"/>
                        <a:pt x="128" y="147"/>
                      </a:cubicBezTo>
                      <a:cubicBezTo>
                        <a:pt x="129" y="147"/>
                        <a:pt x="130" y="145"/>
                        <a:pt x="131" y="144"/>
                      </a:cubicBezTo>
                      <a:cubicBezTo>
                        <a:pt x="132" y="143"/>
                        <a:pt x="133" y="143"/>
                        <a:pt x="133" y="143"/>
                      </a:cubicBezTo>
                      <a:cubicBezTo>
                        <a:pt x="132" y="142"/>
                        <a:pt x="131" y="141"/>
                        <a:pt x="130" y="140"/>
                      </a:cubicBezTo>
                      <a:cubicBezTo>
                        <a:pt x="129" y="139"/>
                        <a:pt x="130" y="137"/>
                        <a:pt x="131" y="136"/>
                      </a:cubicBezTo>
                      <a:cubicBezTo>
                        <a:pt x="133" y="134"/>
                        <a:pt x="134" y="132"/>
                        <a:pt x="134" y="132"/>
                      </a:cubicBezTo>
                      <a:cubicBezTo>
                        <a:pt x="134" y="131"/>
                        <a:pt x="134" y="130"/>
                        <a:pt x="134" y="129"/>
                      </a:cubicBezTo>
                      <a:cubicBezTo>
                        <a:pt x="135" y="129"/>
                        <a:pt x="136" y="127"/>
                        <a:pt x="136" y="126"/>
                      </a:cubicBezTo>
                      <a:cubicBezTo>
                        <a:pt x="138" y="124"/>
                        <a:pt x="139" y="122"/>
                        <a:pt x="140" y="121"/>
                      </a:cubicBezTo>
                      <a:cubicBezTo>
                        <a:pt x="140" y="120"/>
                        <a:pt x="141" y="118"/>
                        <a:pt x="141" y="117"/>
                      </a:cubicBezTo>
                      <a:cubicBezTo>
                        <a:pt x="141" y="116"/>
                        <a:pt x="140" y="114"/>
                        <a:pt x="140" y="112"/>
                      </a:cubicBezTo>
                      <a:cubicBezTo>
                        <a:pt x="139" y="110"/>
                        <a:pt x="140" y="108"/>
                        <a:pt x="141" y="107"/>
                      </a:cubicBezTo>
                      <a:cubicBezTo>
                        <a:pt x="142" y="105"/>
                        <a:pt x="144" y="103"/>
                        <a:pt x="145" y="101"/>
                      </a:cubicBezTo>
                      <a:cubicBezTo>
                        <a:pt x="146" y="99"/>
                        <a:pt x="147" y="97"/>
                        <a:pt x="147" y="95"/>
                      </a:cubicBezTo>
                      <a:cubicBezTo>
                        <a:pt x="146" y="94"/>
                        <a:pt x="146" y="92"/>
                        <a:pt x="147" y="91"/>
                      </a:cubicBezTo>
                      <a:cubicBezTo>
                        <a:pt x="147" y="90"/>
                        <a:pt x="149" y="89"/>
                        <a:pt x="150" y="89"/>
                      </a:cubicBezTo>
                      <a:cubicBezTo>
                        <a:pt x="152" y="89"/>
                        <a:pt x="154" y="88"/>
                        <a:pt x="155" y="87"/>
                      </a:cubicBezTo>
                      <a:cubicBezTo>
                        <a:pt x="156" y="86"/>
                        <a:pt x="156" y="83"/>
                        <a:pt x="156" y="81"/>
                      </a:cubicBezTo>
                      <a:cubicBezTo>
                        <a:pt x="157" y="81"/>
                        <a:pt x="158" y="79"/>
                        <a:pt x="160" y="79"/>
                      </a:cubicBezTo>
                      <a:cubicBezTo>
                        <a:pt x="161" y="79"/>
                        <a:pt x="163" y="78"/>
                        <a:pt x="164" y="76"/>
                      </a:cubicBezTo>
                      <a:cubicBezTo>
                        <a:pt x="165" y="74"/>
                        <a:pt x="168" y="72"/>
                        <a:pt x="171" y="69"/>
                      </a:cubicBezTo>
                      <a:cubicBezTo>
                        <a:pt x="173" y="67"/>
                        <a:pt x="176" y="65"/>
                        <a:pt x="176" y="65"/>
                      </a:cubicBezTo>
                      <a:cubicBezTo>
                        <a:pt x="176" y="65"/>
                        <a:pt x="175" y="64"/>
                        <a:pt x="173" y="62"/>
                      </a:cubicBezTo>
                      <a:cubicBezTo>
                        <a:pt x="171" y="62"/>
                        <a:pt x="170" y="59"/>
                        <a:pt x="168" y="58"/>
                      </a:cubicBezTo>
                      <a:cubicBezTo>
                        <a:pt x="167" y="57"/>
                        <a:pt x="164" y="55"/>
                        <a:pt x="162" y="54"/>
                      </a:cubicBezTo>
                      <a:cubicBezTo>
                        <a:pt x="161" y="53"/>
                        <a:pt x="157" y="52"/>
                        <a:pt x="154" y="52"/>
                      </a:cubicBezTo>
                      <a:cubicBezTo>
                        <a:pt x="153" y="51"/>
                        <a:pt x="150" y="50"/>
                        <a:pt x="148" y="50"/>
                      </a:cubicBezTo>
                      <a:cubicBezTo>
                        <a:pt x="147" y="49"/>
                        <a:pt x="145" y="47"/>
                        <a:pt x="143" y="47"/>
                      </a:cubicBezTo>
                      <a:cubicBezTo>
                        <a:pt x="140" y="47"/>
                        <a:pt x="138" y="45"/>
                        <a:pt x="138" y="43"/>
                      </a:cubicBezTo>
                      <a:cubicBezTo>
                        <a:pt x="137" y="42"/>
                        <a:pt x="138" y="40"/>
                        <a:pt x="138" y="39"/>
                      </a:cubicBezTo>
                      <a:cubicBezTo>
                        <a:pt x="139" y="38"/>
                        <a:pt x="139" y="36"/>
                        <a:pt x="138" y="36"/>
                      </a:cubicBezTo>
                      <a:cubicBezTo>
                        <a:pt x="137" y="36"/>
                        <a:pt x="135" y="35"/>
                        <a:pt x="135" y="35"/>
                      </a:cubicBezTo>
                      <a:cubicBezTo>
                        <a:pt x="134" y="35"/>
                        <a:pt x="131" y="34"/>
                        <a:pt x="129" y="33"/>
                      </a:cubicBezTo>
                      <a:cubicBezTo>
                        <a:pt x="127" y="33"/>
                        <a:pt x="126" y="31"/>
                        <a:pt x="124" y="29"/>
                      </a:cubicBezTo>
                      <a:cubicBezTo>
                        <a:pt x="123" y="28"/>
                        <a:pt x="121" y="27"/>
                        <a:pt x="119" y="26"/>
                      </a:cubicBezTo>
                      <a:cubicBezTo>
                        <a:pt x="118" y="26"/>
                        <a:pt x="116" y="25"/>
                        <a:pt x="115" y="25"/>
                      </a:cubicBezTo>
                      <a:cubicBezTo>
                        <a:pt x="113" y="25"/>
                        <a:pt x="110" y="25"/>
                        <a:pt x="110" y="25"/>
                      </a:cubicBezTo>
                      <a:cubicBezTo>
                        <a:pt x="109" y="26"/>
                        <a:pt x="107" y="25"/>
                        <a:pt x="106" y="25"/>
                      </a:cubicBezTo>
                      <a:cubicBezTo>
                        <a:pt x="105" y="25"/>
                        <a:pt x="103" y="23"/>
                        <a:pt x="102" y="22"/>
                      </a:cubicBezTo>
                      <a:cubicBezTo>
                        <a:pt x="101" y="21"/>
                        <a:pt x="99" y="21"/>
                        <a:pt x="99" y="19"/>
                      </a:cubicBezTo>
                      <a:cubicBezTo>
                        <a:pt x="98" y="18"/>
                        <a:pt x="96" y="17"/>
                        <a:pt x="95" y="17"/>
                      </a:cubicBezTo>
                      <a:cubicBezTo>
                        <a:pt x="94" y="16"/>
                        <a:pt x="92" y="15"/>
                        <a:pt x="92" y="14"/>
                      </a:cubicBezTo>
                      <a:cubicBezTo>
                        <a:pt x="92" y="13"/>
                        <a:pt x="92" y="12"/>
                        <a:pt x="91" y="10"/>
                      </a:cubicBezTo>
                      <a:cubicBezTo>
                        <a:pt x="89" y="8"/>
                        <a:pt x="87" y="5"/>
                        <a:pt x="86" y="3"/>
                      </a:cubicBezTo>
                      <a:cubicBezTo>
                        <a:pt x="84" y="2"/>
                        <a:pt x="83" y="0"/>
                        <a:pt x="82" y="0"/>
                      </a:cubicBezTo>
                      <a:cubicBezTo>
                        <a:pt x="81" y="0"/>
                        <a:pt x="80" y="1"/>
                        <a:pt x="79" y="3"/>
                      </a:cubicBezTo>
                      <a:cubicBezTo>
                        <a:pt x="79" y="3"/>
                        <a:pt x="77" y="5"/>
                        <a:pt x="76" y="6"/>
                      </a:cubicBezTo>
                      <a:cubicBezTo>
                        <a:pt x="75" y="6"/>
                        <a:pt x="74" y="7"/>
                        <a:pt x="72" y="8"/>
                      </a:cubicBezTo>
                      <a:cubicBezTo>
                        <a:pt x="71" y="8"/>
                        <a:pt x="70" y="9"/>
                        <a:pt x="70" y="9"/>
                      </a:cubicBezTo>
                      <a:cubicBezTo>
                        <a:pt x="70" y="9"/>
                        <a:pt x="68" y="9"/>
                        <a:pt x="67" y="10"/>
                      </a:cubicBezTo>
                      <a:cubicBezTo>
                        <a:pt x="65" y="10"/>
                        <a:pt x="62" y="10"/>
                        <a:pt x="61" y="10"/>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1218870">
                    <a:defRPr/>
                  </a:pPr>
                  <a:endParaRPr lang="ro-RO" sz="2000">
                    <a:solidFill>
                      <a:sysClr val="windowText" lastClr="000000"/>
                    </a:solidFill>
                    <a:latin typeface="Trebuchet MS" panose="020B0703020202090204" pitchFamily="34" charset="0"/>
                    <a:cs typeface="Arial" panose="020B0604020202020204" pitchFamily="34" charset="0"/>
                  </a:endParaRPr>
                </a:p>
              </p:txBody>
            </p:sp>
            <p:sp>
              <p:nvSpPr>
                <p:cNvPr id="48" name="Freeform 52">
                  <a:extLst>
                    <a:ext uri="{FF2B5EF4-FFF2-40B4-BE49-F238E27FC236}">
                      <a16:creationId xmlns:a16="http://schemas.microsoft.com/office/drawing/2014/main" id="{EE773013-5822-FA38-9881-10189719DA2F}"/>
                    </a:ext>
                  </a:extLst>
                </p:cNvPr>
                <p:cNvSpPr>
                  <a:spLocks/>
                </p:cNvSpPr>
                <p:nvPr/>
              </p:nvSpPr>
              <p:spPr bwMode="auto">
                <a:xfrm>
                  <a:off x="4950615" y="1709210"/>
                  <a:ext cx="286186" cy="323681"/>
                </a:xfrm>
                <a:custGeom>
                  <a:avLst/>
                  <a:gdLst/>
                  <a:ahLst/>
                  <a:cxnLst>
                    <a:cxn ang="0">
                      <a:pos x="143" y="26"/>
                    </a:cxn>
                    <a:cxn ang="0">
                      <a:pos x="135" y="13"/>
                    </a:cxn>
                    <a:cxn ang="0">
                      <a:pos x="119" y="0"/>
                    </a:cxn>
                    <a:cxn ang="0">
                      <a:pos x="122" y="18"/>
                    </a:cxn>
                    <a:cxn ang="0">
                      <a:pos x="126" y="30"/>
                    </a:cxn>
                    <a:cxn ang="0">
                      <a:pos x="117" y="32"/>
                    </a:cxn>
                    <a:cxn ang="0">
                      <a:pos x="109" y="40"/>
                    </a:cxn>
                    <a:cxn ang="0">
                      <a:pos x="101" y="45"/>
                    </a:cxn>
                    <a:cxn ang="0">
                      <a:pos x="89" y="56"/>
                    </a:cxn>
                    <a:cxn ang="0">
                      <a:pos x="73" y="67"/>
                    </a:cxn>
                    <a:cxn ang="0">
                      <a:pos x="57" y="65"/>
                    </a:cxn>
                    <a:cxn ang="0">
                      <a:pos x="45" y="69"/>
                    </a:cxn>
                    <a:cxn ang="0">
                      <a:pos x="39" y="68"/>
                    </a:cxn>
                    <a:cxn ang="0">
                      <a:pos x="31" y="57"/>
                    </a:cxn>
                    <a:cxn ang="0">
                      <a:pos x="15" y="53"/>
                    </a:cxn>
                    <a:cxn ang="0">
                      <a:pos x="5" y="56"/>
                    </a:cxn>
                    <a:cxn ang="0">
                      <a:pos x="6" y="65"/>
                    </a:cxn>
                    <a:cxn ang="0">
                      <a:pos x="8" y="79"/>
                    </a:cxn>
                    <a:cxn ang="0">
                      <a:pos x="17" y="83"/>
                    </a:cxn>
                    <a:cxn ang="0">
                      <a:pos x="28" y="91"/>
                    </a:cxn>
                    <a:cxn ang="0">
                      <a:pos x="45" y="93"/>
                    </a:cxn>
                    <a:cxn ang="0">
                      <a:pos x="51" y="106"/>
                    </a:cxn>
                    <a:cxn ang="0">
                      <a:pos x="53" y="119"/>
                    </a:cxn>
                    <a:cxn ang="0">
                      <a:pos x="58" y="132"/>
                    </a:cxn>
                    <a:cxn ang="0">
                      <a:pos x="74" y="143"/>
                    </a:cxn>
                    <a:cxn ang="0">
                      <a:pos x="73" y="159"/>
                    </a:cxn>
                    <a:cxn ang="0">
                      <a:pos x="80" y="171"/>
                    </a:cxn>
                    <a:cxn ang="0">
                      <a:pos x="84" y="162"/>
                    </a:cxn>
                    <a:cxn ang="0">
                      <a:pos x="93" y="156"/>
                    </a:cxn>
                    <a:cxn ang="0">
                      <a:pos x="102" y="163"/>
                    </a:cxn>
                    <a:cxn ang="0">
                      <a:pos x="110" y="160"/>
                    </a:cxn>
                    <a:cxn ang="0">
                      <a:pos x="119" y="152"/>
                    </a:cxn>
                    <a:cxn ang="0">
                      <a:pos x="121" y="169"/>
                    </a:cxn>
                    <a:cxn ang="0">
                      <a:pos x="123" y="178"/>
                    </a:cxn>
                    <a:cxn ang="0">
                      <a:pos x="132" y="174"/>
                    </a:cxn>
                    <a:cxn ang="0">
                      <a:pos x="143" y="174"/>
                    </a:cxn>
                    <a:cxn ang="0">
                      <a:pos x="150" y="164"/>
                    </a:cxn>
                    <a:cxn ang="0">
                      <a:pos x="152" y="149"/>
                    </a:cxn>
                    <a:cxn ang="0">
                      <a:pos x="146" y="135"/>
                    </a:cxn>
                    <a:cxn ang="0">
                      <a:pos x="133" y="136"/>
                    </a:cxn>
                    <a:cxn ang="0">
                      <a:pos x="120" y="128"/>
                    </a:cxn>
                    <a:cxn ang="0">
                      <a:pos x="127" y="115"/>
                    </a:cxn>
                    <a:cxn ang="0">
                      <a:pos x="137" y="113"/>
                    </a:cxn>
                    <a:cxn ang="0">
                      <a:pos x="135" y="90"/>
                    </a:cxn>
                    <a:cxn ang="0">
                      <a:pos x="135" y="65"/>
                    </a:cxn>
                    <a:cxn ang="0">
                      <a:pos x="150" y="46"/>
                    </a:cxn>
                    <a:cxn ang="0">
                      <a:pos x="157" y="33"/>
                    </a:cxn>
                  </a:cxnLst>
                  <a:rect l="0" t="0" r="r" b="b"/>
                  <a:pathLst>
                    <a:path w="158" h="179">
                      <a:moveTo>
                        <a:pt x="153" y="31"/>
                      </a:moveTo>
                      <a:cubicBezTo>
                        <a:pt x="153" y="31"/>
                        <a:pt x="152" y="30"/>
                        <a:pt x="149" y="29"/>
                      </a:cubicBezTo>
                      <a:cubicBezTo>
                        <a:pt x="147" y="28"/>
                        <a:pt x="145" y="27"/>
                        <a:pt x="143" y="26"/>
                      </a:cubicBezTo>
                      <a:cubicBezTo>
                        <a:pt x="141" y="25"/>
                        <a:pt x="139" y="24"/>
                        <a:pt x="138" y="23"/>
                      </a:cubicBezTo>
                      <a:cubicBezTo>
                        <a:pt x="138" y="21"/>
                        <a:pt x="138" y="18"/>
                        <a:pt x="137" y="18"/>
                      </a:cubicBezTo>
                      <a:cubicBezTo>
                        <a:pt x="137" y="16"/>
                        <a:pt x="136" y="13"/>
                        <a:pt x="135" y="13"/>
                      </a:cubicBezTo>
                      <a:cubicBezTo>
                        <a:pt x="134" y="12"/>
                        <a:pt x="131" y="9"/>
                        <a:pt x="130" y="7"/>
                      </a:cubicBezTo>
                      <a:cubicBezTo>
                        <a:pt x="128" y="5"/>
                        <a:pt x="126" y="3"/>
                        <a:pt x="123" y="2"/>
                      </a:cubicBezTo>
                      <a:cubicBezTo>
                        <a:pt x="121" y="1"/>
                        <a:pt x="119" y="0"/>
                        <a:pt x="119" y="0"/>
                      </a:cubicBezTo>
                      <a:cubicBezTo>
                        <a:pt x="119" y="0"/>
                        <a:pt x="119" y="3"/>
                        <a:pt x="120" y="5"/>
                      </a:cubicBezTo>
                      <a:cubicBezTo>
                        <a:pt x="122" y="8"/>
                        <a:pt x="122" y="10"/>
                        <a:pt x="122" y="12"/>
                      </a:cubicBezTo>
                      <a:cubicBezTo>
                        <a:pt x="122" y="13"/>
                        <a:pt x="122" y="15"/>
                        <a:pt x="122" y="18"/>
                      </a:cubicBezTo>
                      <a:cubicBezTo>
                        <a:pt x="122" y="20"/>
                        <a:pt x="124" y="21"/>
                        <a:pt x="125" y="23"/>
                      </a:cubicBezTo>
                      <a:cubicBezTo>
                        <a:pt x="126" y="24"/>
                        <a:pt x="127" y="26"/>
                        <a:pt x="127" y="26"/>
                      </a:cubicBezTo>
                      <a:cubicBezTo>
                        <a:pt x="127" y="28"/>
                        <a:pt x="126" y="29"/>
                        <a:pt x="126" y="30"/>
                      </a:cubicBezTo>
                      <a:cubicBezTo>
                        <a:pt x="125" y="31"/>
                        <a:pt x="123" y="31"/>
                        <a:pt x="123" y="31"/>
                      </a:cubicBezTo>
                      <a:cubicBezTo>
                        <a:pt x="122" y="31"/>
                        <a:pt x="121" y="30"/>
                        <a:pt x="120" y="30"/>
                      </a:cubicBezTo>
                      <a:cubicBezTo>
                        <a:pt x="119" y="30"/>
                        <a:pt x="117" y="31"/>
                        <a:pt x="117" y="32"/>
                      </a:cubicBezTo>
                      <a:cubicBezTo>
                        <a:pt x="116" y="33"/>
                        <a:pt x="115" y="34"/>
                        <a:pt x="114" y="34"/>
                      </a:cubicBezTo>
                      <a:cubicBezTo>
                        <a:pt x="113" y="35"/>
                        <a:pt x="111" y="36"/>
                        <a:pt x="110" y="37"/>
                      </a:cubicBezTo>
                      <a:cubicBezTo>
                        <a:pt x="109" y="38"/>
                        <a:pt x="108" y="40"/>
                        <a:pt x="109" y="40"/>
                      </a:cubicBezTo>
                      <a:cubicBezTo>
                        <a:pt x="110" y="42"/>
                        <a:pt x="109" y="44"/>
                        <a:pt x="108" y="45"/>
                      </a:cubicBezTo>
                      <a:cubicBezTo>
                        <a:pt x="107" y="46"/>
                        <a:pt x="106" y="46"/>
                        <a:pt x="104" y="46"/>
                      </a:cubicBezTo>
                      <a:cubicBezTo>
                        <a:pt x="103" y="46"/>
                        <a:pt x="102" y="45"/>
                        <a:pt x="101" y="45"/>
                      </a:cubicBezTo>
                      <a:cubicBezTo>
                        <a:pt x="100" y="45"/>
                        <a:pt x="98" y="45"/>
                        <a:pt x="96" y="46"/>
                      </a:cubicBezTo>
                      <a:cubicBezTo>
                        <a:pt x="94" y="47"/>
                        <a:pt x="92" y="48"/>
                        <a:pt x="91" y="50"/>
                      </a:cubicBezTo>
                      <a:cubicBezTo>
                        <a:pt x="90" y="52"/>
                        <a:pt x="89" y="54"/>
                        <a:pt x="89" y="56"/>
                      </a:cubicBezTo>
                      <a:cubicBezTo>
                        <a:pt x="89" y="59"/>
                        <a:pt x="87" y="60"/>
                        <a:pt x="86" y="61"/>
                      </a:cubicBezTo>
                      <a:cubicBezTo>
                        <a:pt x="85" y="62"/>
                        <a:pt x="82" y="64"/>
                        <a:pt x="80" y="65"/>
                      </a:cubicBezTo>
                      <a:cubicBezTo>
                        <a:pt x="78" y="66"/>
                        <a:pt x="76" y="67"/>
                        <a:pt x="73" y="67"/>
                      </a:cubicBezTo>
                      <a:cubicBezTo>
                        <a:pt x="71" y="67"/>
                        <a:pt x="69" y="65"/>
                        <a:pt x="69" y="64"/>
                      </a:cubicBezTo>
                      <a:cubicBezTo>
                        <a:pt x="68" y="63"/>
                        <a:pt x="65" y="62"/>
                        <a:pt x="62" y="63"/>
                      </a:cubicBezTo>
                      <a:cubicBezTo>
                        <a:pt x="60" y="64"/>
                        <a:pt x="57" y="65"/>
                        <a:pt x="57" y="65"/>
                      </a:cubicBezTo>
                      <a:cubicBezTo>
                        <a:pt x="56" y="65"/>
                        <a:pt x="54" y="64"/>
                        <a:pt x="54" y="63"/>
                      </a:cubicBezTo>
                      <a:cubicBezTo>
                        <a:pt x="52" y="63"/>
                        <a:pt x="50" y="64"/>
                        <a:pt x="49" y="65"/>
                      </a:cubicBezTo>
                      <a:cubicBezTo>
                        <a:pt x="48" y="67"/>
                        <a:pt x="46" y="68"/>
                        <a:pt x="45" y="69"/>
                      </a:cubicBezTo>
                      <a:cubicBezTo>
                        <a:pt x="44" y="69"/>
                        <a:pt x="42" y="71"/>
                        <a:pt x="42" y="73"/>
                      </a:cubicBezTo>
                      <a:cubicBezTo>
                        <a:pt x="41" y="74"/>
                        <a:pt x="40" y="74"/>
                        <a:pt x="39" y="74"/>
                      </a:cubicBezTo>
                      <a:cubicBezTo>
                        <a:pt x="39" y="73"/>
                        <a:pt x="39" y="70"/>
                        <a:pt x="39" y="68"/>
                      </a:cubicBezTo>
                      <a:cubicBezTo>
                        <a:pt x="38" y="66"/>
                        <a:pt x="38" y="63"/>
                        <a:pt x="38" y="62"/>
                      </a:cubicBezTo>
                      <a:cubicBezTo>
                        <a:pt x="38" y="60"/>
                        <a:pt x="38" y="58"/>
                        <a:pt x="36" y="57"/>
                      </a:cubicBezTo>
                      <a:cubicBezTo>
                        <a:pt x="35" y="56"/>
                        <a:pt x="33" y="56"/>
                        <a:pt x="31" y="57"/>
                      </a:cubicBezTo>
                      <a:cubicBezTo>
                        <a:pt x="30" y="58"/>
                        <a:pt x="28" y="57"/>
                        <a:pt x="26" y="56"/>
                      </a:cubicBezTo>
                      <a:cubicBezTo>
                        <a:pt x="25" y="55"/>
                        <a:pt x="22" y="54"/>
                        <a:pt x="21" y="53"/>
                      </a:cubicBezTo>
                      <a:cubicBezTo>
                        <a:pt x="20" y="52"/>
                        <a:pt x="17" y="52"/>
                        <a:pt x="15" y="53"/>
                      </a:cubicBezTo>
                      <a:cubicBezTo>
                        <a:pt x="14" y="54"/>
                        <a:pt x="10" y="54"/>
                        <a:pt x="8" y="54"/>
                      </a:cubicBezTo>
                      <a:cubicBezTo>
                        <a:pt x="6" y="54"/>
                        <a:pt x="6" y="53"/>
                        <a:pt x="6" y="53"/>
                      </a:cubicBezTo>
                      <a:cubicBezTo>
                        <a:pt x="6" y="53"/>
                        <a:pt x="6" y="55"/>
                        <a:pt x="5" y="56"/>
                      </a:cubicBezTo>
                      <a:cubicBezTo>
                        <a:pt x="5" y="57"/>
                        <a:pt x="3" y="59"/>
                        <a:pt x="2" y="61"/>
                      </a:cubicBezTo>
                      <a:cubicBezTo>
                        <a:pt x="0" y="62"/>
                        <a:pt x="0" y="64"/>
                        <a:pt x="2" y="63"/>
                      </a:cubicBezTo>
                      <a:cubicBezTo>
                        <a:pt x="3" y="64"/>
                        <a:pt x="5" y="65"/>
                        <a:pt x="6" y="65"/>
                      </a:cubicBezTo>
                      <a:cubicBezTo>
                        <a:pt x="7" y="65"/>
                        <a:pt x="7" y="68"/>
                        <a:pt x="7" y="69"/>
                      </a:cubicBezTo>
                      <a:cubicBezTo>
                        <a:pt x="8" y="72"/>
                        <a:pt x="8" y="74"/>
                        <a:pt x="8" y="75"/>
                      </a:cubicBezTo>
                      <a:cubicBezTo>
                        <a:pt x="8" y="76"/>
                        <a:pt x="8" y="79"/>
                        <a:pt x="8" y="79"/>
                      </a:cubicBezTo>
                      <a:cubicBezTo>
                        <a:pt x="8" y="81"/>
                        <a:pt x="9" y="83"/>
                        <a:pt x="9" y="84"/>
                      </a:cubicBezTo>
                      <a:cubicBezTo>
                        <a:pt x="9" y="84"/>
                        <a:pt x="10" y="85"/>
                        <a:pt x="11" y="85"/>
                      </a:cubicBezTo>
                      <a:cubicBezTo>
                        <a:pt x="13" y="85"/>
                        <a:pt x="15" y="84"/>
                        <a:pt x="17" y="83"/>
                      </a:cubicBezTo>
                      <a:cubicBezTo>
                        <a:pt x="17" y="83"/>
                        <a:pt x="19" y="83"/>
                        <a:pt x="21" y="84"/>
                      </a:cubicBezTo>
                      <a:cubicBezTo>
                        <a:pt x="22" y="85"/>
                        <a:pt x="24" y="87"/>
                        <a:pt x="25" y="87"/>
                      </a:cubicBezTo>
                      <a:cubicBezTo>
                        <a:pt x="25" y="88"/>
                        <a:pt x="26" y="90"/>
                        <a:pt x="28" y="91"/>
                      </a:cubicBezTo>
                      <a:cubicBezTo>
                        <a:pt x="30" y="91"/>
                        <a:pt x="33" y="92"/>
                        <a:pt x="34" y="91"/>
                      </a:cubicBezTo>
                      <a:cubicBezTo>
                        <a:pt x="36" y="91"/>
                        <a:pt x="40" y="91"/>
                        <a:pt x="41" y="90"/>
                      </a:cubicBezTo>
                      <a:cubicBezTo>
                        <a:pt x="42" y="90"/>
                        <a:pt x="44" y="91"/>
                        <a:pt x="45" y="93"/>
                      </a:cubicBezTo>
                      <a:cubicBezTo>
                        <a:pt x="46" y="95"/>
                        <a:pt x="47" y="98"/>
                        <a:pt x="47" y="100"/>
                      </a:cubicBezTo>
                      <a:cubicBezTo>
                        <a:pt x="47" y="101"/>
                        <a:pt x="48" y="104"/>
                        <a:pt x="49" y="105"/>
                      </a:cubicBezTo>
                      <a:cubicBezTo>
                        <a:pt x="49" y="106"/>
                        <a:pt x="50" y="106"/>
                        <a:pt x="51" y="106"/>
                      </a:cubicBezTo>
                      <a:cubicBezTo>
                        <a:pt x="52" y="107"/>
                        <a:pt x="52" y="108"/>
                        <a:pt x="52" y="110"/>
                      </a:cubicBezTo>
                      <a:cubicBezTo>
                        <a:pt x="52" y="111"/>
                        <a:pt x="52" y="112"/>
                        <a:pt x="52" y="114"/>
                      </a:cubicBezTo>
                      <a:cubicBezTo>
                        <a:pt x="52" y="116"/>
                        <a:pt x="52" y="117"/>
                        <a:pt x="53" y="119"/>
                      </a:cubicBezTo>
                      <a:cubicBezTo>
                        <a:pt x="53" y="120"/>
                        <a:pt x="54" y="122"/>
                        <a:pt x="54" y="124"/>
                      </a:cubicBezTo>
                      <a:cubicBezTo>
                        <a:pt x="54" y="126"/>
                        <a:pt x="54" y="128"/>
                        <a:pt x="55" y="129"/>
                      </a:cubicBezTo>
                      <a:cubicBezTo>
                        <a:pt x="55" y="130"/>
                        <a:pt x="57" y="132"/>
                        <a:pt x="58" y="132"/>
                      </a:cubicBezTo>
                      <a:cubicBezTo>
                        <a:pt x="60" y="132"/>
                        <a:pt x="61" y="134"/>
                        <a:pt x="63" y="135"/>
                      </a:cubicBezTo>
                      <a:cubicBezTo>
                        <a:pt x="65" y="136"/>
                        <a:pt x="68" y="137"/>
                        <a:pt x="69" y="139"/>
                      </a:cubicBezTo>
                      <a:cubicBezTo>
                        <a:pt x="71" y="140"/>
                        <a:pt x="73" y="142"/>
                        <a:pt x="74" y="143"/>
                      </a:cubicBezTo>
                      <a:cubicBezTo>
                        <a:pt x="76" y="145"/>
                        <a:pt x="77" y="147"/>
                        <a:pt x="77" y="149"/>
                      </a:cubicBezTo>
                      <a:cubicBezTo>
                        <a:pt x="77" y="150"/>
                        <a:pt x="76" y="152"/>
                        <a:pt x="75" y="154"/>
                      </a:cubicBezTo>
                      <a:cubicBezTo>
                        <a:pt x="75" y="155"/>
                        <a:pt x="73" y="158"/>
                        <a:pt x="73" y="159"/>
                      </a:cubicBezTo>
                      <a:cubicBezTo>
                        <a:pt x="72" y="160"/>
                        <a:pt x="72" y="163"/>
                        <a:pt x="72" y="164"/>
                      </a:cubicBezTo>
                      <a:cubicBezTo>
                        <a:pt x="72" y="166"/>
                        <a:pt x="73" y="168"/>
                        <a:pt x="75" y="169"/>
                      </a:cubicBezTo>
                      <a:cubicBezTo>
                        <a:pt x="76" y="169"/>
                        <a:pt x="79" y="170"/>
                        <a:pt x="80" y="171"/>
                      </a:cubicBezTo>
                      <a:cubicBezTo>
                        <a:pt x="82" y="172"/>
                        <a:pt x="84" y="172"/>
                        <a:pt x="84" y="171"/>
                      </a:cubicBezTo>
                      <a:cubicBezTo>
                        <a:pt x="84" y="170"/>
                        <a:pt x="84" y="168"/>
                        <a:pt x="84" y="167"/>
                      </a:cubicBezTo>
                      <a:cubicBezTo>
                        <a:pt x="84" y="166"/>
                        <a:pt x="84" y="164"/>
                        <a:pt x="84" y="162"/>
                      </a:cubicBezTo>
                      <a:cubicBezTo>
                        <a:pt x="84" y="161"/>
                        <a:pt x="85" y="159"/>
                        <a:pt x="86" y="159"/>
                      </a:cubicBezTo>
                      <a:cubicBezTo>
                        <a:pt x="87" y="158"/>
                        <a:pt x="89" y="158"/>
                        <a:pt x="90" y="159"/>
                      </a:cubicBezTo>
                      <a:cubicBezTo>
                        <a:pt x="91" y="159"/>
                        <a:pt x="93" y="158"/>
                        <a:pt x="93" y="156"/>
                      </a:cubicBezTo>
                      <a:cubicBezTo>
                        <a:pt x="94" y="154"/>
                        <a:pt x="95" y="154"/>
                        <a:pt x="96" y="155"/>
                      </a:cubicBezTo>
                      <a:cubicBezTo>
                        <a:pt x="97" y="155"/>
                        <a:pt x="98" y="157"/>
                        <a:pt x="99" y="159"/>
                      </a:cubicBezTo>
                      <a:cubicBezTo>
                        <a:pt x="100" y="159"/>
                        <a:pt x="102" y="161"/>
                        <a:pt x="102" y="163"/>
                      </a:cubicBezTo>
                      <a:cubicBezTo>
                        <a:pt x="102" y="164"/>
                        <a:pt x="104" y="164"/>
                        <a:pt x="105" y="164"/>
                      </a:cubicBezTo>
                      <a:cubicBezTo>
                        <a:pt x="106" y="163"/>
                        <a:pt x="108" y="163"/>
                        <a:pt x="109" y="163"/>
                      </a:cubicBezTo>
                      <a:cubicBezTo>
                        <a:pt x="110" y="163"/>
                        <a:pt x="110" y="161"/>
                        <a:pt x="110" y="160"/>
                      </a:cubicBezTo>
                      <a:cubicBezTo>
                        <a:pt x="110" y="158"/>
                        <a:pt x="110" y="157"/>
                        <a:pt x="111" y="156"/>
                      </a:cubicBezTo>
                      <a:cubicBezTo>
                        <a:pt x="112" y="155"/>
                        <a:pt x="114" y="153"/>
                        <a:pt x="116" y="152"/>
                      </a:cubicBezTo>
                      <a:cubicBezTo>
                        <a:pt x="117" y="151"/>
                        <a:pt x="118" y="151"/>
                        <a:pt x="119" y="152"/>
                      </a:cubicBezTo>
                      <a:cubicBezTo>
                        <a:pt x="120" y="152"/>
                        <a:pt x="121" y="155"/>
                        <a:pt x="121" y="156"/>
                      </a:cubicBezTo>
                      <a:cubicBezTo>
                        <a:pt x="121" y="158"/>
                        <a:pt x="122" y="161"/>
                        <a:pt x="121" y="163"/>
                      </a:cubicBezTo>
                      <a:cubicBezTo>
                        <a:pt x="121" y="165"/>
                        <a:pt x="121" y="167"/>
                        <a:pt x="121" y="169"/>
                      </a:cubicBezTo>
                      <a:cubicBezTo>
                        <a:pt x="121" y="171"/>
                        <a:pt x="120" y="172"/>
                        <a:pt x="120" y="173"/>
                      </a:cubicBezTo>
                      <a:cubicBezTo>
                        <a:pt x="120" y="175"/>
                        <a:pt x="120" y="177"/>
                        <a:pt x="120" y="178"/>
                      </a:cubicBezTo>
                      <a:cubicBezTo>
                        <a:pt x="120" y="178"/>
                        <a:pt x="122" y="179"/>
                        <a:pt x="123" y="178"/>
                      </a:cubicBezTo>
                      <a:cubicBezTo>
                        <a:pt x="125" y="177"/>
                        <a:pt x="126" y="177"/>
                        <a:pt x="127" y="177"/>
                      </a:cubicBezTo>
                      <a:cubicBezTo>
                        <a:pt x="127" y="177"/>
                        <a:pt x="128" y="177"/>
                        <a:pt x="128" y="176"/>
                      </a:cubicBezTo>
                      <a:cubicBezTo>
                        <a:pt x="128" y="175"/>
                        <a:pt x="130" y="174"/>
                        <a:pt x="132" y="174"/>
                      </a:cubicBezTo>
                      <a:cubicBezTo>
                        <a:pt x="134" y="174"/>
                        <a:pt x="135" y="174"/>
                        <a:pt x="137" y="174"/>
                      </a:cubicBezTo>
                      <a:cubicBezTo>
                        <a:pt x="138" y="174"/>
                        <a:pt x="139" y="174"/>
                        <a:pt x="139" y="174"/>
                      </a:cubicBezTo>
                      <a:cubicBezTo>
                        <a:pt x="139" y="174"/>
                        <a:pt x="141" y="174"/>
                        <a:pt x="143" y="174"/>
                      </a:cubicBezTo>
                      <a:cubicBezTo>
                        <a:pt x="144" y="174"/>
                        <a:pt x="146" y="173"/>
                        <a:pt x="147" y="173"/>
                      </a:cubicBezTo>
                      <a:cubicBezTo>
                        <a:pt x="148" y="172"/>
                        <a:pt x="150" y="171"/>
                        <a:pt x="150" y="169"/>
                      </a:cubicBezTo>
                      <a:cubicBezTo>
                        <a:pt x="150" y="168"/>
                        <a:pt x="150" y="166"/>
                        <a:pt x="150" y="164"/>
                      </a:cubicBezTo>
                      <a:cubicBezTo>
                        <a:pt x="150" y="162"/>
                        <a:pt x="150" y="159"/>
                        <a:pt x="150" y="157"/>
                      </a:cubicBezTo>
                      <a:cubicBezTo>
                        <a:pt x="151" y="156"/>
                        <a:pt x="152" y="154"/>
                        <a:pt x="152" y="152"/>
                      </a:cubicBezTo>
                      <a:cubicBezTo>
                        <a:pt x="153" y="151"/>
                        <a:pt x="153" y="150"/>
                        <a:pt x="152" y="149"/>
                      </a:cubicBezTo>
                      <a:cubicBezTo>
                        <a:pt x="152" y="148"/>
                        <a:pt x="151" y="146"/>
                        <a:pt x="151" y="145"/>
                      </a:cubicBezTo>
                      <a:cubicBezTo>
                        <a:pt x="151" y="145"/>
                        <a:pt x="150" y="142"/>
                        <a:pt x="150" y="140"/>
                      </a:cubicBezTo>
                      <a:cubicBezTo>
                        <a:pt x="149" y="140"/>
                        <a:pt x="147" y="136"/>
                        <a:pt x="146" y="135"/>
                      </a:cubicBezTo>
                      <a:cubicBezTo>
                        <a:pt x="144" y="133"/>
                        <a:pt x="142" y="132"/>
                        <a:pt x="142" y="132"/>
                      </a:cubicBezTo>
                      <a:cubicBezTo>
                        <a:pt x="142" y="132"/>
                        <a:pt x="141" y="133"/>
                        <a:pt x="139" y="134"/>
                      </a:cubicBezTo>
                      <a:cubicBezTo>
                        <a:pt x="139" y="136"/>
                        <a:pt x="136" y="136"/>
                        <a:pt x="133" y="136"/>
                      </a:cubicBezTo>
                      <a:cubicBezTo>
                        <a:pt x="131" y="136"/>
                        <a:pt x="128" y="135"/>
                        <a:pt x="126" y="134"/>
                      </a:cubicBezTo>
                      <a:cubicBezTo>
                        <a:pt x="123" y="134"/>
                        <a:pt x="122" y="133"/>
                        <a:pt x="120" y="133"/>
                      </a:cubicBezTo>
                      <a:cubicBezTo>
                        <a:pt x="119" y="132"/>
                        <a:pt x="119" y="130"/>
                        <a:pt x="120" y="128"/>
                      </a:cubicBezTo>
                      <a:cubicBezTo>
                        <a:pt x="120" y="128"/>
                        <a:pt x="122" y="126"/>
                        <a:pt x="122" y="124"/>
                      </a:cubicBezTo>
                      <a:cubicBezTo>
                        <a:pt x="122" y="123"/>
                        <a:pt x="123" y="121"/>
                        <a:pt x="123" y="120"/>
                      </a:cubicBezTo>
                      <a:cubicBezTo>
                        <a:pt x="124" y="118"/>
                        <a:pt x="126" y="116"/>
                        <a:pt x="127" y="115"/>
                      </a:cubicBezTo>
                      <a:cubicBezTo>
                        <a:pt x="129" y="115"/>
                        <a:pt x="131" y="115"/>
                        <a:pt x="134" y="115"/>
                      </a:cubicBezTo>
                      <a:cubicBezTo>
                        <a:pt x="137" y="115"/>
                        <a:pt x="139" y="116"/>
                        <a:pt x="139" y="116"/>
                      </a:cubicBezTo>
                      <a:cubicBezTo>
                        <a:pt x="139" y="116"/>
                        <a:pt x="138" y="114"/>
                        <a:pt x="137" y="113"/>
                      </a:cubicBezTo>
                      <a:cubicBezTo>
                        <a:pt x="137" y="111"/>
                        <a:pt x="136" y="108"/>
                        <a:pt x="135" y="106"/>
                      </a:cubicBezTo>
                      <a:cubicBezTo>
                        <a:pt x="135" y="103"/>
                        <a:pt x="134" y="100"/>
                        <a:pt x="135" y="98"/>
                      </a:cubicBezTo>
                      <a:cubicBezTo>
                        <a:pt x="135" y="96"/>
                        <a:pt x="135" y="92"/>
                        <a:pt x="135" y="90"/>
                      </a:cubicBezTo>
                      <a:cubicBezTo>
                        <a:pt x="135" y="87"/>
                        <a:pt x="135" y="84"/>
                        <a:pt x="134" y="83"/>
                      </a:cubicBezTo>
                      <a:cubicBezTo>
                        <a:pt x="134" y="81"/>
                        <a:pt x="134" y="78"/>
                        <a:pt x="133" y="75"/>
                      </a:cubicBezTo>
                      <a:cubicBezTo>
                        <a:pt x="133" y="72"/>
                        <a:pt x="134" y="68"/>
                        <a:pt x="135" y="65"/>
                      </a:cubicBezTo>
                      <a:cubicBezTo>
                        <a:pt x="137" y="62"/>
                        <a:pt x="139" y="58"/>
                        <a:pt x="140" y="57"/>
                      </a:cubicBezTo>
                      <a:cubicBezTo>
                        <a:pt x="142" y="54"/>
                        <a:pt x="145" y="51"/>
                        <a:pt x="146" y="51"/>
                      </a:cubicBezTo>
                      <a:cubicBezTo>
                        <a:pt x="147" y="49"/>
                        <a:pt x="149" y="47"/>
                        <a:pt x="150" y="46"/>
                      </a:cubicBezTo>
                      <a:cubicBezTo>
                        <a:pt x="152" y="45"/>
                        <a:pt x="154" y="43"/>
                        <a:pt x="154" y="42"/>
                      </a:cubicBezTo>
                      <a:cubicBezTo>
                        <a:pt x="155" y="40"/>
                        <a:pt x="157" y="38"/>
                        <a:pt x="158" y="37"/>
                      </a:cubicBezTo>
                      <a:cubicBezTo>
                        <a:pt x="158" y="36"/>
                        <a:pt x="158" y="34"/>
                        <a:pt x="157" y="33"/>
                      </a:cubicBezTo>
                      <a:cubicBezTo>
                        <a:pt x="156" y="32"/>
                        <a:pt x="156" y="32"/>
                        <a:pt x="156" y="32"/>
                      </a:cubicBezTo>
                      <a:cubicBezTo>
                        <a:pt x="154" y="32"/>
                        <a:pt x="153" y="31"/>
                        <a:pt x="153" y="31"/>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1218870">
                    <a:defRPr/>
                  </a:pPr>
                  <a:endParaRPr lang="ro-RO" sz="2000">
                    <a:solidFill>
                      <a:sysClr val="windowText" lastClr="000000"/>
                    </a:solidFill>
                    <a:latin typeface="Trebuchet MS" panose="020B0703020202090204" pitchFamily="34" charset="0"/>
                    <a:cs typeface="Arial" panose="020B0604020202020204" pitchFamily="34" charset="0"/>
                  </a:endParaRPr>
                </a:p>
              </p:txBody>
            </p:sp>
            <p:sp>
              <p:nvSpPr>
                <p:cNvPr id="49" name="Freeform 53">
                  <a:extLst>
                    <a:ext uri="{FF2B5EF4-FFF2-40B4-BE49-F238E27FC236}">
                      <a16:creationId xmlns:a16="http://schemas.microsoft.com/office/drawing/2014/main" id="{7F617BA0-EDE4-39A7-0EFA-6A4036960C3D}"/>
                    </a:ext>
                  </a:extLst>
                </p:cNvPr>
                <p:cNvSpPr>
                  <a:spLocks/>
                </p:cNvSpPr>
                <p:nvPr/>
              </p:nvSpPr>
              <p:spPr bwMode="auto">
                <a:xfrm>
                  <a:off x="4900111" y="1554639"/>
                  <a:ext cx="280829" cy="287716"/>
                </a:xfrm>
                <a:custGeom>
                  <a:avLst/>
                  <a:gdLst/>
                  <a:ahLst/>
                  <a:cxnLst>
                    <a:cxn ang="0">
                      <a:pos x="15" y="136"/>
                    </a:cxn>
                    <a:cxn ang="0">
                      <a:pos x="30" y="138"/>
                    </a:cxn>
                    <a:cxn ang="0">
                      <a:pos x="36" y="139"/>
                    </a:cxn>
                    <a:cxn ang="0">
                      <a:pos x="49" y="137"/>
                    </a:cxn>
                    <a:cxn ang="0">
                      <a:pos x="59" y="141"/>
                    </a:cxn>
                    <a:cxn ang="0">
                      <a:pos x="66" y="146"/>
                    </a:cxn>
                    <a:cxn ang="0">
                      <a:pos x="67" y="158"/>
                    </a:cxn>
                    <a:cxn ang="0">
                      <a:pos x="73" y="154"/>
                    </a:cxn>
                    <a:cxn ang="0">
                      <a:pos x="81" y="148"/>
                    </a:cxn>
                    <a:cxn ang="0">
                      <a:pos x="90" y="147"/>
                    </a:cxn>
                    <a:cxn ang="0">
                      <a:pos x="101" y="151"/>
                    </a:cxn>
                    <a:cxn ang="0">
                      <a:pos x="114" y="146"/>
                    </a:cxn>
                    <a:cxn ang="0">
                      <a:pos x="119" y="135"/>
                    </a:cxn>
                    <a:cxn ang="0">
                      <a:pos x="129" y="129"/>
                    </a:cxn>
                    <a:cxn ang="0">
                      <a:pos x="136" y="129"/>
                    </a:cxn>
                    <a:cxn ang="0">
                      <a:pos x="138" y="122"/>
                    </a:cxn>
                    <a:cxn ang="0">
                      <a:pos x="145" y="116"/>
                    </a:cxn>
                    <a:cxn ang="0">
                      <a:pos x="151" y="115"/>
                    </a:cxn>
                    <a:cxn ang="0">
                      <a:pos x="155" y="111"/>
                    </a:cxn>
                    <a:cxn ang="0">
                      <a:pos x="150" y="103"/>
                    </a:cxn>
                    <a:cxn ang="0">
                      <a:pos x="149" y="90"/>
                    </a:cxn>
                    <a:cxn ang="0">
                      <a:pos x="144" y="83"/>
                    </a:cxn>
                    <a:cxn ang="0">
                      <a:pos x="139" y="72"/>
                    </a:cxn>
                    <a:cxn ang="0">
                      <a:pos x="131" y="64"/>
                    </a:cxn>
                    <a:cxn ang="0">
                      <a:pos x="124" y="64"/>
                    </a:cxn>
                    <a:cxn ang="0">
                      <a:pos x="114" y="54"/>
                    </a:cxn>
                    <a:cxn ang="0">
                      <a:pos x="110" y="42"/>
                    </a:cxn>
                    <a:cxn ang="0">
                      <a:pos x="103" y="27"/>
                    </a:cxn>
                    <a:cxn ang="0">
                      <a:pos x="92" y="17"/>
                    </a:cxn>
                    <a:cxn ang="0">
                      <a:pos x="100" y="11"/>
                    </a:cxn>
                    <a:cxn ang="0">
                      <a:pos x="107" y="0"/>
                    </a:cxn>
                    <a:cxn ang="0">
                      <a:pos x="99" y="1"/>
                    </a:cxn>
                    <a:cxn ang="0">
                      <a:pos x="88" y="7"/>
                    </a:cxn>
                    <a:cxn ang="0">
                      <a:pos x="75" y="8"/>
                    </a:cxn>
                    <a:cxn ang="0">
                      <a:pos x="78" y="15"/>
                    </a:cxn>
                    <a:cxn ang="0">
                      <a:pos x="76" y="19"/>
                    </a:cxn>
                    <a:cxn ang="0">
                      <a:pos x="66" y="23"/>
                    </a:cxn>
                    <a:cxn ang="0">
                      <a:pos x="55" y="27"/>
                    </a:cxn>
                    <a:cxn ang="0">
                      <a:pos x="48" y="30"/>
                    </a:cxn>
                    <a:cxn ang="0">
                      <a:pos x="43" y="34"/>
                    </a:cxn>
                    <a:cxn ang="0">
                      <a:pos x="37" y="41"/>
                    </a:cxn>
                    <a:cxn ang="0">
                      <a:pos x="38" y="48"/>
                    </a:cxn>
                    <a:cxn ang="0">
                      <a:pos x="40" y="60"/>
                    </a:cxn>
                    <a:cxn ang="0">
                      <a:pos x="37" y="68"/>
                    </a:cxn>
                    <a:cxn ang="0">
                      <a:pos x="41" y="77"/>
                    </a:cxn>
                    <a:cxn ang="0">
                      <a:pos x="39" y="80"/>
                    </a:cxn>
                    <a:cxn ang="0">
                      <a:pos x="29" y="87"/>
                    </a:cxn>
                    <a:cxn ang="0">
                      <a:pos x="17" y="98"/>
                    </a:cxn>
                    <a:cxn ang="0">
                      <a:pos x="11" y="104"/>
                    </a:cxn>
                    <a:cxn ang="0">
                      <a:pos x="3" y="113"/>
                    </a:cxn>
                    <a:cxn ang="0">
                      <a:pos x="1" y="117"/>
                    </a:cxn>
                    <a:cxn ang="0">
                      <a:pos x="5" y="124"/>
                    </a:cxn>
                    <a:cxn ang="0">
                      <a:pos x="3" y="131"/>
                    </a:cxn>
                  </a:cxnLst>
                  <a:rect l="0" t="0" r="r" b="b"/>
                  <a:pathLst>
                    <a:path w="155" h="159">
                      <a:moveTo>
                        <a:pt x="6" y="136"/>
                      </a:moveTo>
                      <a:cubicBezTo>
                        <a:pt x="8" y="136"/>
                        <a:pt x="13" y="136"/>
                        <a:pt x="15" y="136"/>
                      </a:cubicBezTo>
                      <a:cubicBezTo>
                        <a:pt x="19" y="136"/>
                        <a:pt x="22" y="136"/>
                        <a:pt x="23" y="136"/>
                      </a:cubicBezTo>
                      <a:cubicBezTo>
                        <a:pt x="25" y="137"/>
                        <a:pt x="28" y="137"/>
                        <a:pt x="30" y="138"/>
                      </a:cubicBezTo>
                      <a:cubicBezTo>
                        <a:pt x="31" y="138"/>
                        <a:pt x="33" y="138"/>
                        <a:pt x="33" y="138"/>
                      </a:cubicBezTo>
                      <a:cubicBezTo>
                        <a:pt x="33" y="138"/>
                        <a:pt x="34" y="139"/>
                        <a:pt x="36" y="139"/>
                      </a:cubicBezTo>
                      <a:cubicBezTo>
                        <a:pt x="38" y="138"/>
                        <a:pt x="41" y="138"/>
                        <a:pt x="43" y="138"/>
                      </a:cubicBezTo>
                      <a:cubicBezTo>
                        <a:pt x="45" y="137"/>
                        <a:pt x="47" y="137"/>
                        <a:pt x="49" y="137"/>
                      </a:cubicBezTo>
                      <a:cubicBezTo>
                        <a:pt x="50" y="138"/>
                        <a:pt x="53" y="140"/>
                        <a:pt x="54" y="141"/>
                      </a:cubicBezTo>
                      <a:cubicBezTo>
                        <a:pt x="55" y="141"/>
                        <a:pt x="58" y="142"/>
                        <a:pt x="59" y="141"/>
                      </a:cubicBezTo>
                      <a:cubicBezTo>
                        <a:pt x="61" y="140"/>
                        <a:pt x="63" y="140"/>
                        <a:pt x="64" y="141"/>
                      </a:cubicBezTo>
                      <a:cubicBezTo>
                        <a:pt x="65" y="143"/>
                        <a:pt x="66" y="145"/>
                        <a:pt x="66" y="146"/>
                      </a:cubicBezTo>
                      <a:cubicBezTo>
                        <a:pt x="66" y="148"/>
                        <a:pt x="66" y="151"/>
                        <a:pt x="66" y="153"/>
                      </a:cubicBezTo>
                      <a:cubicBezTo>
                        <a:pt x="66" y="155"/>
                        <a:pt x="66" y="157"/>
                        <a:pt x="67" y="158"/>
                      </a:cubicBezTo>
                      <a:cubicBezTo>
                        <a:pt x="68" y="159"/>
                        <a:pt x="69" y="159"/>
                        <a:pt x="70" y="157"/>
                      </a:cubicBezTo>
                      <a:cubicBezTo>
                        <a:pt x="70" y="155"/>
                        <a:pt x="72" y="154"/>
                        <a:pt x="73" y="154"/>
                      </a:cubicBezTo>
                      <a:cubicBezTo>
                        <a:pt x="74" y="153"/>
                        <a:pt x="76" y="151"/>
                        <a:pt x="77" y="149"/>
                      </a:cubicBezTo>
                      <a:cubicBezTo>
                        <a:pt x="78" y="149"/>
                        <a:pt x="80" y="148"/>
                        <a:pt x="81" y="148"/>
                      </a:cubicBezTo>
                      <a:cubicBezTo>
                        <a:pt x="82" y="148"/>
                        <a:pt x="84" y="149"/>
                        <a:pt x="85" y="149"/>
                      </a:cubicBezTo>
                      <a:cubicBezTo>
                        <a:pt x="85" y="149"/>
                        <a:pt x="88" y="148"/>
                        <a:pt x="90" y="147"/>
                      </a:cubicBezTo>
                      <a:cubicBezTo>
                        <a:pt x="93" y="146"/>
                        <a:pt x="96" y="147"/>
                        <a:pt x="97" y="149"/>
                      </a:cubicBezTo>
                      <a:cubicBezTo>
                        <a:pt x="97" y="150"/>
                        <a:pt x="99" y="151"/>
                        <a:pt x="101" y="151"/>
                      </a:cubicBezTo>
                      <a:cubicBezTo>
                        <a:pt x="104" y="151"/>
                        <a:pt x="106" y="150"/>
                        <a:pt x="108" y="149"/>
                      </a:cubicBezTo>
                      <a:cubicBezTo>
                        <a:pt x="110" y="149"/>
                        <a:pt x="113" y="147"/>
                        <a:pt x="114" y="146"/>
                      </a:cubicBezTo>
                      <a:cubicBezTo>
                        <a:pt x="115" y="145"/>
                        <a:pt x="117" y="143"/>
                        <a:pt x="117" y="141"/>
                      </a:cubicBezTo>
                      <a:cubicBezTo>
                        <a:pt x="117" y="139"/>
                        <a:pt x="118" y="136"/>
                        <a:pt x="119" y="135"/>
                      </a:cubicBezTo>
                      <a:cubicBezTo>
                        <a:pt x="120" y="133"/>
                        <a:pt x="122" y="131"/>
                        <a:pt x="124" y="130"/>
                      </a:cubicBezTo>
                      <a:cubicBezTo>
                        <a:pt x="126" y="130"/>
                        <a:pt x="128" y="129"/>
                        <a:pt x="129" y="129"/>
                      </a:cubicBezTo>
                      <a:cubicBezTo>
                        <a:pt x="130" y="129"/>
                        <a:pt x="131" y="130"/>
                        <a:pt x="132" y="130"/>
                      </a:cubicBezTo>
                      <a:cubicBezTo>
                        <a:pt x="134" y="131"/>
                        <a:pt x="136" y="131"/>
                        <a:pt x="136" y="129"/>
                      </a:cubicBezTo>
                      <a:cubicBezTo>
                        <a:pt x="137" y="128"/>
                        <a:pt x="138" y="127"/>
                        <a:pt x="137" y="125"/>
                      </a:cubicBezTo>
                      <a:cubicBezTo>
                        <a:pt x="136" y="124"/>
                        <a:pt x="137" y="122"/>
                        <a:pt x="138" y="122"/>
                      </a:cubicBezTo>
                      <a:cubicBezTo>
                        <a:pt x="139" y="121"/>
                        <a:pt x="141" y="120"/>
                        <a:pt x="143" y="119"/>
                      </a:cubicBezTo>
                      <a:cubicBezTo>
                        <a:pt x="143" y="119"/>
                        <a:pt x="144" y="117"/>
                        <a:pt x="145" y="116"/>
                      </a:cubicBezTo>
                      <a:cubicBezTo>
                        <a:pt x="145" y="115"/>
                        <a:pt x="147" y="115"/>
                        <a:pt x="148" y="115"/>
                      </a:cubicBezTo>
                      <a:cubicBezTo>
                        <a:pt x="150" y="114"/>
                        <a:pt x="151" y="115"/>
                        <a:pt x="151" y="115"/>
                      </a:cubicBezTo>
                      <a:cubicBezTo>
                        <a:pt x="151" y="115"/>
                        <a:pt x="153" y="115"/>
                        <a:pt x="154" y="114"/>
                      </a:cubicBezTo>
                      <a:cubicBezTo>
                        <a:pt x="154" y="114"/>
                        <a:pt x="155" y="113"/>
                        <a:pt x="155" y="111"/>
                      </a:cubicBezTo>
                      <a:cubicBezTo>
                        <a:pt x="155" y="110"/>
                        <a:pt x="154" y="108"/>
                        <a:pt x="153" y="108"/>
                      </a:cubicBezTo>
                      <a:cubicBezTo>
                        <a:pt x="152" y="106"/>
                        <a:pt x="150" y="104"/>
                        <a:pt x="150" y="103"/>
                      </a:cubicBezTo>
                      <a:cubicBezTo>
                        <a:pt x="150" y="100"/>
                        <a:pt x="150" y="98"/>
                        <a:pt x="150" y="97"/>
                      </a:cubicBezTo>
                      <a:cubicBezTo>
                        <a:pt x="150" y="95"/>
                        <a:pt x="150" y="92"/>
                        <a:pt x="149" y="90"/>
                      </a:cubicBezTo>
                      <a:cubicBezTo>
                        <a:pt x="148" y="87"/>
                        <a:pt x="147" y="85"/>
                        <a:pt x="147" y="85"/>
                      </a:cubicBezTo>
                      <a:cubicBezTo>
                        <a:pt x="147" y="85"/>
                        <a:pt x="146" y="84"/>
                        <a:pt x="144" y="83"/>
                      </a:cubicBezTo>
                      <a:cubicBezTo>
                        <a:pt x="142" y="82"/>
                        <a:pt x="140" y="80"/>
                        <a:pt x="140" y="78"/>
                      </a:cubicBezTo>
                      <a:cubicBezTo>
                        <a:pt x="140" y="77"/>
                        <a:pt x="139" y="74"/>
                        <a:pt x="139" y="72"/>
                      </a:cubicBezTo>
                      <a:cubicBezTo>
                        <a:pt x="139" y="72"/>
                        <a:pt x="138" y="69"/>
                        <a:pt x="136" y="67"/>
                      </a:cubicBezTo>
                      <a:cubicBezTo>
                        <a:pt x="134" y="67"/>
                        <a:pt x="132" y="65"/>
                        <a:pt x="131" y="64"/>
                      </a:cubicBezTo>
                      <a:cubicBezTo>
                        <a:pt x="131" y="63"/>
                        <a:pt x="130" y="63"/>
                        <a:pt x="130" y="64"/>
                      </a:cubicBezTo>
                      <a:cubicBezTo>
                        <a:pt x="129" y="64"/>
                        <a:pt x="126" y="64"/>
                        <a:pt x="124" y="64"/>
                      </a:cubicBezTo>
                      <a:cubicBezTo>
                        <a:pt x="122" y="64"/>
                        <a:pt x="120" y="63"/>
                        <a:pt x="118" y="60"/>
                      </a:cubicBezTo>
                      <a:cubicBezTo>
                        <a:pt x="117" y="58"/>
                        <a:pt x="115" y="55"/>
                        <a:pt x="114" y="54"/>
                      </a:cubicBezTo>
                      <a:cubicBezTo>
                        <a:pt x="114" y="53"/>
                        <a:pt x="113" y="50"/>
                        <a:pt x="112" y="48"/>
                      </a:cubicBezTo>
                      <a:cubicBezTo>
                        <a:pt x="112" y="46"/>
                        <a:pt x="111" y="43"/>
                        <a:pt x="110" y="42"/>
                      </a:cubicBezTo>
                      <a:cubicBezTo>
                        <a:pt x="109" y="39"/>
                        <a:pt x="108" y="36"/>
                        <a:pt x="108" y="34"/>
                      </a:cubicBezTo>
                      <a:cubicBezTo>
                        <a:pt x="108" y="32"/>
                        <a:pt x="106" y="29"/>
                        <a:pt x="103" y="27"/>
                      </a:cubicBezTo>
                      <a:cubicBezTo>
                        <a:pt x="102" y="26"/>
                        <a:pt x="98" y="24"/>
                        <a:pt x="95" y="23"/>
                      </a:cubicBezTo>
                      <a:cubicBezTo>
                        <a:pt x="93" y="21"/>
                        <a:pt x="92" y="18"/>
                        <a:pt x="92" y="17"/>
                      </a:cubicBezTo>
                      <a:cubicBezTo>
                        <a:pt x="92" y="15"/>
                        <a:pt x="94" y="13"/>
                        <a:pt x="95" y="13"/>
                      </a:cubicBezTo>
                      <a:cubicBezTo>
                        <a:pt x="97" y="13"/>
                        <a:pt x="99" y="11"/>
                        <a:pt x="100" y="11"/>
                      </a:cubicBezTo>
                      <a:cubicBezTo>
                        <a:pt x="100" y="10"/>
                        <a:pt x="102" y="6"/>
                        <a:pt x="104" y="5"/>
                      </a:cubicBezTo>
                      <a:cubicBezTo>
                        <a:pt x="106" y="2"/>
                        <a:pt x="107" y="0"/>
                        <a:pt x="107" y="0"/>
                      </a:cubicBezTo>
                      <a:cubicBezTo>
                        <a:pt x="107" y="0"/>
                        <a:pt x="106" y="0"/>
                        <a:pt x="104" y="0"/>
                      </a:cubicBezTo>
                      <a:cubicBezTo>
                        <a:pt x="102" y="0"/>
                        <a:pt x="99" y="0"/>
                        <a:pt x="99" y="1"/>
                      </a:cubicBezTo>
                      <a:cubicBezTo>
                        <a:pt x="98" y="2"/>
                        <a:pt x="96" y="4"/>
                        <a:pt x="94" y="5"/>
                      </a:cubicBezTo>
                      <a:cubicBezTo>
                        <a:pt x="93" y="6"/>
                        <a:pt x="91" y="7"/>
                        <a:pt x="88" y="7"/>
                      </a:cubicBezTo>
                      <a:cubicBezTo>
                        <a:pt x="86" y="8"/>
                        <a:pt x="82" y="8"/>
                        <a:pt x="80" y="8"/>
                      </a:cubicBezTo>
                      <a:cubicBezTo>
                        <a:pt x="77" y="8"/>
                        <a:pt x="75" y="8"/>
                        <a:pt x="75" y="8"/>
                      </a:cubicBezTo>
                      <a:cubicBezTo>
                        <a:pt x="75" y="8"/>
                        <a:pt x="76" y="9"/>
                        <a:pt x="77" y="9"/>
                      </a:cubicBezTo>
                      <a:cubicBezTo>
                        <a:pt x="78" y="11"/>
                        <a:pt x="78" y="14"/>
                        <a:pt x="78" y="15"/>
                      </a:cubicBezTo>
                      <a:cubicBezTo>
                        <a:pt x="77" y="16"/>
                        <a:pt x="77" y="18"/>
                        <a:pt x="77" y="18"/>
                      </a:cubicBezTo>
                      <a:cubicBezTo>
                        <a:pt x="77" y="18"/>
                        <a:pt x="76" y="18"/>
                        <a:pt x="76" y="19"/>
                      </a:cubicBezTo>
                      <a:cubicBezTo>
                        <a:pt x="74" y="20"/>
                        <a:pt x="72" y="21"/>
                        <a:pt x="71" y="21"/>
                      </a:cubicBezTo>
                      <a:cubicBezTo>
                        <a:pt x="70" y="23"/>
                        <a:pt x="68" y="23"/>
                        <a:pt x="66" y="23"/>
                      </a:cubicBezTo>
                      <a:cubicBezTo>
                        <a:pt x="64" y="23"/>
                        <a:pt x="61" y="23"/>
                        <a:pt x="60" y="24"/>
                      </a:cubicBezTo>
                      <a:cubicBezTo>
                        <a:pt x="60" y="25"/>
                        <a:pt x="58" y="26"/>
                        <a:pt x="55" y="27"/>
                      </a:cubicBezTo>
                      <a:cubicBezTo>
                        <a:pt x="53" y="27"/>
                        <a:pt x="52" y="28"/>
                        <a:pt x="51" y="29"/>
                      </a:cubicBezTo>
                      <a:cubicBezTo>
                        <a:pt x="50" y="30"/>
                        <a:pt x="49" y="30"/>
                        <a:pt x="48" y="30"/>
                      </a:cubicBezTo>
                      <a:cubicBezTo>
                        <a:pt x="48" y="30"/>
                        <a:pt x="46" y="31"/>
                        <a:pt x="46" y="31"/>
                      </a:cubicBezTo>
                      <a:cubicBezTo>
                        <a:pt x="45" y="32"/>
                        <a:pt x="45" y="33"/>
                        <a:pt x="43" y="34"/>
                      </a:cubicBezTo>
                      <a:cubicBezTo>
                        <a:pt x="42" y="35"/>
                        <a:pt x="39" y="37"/>
                        <a:pt x="38" y="38"/>
                      </a:cubicBezTo>
                      <a:cubicBezTo>
                        <a:pt x="37" y="39"/>
                        <a:pt x="37" y="41"/>
                        <a:pt x="37" y="41"/>
                      </a:cubicBezTo>
                      <a:cubicBezTo>
                        <a:pt x="37" y="41"/>
                        <a:pt x="37" y="42"/>
                        <a:pt x="37" y="43"/>
                      </a:cubicBezTo>
                      <a:cubicBezTo>
                        <a:pt x="38" y="44"/>
                        <a:pt x="38" y="46"/>
                        <a:pt x="38" y="48"/>
                      </a:cubicBezTo>
                      <a:cubicBezTo>
                        <a:pt x="39" y="49"/>
                        <a:pt x="40" y="52"/>
                        <a:pt x="41" y="53"/>
                      </a:cubicBezTo>
                      <a:cubicBezTo>
                        <a:pt x="42" y="54"/>
                        <a:pt x="41" y="57"/>
                        <a:pt x="40" y="60"/>
                      </a:cubicBezTo>
                      <a:cubicBezTo>
                        <a:pt x="39" y="61"/>
                        <a:pt x="39" y="64"/>
                        <a:pt x="39" y="64"/>
                      </a:cubicBezTo>
                      <a:cubicBezTo>
                        <a:pt x="39" y="65"/>
                        <a:pt x="38" y="66"/>
                        <a:pt x="37" y="68"/>
                      </a:cubicBezTo>
                      <a:cubicBezTo>
                        <a:pt x="36" y="69"/>
                        <a:pt x="36" y="72"/>
                        <a:pt x="37" y="72"/>
                      </a:cubicBezTo>
                      <a:cubicBezTo>
                        <a:pt x="39" y="74"/>
                        <a:pt x="40" y="76"/>
                        <a:pt x="41" y="77"/>
                      </a:cubicBezTo>
                      <a:cubicBezTo>
                        <a:pt x="41" y="77"/>
                        <a:pt x="41" y="78"/>
                        <a:pt x="41" y="78"/>
                      </a:cubicBezTo>
                      <a:cubicBezTo>
                        <a:pt x="41" y="78"/>
                        <a:pt x="41" y="79"/>
                        <a:pt x="39" y="80"/>
                      </a:cubicBezTo>
                      <a:cubicBezTo>
                        <a:pt x="37" y="82"/>
                        <a:pt x="35" y="83"/>
                        <a:pt x="34" y="84"/>
                      </a:cubicBezTo>
                      <a:cubicBezTo>
                        <a:pt x="34" y="85"/>
                        <a:pt x="31" y="86"/>
                        <a:pt x="29" y="87"/>
                      </a:cubicBezTo>
                      <a:cubicBezTo>
                        <a:pt x="27" y="88"/>
                        <a:pt x="25" y="90"/>
                        <a:pt x="23" y="92"/>
                      </a:cubicBezTo>
                      <a:cubicBezTo>
                        <a:pt x="21" y="95"/>
                        <a:pt x="18" y="97"/>
                        <a:pt x="17" y="98"/>
                      </a:cubicBezTo>
                      <a:cubicBezTo>
                        <a:pt x="16" y="100"/>
                        <a:pt x="14" y="101"/>
                        <a:pt x="13" y="101"/>
                      </a:cubicBezTo>
                      <a:cubicBezTo>
                        <a:pt x="12" y="101"/>
                        <a:pt x="11" y="103"/>
                        <a:pt x="11" y="104"/>
                      </a:cubicBezTo>
                      <a:cubicBezTo>
                        <a:pt x="10" y="105"/>
                        <a:pt x="8" y="108"/>
                        <a:pt x="7" y="109"/>
                      </a:cubicBezTo>
                      <a:cubicBezTo>
                        <a:pt x="5" y="110"/>
                        <a:pt x="3" y="111"/>
                        <a:pt x="3" y="113"/>
                      </a:cubicBezTo>
                      <a:cubicBezTo>
                        <a:pt x="1" y="114"/>
                        <a:pt x="0" y="115"/>
                        <a:pt x="0" y="115"/>
                      </a:cubicBezTo>
                      <a:cubicBezTo>
                        <a:pt x="0" y="115"/>
                        <a:pt x="1" y="116"/>
                        <a:pt x="1" y="117"/>
                      </a:cubicBezTo>
                      <a:cubicBezTo>
                        <a:pt x="2" y="117"/>
                        <a:pt x="3" y="118"/>
                        <a:pt x="4" y="120"/>
                      </a:cubicBezTo>
                      <a:cubicBezTo>
                        <a:pt x="4" y="121"/>
                        <a:pt x="4" y="122"/>
                        <a:pt x="5" y="124"/>
                      </a:cubicBezTo>
                      <a:cubicBezTo>
                        <a:pt x="5" y="125"/>
                        <a:pt x="5" y="127"/>
                        <a:pt x="5" y="127"/>
                      </a:cubicBezTo>
                      <a:cubicBezTo>
                        <a:pt x="5" y="127"/>
                        <a:pt x="4" y="128"/>
                        <a:pt x="3" y="131"/>
                      </a:cubicBezTo>
                      <a:cubicBezTo>
                        <a:pt x="2" y="133"/>
                        <a:pt x="3" y="136"/>
                        <a:pt x="6" y="136"/>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1218870">
                    <a:defRPr/>
                  </a:pPr>
                  <a:endParaRPr lang="ro-RO" sz="2000">
                    <a:solidFill>
                      <a:sysClr val="windowText" lastClr="000000"/>
                    </a:solidFill>
                    <a:latin typeface="Trebuchet MS" panose="020B0703020202090204" pitchFamily="34" charset="0"/>
                    <a:cs typeface="Arial" panose="020B0604020202020204" pitchFamily="34" charset="0"/>
                  </a:endParaRPr>
                </a:p>
              </p:txBody>
            </p:sp>
            <p:sp>
              <p:nvSpPr>
                <p:cNvPr id="50" name="Freeform 54">
                  <a:extLst>
                    <a:ext uri="{FF2B5EF4-FFF2-40B4-BE49-F238E27FC236}">
                      <a16:creationId xmlns:a16="http://schemas.microsoft.com/office/drawing/2014/main" id="{F479B524-F094-FA07-B412-6179433998FE}"/>
                    </a:ext>
                  </a:extLst>
                </p:cNvPr>
                <p:cNvSpPr>
                  <a:spLocks/>
                </p:cNvSpPr>
                <p:nvPr/>
              </p:nvSpPr>
              <p:spPr bwMode="auto">
                <a:xfrm>
                  <a:off x="4470832" y="1784964"/>
                  <a:ext cx="818765" cy="707814"/>
                </a:xfrm>
                <a:custGeom>
                  <a:avLst/>
                  <a:gdLst/>
                  <a:ahLst/>
                  <a:cxnLst>
                    <a:cxn ang="0">
                      <a:pos x="425" y="181"/>
                    </a:cxn>
                    <a:cxn ang="0">
                      <a:pos x="420" y="177"/>
                    </a:cxn>
                    <a:cxn ang="0">
                      <a:pos x="420" y="158"/>
                    </a:cxn>
                    <a:cxn ang="0">
                      <a:pos x="406" y="134"/>
                    </a:cxn>
                    <a:cxn ang="0">
                      <a:pos x="392" y="135"/>
                    </a:cxn>
                    <a:cxn ang="0">
                      <a:pos x="386" y="121"/>
                    </a:cxn>
                    <a:cxn ang="0">
                      <a:pos x="374" y="118"/>
                    </a:cxn>
                    <a:cxn ang="0">
                      <a:pos x="361" y="113"/>
                    </a:cxn>
                    <a:cxn ang="0">
                      <a:pos x="349" y="125"/>
                    </a:cxn>
                    <a:cxn ang="0">
                      <a:pos x="338" y="117"/>
                    </a:cxn>
                    <a:cxn ang="0">
                      <a:pos x="328" y="93"/>
                    </a:cxn>
                    <a:cxn ang="0">
                      <a:pos x="317" y="72"/>
                    </a:cxn>
                    <a:cxn ang="0">
                      <a:pos x="309" y="51"/>
                    </a:cxn>
                    <a:cxn ang="0">
                      <a:pos x="285" y="42"/>
                    </a:cxn>
                    <a:cxn ang="0">
                      <a:pos x="272" y="33"/>
                    </a:cxn>
                    <a:cxn ang="0">
                      <a:pos x="269" y="14"/>
                    </a:cxn>
                    <a:cxn ang="0">
                      <a:pos x="242" y="9"/>
                    </a:cxn>
                    <a:cxn ang="0">
                      <a:pos x="223" y="7"/>
                    </a:cxn>
                    <a:cxn ang="0">
                      <a:pos x="197" y="45"/>
                    </a:cxn>
                    <a:cxn ang="0">
                      <a:pos x="165" y="70"/>
                    </a:cxn>
                    <a:cxn ang="0">
                      <a:pos x="139" y="100"/>
                    </a:cxn>
                    <a:cxn ang="0">
                      <a:pos x="108" y="121"/>
                    </a:cxn>
                    <a:cxn ang="0">
                      <a:pos x="66" y="124"/>
                    </a:cxn>
                    <a:cxn ang="0">
                      <a:pos x="42" y="116"/>
                    </a:cxn>
                    <a:cxn ang="0">
                      <a:pos x="21" y="141"/>
                    </a:cxn>
                    <a:cxn ang="0">
                      <a:pos x="0" y="173"/>
                    </a:cxn>
                    <a:cxn ang="0">
                      <a:pos x="29" y="187"/>
                    </a:cxn>
                    <a:cxn ang="0">
                      <a:pos x="30" y="227"/>
                    </a:cxn>
                    <a:cxn ang="0">
                      <a:pos x="54" y="248"/>
                    </a:cxn>
                    <a:cxn ang="0">
                      <a:pos x="66" y="281"/>
                    </a:cxn>
                    <a:cxn ang="0">
                      <a:pos x="86" y="295"/>
                    </a:cxn>
                    <a:cxn ang="0">
                      <a:pos x="115" y="296"/>
                    </a:cxn>
                    <a:cxn ang="0">
                      <a:pos x="140" y="301"/>
                    </a:cxn>
                    <a:cxn ang="0">
                      <a:pos x="156" y="309"/>
                    </a:cxn>
                    <a:cxn ang="0">
                      <a:pos x="178" y="309"/>
                    </a:cxn>
                    <a:cxn ang="0">
                      <a:pos x="186" y="333"/>
                    </a:cxn>
                    <a:cxn ang="0">
                      <a:pos x="193" y="348"/>
                    </a:cxn>
                    <a:cxn ang="0">
                      <a:pos x="214" y="369"/>
                    </a:cxn>
                    <a:cxn ang="0">
                      <a:pos x="240" y="392"/>
                    </a:cxn>
                    <a:cxn ang="0">
                      <a:pos x="258" y="381"/>
                    </a:cxn>
                    <a:cxn ang="0">
                      <a:pos x="270" y="363"/>
                    </a:cxn>
                    <a:cxn ang="0">
                      <a:pos x="274" y="332"/>
                    </a:cxn>
                    <a:cxn ang="0">
                      <a:pos x="268" y="311"/>
                    </a:cxn>
                    <a:cxn ang="0">
                      <a:pos x="278" y="299"/>
                    </a:cxn>
                    <a:cxn ang="0">
                      <a:pos x="285" y="286"/>
                    </a:cxn>
                    <a:cxn ang="0">
                      <a:pos x="302" y="289"/>
                    </a:cxn>
                    <a:cxn ang="0">
                      <a:pos x="291" y="295"/>
                    </a:cxn>
                    <a:cxn ang="0">
                      <a:pos x="322" y="298"/>
                    </a:cxn>
                    <a:cxn ang="0">
                      <a:pos x="320" y="325"/>
                    </a:cxn>
                    <a:cxn ang="0">
                      <a:pos x="305" y="342"/>
                    </a:cxn>
                    <a:cxn ang="0">
                      <a:pos x="322" y="345"/>
                    </a:cxn>
                    <a:cxn ang="0">
                      <a:pos x="338" y="326"/>
                    </a:cxn>
                    <a:cxn ang="0">
                      <a:pos x="362" y="326"/>
                    </a:cxn>
                    <a:cxn ang="0">
                      <a:pos x="378" y="322"/>
                    </a:cxn>
                    <a:cxn ang="0">
                      <a:pos x="388" y="308"/>
                    </a:cxn>
                    <a:cxn ang="0">
                      <a:pos x="382" y="282"/>
                    </a:cxn>
                    <a:cxn ang="0">
                      <a:pos x="405" y="265"/>
                    </a:cxn>
                    <a:cxn ang="0">
                      <a:pos x="372" y="264"/>
                    </a:cxn>
                    <a:cxn ang="0">
                      <a:pos x="371" y="235"/>
                    </a:cxn>
                    <a:cxn ang="0">
                      <a:pos x="397" y="219"/>
                    </a:cxn>
                    <a:cxn ang="0">
                      <a:pos x="430" y="201"/>
                    </a:cxn>
                    <a:cxn ang="0">
                      <a:pos x="450" y="188"/>
                    </a:cxn>
                  </a:cxnLst>
                  <a:rect l="0" t="0" r="r" b="b"/>
                  <a:pathLst>
                    <a:path w="452" h="392">
                      <a:moveTo>
                        <a:pt x="448" y="179"/>
                      </a:moveTo>
                      <a:cubicBezTo>
                        <a:pt x="447" y="179"/>
                        <a:pt x="446" y="179"/>
                        <a:pt x="444" y="180"/>
                      </a:cubicBezTo>
                      <a:cubicBezTo>
                        <a:pt x="443" y="181"/>
                        <a:pt x="440" y="181"/>
                        <a:pt x="439" y="180"/>
                      </a:cubicBezTo>
                      <a:cubicBezTo>
                        <a:pt x="438" y="179"/>
                        <a:pt x="434" y="180"/>
                        <a:pt x="431" y="180"/>
                      </a:cubicBezTo>
                      <a:cubicBezTo>
                        <a:pt x="430" y="180"/>
                        <a:pt x="427" y="180"/>
                        <a:pt x="425" y="181"/>
                      </a:cubicBezTo>
                      <a:cubicBezTo>
                        <a:pt x="424" y="181"/>
                        <a:pt x="422" y="182"/>
                        <a:pt x="421" y="183"/>
                      </a:cubicBezTo>
                      <a:cubicBezTo>
                        <a:pt x="420" y="184"/>
                        <a:pt x="416" y="186"/>
                        <a:pt x="414" y="187"/>
                      </a:cubicBezTo>
                      <a:cubicBezTo>
                        <a:pt x="412" y="188"/>
                        <a:pt x="410" y="187"/>
                        <a:pt x="411" y="185"/>
                      </a:cubicBezTo>
                      <a:cubicBezTo>
                        <a:pt x="412" y="184"/>
                        <a:pt x="414" y="182"/>
                        <a:pt x="415" y="181"/>
                      </a:cubicBezTo>
                      <a:cubicBezTo>
                        <a:pt x="416" y="180"/>
                        <a:pt x="418" y="177"/>
                        <a:pt x="420" y="177"/>
                      </a:cubicBezTo>
                      <a:cubicBezTo>
                        <a:pt x="421" y="175"/>
                        <a:pt x="421" y="173"/>
                        <a:pt x="419" y="172"/>
                      </a:cubicBezTo>
                      <a:cubicBezTo>
                        <a:pt x="418" y="172"/>
                        <a:pt x="417" y="171"/>
                        <a:pt x="418" y="170"/>
                      </a:cubicBezTo>
                      <a:cubicBezTo>
                        <a:pt x="419" y="169"/>
                        <a:pt x="421" y="167"/>
                        <a:pt x="421" y="166"/>
                      </a:cubicBezTo>
                      <a:cubicBezTo>
                        <a:pt x="421" y="166"/>
                        <a:pt x="422" y="164"/>
                        <a:pt x="422" y="162"/>
                      </a:cubicBezTo>
                      <a:cubicBezTo>
                        <a:pt x="422" y="160"/>
                        <a:pt x="421" y="159"/>
                        <a:pt x="420" y="158"/>
                      </a:cubicBezTo>
                      <a:cubicBezTo>
                        <a:pt x="419" y="157"/>
                        <a:pt x="417" y="155"/>
                        <a:pt x="414" y="154"/>
                      </a:cubicBezTo>
                      <a:cubicBezTo>
                        <a:pt x="412" y="153"/>
                        <a:pt x="411" y="151"/>
                        <a:pt x="410" y="149"/>
                      </a:cubicBezTo>
                      <a:cubicBezTo>
                        <a:pt x="409" y="147"/>
                        <a:pt x="408" y="146"/>
                        <a:pt x="408" y="144"/>
                      </a:cubicBezTo>
                      <a:cubicBezTo>
                        <a:pt x="407" y="143"/>
                        <a:pt x="407" y="141"/>
                        <a:pt x="407" y="140"/>
                      </a:cubicBezTo>
                      <a:cubicBezTo>
                        <a:pt x="407" y="138"/>
                        <a:pt x="406" y="135"/>
                        <a:pt x="406" y="134"/>
                      </a:cubicBezTo>
                      <a:cubicBezTo>
                        <a:pt x="405" y="132"/>
                        <a:pt x="404" y="131"/>
                        <a:pt x="404" y="131"/>
                      </a:cubicBezTo>
                      <a:cubicBezTo>
                        <a:pt x="404" y="131"/>
                        <a:pt x="403" y="131"/>
                        <a:pt x="402" y="131"/>
                      </a:cubicBezTo>
                      <a:cubicBezTo>
                        <a:pt x="401" y="131"/>
                        <a:pt x="399" y="131"/>
                        <a:pt x="397" y="131"/>
                      </a:cubicBezTo>
                      <a:cubicBezTo>
                        <a:pt x="395" y="131"/>
                        <a:pt x="393" y="132"/>
                        <a:pt x="393" y="133"/>
                      </a:cubicBezTo>
                      <a:cubicBezTo>
                        <a:pt x="393" y="134"/>
                        <a:pt x="393" y="135"/>
                        <a:pt x="392" y="135"/>
                      </a:cubicBezTo>
                      <a:cubicBezTo>
                        <a:pt x="391" y="135"/>
                        <a:pt x="390" y="135"/>
                        <a:pt x="388" y="136"/>
                      </a:cubicBezTo>
                      <a:cubicBezTo>
                        <a:pt x="387" y="137"/>
                        <a:pt x="385" y="136"/>
                        <a:pt x="385" y="135"/>
                      </a:cubicBezTo>
                      <a:cubicBezTo>
                        <a:pt x="385" y="134"/>
                        <a:pt x="385" y="133"/>
                        <a:pt x="385" y="131"/>
                      </a:cubicBezTo>
                      <a:cubicBezTo>
                        <a:pt x="385" y="130"/>
                        <a:pt x="386" y="128"/>
                        <a:pt x="386" y="127"/>
                      </a:cubicBezTo>
                      <a:cubicBezTo>
                        <a:pt x="386" y="125"/>
                        <a:pt x="386" y="122"/>
                        <a:pt x="386" y="121"/>
                      </a:cubicBezTo>
                      <a:cubicBezTo>
                        <a:pt x="387" y="118"/>
                        <a:pt x="386" y="116"/>
                        <a:pt x="386" y="114"/>
                      </a:cubicBezTo>
                      <a:cubicBezTo>
                        <a:pt x="386" y="112"/>
                        <a:pt x="385" y="110"/>
                        <a:pt x="384" y="110"/>
                      </a:cubicBezTo>
                      <a:cubicBezTo>
                        <a:pt x="383" y="109"/>
                        <a:pt x="382" y="109"/>
                        <a:pt x="381" y="110"/>
                      </a:cubicBezTo>
                      <a:cubicBezTo>
                        <a:pt x="379" y="111"/>
                        <a:pt x="377" y="112"/>
                        <a:pt x="376" y="113"/>
                      </a:cubicBezTo>
                      <a:cubicBezTo>
                        <a:pt x="375" y="114"/>
                        <a:pt x="374" y="116"/>
                        <a:pt x="374" y="118"/>
                      </a:cubicBezTo>
                      <a:cubicBezTo>
                        <a:pt x="374" y="118"/>
                        <a:pt x="374" y="120"/>
                        <a:pt x="374" y="120"/>
                      </a:cubicBezTo>
                      <a:cubicBezTo>
                        <a:pt x="373" y="120"/>
                        <a:pt x="371" y="120"/>
                        <a:pt x="370" y="121"/>
                      </a:cubicBezTo>
                      <a:cubicBezTo>
                        <a:pt x="369" y="122"/>
                        <a:pt x="367" y="121"/>
                        <a:pt x="366" y="120"/>
                      </a:cubicBezTo>
                      <a:cubicBezTo>
                        <a:pt x="366" y="119"/>
                        <a:pt x="365" y="117"/>
                        <a:pt x="364" y="116"/>
                      </a:cubicBezTo>
                      <a:cubicBezTo>
                        <a:pt x="363" y="115"/>
                        <a:pt x="362" y="113"/>
                        <a:pt x="361" y="113"/>
                      </a:cubicBezTo>
                      <a:cubicBezTo>
                        <a:pt x="360" y="112"/>
                        <a:pt x="358" y="112"/>
                        <a:pt x="357" y="114"/>
                      </a:cubicBezTo>
                      <a:cubicBezTo>
                        <a:pt x="357" y="115"/>
                        <a:pt x="356" y="116"/>
                        <a:pt x="355" y="116"/>
                      </a:cubicBezTo>
                      <a:cubicBezTo>
                        <a:pt x="354" y="116"/>
                        <a:pt x="352" y="116"/>
                        <a:pt x="351" y="117"/>
                      </a:cubicBezTo>
                      <a:cubicBezTo>
                        <a:pt x="349" y="117"/>
                        <a:pt x="349" y="118"/>
                        <a:pt x="349" y="120"/>
                      </a:cubicBezTo>
                      <a:cubicBezTo>
                        <a:pt x="349" y="122"/>
                        <a:pt x="349" y="123"/>
                        <a:pt x="349" y="125"/>
                      </a:cubicBezTo>
                      <a:cubicBezTo>
                        <a:pt x="349" y="126"/>
                        <a:pt x="349" y="128"/>
                        <a:pt x="349" y="128"/>
                      </a:cubicBezTo>
                      <a:cubicBezTo>
                        <a:pt x="349" y="129"/>
                        <a:pt x="347" y="129"/>
                        <a:pt x="345" y="128"/>
                      </a:cubicBezTo>
                      <a:cubicBezTo>
                        <a:pt x="343" y="128"/>
                        <a:pt x="341" y="127"/>
                        <a:pt x="340" y="126"/>
                      </a:cubicBezTo>
                      <a:cubicBezTo>
                        <a:pt x="338" y="125"/>
                        <a:pt x="337" y="124"/>
                        <a:pt x="337" y="122"/>
                      </a:cubicBezTo>
                      <a:cubicBezTo>
                        <a:pt x="337" y="120"/>
                        <a:pt x="337" y="118"/>
                        <a:pt x="338" y="117"/>
                      </a:cubicBezTo>
                      <a:cubicBezTo>
                        <a:pt x="338" y="115"/>
                        <a:pt x="340" y="113"/>
                        <a:pt x="340" y="112"/>
                      </a:cubicBezTo>
                      <a:cubicBezTo>
                        <a:pt x="340" y="110"/>
                        <a:pt x="341" y="107"/>
                        <a:pt x="341" y="107"/>
                      </a:cubicBezTo>
                      <a:cubicBezTo>
                        <a:pt x="341" y="105"/>
                        <a:pt x="340" y="102"/>
                        <a:pt x="339" y="101"/>
                      </a:cubicBezTo>
                      <a:cubicBezTo>
                        <a:pt x="338" y="100"/>
                        <a:pt x="336" y="97"/>
                        <a:pt x="334" y="97"/>
                      </a:cubicBezTo>
                      <a:cubicBezTo>
                        <a:pt x="332" y="95"/>
                        <a:pt x="330" y="93"/>
                        <a:pt x="328" y="93"/>
                      </a:cubicBezTo>
                      <a:cubicBezTo>
                        <a:pt x="326" y="92"/>
                        <a:pt x="324" y="90"/>
                        <a:pt x="322" y="90"/>
                      </a:cubicBezTo>
                      <a:cubicBezTo>
                        <a:pt x="321" y="89"/>
                        <a:pt x="320" y="88"/>
                        <a:pt x="320" y="87"/>
                      </a:cubicBezTo>
                      <a:cubicBezTo>
                        <a:pt x="319" y="86"/>
                        <a:pt x="319" y="83"/>
                        <a:pt x="319" y="82"/>
                      </a:cubicBezTo>
                      <a:cubicBezTo>
                        <a:pt x="319" y="80"/>
                        <a:pt x="318" y="78"/>
                        <a:pt x="318" y="77"/>
                      </a:cubicBezTo>
                      <a:cubicBezTo>
                        <a:pt x="317" y="75"/>
                        <a:pt x="317" y="73"/>
                        <a:pt x="317" y="72"/>
                      </a:cubicBezTo>
                      <a:cubicBezTo>
                        <a:pt x="317" y="70"/>
                        <a:pt x="317" y="68"/>
                        <a:pt x="317" y="67"/>
                      </a:cubicBezTo>
                      <a:cubicBezTo>
                        <a:pt x="317" y="66"/>
                        <a:pt x="317" y="65"/>
                        <a:pt x="316" y="64"/>
                      </a:cubicBezTo>
                      <a:cubicBezTo>
                        <a:pt x="315" y="64"/>
                        <a:pt x="313" y="63"/>
                        <a:pt x="313" y="62"/>
                      </a:cubicBezTo>
                      <a:cubicBezTo>
                        <a:pt x="312" y="62"/>
                        <a:pt x="311" y="59"/>
                        <a:pt x="311" y="57"/>
                      </a:cubicBezTo>
                      <a:cubicBezTo>
                        <a:pt x="311" y="56"/>
                        <a:pt x="310" y="52"/>
                        <a:pt x="309" y="51"/>
                      </a:cubicBezTo>
                      <a:cubicBezTo>
                        <a:pt x="309" y="49"/>
                        <a:pt x="307" y="47"/>
                        <a:pt x="305" y="48"/>
                      </a:cubicBezTo>
                      <a:cubicBezTo>
                        <a:pt x="304" y="48"/>
                        <a:pt x="300" y="48"/>
                        <a:pt x="299" y="49"/>
                      </a:cubicBezTo>
                      <a:cubicBezTo>
                        <a:pt x="297" y="49"/>
                        <a:pt x="294" y="49"/>
                        <a:pt x="292" y="49"/>
                      </a:cubicBezTo>
                      <a:cubicBezTo>
                        <a:pt x="291" y="48"/>
                        <a:pt x="289" y="46"/>
                        <a:pt x="289" y="45"/>
                      </a:cubicBezTo>
                      <a:cubicBezTo>
                        <a:pt x="288" y="44"/>
                        <a:pt x="286" y="43"/>
                        <a:pt x="285" y="42"/>
                      </a:cubicBezTo>
                      <a:cubicBezTo>
                        <a:pt x="283" y="41"/>
                        <a:pt x="282" y="41"/>
                        <a:pt x="281" y="41"/>
                      </a:cubicBezTo>
                      <a:cubicBezTo>
                        <a:pt x="279" y="42"/>
                        <a:pt x="277" y="43"/>
                        <a:pt x="275" y="43"/>
                      </a:cubicBezTo>
                      <a:cubicBezTo>
                        <a:pt x="274" y="43"/>
                        <a:pt x="274" y="42"/>
                        <a:pt x="274" y="41"/>
                      </a:cubicBezTo>
                      <a:cubicBezTo>
                        <a:pt x="274" y="41"/>
                        <a:pt x="273" y="39"/>
                        <a:pt x="273" y="37"/>
                      </a:cubicBezTo>
                      <a:cubicBezTo>
                        <a:pt x="272" y="36"/>
                        <a:pt x="272" y="34"/>
                        <a:pt x="272" y="33"/>
                      </a:cubicBezTo>
                      <a:cubicBezTo>
                        <a:pt x="272" y="32"/>
                        <a:pt x="272" y="30"/>
                        <a:pt x="272" y="27"/>
                      </a:cubicBezTo>
                      <a:cubicBezTo>
                        <a:pt x="272" y="25"/>
                        <a:pt x="271" y="23"/>
                        <a:pt x="270" y="23"/>
                      </a:cubicBezTo>
                      <a:cubicBezTo>
                        <a:pt x="269" y="23"/>
                        <a:pt x="267" y="22"/>
                        <a:pt x="266" y="21"/>
                      </a:cubicBezTo>
                      <a:cubicBezTo>
                        <a:pt x="264" y="21"/>
                        <a:pt x="264" y="20"/>
                        <a:pt x="266" y="19"/>
                      </a:cubicBezTo>
                      <a:cubicBezTo>
                        <a:pt x="267" y="17"/>
                        <a:pt x="269" y="15"/>
                        <a:pt x="269" y="14"/>
                      </a:cubicBezTo>
                      <a:cubicBezTo>
                        <a:pt x="270" y="13"/>
                        <a:pt x="270" y="11"/>
                        <a:pt x="270" y="11"/>
                      </a:cubicBezTo>
                      <a:cubicBezTo>
                        <a:pt x="270" y="11"/>
                        <a:pt x="268" y="11"/>
                        <a:pt x="266" y="11"/>
                      </a:cubicBezTo>
                      <a:cubicBezTo>
                        <a:pt x="264" y="10"/>
                        <a:pt x="262" y="10"/>
                        <a:pt x="260" y="10"/>
                      </a:cubicBezTo>
                      <a:cubicBezTo>
                        <a:pt x="259" y="10"/>
                        <a:pt x="255" y="10"/>
                        <a:pt x="252" y="9"/>
                      </a:cubicBezTo>
                      <a:cubicBezTo>
                        <a:pt x="249" y="9"/>
                        <a:pt x="245" y="9"/>
                        <a:pt x="242" y="9"/>
                      </a:cubicBezTo>
                      <a:cubicBezTo>
                        <a:pt x="239" y="9"/>
                        <a:pt x="238" y="7"/>
                        <a:pt x="239" y="4"/>
                      </a:cubicBezTo>
                      <a:cubicBezTo>
                        <a:pt x="240" y="2"/>
                        <a:pt x="241" y="0"/>
                        <a:pt x="241" y="0"/>
                      </a:cubicBezTo>
                      <a:cubicBezTo>
                        <a:pt x="241" y="0"/>
                        <a:pt x="239" y="1"/>
                        <a:pt x="237" y="2"/>
                      </a:cubicBezTo>
                      <a:cubicBezTo>
                        <a:pt x="235" y="3"/>
                        <a:pt x="231" y="4"/>
                        <a:pt x="229" y="5"/>
                      </a:cubicBezTo>
                      <a:cubicBezTo>
                        <a:pt x="228" y="6"/>
                        <a:pt x="225" y="7"/>
                        <a:pt x="223" y="7"/>
                      </a:cubicBezTo>
                      <a:cubicBezTo>
                        <a:pt x="221" y="8"/>
                        <a:pt x="218" y="9"/>
                        <a:pt x="215" y="10"/>
                      </a:cubicBezTo>
                      <a:cubicBezTo>
                        <a:pt x="213" y="11"/>
                        <a:pt x="210" y="13"/>
                        <a:pt x="209" y="17"/>
                      </a:cubicBezTo>
                      <a:cubicBezTo>
                        <a:pt x="207" y="19"/>
                        <a:pt x="205" y="25"/>
                        <a:pt x="205" y="27"/>
                      </a:cubicBezTo>
                      <a:cubicBezTo>
                        <a:pt x="204" y="30"/>
                        <a:pt x="202" y="34"/>
                        <a:pt x="201" y="36"/>
                      </a:cubicBezTo>
                      <a:cubicBezTo>
                        <a:pt x="200" y="38"/>
                        <a:pt x="199" y="42"/>
                        <a:pt x="197" y="45"/>
                      </a:cubicBezTo>
                      <a:cubicBezTo>
                        <a:pt x="195" y="48"/>
                        <a:pt x="192" y="50"/>
                        <a:pt x="191" y="52"/>
                      </a:cubicBezTo>
                      <a:cubicBezTo>
                        <a:pt x="190" y="53"/>
                        <a:pt x="188" y="55"/>
                        <a:pt x="187" y="57"/>
                      </a:cubicBezTo>
                      <a:cubicBezTo>
                        <a:pt x="186" y="59"/>
                        <a:pt x="184" y="61"/>
                        <a:pt x="182" y="62"/>
                      </a:cubicBezTo>
                      <a:cubicBezTo>
                        <a:pt x="180" y="62"/>
                        <a:pt x="176" y="63"/>
                        <a:pt x="175" y="65"/>
                      </a:cubicBezTo>
                      <a:cubicBezTo>
                        <a:pt x="172" y="66"/>
                        <a:pt x="168" y="69"/>
                        <a:pt x="165" y="70"/>
                      </a:cubicBezTo>
                      <a:cubicBezTo>
                        <a:pt x="162" y="71"/>
                        <a:pt x="158" y="73"/>
                        <a:pt x="156" y="75"/>
                      </a:cubicBezTo>
                      <a:cubicBezTo>
                        <a:pt x="153" y="76"/>
                        <a:pt x="152" y="78"/>
                        <a:pt x="151" y="80"/>
                      </a:cubicBezTo>
                      <a:cubicBezTo>
                        <a:pt x="150" y="82"/>
                        <a:pt x="149" y="85"/>
                        <a:pt x="148" y="87"/>
                      </a:cubicBezTo>
                      <a:cubicBezTo>
                        <a:pt x="148" y="89"/>
                        <a:pt x="146" y="92"/>
                        <a:pt x="145" y="94"/>
                      </a:cubicBezTo>
                      <a:cubicBezTo>
                        <a:pt x="145" y="95"/>
                        <a:pt x="142" y="98"/>
                        <a:pt x="139" y="100"/>
                      </a:cubicBezTo>
                      <a:cubicBezTo>
                        <a:pt x="137" y="102"/>
                        <a:pt x="133" y="104"/>
                        <a:pt x="132" y="106"/>
                      </a:cubicBezTo>
                      <a:cubicBezTo>
                        <a:pt x="130" y="108"/>
                        <a:pt x="129" y="110"/>
                        <a:pt x="129" y="112"/>
                      </a:cubicBezTo>
                      <a:cubicBezTo>
                        <a:pt x="129" y="114"/>
                        <a:pt x="128" y="116"/>
                        <a:pt x="126" y="117"/>
                      </a:cubicBezTo>
                      <a:cubicBezTo>
                        <a:pt x="124" y="117"/>
                        <a:pt x="122" y="119"/>
                        <a:pt x="119" y="119"/>
                      </a:cubicBezTo>
                      <a:cubicBezTo>
                        <a:pt x="116" y="119"/>
                        <a:pt x="112" y="120"/>
                        <a:pt x="108" y="121"/>
                      </a:cubicBezTo>
                      <a:cubicBezTo>
                        <a:pt x="106" y="121"/>
                        <a:pt x="101" y="122"/>
                        <a:pt x="98" y="122"/>
                      </a:cubicBezTo>
                      <a:cubicBezTo>
                        <a:pt x="96" y="122"/>
                        <a:pt x="91" y="122"/>
                        <a:pt x="89" y="123"/>
                      </a:cubicBezTo>
                      <a:cubicBezTo>
                        <a:pt x="87" y="124"/>
                        <a:pt x="83" y="125"/>
                        <a:pt x="81" y="126"/>
                      </a:cubicBezTo>
                      <a:cubicBezTo>
                        <a:pt x="79" y="127"/>
                        <a:pt x="74" y="127"/>
                        <a:pt x="73" y="127"/>
                      </a:cubicBezTo>
                      <a:cubicBezTo>
                        <a:pt x="71" y="127"/>
                        <a:pt x="68" y="125"/>
                        <a:pt x="66" y="124"/>
                      </a:cubicBezTo>
                      <a:cubicBezTo>
                        <a:pt x="65" y="123"/>
                        <a:pt x="64" y="120"/>
                        <a:pt x="64" y="119"/>
                      </a:cubicBezTo>
                      <a:cubicBezTo>
                        <a:pt x="63" y="117"/>
                        <a:pt x="63" y="114"/>
                        <a:pt x="62" y="113"/>
                      </a:cubicBezTo>
                      <a:cubicBezTo>
                        <a:pt x="62" y="111"/>
                        <a:pt x="61" y="110"/>
                        <a:pt x="59" y="109"/>
                      </a:cubicBezTo>
                      <a:cubicBezTo>
                        <a:pt x="57" y="109"/>
                        <a:pt x="54" y="110"/>
                        <a:pt x="52" y="110"/>
                      </a:cubicBezTo>
                      <a:cubicBezTo>
                        <a:pt x="49" y="112"/>
                        <a:pt x="45" y="114"/>
                        <a:pt x="42" y="116"/>
                      </a:cubicBezTo>
                      <a:cubicBezTo>
                        <a:pt x="40" y="117"/>
                        <a:pt x="38" y="119"/>
                        <a:pt x="36" y="121"/>
                      </a:cubicBezTo>
                      <a:cubicBezTo>
                        <a:pt x="35" y="123"/>
                        <a:pt x="33" y="125"/>
                        <a:pt x="33" y="127"/>
                      </a:cubicBezTo>
                      <a:cubicBezTo>
                        <a:pt x="32" y="128"/>
                        <a:pt x="31" y="130"/>
                        <a:pt x="30" y="130"/>
                      </a:cubicBezTo>
                      <a:cubicBezTo>
                        <a:pt x="29" y="131"/>
                        <a:pt x="27" y="133"/>
                        <a:pt x="26" y="135"/>
                      </a:cubicBezTo>
                      <a:cubicBezTo>
                        <a:pt x="25" y="136"/>
                        <a:pt x="24" y="139"/>
                        <a:pt x="21" y="141"/>
                      </a:cubicBezTo>
                      <a:cubicBezTo>
                        <a:pt x="18" y="143"/>
                        <a:pt x="15" y="145"/>
                        <a:pt x="13" y="146"/>
                      </a:cubicBezTo>
                      <a:cubicBezTo>
                        <a:pt x="11" y="148"/>
                        <a:pt x="8" y="150"/>
                        <a:pt x="8" y="151"/>
                      </a:cubicBezTo>
                      <a:cubicBezTo>
                        <a:pt x="7" y="152"/>
                        <a:pt x="5" y="155"/>
                        <a:pt x="4" y="156"/>
                      </a:cubicBezTo>
                      <a:cubicBezTo>
                        <a:pt x="2" y="159"/>
                        <a:pt x="1" y="162"/>
                        <a:pt x="1" y="165"/>
                      </a:cubicBezTo>
                      <a:cubicBezTo>
                        <a:pt x="1" y="168"/>
                        <a:pt x="0" y="171"/>
                        <a:pt x="0" y="173"/>
                      </a:cubicBezTo>
                      <a:cubicBezTo>
                        <a:pt x="1" y="174"/>
                        <a:pt x="2" y="176"/>
                        <a:pt x="3" y="177"/>
                      </a:cubicBezTo>
                      <a:cubicBezTo>
                        <a:pt x="5" y="178"/>
                        <a:pt x="8" y="180"/>
                        <a:pt x="10" y="182"/>
                      </a:cubicBezTo>
                      <a:cubicBezTo>
                        <a:pt x="11" y="183"/>
                        <a:pt x="13" y="184"/>
                        <a:pt x="14" y="185"/>
                      </a:cubicBezTo>
                      <a:cubicBezTo>
                        <a:pt x="16" y="185"/>
                        <a:pt x="20" y="186"/>
                        <a:pt x="22" y="186"/>
                      </a:cubicBezTo>
                      <a:cubicBezTo>
                        <a:pt x="25" y="186"/>
                        <a:pt x="28" y="185"/>
                        <a:pt x="29" y="187"/>
                      </a:cubicBezTo>
                      <a:cubicBezTo>
                        <a:pt x="31" y="188"/>
                        <a:pt x="33" y="190"/>
                        <a:pt x="32" y="193"/>
                      </a:cubicBezTo>
                      <a:cubicBezTo>
                        <a:pt x="32" y="196"/>
                        <a:pt x="31" y="201"/>
                        <a:pt x="31" y="203"/>
                      </a:cubicBezTo>
                      <a:cubicBezTo>
                        <a:pt x="31" y="206"/>
                        <a:pt x="31" y="210"/>
                        <a:pt x="30" y="212"/>
                      </a:cubicBezTo>
                      <a:cubicBezTo>
                        <a:pt x="28" y="214"/>
                        <a:pt x="27" y="218"/>
                        <a:pt x="27" y="219"/>
                      </a:cubicBezTo>
                      <a:cubicBezTo>
                        <a:pt x="27" y="221"/>
                        <a:pt x="28" y="224"/>
                        <a:pt x="30" y="227"/>
                      </a:cubicBezTo>
                      <a:cubicBezTo>
                        <a:pt x="32" y="230"/>
                        <a:pt x="34" y="234"/>
                        <a:pt x="36" y="235"/>
                      </a:cubicBezTo>
                      <a:cubicBezTo>
                        <a:pt x="38" y="237"/>
                        <a:pt x="41" y="238"/>
                        <a:pt x="42" y="238"/>
                      </a:cubicBezTo>
                      <a:cubicBezTo>
                        <a:pt x="44" y="238"/>
                        <a:pt x="48" y="238"/>
                        <a:pt x="50" y="237"/>
                      </a:cubicBezTo>
                      <a:cubicBezTo>
                        <a:pt x="53" y="237"/>
                        <a:pt x="55" y="238"/>
                        <a:pt x="55" y="240"/>
                      </a:cubicBezTo>
                      <a:cubicBezTo>
                        <a:pt x="54" y="242"/>
                        <a:pt x="54" y="246"/>
                        <a:pt x="54" y="248"/>
                      </a:cubicBezTo>
                      <a:cubicBezTo>
                        <a:pt x="54" y="251"/>
                        <a:pt x="55" y="254"/>
                        <a:pt x="56" y="256"/>
                      </a:cubicBezTo>
                      <a:cubicBezTo>
                        <a:pt x="57" y="258"/>
                        <a:pt x="58" y="260"/>
                        <a:pt x="59" y="262"/>
                      </a:cubicBezTo>
                      <a:cubicBezTo>
                        <a:pt x="59" y="263"/>
                        <a:pt x="61" y="266"/>
                        <a:pt x="62" y="268"/>
                      </a:cubicBezTo>
                      <a:cubicBezTo>
                        <a:pt x="63" y="268"/>
                        <a:pt x="65" y="272"/>
                        <a:pt x="65" y="273"/>
                      </a:cubicBezTo>
                      <a:cubicBezTo>
                        <a:pt x="65" y="276"/>
                        <a:pt x="65" y="279"/>
                        <a:pt x="66" y="281"/>
                      </a:cubicBezTo>
                      <a:cubicBezTo>
                        <a:pt x="67" y="283"/>
                        <a:pt x="68" y="286"/>
                        <a:pt x="69" y="288"/>
                      </a:cubicBezTo>
                      <a:cubicBezTo>
                        <a:pt x="69" y="290"/>
                        <a:pt x="70" y="293"/>
                        <a:pt x="70" y="294"/>
                      </a:cubicBezTo>
                      <a:cubicBezTo>
                        <a:pt x="70" y="294"/>
                        <a:pt x="72" y="294"/>
                        <a:pt x="73" y="294"/>
                      </a:cubicBezTo>
                      <a:cubicBezTo>
                        <a:pt x="75" y="294"/>
                        <a:pt x="79" y="295"/>
                        <a:pt x="81" y="294"/>
                      </a:cubicBezTo>
                      <a:cubicBezTo>
                        <a:pt x="82" y="294"/>
                        <a:pt x="85" y="295"/>
                        <a:pt x="86" y="295"/>
                      </a:cubicBezTo>
                      <a:cubicBezTo>
                        <a:pt x="88" y="296"/>
                        <a:pt x="90" y="296"/>
                        <a:pt x="92" y="295"/>
                      </a:cubicBezTo>
                      <a:cubicBezTo>
                        <a:pt x="94" y="295"/>
                        <a:pt x="98" y="295"/>
                        <a:pt x="100" y="295"/>
                      </a:cubicBezTo>
                      <a:cubicBezTo>
                        <a:pt x="102" y="295"/>
                        <a:pt x="105" y="295"/>
                        <a:pt x="106" y="295"/>
                      </a:cubicBezTo>
                      <a:cubicBezTo>
                        <a:pt x="106" y="295"/>
                        <a:pt x="108" y="296"/>
                        <a:pt x="109" y="296"/>
                      </a:cubicBezTo>
                      <a:cubicBezTo>
                        <a:pt x="110" y="297"/>
                        <a:pt x="113" y="297"/>
                        <a:pt x="115" y="296"/>
                      </a:cubicBezTo>
                      <a:cubicBezTo>
                        <a:pt x="118" y="296"/>
                        <a:pt x="123" y="296"/>
                        <a:pt x="124" y="296"/>
                      </a:cubicBezTo>
                      <a:cubicBezTo>
                        <a:pt x="127" y="297"/>
                        <a:pt x="131" y="298"/>
                        <a:pt x="133" y="298"/>
                      </a:cubicBezTo>
                      <a:cubicBezTo>
                        <a:pt x="135" y="298"/>
                        <a:pt x="139" y="298"/>
                        <a:pt x="140" y="297"/>
                      </a:cubicBezTo>
                      <a:cubicBezTo>
                        <a:pt x="143" y="296"/>
                        <a:pt x="144" y="297"/>
                        <a:pt x="143" y="298"/>
                      </a:cubicBezTo>
                      <a:cubicBezTo>
                        <a:pt x="142" y="299"/>
                        <a:pt x="140" y="301"/>
                        <a:pt x="140" y="301"/>
                      </a:cubicBezTo>
                      <a:cubicBezTo>
                        <a:pt x="138" y="302"/>
                        <a:pt x="138" y="303"/>
                        <a:pt x="139" y="304"/>
                      </a:cubicBezTo>
                      <a:cubicBezTo>
                        <a:pt x="140" y="305"/>
                        <a:pt x="141" y="307"/>
                        <a:pt x="142" y="309"/>
                      </a:cubicBezTo>
                      <a:cubicBezTo>
                        <a:pt x="143" y="310"/>
                        <a:pt x="145" y="309"/>
                        <a:pt x="146" y="309"/>
                      </a:cubicBezTo>
                      <a:cubicBezTo>
                        <a:pt x="147" y="307"/>
                        <a:pt x="149" y="307"/>
                        <a:pt x="150" y="307"/>
                      </a:cubicBezTo>
                      <a:cubicBezTo>
                        <a:pt x="152" y="308"/>
                        <a:pt x="154" y="308"/>
                        <a:pt x="156" y="309"/>
                      </a:cubicBezTo>
                      <a:cubicBezTo>
                        <a:pt x="158" y="310"/>
                        <a:pt x="160" y="312"/>
                        <a:pt x="162" y="313"/>
                      </a:cubicBezTo>
                      <a:cubicBezTo>
                        <a:pt x="163" y="314"/>
                        <a:pt x="166" y="315"/>
                        <a:pt x="167" y="315"/>
                      </a:cubicBezTo>
                      <a:cubicBezTo>
                        <a:pt x="168" y="315"/>
                        <a:pt x="170" y="314"/>
                        <a:pt x="171" y="312"/>
                      </a:cubicBezTo>
                      <a:cubicBezTo>
                        <a:pt x="172" y="310"/>
                        <a:pt x="174" y="309"/>
                        <a:pt x="175" y="309"/>
                      </a:cubicBezTo>
                      <a:cubicBezTo>
                        <a:pt x="176" y="308"/>
                        <a:pt x="178" y="308"/>
                        <a:pt x="178" y="309"/>
                      </a:cubicBezTo>
                      <a:cubicBezTo>
                        <a:pt x="178" y="310"/>
                        <a:pt x="179" y="313"/>
                        <a:pt x="181" y="314"/>
                      </a:cubicBezTo>
                      <a:cubicBezTo>
                        <a:pt x="182" y="315"/>
                        <a:pt x="182" y="317"/>
                        <a:pt x="180" y="319"/>
                      </a:cubicBezTo>
                      <a:cubicBezTo>
                        <a:pt x="179" y="320"/>
                        <a:pt x="177" y="322"/>
                        <a:pt x="177" y="324"/>
                      </a:cubicBezTo>
                      <a:cubicBezTo>
                        <a:pt x="177" y="326"/>
                        <a:pt x="178" y="329"/>
                        <a:pt x="180" y="331"/>
                      </a:cubicBezTo>
                      <a:cubicBezTo>
                        <a:pt x="181" y="331"/>
                        <a:pt x="184" y="333"/>
                        <a:pt x="186" y="333"/>
                      </a:cubicBezTo>
                      <a:cubicBezTo>
                        <a:pt x="187" y="334"/>
                        <a:pt x="189" y="333"/>
                        <a:pt x="189" y="332"/>
                      </a:cubicBezTo>
                      <a:cubicBezTo>
                        <a:pt x="190" y="331"/>
                        <a:pt x="191" y="331"/>
                        <a:pt x="193" y="334"/>
                      </a:cubicBezTo>
                      <a:cubicBezTo>
                        <a:pt x="194" y="335"/>
                        <a:pt x="194" y="338"/>
                        <a:pt x="194" y="340"/>
                      </a:cubicBezTo>
                      <a:cubicBezTo>
                        <a:pt x="193" y="341"/>
                        <a:pt x="192" y="344"/>
                        <a:pt x="192" y="345"/>
                      </a:cubicBezTo>
                      <a:cubicBezTo>
                        <a:pt x="191" y="346"/>
                        <a:pt x="192" y="347"/>
                        <a:pt x="193" y="348"/>
                      </a:cubicBezTo>
                      <a:cubicBezTo>
                        <a:pt x="195" y="349"/>
                        <a:pt x="196" y="350"/>
                        <a:pt x="198" y="352"/>
                      </a:cubicBezTo>
                      <a:cubicBezTo>
                        <a:pt x="199" y="355"/>
                        <a:pt x="201" y="357"/>
                        <a:pt x="202" y="360"/>
                      </a:cubicBezTo>
                      <a:cubicBezTo>
                        <a:pt x="203" y="361"/>
                        <a:pt x="204" y="364"/>
                        <a:pt x="204" y="365"/>
                      </a:cubicBezTo>
                      <a:cubicBezTo>
                        <a:pt x="205" y="365"/>
                        <a:pt x="207" y="366"/>
                        <a:pt x="209" y="366"/>
                      </a:cubicBezTo>
                      <a:cubicBezTo>
                        <a:pt x="211" y="367"/>
                        <a:pt x="213" y="368"/>
                        <a:pt x="214" y="369"/>
                      </a:cubicBezTo>
                      <a:cubicBezTo>
                        <a:pt x="214" y="370"/>
                        <a:pt x="217" y="372"/>
                        <a:pt x="218" y="372"/>
                      </a:cubicBezTo>
                      <a:cubicBezTo>
                        <a:pt x="220" y="372"/>
                        <a:pt x="223" y="373"/>
                        <a:pt x="224" y="374"/>
                      </a:cubicBezTo>
                      <a:cubicBezTo>
                        <a:pt x="226" y="375"/>
                        <a:pt x="230" y="378"/>
                        <a:pt x="232" y="379"/>
                      </a:cubicBezTo>
                      <a:cubicBezTo>
                        <a:pt x="233" y="381"/>
                        <a:pt x="236" y="384"/>
                        <a:pt x="238" y="387"/>
                      </a:cubicBezTo>
                      <a:cubicBezTo>
                        <a:pt x="239" y="389"/>
                        <a:pt x="240" y="392"/>
                        <a:pt x="240" y="392"/>
                      </a:cubicBezTo>
                      <a:cubicBezTo>
                        <a:pt x="240" y="392"/>
                        <a:pt x="242" y="391"/>
                        <a:pt x="243" y="391"/>
                      </a:cubicBezTo>
                      <a:cubicBezTo>
                        <a:pt x="245" y="390"/>
                        <a:pt x="248" y="389"/>
                        <a:pt x="250" y="388"/>
                      </a:cubicBezTo>
                      <a:cubicBezTo>
                        <a:pt x="250" y="387"/>
                        <a:pt x="253" y="386"/>
                        <a:pt x="256" y="386"/>
                      </a:cubicBezTo>
                      <a:cubicBezTo>
                        <a:pt x="258" y="386"/>
                        <a:pt x="259" y="384"/>
                        <a:pt x="259" y="384"/>
                      </a:cubicBezTo>
                      <a:cubicBezTo>
                        <a:pt x="260" y="383"/>
                        <a:pt x="259" y="382"/>
                        <a:pt x="258" y="381"/>
                      </a:cubicBezTo>
                      <a:cubicBezTo>
                        <a:pt x="257" y="381"/>
                        <a:pt x="256" y="379"/>
                        <a:pt x="255" y="379"/>
                      </a:cubicBezTo>
                      <a:cubicBezTo>
                        <a:pt x="253" y="378"/>
                        <a:pt x="252" y="375"/>
                        <a:pt x="253" y="374"/>
                      </a:cubicBezTo>
                      <a:cubicBezTo>
                        <a:pt x="254" y="372"/>
                        <a:pt x="256" y="369"/>
                        <a:pt x="257" y="369"/>
                      </a:cubicBezTo>
                      <a:cubicBezTo>
                        <a:pt x="258" y="368"/>
                        <a:pt x="261" y="367"/>
                        <a:pt x="263" y="367"/>
                      </a:cubicBezTo>
                      <a:cubicBezTo>
                        <a:pt x="264" y="366"/>
                        <a:pt x="267" y="365"/>
                        <a:pt x="270" y="363"/>
                      </a:cubicBezTo>
                      <a:cubicBezTo>
                        <a:pt x="272" y="362"/>
                        <a:pt x="273" y="360"/>
                        <a:pt x="273" y="358"/>
                      </a:cubicBezTo>
                      <a:cubicBezTo>
                        <a:pt x="273" y="357"/>
                        <a:pt x="273" y="354"/>
                        <a:pt x="273" y="351"/>
                      </a:cubicBezTo>
                      <a:cubicBezTo>
                        <a:pt x="273" y="349"/>
                        <a:pt x="273" y="345"/>
                        <a:pt x="274" y="343"/>
                      </a:cubicBezTo>
                      <a:cubicBezTo>
                        <a:pt x="275" y="342"/>
                        <a:pt x="275" y="338"/>
                        <a:pt x="275" y="338"/>
                      </a:cubicBezTo>
                      <a:cubicBezTo>
                        <a:pt x="276" y="336"/>
                        <a:pt x="275" y="333"/>
                        <a:pt x="274" y="332"/>
                      </a:cubicBezTo>
                      <a:cubicBezTo>
                        <a:pt x="274" y="331"/>
                        <a:pt x="273" y="328"/>
                        <a:pt x="273" y="327"/>
                      </a:cubicBezTo>
                      <a:cubicBezTo>
                        <a:pt x="273" y="325"/>
                        <a:pt x="271" y="324"/>
                        <a:pt x="269" y="323"/>
                      </a:cubicBezTo>
                      <a:cubicBezTo>
                        <a:pt x="268" y="323"/>
                        <a:pt x="267" y="322"/>
                        <a:pt x="267" y="321"/>
                      </a:cubicBezTo>
                      <a:cubicBezTo>
                        <a:pt x="267" y="320"/>
                        <a:pt x="268" y="317"/>
                        <a:pt x="269" y="316"/>
                      </a:cubicBezTo>
                      <a:cubicBezTo>
                        <a:pt x="270" y="314"/>
                        <a:pt x="270" y="312"/>
                        <a:pt x="268" y="311"/>
                      </a:cubicBezTo>
                      <a:cubicBezTo>
                        <a:pt x="267" y="311"/>
                        <a:pt x="266" y="308"/>
                        <a:pt x="267" y="306"/>
                      </a:cubicBezTo>
                      <a:cubicBezTo>
                        <a:pt x="267" y="305"/>
                        <a:pt x="269" y="301"/>
                        <a:pt x="269" y="300"/>
                      </a:cubicBezTo>
                      <a:cubicBezTo>
                        <a:pt x="270" y="298"/>
                        <a:pt x="271" y="297"/>
                        <a:pt x="273" y="299"/>
                      </a:cubicBezTo>
                      <a:cubicBezTo>
                        <a:pt x="274" y="300"/>
                        <a:pt x="275" y="301"/>
                        <a:pt x="276" y="301"/>
                      </a:cubicBezTo>
                      <a:cubicBezTo>
                        <a:pt x="277" y="302"/>
                        <a:pt x="278" y="300"/>
                        <a:pt x="278" y="299"/>
                      </a:cubicBezTo>
                      <a:cubicBezTo>
                        <a:pt x="278" y="298"/>
                        <a:pt x="278" y="295"/>
                        <a:pt x="278" y="294"/>
                      </a:cubicBezTo>
                      <a:cubicBezTo>
                        <a:pt x="277" y="294"/>
                        <a:pt x="275" y="292"/>
                        <a:pt x="274" y="291"/>
                      </a:cubicBezTo>
                      <a:cubicBezTo>
                        <a:pt x="273" y="289"/>
                        <a:pt x="273" y="288"/>
                        <a:pt x="276" y="289"/>
                      </a:cubicBezTo>
                      <a:cubicBezTo>
                        <a:pt x="278" y="289"/>
                        <a:pt x="281" y="289"/>
                        <a:pt x="282" y="289"/>
                      </a:cubicBezTo>
                      <a:cubicBezTo>
                        <a:pt x="283" y="288"/>
                        <a:pt x="285" y="287"/>
                        <a:pt x="285" y="286"/>
                      </a:cubicBezTo>
                      <a:cubicBezTo>
                        <a:pt x="286" y="286"/>
                        <a:pt x="287" y="283"/>
                        <a:pt x="289" y="282"/>
                      </a:cubicBezTo>
                      <a:cubicBezTo>
                        <a:pt x="290" y="280"/>
                        <a:pt x="293" y="280"/>
                        <a:pt x="295" y="279"/>
                      </a:cubicBezTo>
                      <a:cubicBezTo>
                        <a:pt x="297" y="279"/>
                        <a:pt x="299" y="280"/>
                        <a:pt x="301" y="282"/>
                      </a:cubicBezTo>
                      <a:cubicBezTo>
                        <a:pt x="303" y="283"/>
                        <a:pt x="305" y="285"/>
                        <a:pt x="305" y="286"/>
                      </a:cubicBezTo>
                      <a:cubicBezTo>
                        <a:pt x="305" y="288"/>
                        <a:pt x="304" y="289"/>
                        <a:pt x="302" y="289"/>
                      </a:cubicBezTo>
                      <a:cubicBezTo>
                        <a:pt x="301" y="289"/>
                        <a:pt x="299" y="289"/>
                        <a:pt x="299" y="287"/>
                      </a:cubicBezTo>
                      <a:cubicBezTo>
                        <a:pt x="298" y="285"/>
                        <a:pt x="297" y="285"/>
                        <a:pt x="296" y="286"/>
                      </a:cubicBezTo>
                      <a:cubicBezTo>
                        <a:pt x="295" y="287"/>
                        <a:pt x="293" y="288"/>
                        <a:pt x="292" y="288"/>
                      </a:cubicBezTo>
                      <a:cubicBezTo>
                        <a:pt x="291" y="288"/>
                        <a:pt x="290" y="289"/>
                        <a:pt x="291" y="290"/>
                      </a:cubicBezTo>
                      <a:cubicBezTo>
                        <a:pt x="291" y="291"/>
                        <a:pt x="291" y="293"/>
                        <a:pt x="291" y="295"/>
                      </a:cubicBezTo>
                      <a:cubicBezTo>
                        <a:pt x="291" y="297"/>
                        <a:pt x="291" y="298"/>
                        <a:pt x="293" y="298"/>
                      </a:cubicBezTo>
                      <a:cubicBezTo>
                        <a:pt x="295" y="299"/>
                        <a:pt x="298" y="300"/>
                        <a:pt x="300" y="300"/>
                      </a:cubicBezTo>
                      <a:cubicBezTo>
                        <a:pt x="301" y="300"/>
                        <a:pt x="304" y="300"/>
                        <a:pt x="306" y="300"/>
                      </a:cubicBezTo>
                      <a:cubicBezTo>
                        <a:pt x="308" y="299"/>
                        <a:pt x="312" y="299"/>
                        <a:pt x="315" y="298"/>
                      </a:cubicBezTo>
                      <a:cubicBezTo>
                        <a:pt x="316" y="298"/>
                        <a:pt x="320" y="298"/>
                        <a:pt x="322" y="298"/>
                      </a:cubicBezTo>
                      <a:cubicBezTo>
                        <a:pt x="323" y="298"/>
                        <a:pt x="325" y="300"/>
                        <a:pt x="325" y="302"/>
                      </a:cubicBezTo>
                      <a:cubicBezTo>
                        <a:pt x="325" y="303"/>
                        <a:pt x="326" y="307"/>
                        <a:pt x="326" y="308"/>
                      </a:cubicBezTo>
                      <a:cubicBezTo>
                        <a:pt x="326" y="309"/>
                        <a:pt x="325" y="312"/>
                        <a:pt x="323" y="313"/>
                      </a:cubicBezTo>
                      <a:cubicBezTo>
                        <a:pt x="321" y="315"/>
                        <a:pt x="319" y="318"/>
                        <a:pt x="319" y="319"/>
                      </a:cubicBezTo>
                      <a:cubicBezTo>
                        <a:pt x="319" y="320"/>
                        <a:pt x="319" y="323"/>
                        <a:pt x="320" y="325"/>
                      </a:cubicBezTo>
                      <a:cubicBezTo>
                        <a:pt x="320" y="326"/>
                        <a:pt x="320" y="329"/>
                        <a:pt x="320" y="330"/>
                      </a:cubicBezTo>
                      <a:cubicBezTo>
                        <a:pt x="320" y="331"/>
                        <a:pt x="319" y="333"/>
                        <a:pt x="318" y="335"/>
                      </a:cubicBezTo>
                      <a:cubicBezTo>
                        <a:pt x="317" y="336"/>
                        <a:pt x="314" y="337"/>
                        <a:pt x="312" y="337"/>
                      </a:cubicBezTo>
                      <a:cubicBezTo>
                        <a:pt x="310" y="337"/>
                        <a:pt x="307" y="338"/>
                        <a:pt x="306" y="338"/>
                      </a:cubicBezTo>
                      <a:cubicBezTo>
                        <a:pt x="305" y="338"/>
                        <a:pt x="304" y="340"/>
                        <a:pt x="305" y="342"/>
                      </a:cubicBezTo>
                      <a:cubicBezTo>
                        <a:pt x="305" y="344"/>
                        <a:pt x="307" y="345"/>
                        <a:pt x="308" y="346"/>
                      </a:cubicBezTo>
                      <a:cubicBezTo>
                        <a:pt x="309" y="346"/>
                        <a:pt x="311" y="346"/>
                        <a:pt x="312" y="344"/>
                      </a:cubicBezTo>
                      <a:cubicBezTo>
                        <a:pt x="312" y="343"/>
                        <a:pt x="313" y="342"/>
                        <a:pt x="315" y="342"/>
                      </a:cubicBezTo>
                      <a:cubicBezTo>
                        <a:pt x="316" y="341"/>
                        <a:pt x="317" y="342"/>
                        <a:pt x="318" y="343"/>
                      </a:cubicBezTo>
                      <a:cubicBezTo>
                        <a:pt x="318" y="345"/>
                        <a:pt x="321" y="346"/>
                        <a:pt x="322" y="345"/>
                      </a:cubicBezTo>
                      <a:cubicBezTo>
                        <a:pt x="325" y="344"/>
                        <a:pt x="328" y="343"/>
                        <a:pt x="329" y="342"/>
                      </a:cubicBezTo>
                      <a:cubicBezTo>
                        <a:pt x="329" y="342"/>
                        <a:pt x="330" y="340"/>
                        <a:pt x="331" y="339"/>
                      </a:cubicBezTo>
                      <a:cubicBezTo>
                        <a:pt x="331" y="337"/>
                        <a:pt x="332" y="335"/>
                        <a:pt x="334" y="334"/>
                      </a:cubicBezTo>
                      <a:cubicBezTo>
                        <a:pt x="335" y="333"/>
                        <a:pt x="337" y="333"/>
                        <a:pt x="337" y="332"/>
                      </a:cubicBezTo>
                      <a:cubicBezTo>
                        <a:pt x="337" y="331"/>
                        <a:pt x="338" y="328"/>
                        <a:pt x="338" y="326"/>
                      </a:cubicBezTo>
                      <a:cubicBezTo>
                        <a:pt x="339" y="323"/>
                        <a:pt x="342" y="321"/>
                        <a:pt x="345" y="322"/>
                      </a:cubicBezTo>
                      <a:cubicBezTo>
                        <a:pt x="348" y="323"/>
                        <a:pt x="352" y="324"/>
                        <a:pt x="352" y="325"/>
                      </a:cubicBezTo>
                      <a:cubicBezTo>
                        <a:pt x="353" y="325"/>
                        <a:pt x="354" y="325"/>
                        <a:pt x="355" y="325"/>
                      </a:cubicBezTo>
                      <a:cubicBezTo>
                        <a:pt x="357" y="325"/>
                        <a:pt x="359" y="326"/>
                        <a:pt x="360" y="326"/>
                      </a:cubicBezTo>
                      <a:cubicBezTo>
                        <a:pt x="361" y="327"/>
                        <a:pt x="362" y="327"/>
                        <a:pt x="362" y="326"/>
                      </a:cubicBezTo>
                      <a:cubicBezTo>
                        <a:pt x="363" y="325"/>
                        <a:pt x="364" y="324"/>
                        <a:pt x="366" y="324"/>
                      </a:cubicBezTo>
                      <a:cubicBezTo>
                        <a:pt x="367" y="323"/>
                        <a:pt x="368" y="324"/>
                        <a:pt x="368" y="325"/>
                      </a:cubicBezTo>
                      <a:cubicBezTo>
                        <a:pt x="368" y="327"/>
                        <a:pt x="369" y="328"/>
                        <a:pt x="370" y="328"/>
                      </a:cubicBezTo>
                      <a:cubicBezTo>
                        <a:pt x="371" y="329"/>
                        <a:pt x="374" y="328"/>
                        <a:pt x="377" y="327"/>
                      </a:cubicBezTo>
                      <a:cubicBezTo>
                        <a:pt x="378" y="326"/>
                        <a:pt x="379" y="324"/>
                        <a:pt x="378" y="322"/>
                      </a:cubicBezTo>
                      <a:cubicBezTo>
                        <a:pt x="377" y="321"/>
                        <a:pt x="376" y="319"/>
                        <a:pt x="376" y="317"/>
                      </a:cubicBezTo>
                      <a:cubicBezTo>
                        <a:pt x="376" y="316"/>
                        <a:pt x="376" y="313"/>
                        <a:pt x="376" y="312"/>
                      </a:cubicBezTo>
                      <a:cubicBezTo>
                        <a:pt x="376" y="310"/>
                        <a:pt x="377" y="310"/>
                        <a:pt x="378" y="311"/>
                      </a:cubicBezTo>
                      <a:cubicBezTo>
                        <a:pt x="380" y="312"/>
                        <a:pt x="383" y="313"/>
                        <a:pt x="385" y="312"/>
                      </a:cubicBezTo>
                      <a:cubicBezTo>
                        <a:pt x="386" y="312"/>
                        <a:pt x="388" y="309"/>
                        <a:pt x="388" y="308"/>
                      </a:cubicBezTo>
                      <a:cubicBezTo>
                        <a:pt x="388" y="305"/>
                        <a:pt x="386" y="303"/>
                        <a:pt x="384" y="301"/>
                      </a:cubicBezTo>
                      <a:cubicBezTo>
                        <a:pt x="381" y="300"/>
                        <a:pt x="379" y="298"/>
                        <a:pt x="378" y="296"/>
                      </a:cubicBezTo>
                      <a:cubicBezTo>
                        <a:pt x="378" y="295"/>
                        <a:pt x="378" y="293"/>
                        <a:pt x="379" y="292"/>
                      </a:cubicBezTo>
                      <a:cubicBezTo>
                        <a:pt x="380" y="290"/>
                        <a:pt x="380" y="288"/>
                        <a:pt x="379" y="287"/>
                      </a:cubicBezTo>
                      <a:cubicBezTo>
                        <a:pt x="379" y="285"/>
                        <a:pt x="381" y="283"/>
                        <a:pt x="382" y="282"/>
                      </a:cubicBezTo>
                      <a:cubicBezTo>
                        <a:pt x="385" y="281"/>
                        <a:pt x="389" y="281"/>
                        <a:pt x="391" y="280"/>
                      </a:cubicBezTo>
                      <a:cubicBezTo>
                        <a:pt x="393" y="280"/>
                        <a:pt x="397" y="279"/>
                        <a:pt x="398" y="279"/>
                      </a:cubicBezTo>
                      <a:cubicBezTo>
                        <a:pt x="401" y="279"/>
                        <a:pt x="404" y="278"/>
                        <a:pt x="405" y="277"/>
                      </a:cubicBezTo>
                      <a:cubicBezTo>
                        <a:pt x="406" y="275"/>
                        <a:pt x="407" y="273"/>
                        <a:pt x="407" y="272"/>
                      </a:cubicBezTo>
                      <a:cubicBezTo>
                        <a:pt x="406" y="270"/>
                        <a:pt x="406" y="267"/>
                        <a:pt x="405" y="265"/>
                      </a:cubicBezTo>
                      <a:cubicBezTo>
                        <a:pt x="404" y="263"/>
                        <a:pt x="402" y="262"/>
                        <a:pt x="400" y="264"/>
                      </a:cubicBezTo>
                      <a:cubicBezTo>
                        <a:pt x="398" y="266"/>
                        <a:pt x="396" y="268"/>
                        <a:pt x="394" y="267"/>
                      </a:cubicBezTo>
                      <a:cubicBezTo>
                        <a:pt x="392" y="266"/>
                        <a:pt x="389" y="266"/>
                        <a:pt x="387" y="267"/>
                      </a:cubicBezTo>
                      <a:cubicBezTo>
                        <a:pt x="385" y="267"/>
                        <a:pt x="381" y="267"/>
                        <a:pt x="380" y="266"/>
                      </a:cubicBezTo>
                      <a:cubicBezTo>
                        <a:pt x="377" y="266"/>
                        <a:pt x="374" y="265"/>
                        <a:pt x="372" y="264"/>
                      </a:cubicBezTo>
                      <a:cubicBezTo>
                        <a:pt x="371" y="263"/>
                        <a:pt x="368" y="262"/>
                        <a:pt x="366" y="260"/>
                      </a:cubicBezTo>
                      <a:cubicBezTo>
                        <a:pt x="364" y="259"/>
                        <a:pt x="363" y="256"/>
                        <a:pt x="362" y="254"/>
                      </a:cubicBezTo>
                      <a:cubicBezTo>
                        <a:pt x="362" y="252"/>
                        <a:pt x="362" y="248"/>
                        <a:pt x="362" y="246"/>
                      </a:cubicBezTo>
                      <a:cubicBezTo>
                        <a:pt x="362" y="243"/>
                        <a:pt x="364" y="240"/>
                        <a:pt x="366" y="239"/>
                      </a:cubicBezTo>
                      <a:cubicBezTo>
                        <a:pt x="367" y="237"/>
                        <a:pt x="369" y="235"/>
                        <a:pt x="371" y="235"/>
                      </a:cubicBezTo>
                      <a:cubicBezTo>
                        <a:pt x="372" y="235"/>
                        <a:pt x="374" y="234"/>
                        <a:pt x="375" y="233"/>
                      </a:cubicBezTo>
                      <a:cubicBezTo>
                        <a:pt x="377" y="233"/>
                        <a:pt x="378" y="230"/>
                        <a:pt x="381" y="228"/>
                      </a:cubicBezTo>
                      <a:cubicBezTo>
                        <a:pt x="383" y="227"/>
                        <a:pt x="385" y="225"/>
                        <a:pt x="387" y="224"/>
                      </a:cubicBezTo>
                      <a:cubicBezTo>
                        <a:pt x="388" y="223"/>
                        <a:pt x="391" y="222"/>
                        <a:pt x="393" y="221"/>
                      </a:cubicBezTo>
                      <a:cubicBezTo>
                        <a:pt x="394" y="220"/>
                        <a:pt x="396" y="219"/>
                        <a:pt x="397" y="219"/>
                      </a:cubicBezTo>
                      <a:cubicBezTo>
                        <a:pt x="398" y="218"/>
                        <a:pt x="401" y="216"/>
                        <a:pt x="402" y="214"/>
                      </a:cubicBezTo>
                      <a:cubicBezTo>
                        <a:pt x="404" y="213"/>
                        <a:pt x="408" y="212"/>
                        <a:pt x="410" y="211"/>
                      </a:cubicBezTo>
                      <a:cubicBezTo>
                        <a:pt x="413" y="210"/>
                        <a:pt x="416" y="208"/>
                        <a:pt x="416" y="207"/>
                      </a:cubicBezTo>
                      <a:cubicBezTo>
                        <a:pt x="418" y="206"/>
                        <a:pt x="421" y="205"/>
                        <a:pt x="424" y="204"/>
                      </a:cubicBezTo>
                      <a:cubicBezTo>
                        <a:pt x="425" y="203"/>
                        <a:pt x="429" y="202"/>
                        <a:pt x="430" y="201"/>
                      </a:cubicBezTo>
                      <a:cubicBezTo>
                        <a:pt x="432" y="200"/>
                        <a:pt x="433" y="198"/>
                        <a:pt x="435" y="197"/>
                      </a:cubicBezTo>
                      <a:cubicBezTo>
                        <a:pt x="436" y="196"/>
                        <a:pt x="439" y="196"/>
                        <a:pt x="440" y="195"/>
                      </a:cubicBezTo>
                      <a:cubicBezTo>
                        <a:pt x="441" y="196"/>
                        <a:pt x="442" y="195"/>
                        <a:pt x="443" y="194"/>
                      </a:cubicBezTo>
                      <a:cubicBezTo>
                        <a:pt x="444" y="193"/>
                        <a:pt x="445" y="191"/>
                        <a:pt x="446" y="190"/>
                      </a:cubicBezTo>
                      <a:cubicBezTo>
                        <a:pt x="448" y="190"/>
                        <a:pt x="449" y="188"/>
                        <a:pt x="450" y="188"/>
                      </a:cubicBezTo>
                      <a:cubicBezTo>
                        <a:pt x="451" y="187"/>
                        <a:pt x="452" y="187"/>
                        <a:pt x="452" y="187"/>
                      </a:cubicBezTo>
                      <a:cubicBezTo>
                        <a:pt x="452" y="187"/>
                        <a:pt x="452" y="185"/>
                        <a:pt x="451" y="183"/>
                      </a:cubicBezTo>
                      <a:cubicBezTo>
                        <a:pt x="451" y="181"/>
                        <a:pt x="450" y="179"/>
                        <a:pt x="448" y="179"/>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1218870">
                    <a:defRPr/>
                  </a:pPr>
                  <a:endParaRPr lang="ro-RO" sz="2000">
                    <a:solidFill>
                      <a:sysClr val="windowText" lastClr="000000"/>
                    </a:solidFill>
                    <a:latin typeface="Trebuchet MS" panose="020B0703020202090204" pitchFamily="34" charset="0"/>
                    <a:cs typeface="Arial" panose="020B0604020202020204" pitchFamily="34" charset="0"/>
                  </a:endParaRPr>
                </a:p>
              </p:txBody>
            </p:sp>
            <p:sp>
              <p:nvSpPr>
                <p:cNvPr id="51" name="Freeform 55">
                  <a:extLst>
                    <a:ext uri="{FF2B5EF4-FFF2-40B4-BE49-F238E27FC236}">
                      <a16:creationId xmlns:a16="http://schemas.microsoft.com/office/drawing/2014/main" id="{66B01C7D-5FA5-649F-1B71-B21595313D69}"/>
                    </a:ext>
                  </a:extLst>
                </p:cNvPr>
                <p:cNvSpPr>
                  <a:spLocks/>
                </p:cNvSpPr>
                <p:nvPr/>
              </p:nvSpPr>
              <p:spPr bwMode="auto">
                <a:xfrm>
                  <a:off x="5193184" y="1768130"/>
                  <a:ext cx="697100" cy="630526"/>
                </a:xfrm>
                <a:custGeom>
                  <a:avLst/>
                  <a:gdLst/>
                  <a:ahLst/>
                  <a:cxnLst>
                    <a:cxn ang="0">
                      <a:pos x="315" y="162"/>
                    </a:cxn>
                    <a:cxn ang="0">
                      <a:pos x="285" y="148"/>
                    </a:cxn>
                    <a:cxn ang="0">
                      <a:pos x="246" y="135"/>
                    </a:cxn>
                    <a:cxn ang="0">
                      <a:pos x="211" y="120"/>
                    </a:cxn>
                    <a:cxn ang="0">
                      <a:pos x="174" y="97"/>
                    </a:cxn>
                    <a:cxn ang="0">
                      <a:pos x="147" y="90"/>
                    </a:cxn>
                    <a:cxn ang="0">
                      <a:pos x="124" y="83"/>
                    </a:cxn>
                    <a:cxn ang="0">
                      <a:pos x="106" y="75"/>
                    </a:cxn>
                    <a:cxn ang="0">
                      <a:pos x="90" y="68"/>
                    </a:cxn>
                    <a:cxn ang="0">
                      <a:pos x="88" y="57"/>
                    </a:cxn>
                    <a:cxn ang="0">
                      <a:pos x="77" y="47"/>
                    </a:cxn>
                    <a:cxn ang="0">
                      <a:pos x="63" y="35"/>
                    </a:cxn>
                    <a:cxn ang="0">
                      <a:pos x="54" y="33"/>
                    </a:cxn>
                    <a:cxn ang="0">
                      <a:pos x="43" y="37"/>
                    </a:cxn>
                    <a:cxn ang="0">
                      <a:pos x="32" y="29"/>
                    </a:cxn>
                    <a:cxn ang="0">
                      <a:pos x="40" y="11"/>
                    </a:cxn>
                    <a:cxn ang="0">
                      <a:pos x="30" y="1"/>
                    </a:cxn>
                    <a:cxn ang="0">
                      <a:pos x="17" y="13"/>
                    </a:cxn>
                    <a:cxn ang="0">
                      <a:pos x="2" y="56"/>
                    </a:cxn>
                    <a:cxn ang="0">
                      <a:pos x="9" y="93"/>
                    </a:cxn>
                    <a:cxn ang="0">
                      <a:pos x="19" y="118"/>
                    </a:cxn>
                    <a:cxn ang="0">
                      <a:pos x="6" y="140"/>
                    </a:cxn>
                    <a:cxn ang="0">
                      <a:pos x="21" y="166"/>
                    </a:cxn>
                    <a:cxn ang="0">
                      <a:pos x="17" y="189"/>
                    </a:cxn>
                    <a:cxn ang="0">
                      <a:pos x="40" y="189"/>
                    </a:cxn>
                    <a:cxn ang="0">
                      <a:pos x="65" y="199"/>
                    </a:cxn>
                    <a:cxn ang="0">
                      <a:pos x="95" y="212"/>
                    </a:cxn>
                    <a:cxn ang="0">
                      <a:pos x="86" y="243"/>
                    </a:cxn>
                    <a:cxn ang="0">
                      <a:pos x="60" y="265"/>
                    </a:cxn>
                    <a:cxn ang="0">
                      <a:pos x="51" y="305"/>
                    </a:cxn>
                    <a:cxn ang="0">
                      <a:pos x="72" y="329"/>
                    </a:cxn>
                    <a:cxn ang="0">
                      <a:pos x="86" y="316"/>
                    </a:cxn>
                    <a:cxn ang="0">
                      <a:pos x="69" y="278"/>
                    </a:cxn>
                    <a:cxn ang="0">
                      <a:pos x="90" y="273"/>
                    </a:cxn>
                    <a:cxn ang="0">
                      <a:pos x="101" y="286"/>
                    </a:cxn>
                    <a:cxn ang="0">
                      <a:pos x="116" y="279"/>
                    </a:cxn>
                    <a:cxn ang="0">
                      <a:pos x="136" y="285"/>
                    </a:cxn>
                    <a:cxn ang="0">
                      <a:pos x="160" y="272"/>
                    </a:cxn>
                    <a:cxn ang="0">
                      <a:pos x="162" y="292"/>
                    </a:cxn>
                    <a:cxn ang="0">
                      <a:pos x="186" y="284"/>
                    </a:cxn>
                    <a:cxn ang="0">
                      <a:pos x="196" y="294"/>
                    </a:cxn>
                    <a:cxn ang="0">
                      <a:pos x="222" y="284"/>
                    </a:cxn>
                    <a:cxn ang="0">
                      <a:pos x="255" y="300"/>
                    </a:cxn>
                    <a:cxn ang="0">
                      <a:pos x="286" y="306"/>
                    </a:cxn>
                    <a:cxn ang="0">
                      <a:pos x="292" y="328"/>
                    </a:cxn>
                    <a:cxn ang="0">
                      <a:pos x="315" y="346"/>
                    </a:cxn>
                    <a:cxn ang="0">
                      <a:pos x="324" y="322"/>
                    </a:cxn>
                    <a:cxn ang="0">
                      <a:pos x="324" y="299"/>
                    </a:cxn>
                    <a:cxn ang="0">
                      <a:pos x="339" y="268"/>
                    </a:cxn>
                    <a:cxn ang="0">
                      <a:pos x="371" y="250"/>
                    </a:cxn>
                    <a:cxn ang="0">
                      <a:pos x="377" y="238"/>
                    </a:cxn>
                    <a:cxn ang="0">
                      <a:pos x="362" y="216"/>
                    </a:cxn>
                    <a:cxn ang="0">
                      <a:pos x="362" y="198"/>
                    </a:cxn>
                    <a:cxn ang="0">
                      <a:pos x="359" y="181"/>
                    </a:cxn>
                    <a:cxn ang="0">
                      <a:pos x="341" y="159"/>
                    </a:cxn>
                  </a:cxnLst>
                  <a:rect l="0" t="0" r="r" b="b"/>
                  <a:pathLst>
                    <a:path w="386" h="348">
                      <a:moveTo>
                        <a:pt x="336" y="158"/>
                      </a:moveTo>
                      <a:cubicBezTo>
                        <a:pt x="333" y="157"/>
                        <a:pt x="331" y="156"/>
                        <a:pt x="329" y="156"/>
                      </a:cubicBezTo>
                      <a:cubicBezTo>
                        <a:pt x="327" y="156"/>
                        <a:pt x="324" y="156"/>
                        <a:pt x="324" y="157"/>
                      </a:cubicBezTo>
                      <a:cubicBezTo>
                        <a:pt x="322" y="157"/>
                        <a:pt x="320" y="158"/>
                        <a:pt x="320" y="159"/>
                      </a:cubicBezTo>
                      <a:cubicBezTo>
                        <a:pt x="320" y="160"/>
                        <a:pt x="319" y="161"/>
                        <a:pt x="318" y="162"/>
                      </a:cubicBezTo>
                      <a:cubicBezTo>
                        <a:pt x="317" y="163"/>
                        <a:pt x="316" y="163"/>
                        <a:pt x="315" y="162"/>
                      </a:cubicBezTo>
                      <a:cubicBezTo>
                        <a:pt x="315" y="161"/>
                        <a:pt x="313" y="160"/>
                        <a:pt x="311" y="159"/>
                      </a:cubicBezTo>
                      <a:cubicBezTo>
                        <a:pt x="310" y="158"/>
                        <a:pt x="308" y="157"/>
                        <a:pt x="306" y="157"/>
                      </a:cubicBezTo>
                      <a:cubicBezTo>
                        <a:pt x="304" y="157"/>
                        <a:pt x="301" y="158"/>
                        <a:pt x="299" y="157"/>
                      </a:cubicBezTo>
                      <a:cubicBezTo>
                        <a:pt x="298" y="157"/>
                        <a:pt x="294" y="156"/>
                        <a:pt x="293" y="156"/>
                      </a:cubicBezTo>
                      <a:cubicBezTo>
                        <a:pt x="291" y="156"/>
                        <a:pt x="290" y="155"/>
                        <a:pt x="289" y="154"/>
                      </a:cubicBezTo>
                      <a:cubicBezTo>
                        <a:pt x="287" y="152"/>
                        <a:pt x="286" y="149"/>
                        <a:pt x="285" y="148"/>
                      </a:cubicBezTo>
                      <a:cubicBezTo>
                        <a:pt x="285" y="146"/>
                        <a:pt x="284" y="144"/>
                        <a:pt x="283" y="144"/>
                      </a:cubicBezTo>
                      <a:cubicBezTo>
                        <a:pt x="282" y="145"/>
                        <a:pt x="280" y="145"/>
                        <a:pt x="277" y="145"/>
                      </a:cubicBezTo>
                      <a:cubicBezTo>
                        <a:pt x="274" y="146"/>
                        <a:pt x="271" y="146"/>
                        <a:pt x="269" y="144"/>
                      </a:cubicBezTo>
                      <a:cubicBezTo>
                        <a:pt x="267" y="143"/>
                        <a:pt x="264" y="141"/>
                        <a:pt x="261" y="139"/>
                      </a:cubicBezTo>
                      <a:cubicBezTo>
                        <a:pt x="258" y="138"/>
                        <a:pt x="255" y="136"/>
                        <a:pt x="253" y="135"/>
                      </a:cubicBezTo>
                      <a:cubicBezTo>
                        <a:pt x="251" y="134"/>
                        <a:pt x="247" y="134"/>
                        <a:pt x="246" y="135"/>
                      </a:cubicBezTo>
                      <a:cubicBezTo>
                        <a:pt x="244" y="136"/>
                        <a:pt x="241" y="136"/>
                        <a:pt x="240" y="135"/>
                      </a:cubicBezTo>
                      <a:cubicBezTo>
                        <a:pt x="239" y="135"/>
                        <a:pt x="237" y="134"/>
                        <a:pt x="235" y="132"/>
                      </a:cubicBezTo>
                      <a:cubicBezTo>
                        <a:pt x="233" y="131"/>
                        <a:pt x="230" y="130"/>
                        <a:pt x="228" y="128"/>
                      </a:cubicBezTo>
                      <a:cubicBezTo>
                        <a:pt x="225" y="127"/>
                        <a:pt x="222" y="126"/>
                        <a:pt x="221" y="124"/>
                      </a:cubicBezTo>
                      <a:cubicBezTo>
                        <a:pt x="219" y="122"/>
                        <a:pt x="216" y="122"/>
                        <a:pt x="215" y="122"/>
                      </a:cubicBezTo>
                      <a:cubicBezTo>
                        <a:pt x="213" y="122"/>
                        <a:pt x="212" y="121"/>
                        <a:pt x="211" y="120"/>
                      </a:cubicBezTo>
                      <a:cubicBezTo>
                        <a:pt x="210" y="119"/>
                        <a:pt x="208" y="117"/>
                        <a:pt x="207" y="114"/>
                      </a:cubicBezTo>
                      <a:cubicBezTo>
                        <a:pt x="206" y="113"/>
                        <a:pt x="204" y="110"/>
                        <a:pt x="203" y="110"/>
                      </a:cubicBezTo>
                      <a:cubicBezTo>
                        <a:pt x="203" y="109"/>
                        <a:pt x="200" y="109"/>
                        <a:pt x="197" y="107"/>
                      </a:cubicBezTo>
                      <a:cubicBezTo>
                        <a:pt x="194" y="106"/>
                        <a:pt x="190" y="105"/>
                        <a:pt x="188" y="103"/>
                      </a:cubicBezTo>
                      <a:cubicBezTo>
                        <a:pt x="186" y="102"/>
                        <a:pt x="184" y="100"/>
                        <a:pt x="181" y="98"/>
                      </a:cubicBezTo>
                      <a:cubicBezTo>
                        <a:pt x="178" y="96"/>
                        <a:pt x="176" y="96"/>
                        <a:pt x="174" y="97"/>
                      </a:cubicBezTo>
                      <a:cubicBezTo>
                        <a:pt x="172" y="97"/>
                        <a:pt x="169" y="98"/>
                        <a:pt x="168" y="96"/>
                      </a:cubicBezTo>
                      <a:cubicBezTo>
                        <a:pt x="165" y="95"/>
                        <a:pt x="162" y="93"/>
                        <a:pt x="161" y="93"/>
                      </a:cubicBezTo>
                      <a:cubicBezTo>
                        <a:pt x="160" y="92"/>
                        <a:pt x="157" y="89"/>
                        <a:pt x="155" y="89"/>
                      </a:cubicBezTo>
                      <a:cubicBezTo>
                        <a:pt x="154" y="88"/>
                        <a:pt x="153" y="87"/>
                        <a:pt x="152" y="86"/>
                      </a:cubicBezTo>
                      <a:cubicBezTo>
                        <a:pt x="152" y="86"/>
                        <a:pt x="151" y="87"/>
                        <a:pt x="151" y="88"/>
                      </a:cubicBezTo>
                      <a:cubicBezTo>
                        <a:pt x="150" y="89"/>
                        <a:pt x="148" y="90"/>
                        <a:pt x="147" y="90"/>
                      </a:cubicBezTo>
                      <a:cubicBezTo>
                        <a:pt x="146" y="91"/>
                        <a:pt x="144" y="91"/>
                        <a:pt x="143" y="90"/>
                      </a:cubicBezTo>
                      <a:cubicBezTo>
                        <a:pt x="142" y="90"/>
                        <a:pt x="141" y="88"/>
                        <a:pt x="140" y="88"/>
                      </a:cubicBezTo>
                      <a:cubicBezTo>
                        <a:pt x="140" y="87"/>
                        <a:pt x="138" y="86"/>
                        <a:pt x="137" y="86"/>
                      </a:cubicBezTo>
                      <a:cubicBezTo>
                        <a:pt x="136" y="85"/>
                        <a:pt x="134" y="84"/>
                        <a:pt x="134" y="84"/>
                      </a:cubicBezTo>
                      <a:cubicBezTo>
                        <a:pt x="133" y="84"/>
                        <a:pt x="130" y="83"/>
                        <a:pt x="128" y="83"/>
                      </a:cubicBezTo>
                      <a:cubicBezTo>
                        <a:pt x="127" y="83"/>
                        <a:pt x="125" y="83"/>
                        <a:pt x="124" y="83"/>
                      </a:cubicBezTo>
                      <a:cubicBezTo>
                        <a:pt x="123" y="84"/>
                        <a:pt x="121" y="84"/>
                        <a:pt x="120" y="84"/>
                      </a:cubicBezTo>
                      <a:cubicBezTo>
                        <a:pt x="119" y="84"/>
                        <a:pt x="117" y="84"/>
                        <a:pt x="117" y="83"/>
                      </a:cubicBezTo>
                      <a:cubicBezTo>
                        <a:pt x="117" y="82"/>
                        <a:pt x="116" y="81"/>
                        <a:pt x="115" y="80"/>
                      </a:cubicBezTo>
                      <a:cubicBezTo>
                        <a:pt x="115" y="79"/>
                        <a:pt x="113" y="79"/>
                        <a:pt x="112" y="79"/>
                      </a:cubicBezTo>
                      <a:cubicBezTo>
                        <a:pt x="111" y="78"/>
                        <a:pt x="109" y="78"/>
                        <a:pt x="109" y="77"/>
                      </a:cubicBezTo>
                      <a:cubicBezTo>
                        <a:pt x="108" y="77"/>
                        <a:pt x="107" y="76"/>
                        <a:pt x="106" y="75"/>
                      </a:cubicBezTo>
                      <a:cubicBezTo>
                        <a:pt x="105" y="75"/>
                        <a:pt x="104" y="74"/>
                        <a:pt x="104" y="74"/>
                      </a:cubicBezTo>
                      <a:cubicBezTo>
                        <a:pt x="103" y="73"/>
                        <a:pt x="102" y="72"/>
                        <a:pt x="102" y="71"/>
                      </a:cubicBezTo>
                      <a:cubicBezTo>
                        <a:pt x="101" y="71"/>
                        <a:pt x="100" y="70"/>
                        <a:pt x="99" y="70"/>
                      </a:cubicBezTo>
                      <a:cubicBezTo>
                        <a:pt x="98" y="70"/>
                        <a:pt x="96" y="69"/>
                        <a:pt x="95" y="69"/>
                      </a:cubicBezTo>
                      <a:cubicBezTo>
                        <a:pt x="94" y="69"/>
                        <a:pt x="92" y="69"/>
                        <a:pt x="91" y="69"/>
                      </a:cubicBezTo>
                      <a:cubicBezTo>
                        <a:pt x="91" y="69"/>
                        <a:pt x="91" y="69"/>
                        <a:pt x="90" y="68"/>
                      </a:cubicBezTo>
                      <a:cubicBezTo>
                        <a:pt x="90" y="67"/>
                        <a:pt x="89" y="67"/>
                        <a:pt x="89" y="66"/>
                      </a:cubicBezTo>
                      <a:cubicBezTo>
                        <a:pt x="88" y="65"/>
                        <a:pt x="87" y="65"/>
                        <a:pt x="86" y="64"/>
                      </a:cubicBezTo>
                      <a:cubicBezTo>
                        <a:pt x="85" y="63"/>
                        <a:pt x="84" y="63"/>
                        <a:pt x="84" y="62"/>
                      </a:cubicBezTo>
                      <a:cubicBezTo>
                        <a:pt x="84" y="61"/>
                        <a:pt x="84" y="60"/>
                        <a:pt x="84" y="60"/>
                      </a:cubicBezTo>
                      <a:cubicBezTo>
                        <a:pt x="84" y="59"/>
                        <a:pt x="84" y="58"/>
                        <a:pt x="85" y="58"/>
                      </a:cubicBezTo>
                      <a:cubicBezTo>
                        <a:pt x="86" y="58"/>
                        <a:pt x="88" y="57"/>
                        <a:pt x="88" y="57"/>
                      </a:cubicBezTo>
                      <a:cubicBezTo>
                        <a:pt x="89" y="57"/>
                        <a:pt x="89" y="56"/>
                        <a:pt x="89" y="56"/>
                      </a:cubicBezTo>
                      <a:cubicBezTo>
                        <a:pt x="89" y="55"/>
                        <a:pt x="89" y="54"/>
                        <a:pt x="89" y="53"/>
                      </a:cubicBezTo>
                      <a:cubicBezTo>
                        <a:pt x="89" y="53"/>
                        <a:pt x="88" y="52"/>
                        <a:pt x="86" y="52"/>
                      </a:cubicBezTo>
                      <a:cubicBezTo>
                        <a:pt x="85" y="52"/>
                        <a:pt x="84" y="52"/>
                        <a:pt x="83" y="51"/>
                      </a:cubicBezTo>
                      <a:cubicBezTo>
                        <a:pt x="82" y="50"/>
                        <a:pt x="80" y="49"/>
                        <a:pt x="80" y="48"/>
                      </a:cubicBezTo>
                      <a:cubicBezTo>
                        <a:pt x="80" y="47"/>
                        <a:pt x="78" y="47"/>
                        <a:pt x="77" y="47"/>
                      </a:cubicBezTo>
                      <a:cubicBezTo>
                        <a:pt x="76" y="47"/>
                        <a:pt x="75" y="46"/>
                        <a:pt x="75" y="45"/>
                      </a:cubicBezTo>
                      <a:cubicBezTo>
                        <a:pt x="74" y="45"/>
                        <a:pt x="73" y="44"/>
                        <a:pt x="73" y="43"/>
                      </a:cubicBezTo>
                      <a:cubicBezTo>
                        <a:pt x="72" y="43"/>
                        <a:pt x="71" y="41"/>
                        <a:pt x="71" y="40"/>
                      </a:cubicBezTo>
                      <a:cubicBezTo>
                        <a:pt x="71" y="39"/>
                        <a:pt x="70" y="38"/>
                        <a:pt x="69" y="38"/>
                      </a:cubicBezTo>
                      <a:cubicBezTo>
                        <a:pt x="68" y="37"/>
                        <a:pt x="67" y="37"/>
                        <a:pt x="66" y="36"/>
                      </a:cubicBezTo>
                      <a:cubicBezTo>
                        <a:pt x="65" y="36"/>
                        <a:pt x="64" y="35"/>
                        <a:pt x="63" y="35"/>
                      </a:cubicBezTo>
                      <a:cubicBezTo>
                        <a:pt x="63" y="34"/>
                        <a:pt x="62" y="34"/>
                        <a:pt x="62" y="33"/>
                      </a:cubicBezTo>
                      <a:cubicBezTo>
                        <a:pt x="61" y="32"/>
                        <a:pt x="60" y="30"/>
                        <a:pt x="60" y="29"/>
                      </a:cubicBezTo>
                      <a:cubicBezTo>
                        <a:pt x="59" y="28"/>
                        <a:pt x="58" y="27"/>
                        <a:pt x="56" y="26"/>
                      </a:cubicBezTo>
                      <a:cubicBezTo>
                        <a:pt x="55" y="26"/>
                        <a:pt x="54" y="26"/>
                        <a:pt x="53" y="26"/>
                      </a:cubicBezTo>
                      <a:cubicBezTo>
                        <a:pt x="53" y="27"/>
                        <a:pt x="53" y="28"/>
                        <a:pt x="53" y="29"/>
                      </a:cubicBezTo>
                      <a:cubicBezTo>
                        <a:pt x="53" y="30"/>
                        <a:pt x="54" y="32"/>
                        <a:pt x="54" y="33"/>
                      </a:cubicBezTo>
                      <a:cubicBezTo>
                        <a:pt x="55" y="35"/>
                        <a:pt x="55" y="36"/>
                        <a:pt x="55" y="37"/>
                      </a:cubicBezTo>
                      <a:cubicBezTo>
                        <a:pt x="55" y="38"/>
                        <a:pt x="54" y="40"/>
                        <a:pt x="54" y="40"/>
                      </a:cubicBezTo>
                      <a:cubicBezTo>
                        <a:pt x="53" y="41"/>
                        <a:pt x="51" y="41"/>
                        <a:pt x="50" y="41"/>
                      </a:cubicBezTo>
                      <a:cubicBezTo>
                        <a:pt x="49" y="41"/>
                        <a:pt x="47" y="40"/>
                        <a:pt x="47" y="39"/>
                      </a:cubicBezTo>
                      <a:cubicBezTo>
                        <a:pt x="46" y="39"/>
                        <a:pt x="46" y="38"/>
                        <a:pt x="45" y="37"/>
                      </a:cubicBezTo>
                      <a:cubicBezTo>
                        <a:pt x="44" y="37"/>
                        <a:pt x="43" y="37"/>
                        <a:pt x="43" y="37"/>
                      </a:cubicBezTo>
                      <a:cubicBezTo>
                        <a:pt x="42" y="37"/>
                        <a:pt x="40" y="37"/>
                        <a:pt x="39" y="38"/>
                      </a:cubicBezTo>
                      <a:cubicBezTo>
                        <a:pt x="38" y="39"/>
                        <a:pt x="37" y="39"/>
                        <a:pt x="37" y="39"/>
                      </a:cubicBezTo>
                      <a:cubicBezTo>
                        <a:pt x="36" y="39"/>
                        <a:pt x="36" y="39"/>
                        <a:pt x="35" y="38"/>
                      </a:cubicBezTo>
                      <a:cubicBezTo>
                        <a:pt x="35" y="38"/>
                        <a:pt x="35" y="37"/>
                        <a:pt x="34" y="36"/>
                      </a:cubicBezTo>
                      <a:cubicBezTo>
                        <a:pt x="34" y="35"/>
                        <a:pt x="34" y="33"/>
                        <a:pt x="33" y="33"/>
                      </a:cubicBezTo>
                      <a:cubicBezTo>
                        <a:pt x="33" y="32"/>
                        <a:pt x="32" y="30"/>
                        <a:pt x="32" y="29"/>
                      </a:cubicBezTo>
                      <a:cubicBezTo>
                        <a:pt x="32" y="28"/>
                        <a:pt x="32" y="27"/>
                        <a:pt x="32" y="26"/>
                      </a:cubicBezTo>
                      <a:cubicBezTo>
                        <a:pt x="32" y="25"/>
                        <a:pt x="32" y="23"/>
                        <a:pt x="32" y="22"/>
                      </a:cubicBezTo>
                      <a:cubicBezTo>
                        <a:pt x="33" y="22"/>
                        <a:pt x="34" y="21"/>
                        <a:pt x="35" y="19"/>
                      </a:cubicBezTo>
                      <a:cubicBezTo>
                        <a:pt x="35" y="18"/>
                        <a:pt x="35" y="17"/>
                        <a:pt x="36" y="16"/>
                      </a:cubicBezTo>
                      <a:cubicBezTo>
                        <a:pt x="36" y="16"/>
                        <a:pt x="37" y="15"/>
                        <a:pt x="38" y="14"/>
                      </a:cubicBezTo>
                      <a:cubicBezTo>
                        <a:pt x="39" y="13"/>
                        <a:pt x="40" y="12"/>
                        <a:pt x="40" y="11"/>
                      </a:cubicBezTo>
                      <a:cubicBezTo>
                        <a:pt x="41" y="10"/>
                        <a:pt x="41" y="10"/>
                        <a:pt x="41" y="9"/>
                      </a:cubicBezTo>
                      <a:cubicBezTo>
                        <a:pt x="41" y="8"/>
                        <a:pt x="41" y="7"/>
                        <a:pt x="40" y="7"/>
                      </a:cubicBezTo>
                      <a:cubicBezTo>
                        <a:pt x="39" y="6"/>
                        <a:pt x="37" y="5"/>
                        <a:pt x="37" y="5"/>
                      </a:cubicBezTo>
                      <a:cubicBezTo>
                        <a:pt x="36" y="5"/>
                        <a:pt x="34" y="5"/>
                        <a:pt x="34" y="5"/>
                      </a:cubicBezTo>
                      <a:cubicBezTo>
                        <a:pt x="33" y="4"/>
                        <a:pt x="32" y="3"/>
                        <a:pt x="32" y="2"/>
                      </a:cubicBezTo>
                      <a:cubicBezTo>
                        <a:pt x="31" y="2"/>
                        <a:pt x="30" y="1"/>
                        <a:pt x="30" y="1"/>
                      </a:cubicBezTo>
                      <a:cubicBezTo>
                        <a:pt x="29" y="1"/>
                        <a:pt x="28" y="0"/>
                        <a:pt x="27" y="0"/>
                      </a:cubicBezTo>
                      <a:cubicBezTo>
                        <a:pt x="27" y="0"/>
                        <a:pt x="26" y="0"/>
                        <a:pt x="25" y="0"/>
                      </a:cubicBezTo>
                      <a:cubicBezTo>
                        <a:pt x="25" y="0"/>
                        <a:pt x="24" y="0"/>
                        <a:pt x="24" y="0"/>
                      </a:cubicBezTo>
                      <a:cubicBezTo>
                        <a:pt x="25" y="1"/>
                        <a:pt x="25" y="2"/>
                        <a:pt x="25" y="3"/>
                      </a:cubicBezTo>
                      <a:cubicBezTo>
                        <a:pt x="24" y="4"/>
                        <a:pt x="22" y="7"/>
                        <a:pt x="21" y="8"/>
                      </a:cubicBezTo>
                      <a:cubicBezTo>
                        <a:pt x="20" y="9"/>
                        <a:pt x="18" y="12"/>
                        <a:pt x="17" y="13"/>
                      </a:cubicBezTo>
                      <a:cubicBezTo>
                        <a:pt x="16" y="14"/>
                        <a:pt x="13" y="15"/>
                        <a:pt x="12" y="17"/>
                      </a:cubicBezTo>
                      <a:cubicBezTo>
                        <a:pt x="11" y="18"/>
                        <a:pt x="9" y="21"/>
                        <a:pt x="7" y="23"/>
                      </a:cubicBezTo>
                      <a:cubicBezTo>
                        <a:pt x="5" y="25"/>
                        <a:pt x="3" y="28"/>
                        <a:pt x="2" y="32"/>
                      </a:cubicBezTo>
                      <a:cubicBezTo>
                        <a:pt x="1" y="34"/>
                        <a:pt x="0" y="38"/>
                        <a:pt x="0" y="41"/>
                      </a:cubicBezTo>
                      <a:cubicBezTo>
                        <a:pt x="1" y="44"/>
                        <a:pt x="1" y="48"/>
                        <a:pt x="1" y="49"/>
                      </a:cubicBezTo>
                      <a:cubicBezTo>
                        <a:pt x="2" y="50"/>
                        <a:pt x="2" y="54"/>
                        <a:pt x="2" y="56"/>
                      </a:cubicBezTo>
                      <a:cubicBezTo>
                        <a:pt x="2" y="59"/>
                        <a:pt x="1" y="62"/>
                        <a:pt x="1" y="65"/>
                      </a:cubicBezTo>
                      <a:cubicBezTo>
                        <a:pt x="0" y="66"/>
                        <a:pt x="1" y="70"/>
                        <a:pt x="1" y="72"/>
                      </a:cubicBezTo>
                      <a:cubicBezTo>
                        <a:pt x="2" y="74"/>
                        <a:pt x="4" y="77"/>
                        <a:pt x="4" y="79"/>
                      </a:cubicBezTo>
                      <a:cubicBezTo>
                        <a:pt x="5" y="81"/>
                        <a:pt x="6" y="82"/>
                        <a:pt x="6" y="82"/>
                      </a:cubicBezTo>
                      <a:cubicBezTo>
                        <a:pt x="6" y="82"/>
                        <a:pt x="7" y="84"/>
                        <a:pt x="8" y="85"/>
                      </a:cubicBezTo>
                      <a:cubicBezTo>
                        <a:pt x="9" y="86"/>
                        <a:pt x="9" y="90"/>
                        <a:pt x="9" y="93"/>
                      </a:cubicBezTo>
                      <a:cubicBezTo>
                        <a:pt x="9" y="96"/>
                        <a:pt x="9" y="98"/>
                        <a:pt x="9" y="98"/>
                      </a:cubicBezTo>
                      <a:cubicBezTo>
                        <a:pt x="9" y="98"/>
                        <a:pt x="10" y="99"/>
                        <a:pt x="12" y="101"/>
                      </a:cubicBezTo>
                      <a:cubicBezTo>
                        <a:pt x="14" y="102"/>
                        <a:pt x="16" y="106"/>
                        <a:pt x="17" y="106"/>
                      </a:cubicBezTo>
                      <a:cubicBezTo>
                        <a:pt x="17" y="108"/>
                        <a:pt x="18" y="111"/>
                        <a:pt x="18" y="111"/>
                      </a:cubicBezTo>
                      <a:cubicBezTo>
                        <a:pt x="18" y="112"/>
                        <a:pt x="19" y="114"/>
                        <a:pt x="19" y="115"/>
                      </a:cubicBezTo>
                      <a:cubicBezTo>
                        <a:pt x="20" y="116"/>
                        <a:pt x="20" y="117"/>
                        <a:pt x="19" y="118"/>
                      </a:cubicBezTo>
                      <a:cubicBezTo>
                        <a:pt x="19" y="120"/>
                        <a:pt x="18" y="122"/>
                        <a:pt x="17" y="123"/>
                      </a:cubicBezTo>
                      <a:cubicBezTo>
                        <a:pt x="17" y="125"/>
                        <a:pt x="17" y="128"/>
                        <a:pt x="17" y="130"/>
                      </a:cubicBezTo>
                      <a:cubicBezTo>
                        <a:pt x="17" y="132"/>
                        <a:pt x="16" y="134"/>
                        <a:pt x="16" y="135"/>
                      </a:cubicBezTo>
                      <a:cubicBezTo>
                        <a:pt x="16" y="137"/>
                        <a:pt x="14" y="138"/>
                        <a:pt x="14" y="139"/>
                      </a:cubicBezTo>
                      <a:cubicBezTo>
                        <a:pt x="13" y="139"/>
                        <a:pt x="11" y="139"/>
                        <a:pt x="9" y="140"/>
                      </a:cubicBezTo>
                      <a:cubicBezTo>
                        <a:pt x="7" y="140"/>
                        <a:pt x="6" y="140"/>
                        <a:pt x="6" y="140"/>
                      </a:cubicBezTo>
                      <a:cubicBezTo>
                        <a:pt x="6" y="140"/>
                        <a:pt x="6" y="140"/>
                        <a:pt x="7" y="142"/>
                      </a:cubicBezTo>
                      <a:cubicBezTo>
                        <a:pt x="7" y="144"/>
                        <a:pt x="8" y="146"/>
                        <a:pt x="8" y="148"/>
                      </a:cubicBezTo>
                      <a:cubicBezTo>
                        <a:pt x="8" y="150"/>
                        <a:pt x="8" y="151"/>
                        <a:pt x="9" y="152"/>
                      </a:cubicBezTo>
                      <a:cubicBezTo>
                        <a:pt x="9" y="154"/>
                        <a:pt x="10" y="156"/>
                        <a:pt x="11" y="157"/>
                      </a:cubicBezTo>
                      <a:cubicBezTo>
                        <a:pt x="12" y="159"/>
                        <a:pt x="14" y="161"/>
                        <a:pt x="16" y="162"/>
                      </a:cubicBezTo>
                      <a:cubicBezTo>
                        <a:pt x="18" y="164"/>
                        <a:pt x="20" y="165"/>
                        <a:pt x="21" y="166"/>
                      </a:cubicBezTo>
                      <a:cubicBezTo>
                        <a:pt x="23" y="167"/>
                        <a:pt x="24" y="169"/>
                        <a:pt x="24" y="170"/>
                      </a:cubicBezTo>
                      <a:cubicBezTo>
                        <a:pt x="24" y="172"/>
                        <a:pt x="23" y="175"/>
                        <a:pt x="22" y="175"/>
                      </a:cubicBezTo>
                      <a:cubicBezTo>
                        <a:pt x="22" y="175"/>
                        <a:pt x="20" y="177"/>
                        <a:pt x="19" y="178"/>
                      </a:cubicBezTo>
                      <a:cubicBezTo>
                        <a:pt x="18" y="179"/>
                        <a:pt x="19" y="180"/>
                        <a:pt x="20" y="181"/>
                      </a:cubicBezTo>
                      <a:cubicBezTo>
                        <a:pt x="22" y="181"/>
                        <a:pt x="22" y="183"/>
                        <a:pt x="21" y="185"/>
                      </a:cubicBezTo>
                      <a:cubicBezTo>
                        <a:pt x="19" y="186"/>
                        <a:pt x="18" y="188"/>
                        <a:pt x="17" y="189"/>
                      </a:cubicBezTo>
                      <a:cubicBezTo>
                        <a:pt x="15" y="190"/>
                        <a:pt x="13" y="193"/>
                        <a:pt x="12" y="193"/>
                      </a:cubicBezTo>
                      <a:cubicBezTo>
                        <a:pt x="11" y="195"/>
                        <a:pt x="13" y="196"/>
                        <a:pt x="15" y="195"/>
                      </a:cubicBezTo>
                      <a:cubicBezTo>
                        <a:pt x="18" y="194"/>
                        <a:pt x="21" y="192"/>
                        <a:pt x="22" y="192"/>
                      </a:cubicBezTo>
                      <a:cubicBezTo>
                        <a:pt x="24" y="190"/>
                        <a:pt x="26" y="189"/>
                        <a:pt x="27" y="189"/>
                      </a:cubicBezTo>
                      <a:cubicBezTo>
                        <a:pt x="28" y="188"/>
                        <a:pt x="31" y="188"/>
                        <a:pt x="33" y="188"/>
                      </a:cubicBezTo>
                      <a:cubicBezTo>
                        <a:pt x="36" y="188"/>
                        <a:pt x="39" y="188"/>
                        <a:pt x="40" y="189"/>
                      </a:cubicBezTo>
                      <a:cubicBezTo>
                        <a:pt x="42" y="189"/>
                        <a:pt x="44" y="189"/>
                        <a:pt x="45" y="188"/>
                      </a:cubicBezTo>
                      <a:cubicBezTo>
                        <a:pt x="47" y="188"/>
                        <a:pt x="49" y="187"/>
                        <a:pt x="50" y="187"/>
                      </a:cubicBezTo>
                      <a:cubicBezTo>
                        <a:pt x="52" y="187"/>
                        <a:pt x="52" y="189"/>
                        <a:pt x="53" y="192"/>
                      </a:cubicBezTo>
                      <a:cubicBezTo>
                        <a:pt x="53" y="193"/>
                        <a:pt x="53" y="195"/>
                        <a:pt x="53" y="195"/>
                      </a:cubicBezTo>
                      <a:cubicBezTo>
                        <a:pt x="53" y="195"/>
                        <a:pt x="55" y="196"/>
                        <a:pt x="58" y="197"/>
                      </a:cubicBezTo>
                      <a:cubicBezTo>
                        <a:pt x="61" y="197"/>
                        <a:pt x="64" y="198"/>
                        <a:pt x="65" y="199"/>
                      </a:cubicBezTo>
                      <a:cubicBezTo>
                        <a:pt x="66" y="200"/>
                        <a:pt x="69" y="200"/>
                        <a:pt x="71" y="200"/>
                      </a:cubicBezTo>
                      <a:cubicBezTo>
                        <a:pt x="73" y="199"/>
                        <a:pt x="77" y="199"/>
                        <a:pt x="78" y="199"/>
                      </a:cubicBezTo>
                      <a:cubicBezTo>
                        <a:pt x="80" y="200"/>
                        <a:pt x="83" y="201"/>
                        <a:pt x="84" y="202"/>
                      </a:cubicBezTo>
                      <a:cubicBezTo>
                        <a:pt x="86" y="203"/>
                        <a:pt x="88" y="204"/>
                        <a:pt x="89" y="205"/>
                      </a:cubicBezTo>
                      <a:cubicBezTo>
                        <a:pt x="91" y="206"/>
                        <a:pt x="92" y="208"/>
                        <a:pt x="93" y="210"/>
                      </a:cubicBezTo>
                      <a:cubicBezTo>
                        <a:pt x="94" y="211"/>
                        <a:pt x="95" y="212"/>
                        <a:pt x="95" y="212"/>
                      </a:cubicBezTo>
                      <a:cubicBezTo>
                        <a:pt x="95" y="212"/>
                        <a:pt x="95" y="214"/>
                        <a:pt x="95" y="216"/>
                      </a:cubicBezTo>
                      <a:cubicBezTo>
                        <a:pt x="95" y="218"/>
                        <a:pt x="95" y="220"/>
                        <a:pt x="95" y="222"/>
                      </a:cubicBezTo>
                      <a:cubicBezTo>
                        <a:pt x="96" y="223"/>
                        <a:pt x="94" y="225"/>
                        <a:pt x="93" y="226"/>
                      </a:cubicBezTo>
                      <a:cubicBezTo>
                        <a:pt x="91" y="228"/>
                        <a:pt x="90" y="229"/>
                        <a:pt x="91" y="230"/>
                      </a:cubicBezTo>
                      <a:cubicBezTo>
                        <a:pt x="91" y="232"/>
                        <a:pt x="91" y="235"/>
                        <a:pt x="90" y="236"/>
                      </a:cubicBezTo>
                      <a:cubicBezTo>
                        <a:pt x="89" y="239"/>
                        <a:pt x="87" y="241"/>
                        <a:pt x="86" y="243"/>
                      </a:cubicBezTo>
                      <a:cubicBezTo>
                        <a:pt x="85" y="245"/>
                        <a:pt x="83" y="247"/>
                        <a:pt x="82" y="249"/>
                      </a:cubicBezTo>
                      <a:cubicBezTo>
                        <a:pt x="81" y="251"/>
                        <a:pt x="80" y="253"/>
                        <a:pt x="80" y="255"/>
                      </a:cubicBezTo>
                      <a:cubicBezTo>
                        <a:pt x="81" y="256"/>
                        <a:pt x="80" y="258"/>
                        <a:pt x="77" y="260"/>
                      </a:cubicBezTo>
                      <a:cubicBezTo>
                        <a:pt x="76" y="261"/>
                        <a:pt x="73" y="263"/>
                        <a:pt x="72" y="263"/>
                      </a:cubicBezTo>
                      <a:cubicBezTo>
                        <a:pt x="71" y="263"/>
                        <a:pt x="68" y="263"/>
                        <a:pt x="65" y="263"/>
                      </a:cubicBezTo>
                      <a:cubicBezTo>
                        <a:pt x="62" y="263"/>
                        <a:pt x="60" y="264"/>
                        <a:pt x="60" y="265"/>
                      </a:cubicBezTo>
                      <a:cubicBezTo>
                        <a:pt x="60" y="267"/>
                        <a:pt x="59" y="268"/>
                        <a:pt x="57" y="268"/>
                      </a:cubicBezTo>
                      <a:cubicBezTo>
                        <a:pt x="55" y="269"/>
                        <a:pt x="54" y="271"/>
                        <a:pt x="55" y="273"/>
                      </a:cubicBezTo>
                      <a:cubicBezTo>
                        <a:pt x="55" y="275"/>
                        <a:pt x="57" y="278"/>
                        <a:pt x="58" y="281"/>
                      </a:cubicBezTo>
                      <a:cubicBezTo>
                        <a:pt x="58" y="283"/>
                        <a:pt x="58" y="288"/>
                        <a:pt x="56" y="289"/>
                      </a:cubicBezTo>
                      <a:cubicBezTo>
                        <a:pt x="54" y="292"/>
                        <a:pt x="53" y="295"/>
                        <a:pt x="52" y="298"/>
                      </a:cubicBezTo>
                      <a:cubicBezTo>
                        <a:pt x="51" y="300"/>
                        <a:pt x="51" y="303"/>
                        <a:pt x="51" y="305"/>
                      </a:cubicBezTo>
                      <a:cubicBezTo>
                        <a:pt x="52" y="306"/>
                        <a:pt x="52" y="310"/>
                        <a:pt x="53" y="312"/>
                      </a:cubicBezTo>
                      <a:cubicBezTo>
                        <a:pt x="53" y="314"/>
                        <a:pt x="53" y="317"/>
                        <a:pt x="53" y="319"/>
                      </a:cubicBezTo>
                      <a:cubicBezTo>
                        <a:pt x="52" y="321"/>
                        <a:pt x="53" y="322"/>
                        <a:pt x="55" y="323"/>
                      </a:cubicBezTo>
                      <a:cubicBezTo>
                        <a:pt x="56" y="323"/>
                        <a:pt x="57" y="326"/>
                        <a:pt x="58" y="328"/>
                      </a:cubicBezTo>
                      <a:cubicBezTo>
                        <a:pt x="58" y="330"/>
                        <a:pt x="60" y="331"/>
                        <a:pt x="63" y="330"/>
                      </a:cubicBezTo>
                      <a:cubicBezTo>
                        <a:pt x="66" y="329"/>
                        <a:pt x="69" y="329"/>
                        <a:pt x="72" y="329"/>
                      </a:cubicBezTo>
                      <a:cubicBezTo>
                        <a:pt x="74" y="330"/>
                        <a:pt x="77" y="331"/>
                        <a:pt x="78" y="333"/>
                      </a:cubicBezTo>
                      <a:cubicBezTo>
                        <a:pt x="79" y="334"/>
                        <a:pt x="81" y="334"/>
                        <a:pt x="83" y="334"/>
                      </a:cubicBezTo>
                      <a:cubicBezTo>
                        <a:pt x="84" y="333"/>
                        <a:pt x="86" y="332"/>
                        <a:pt x="87" y="330"/>
                      </a:cubicBezTo>
                      <a:cubicBezTo>
                        <a:pt x="88" y="329"/>
                        <a:pt x="89" y="327"/>
                        <a:pt x="90" y="326"/>
                      </a:cubicBezTo>
                      <a:cubicBezTo>
                        <a:pt x="91" y="324"/>
                        <a:pt x="90" y="321"/>
                        <a:pt x="90" y="321"/>
                      </a:cubicBezTo>
                      <a:cubicBezTo>
                        <a:pt x="89" y="319"/>
                        <a:pt x="88" y="316"/>
                        <a:pt x="86" y="316"/>
                      </a:cubicBezTo>
                      <a:cubicBezTo>
                        <a:pt x="85" y="314"/>
                        <a:pt x="82" y="313"/>
                        <a:pt x="81" y="313"/>
                      </a:cubicBezTo>
                      <a:cubicBezTo>
                        <a:pt x="80" y="312"/>
                        <a:pt x="78" y="311"/>
                        <a:pt x="78" y="309"/>
                      </a:cubicBezTo>
                      <a:cubicBezTo>
                        <a:pt x="78" y="307"/>
                        <a:pt x="78" y="304"/>
                        <a:pt x="78" y="303"/>
                      </a:cubicBezTo>
                      <a:cubicBezTo>
                        <a:pt x="77" y="302"/>
                        <a:pt x="76" y="299"/>
                        <a:pt x="76" y="297"/>
                      </a:cubicBezTo>
                      <a:cubicBezTo>
                        <a:pt x="75" y="294"/>
                        <a:pt x="73" y="290"/>
                        <a:pt x="72" y="287"/>
                      </a:cubicBezTo>
                      <a:cubicBezTo>
                        <a:pt x="70" y="285"/>
                        <a:pt x="70" y="281"/>
                        <a:pt x="69" y="278"/>
                      </a:cubicBezTo>
                      <a:cubicBezTo>
                        <a:pt x="69" y="276"/>
                        <a:pt x="70" y="274"/>
                        <a:pt x="72" y="273"/>
                      </a:cubicBezTo>
                      <a:cubicBezTo>
                        <a:pt x="74" y="272"/>
                        <a:pt x="76" y="272"/>
                        <a:pt x="77" y="273"/>
                      </a:cubicBezTo>
                      <a:cubicBezTo>
                        <a:pt x="78" y="274"/>
                        <a:pt x="80" y="273"/>
                        <a:pt x="80" y="270"/>
                      </a:cubicBezTo>
                      <a:cubicBezTo>
                        <a:pt x="80" y="268"/>
                        <a:pt x="82" y="266"/>
                        <a:pt x="84" y="266"/>
                      </a:cubicBezTo>
                      <a:cubicBezTo>
                        <a:pt x="86" y="267"/>
                        <a:pt x="88" y="268"/>
                        <a:pt x="89" y="269"/>
                      </a:cubicBezTo>
                      <a:cubicBezTo>
                        <a:pt x="90" y="270"/>
                        <a:pt x="90" y="272"/>
                        <a:pt x="90" y="273"/>
                      </a:cubicBezTo>
                      <a:cubicBezTo>
                        <a:pt x="90" y="274"/>
                        <a:pt x="88" y="277"/>
                        <a:pt x="87" y="278"/>
                      </a:cubicBezTo>
                      <a:cubicBezTo>
                        <a:pt x="86" y="279"/>
                        <a:pt x="86" y="281"/>
                        <a:pt x="87" y="283"/>
                      </a:cubicBezTo>
                      <a:cubicBezTo>
                        <a:pt x="87" y="284"/>
                        <a:pt x="88" y="284"/>
                        <a:pt x="90" y="283"/>
                      </a:cubicBezTo>
                      <a:cubicBezTo>
                        <a:pt x="91" y="282"/>
                        <a:pt x="94" y="281"/>
                        <a:pt x="95" y="281"/>
                      </a:cubicBezTo>
                      <a:cubicBezTo>
                        <a:pt x="96" y="282"/>
                        <a:pt x="98" y="282"/>
                        <a:pt x="98" y="284"/>
                      </a:cubicBezTo>
                      <a:cubicBezTo>
                        <a:pt x="99" y="286"/>
                        <a:pt x="100" y="287"/>
                        <a:pt x="101" y="286"/>
                      </a:cubicBezTo>
                      <a:cubicBezTo>
                        <a:pt x="102" y="286"/>
                        <a:pt x="104" y="286"/>
                        <a:pt x="105" y="286"/>
                      </a:cubicBezTo>
                      <a:cubicBezTo>
                        <a:pt x="106" y="286"/>
                        <a:pt x="108" y="285"/>
                        <a:pt x="109" y="283"/>
                      </a:cubicBezTo>
                      <a:cubicBezTo>
                        <a:pt x="109" y="282"/>
                        <a:pt x="109" y="280"/>
                        <a:pt x="108" y="279"/>
                      </a:cubicBezTo>
                      <a:cubicBezTo>
                        <a:pt x="108" y="278"/>
                        <a:pt x="109" y="276"/>
                        <a:pt x="111" y="275"/>
                      </a:cubicBezTo>
                      <a:cubicBezTo>
                        <a:pt x="112" y="275"/>
                        <a:pt x="113" y="275"/>
                        <a:pt x="113" y="276"/>
                      </a:cubicBezTo>
                      <a:cubicBezTo>
                        <a:pt x="113" y="278"/>
                        <a:pt x="115" y="280"/>
                        <a:pt x="116" y="279"/>
                      </a:cubicBezTo>
                      <a:cubicBezTo>
                        <a:pt x="118" y="279"/>
                        <a:pt x="118" y="281"/>
                        <a:pt x="116" y="283"/>
                      </a:cubicBezTo>
                      <a:cubicBezTo>
                        <a:pt x="115" y="285"/>
                        <a:pt x="115" y="285"/>
                        <a:pt x="116" y="285"/>
                      </a:cubicBezTo>
                      <a:cubicBezTo>
                        <a:pt x="118" y="285"/>
                        <a:pt x="120" y="285"/>
                        <a:pt x="121" y="284"/>
                      </a:cubicBezTo>
                      <a:cubicBezTo>
                        <a:pt x="122" y="284"/>
                        <a:pt x="123" y="284"/>
                        <a:pt x="124" y="284"/>
                      </a:cubicBezTo>
                      <a:cubicBezTo>
                        <a:pt x="125" y="284"/>
                        <a:pt x="128" y="284"/>
                        <a:pt x="128" y="284"/>
                      </a:cubicBezTo>
                      <a:cubicBezTo>
                        <a:pt x="130" y="285"/>
                        <a:pt x="133" y="285"/>
                        <a:pt x="136" y="285"/>
                      </a:cubicBezTo>
                      <a:cubicBezTo>
                        <a:pt x="137" y="285"/>
                        <a:pt x="138" y="283"/>
                        <a:pt x="138" y="282"/>
                      </a:cubicBezTo>
                      <a:cubicBezTo>
                        <a:pt x="138" y="281"/>
                        <a:pt x="139" y="279"/>
                        <a:pt x="140" y="278"/>
                      </a:cubicBezTo>
                      <a:cubicBezTo>
                        <a:pt x="142" y="278"/>
                        <a:pt x="144" y="276"/>
                        <a:pt x="145" y="275"/>
                      </a:cubicBezTo>
                      <a:cubicBezTo>
                        <a:pt x="146" y="275"/>
                        <a:pt x="149" y="273"/>
                        <a:pt x="150" y="273"/>
                      </a:cubicBezTo>
                      <a:cubicBezTo>
                        <a:pt x="152" y="272"/>
                        <a:pt x="154" y="271"/>
                        <a:pt x="156" y="271"/>
                      </a:cubicBezTo>
                      <a:cubicBezTo>
                        <a:pt x="158" y="270"/>
                        <a:pt x="160" y="271"/>
                        <a:pt x="160" y="272"/>
                      </a:cubicBezTo>
                      <a:cubicBezTo>
                        <a:pt x="161" y="272"/>
                        <a:pt x="162" y="274"/>
                        <a:pt x="162" y="275"/>
                      </a:cubicBezTo>
                      <a:cubicBezTo>
                        <a:pt x="162" y="276"/>
                        <a:pt x="163" y="277"/>
                        <a:pt x="164" y="279"/>
                      </a:cubicBezTo>
                      <a:cubicBezTo>
                        <a:pt x="165" y="281"/>
                        <a:pt x="166" y="282"/>
                        <a:pt x="166" y="283"/>
                      </a:cubicBezTo>
                      <a:cubicBezTo>
                        <a:pt x="166" y="284"/>
                        <a:pt x="164" y="286"/>
                        <a:pt x="162" y="287"/>
                      </a:cubicBezTo>
                      <a:cubicBezTo>
                        <a:pt x="162" y="288"/>
                        <a:pt x="161" y="290"/>
                        <a:pt x="161" y="290"/>
                      </a:cubicBezTo>
                      <a:cubicBezTo>
                        <a:pt x="161" y="291"/>
                        <a:pt x="162" y="292"/>
                        <a:pt x="162" y="292"/>
                      </a:cubicBezTo>
                      <a:cubicBezTo>
                        <a:pt x="163" y="292"/>
                        <a:pt x="166" y="292"/>
                        <a:pt x="168" y="291"/>
                      </a:cubicBezTo>
                      <a:cubicBezTo>
                        <a:pt x="170" y="291"/>
                        <a:pt x="171" y="290"/>
                        <a:pt x="172" y="290"/>
                      </a:cubicBezTo>
                      <a:cubicBezTo>
                        <a:pt x="173" y="291"/>
                        <a:pt x="174" y="291"/>
                        <a:pt x="175" y="290"/>
                      </a:cubicBezTo>
                      <a:cubicBezTo>
                        <a:pt x="176" y="290"/>
                        <a:pt x="177" y="289"/>
                        <a:pt x="178" y="288"/>
                      </a:cubicBezTo>
                      <a:cubicBezTo>
                        <a:pt x="178" y="286"/>
                        <a:pt x="179" y="285"/>
                        <a:pt x="181" y="285"/>
                      </a:cubicBezTo>
                      <a:cubicBezTo>
                        <a:pt x="182" y="285"/>
                        <a:pt x="185" y="285"/>
                        <a:pt x="186" y="284"/>
                      </a:cubicBezTo>
                      <a:cubicBezTo>
                        <a:pt x="187" y="284"/>
                        <a:pt x="187" y="283"/>
                        <a:pt x="188" y="282"/>
                      </a:cubicBezTo>
                      <a:cubicBezTo>
                        <a:pt x="189" y="282"/>
                        <a:pt x="189" y="282"/>
                        <a:pt x="189" y="283"/>
                      </a:cubicBezTo>
                      <a:cubicBezTo>
                        <a:pt x="189" y="284"/>
                        <a:pt x="189" y="284"/>
                        <a:pt x="189" y="285"/>
                      </a:cubicBezTo>
                      <a:cubicBezTo>
                        <a:pt x="189" y="287"/>
                        <a:pt x="189" y="289"/>
                        <a:pt x="188" y="290"/>
                      </a:cubicBezTo>
                      <a:cubicBezTo>
                        <a:pt x="188" y="292"/>
                        <a:pt x="189" y="293"/>
                        <a:pt x="190" y="293"/>
                      </a:cubicBezTo>
                      <a:cubicBezTo>
                        <a:pt x="192" y="293"/>
                        <a:pt x="195" y="294"/>
                        <a:pt x="196" y="294"/>
                      </a:cubicBezTo>
                      <a:cubicBezTo>
                        <a:pt x="197" y="295"/>
                        <a:pt x="200" y="296"/>
                        <a:pt x="202" y="296"/>
                      </a:cubicBezTo>
                      <a:cubicBezTo>
                        <a:pt x="204" y="296"/>
                        <a:pt x="206" y="295"/>
                        <a:pt x="207" y="294"/>
                      </a:cubicBezTo>
                      <a:cubicBezTo>
                        <a:pt x="209" y="294"/>
                        <a:pt x="210" y="291"/>
                        <a:pt x="210" y="290"/>
                      </a:cubicBezTo>
                      <a:cubicBezTo>
                        <a:pt x="210" y="288"/>
                        <a:pt x="212" y="286"/>
                        <a:pt x="212" y="285"/>
                      </a:cubicBezTo>
                      <a:cubicBezTo>
                        <a:pt x="214" y="283"/>
                        <a:pt x="216" y="283"/>
                        <a:pt x="218" y="284"/>
                      </a:cubicBezTo>
                      <a:cubicBezTo>
                        <a:pt x="220" y="284"/>
                        <a:pt x="221" y="284"/>
                        <a:pt x="222" y="284"/>
                      </a:cubicBezTo>
                      <a:cubicBezTo>
                        <a:pt x="224" y="282"/>
                        <a:pt x="226" y="282"/>
                        <a:pt x="227" y="283"/>
                      </a:cubicBezTo>
                      <a:cubicBezTo>
                        <a:pt x="228" y="283"/>
                        <a:pt x="229" y="284"/>
                        <a:pt x="229" y="286"/>
                      </a:cubicBezTo>
                      <a:cubicBezTo>
                        <a:pt x="230" y="287"/>
                        <a:pt x="232" y="288"/>
                        <a:pt x="235" y="289"/>
                      </a:cubicBezTo>
                      <a:cubicBezTo>
                        <a:pt x="237" y="291"/>
                        <a:pt x="241" y="292"/>
                        <a:pt x="244" y="294"/>
                      </a:cubicBezTo>
                      <a:cubicBezTo>
                        <a:pt x="246" y="296"/>
                        <a:pt x="247" y="298"/>
                        <a:pt x="249" y="298"/>
                      </a:cubicBezTo>
                      <a:cubicBezTo>
                        <a:pt x="250" y="299"/>
                        <a:pt x="253" y="300"/>
                        <a:pt x="255" y="300"/>
                      </a:cubicBezTo>
                      <a:cubicBezTo>
                        <a:pt x="256" y="300"/>
                        <a:pt x="260" y="301"/>
                        <a:pt x="261" y="302"/>
                      </a:cubicBezTo>
                      <a:cubicBezTo>
                        <a:pt x="263" y="302"/>
                        <a:pt x="264" y="304"/>
                        <a:pt x="265" y="304"/>
                      </a:cubicBezTo>
                      <a:cubicBezTo>
                        <a:pt x="265" y="305"/>
                        <a:pt x="266" y="307"/>
                        <a:pt x="267" y="309"/>
                      </a:cubicBezTo>
                      <a:cubicBezTo>
                        <a:pt x="268" y="309"/>
                        <a:pt x="270" y="309"/>
                        <a:pt x="272" y="308"/>
                      </a:cubicBezTo>
                      <a:cubicBezTo>
                        <a:pt x="274" y="307"/>
                        <a:pt x="278" y="306"/>
                        <a:pt x="280" y="306"/>
                      </a:cubicBezTo>
                      <a:cubicBezTo>
                        <a:pt x="281" y="306"/>
                        <a:pt x="284" y="306"/>
                        <a:pt x="286" y="306"/>
                      </a:cubicBezTo>
                      <a:cubicBezTo>
                        <a:pt x="287" y="306"/>
                        <a:pt x="289" y="307"/>
                        <a:pt x="290" y="308"/>
                      </a:cubicBezTo>
                      <a:cubicBezTo>
                        <a:pt x="291" y="308"/>
                        <a:pt x="293" y="310"/>
                        <a:pt x="294" y="311"/>
                      </a:cubicBezTo>
                      <a:cubicBezTo>
                        <a:pt x="294" y="312"/>
                        <a:pt x="294" y="314"/>
                        <a:pt x="292" y="315"/>
                      </a:cubicBezTo>
                      <a:cubicBezTo>
                        <a:pt x="291" y="315"/>
                        <a:pt x="290" y="317"/>
                        <a:pt x="290" y="319"/>
                      </a:cubicBezTo>
                      <a:cubicBezTo>
                        <a:pt x="290" y="320"/>
                        <a:pt x="291" y="322"/>
                        <a:pt x="291" y="323"/>
                      </a:cubicBezTo>
                      <a:cubicBezTo>
                        <a:pt x="292" y="325"/>
                        <a:pt x="292" y="327"/>
                        <a:pt x="292" y="328"/>
                      </a:cubicBezTo>
                      <a:cubicBezTo>
                        <a:pt x="291" y="329"/>
                        <a:pt x="291" y="332"/>
                        <a:pt x="290" y="334"/>
                      </a:cubicBezTo>
                      <a:cubicBezTo>
                        <a:pt x="289" y="336"/>
                        <a:pt x="290" y="338"/>
                        <a:pt x="292" y="340"/>
                      </a:cubicBezTo>
                      <a:cubicBezTo>
                        <a:pt x="292" y="342"/>
                        <a:pt x="295" y="344"/>
                        <a:pt x="296" y="346"/>
                      </a:cubicBezTo>
                      <a:cubicBezTo>
                        <a:pt x="297" y="347"/>
                        <a:pt x="301" y="348"/>
                        <a:pt x="302" y="348"/>
                      </a:cubicBezTo>
                      <a:cubicBezTo>
                        <a:pt x="305" y="348"/>
                        <a:pt x="309" y="348"/>
                        <a:pt x="310" y="348"/>
                      </a:cubicBezTo>
                      <a:cubicBezTo>
                        <a:pt x="312" y="348"/>
                        <a:pt x="314" y="347"/>
                        <a:pt x="315" y="346"/>
                      </a:cubicBezTo>
                      <a:cubicBezTo>
                        <a:pt x="317" y="345"/>
                        <a:pt x="318" y="344"/>
                        <a:pt x="318" y="342"/>
                      </a:cubicBezTo>
                      <a:cubicBezTo>
                        <a:pt x="319" y="340"/>
                        <a:pt x="321" y="339"/>
                        <a:pt x="323" y="338"/>
                      </a:cubicBezTo>
                      <a:cubicBezTo>
                        <a:pt x="324" y="337"/>
                        <a:pt x="325" y="337"/>
                        <a:pt x="325" y="337"/>
                      </a:cubicBezTo>
                      <a:cubicBezTo>
                        <a:pt x="325" y="337"/>
                        <a:pt x="325" y="335"/>
                        <a:pt x="325" y="332"/>
                      </a:cubicBezTo>
                      <a:cubicBezTo>
                        <a:pt x="325" y="331"/>
                        <a:pt x="325" y="328"/>
                        <a:pt x="325" y="327"/>
                      </a:cubicBezTo>
                      <a:cubicBezTo>
                        <a:pt x="325" y="325"/>
                        <a:pt x="324" y="322"/>
                        <a:pt x="324" y="322"/>
                      </a:cubicBezTo>
                      <a:cubicBezTo>
                        <a:pt x="324" y="320"/>
                        <a:pt x="326" y="317"/>
                        <a:pt x="328" y="316"/>
                      </a:cubicBezTo>
                      <a:cubicBezTo>
                        <a:pt x="328" y="316"/>
                        <a:pt x="328" y="316"/>
                        <a:pt x="329" y="316"/>
                      </a:cubicBezTo>
                      <a:cubicBezTo>
                        <a:pt x="330" y="315"/>
                        <a:pt x="331" y="314"/>
                        <a:pt x="331" y="313"/>
                      </a:cubicBezTo>
                      <a:cubicBezTo>
                        <a:pt x="331" y="311"/>
                        <a:pt x="331" y="310"/>
                        <a:pt x="331" y="307"/>
                      </a:cubicBezTo>
                      <a:cubicBezTo>
                        <a:pt x="331" y="305"/>
                        <a:pt x="330" y="303"/>
                        <a:pt x="329" y="302"/>
                      </a:cubicBezTo>
                      <a:cubicBezTo>
                        <a:pt x="328" y="300"/>
                        <a:pt x="325" y="300"/>
                        <a:pt x="324" y="299"/>
                      </a:cubicBezTo>
                      <a:cubicBezTo>
                        <a:pt x="323" y="298"/>
                        <a:pt x="321" y="296"/>
                        <a:pt x="321" y="295"/>
                      </a:cubicBezTo>
                      <a:cubicBezTo>
                        <a:pt x="321" y="294"/>
                        <a:pt x="321" y="291"/>
                        <a:pt x="321" y="289"/>
                      </a:cubicBezTo>
                      <a:cubicBezTo>
                        <a:pt x="321" y="287"/>
                        <a:pt x="321" y="284"/>
                        <a:pt x="322" y="281"/>
                      </a:cubicBezTo>
                      <a:cubicBezTo>
                        <a:pt x="323" y="279"/>
                        <a:pt x="325" y="276"/>
                        <a:pt x="326" y="275"/>
                      </a:cubicBezTo>
                      <a:cubicBezTo>
                        <a:pt x="327" y="274"/>
                        <a:pt x="329" y="272"/>
                        <a:pt x="331" y="272"/>
                      </a:cubicBezTo>
                      <a:cubicBezTo>
                        <a:pt x="333" y="271"/>
                        <a:pt x="336" y="269"/>
                        <a:pt x="339" y="268"/>
                      </a:cubicBezTo>
                      <a:cubicBezTo>
                        <a:pt x="341" y="266"/>
                        <a:pt x="344" y="264"/>
                        <a:pt x="345" y="264"/>
                      </a:cubicBezTo>
                      <a:cubicBezTo>
                        <a:pt x="347" y="262"/>
                        <a:pt x="349" y="260"/>
                        <a:pt x="351" y="259"/>
                      </a:cubicBezTo>
                      <a:cubicBezTo>
                        <a:pt x="353" y="258"/>
                        <a:pt x="355" y="255"/>
                        <a:pt x="357" y="254"/>
                      </a:cubicBezTo>
                      <a:cubicBezTo>
                        <a:pt x="358" y="252"/>
                        <a:pt x="361" y="251"/>
                        <a:pt x="363" y="251"/>
                      </a:cubicBezTo>
                      <a:cubicBezTo>
                        <a:pt x="365" y="250"/>
                        <a:pt x="367" y="251"/>
                        <a:pt x="368" y="252"/>
                      </a:cubicBezTo>
                      <a:cubicBezTo>
                        <a:pt x="369" y="252"/>
                        <a:pt x="370" y="252"/>
                        <a:pt x="371" y="250"/>
                      </a:cubicBezTo>
                      <a:cubicBezTo>
                        <a:pt x="372" y="249"/>
                        <a:pt x="373" y="248"/>
                        <a:pt x="374" y="248"/>
                      </a:cubicBezTo>
                      <a:cubicBezTo>
                        <a:pt x="375" y="248"/>
                        <a:pt x="377" y="248"/>
                        <a:pt x="378" y="248"/>
                      </a:cubicBezTo>
                      <a:cubicBezTo>
                        <a:pt x="379" y="248"/>
                        <a:pt x="382" y="248"/>
                        <a:pt x="383" y="247"/>
                      </a:cubicBezTo>
                      <a:cubicBezTo>
                        <a:pt x="384" y="247"/>
                        <a:pt x="386" y="245"/>
                        <a:pt x="386" y="244"/>
                      </a:cubicBezTo>
                      <a:cubicBezTo>
                        <a:pt x="386" y="242"/>
                        <a:pt x="384" y="241"/>
                        <a:pt x="383" y="241"/>
                      </a:cubicBezTo>
                      <a:cubicBezTo>
                        <a:pt x="382" y="240"/>
                        <a:pt x="379" y="238"/>
                        <a:pt x="377" y="238"/>
                      </a:cubicBezTo>
                      <a:cubicBezTo>
                        <a:pt x="375" y="238"/>
                        <a:pt x="372" y="236"/>
                        <a:pt x="370" y="235"/>
                      </a:cubicBezTo>
                      <a:cubicBezTo>
                        <a:pt x="367" y="234"/>
                        <a:pt x="365" y="233"/>
                        <a:pt x="364" y="231"/>
                      </a:cubicBezTo>
                      <a:cubicBezTo>
                        <a:pt x="363" y="229"/>
                        <a:pt x="361" y="228"/>
                        <a:pt x="360" y="228"/>
                      </a:cubicBezTo>
                      <a:cubicBezTo>
                        <a:pt x="359" y="228"/>
                        <a:pt x="357" y="226"/>
                        <a:pt x="356" y="224"/>
                      </a:cubicBezTo>
                      <a:cubicBezTo>
                        <a:pt x="356" y="222"/>
                        <a:pt x="356" y="219"/>
                        <a:pt x="358" y="219"/>
                      </a:cubicBezTo>
                      <a:cubicBezTo>
                        <a:pt x="360" y="219"/>
                        <a:pt x="362" y="217"/>
                        <a:pt x="362" y="216"/>
                      </a:cubicBezTo>
                      <a:cubicBezTo>
                        <a:pt x="363" y="214"/>
                        <a:pt x="363" y="213"/>
                        <a:pt x="361" y="212"/>
                      </a:cubicBezTo>
                      <a:cubicBezTo>
                        <a:pt x="360" y="210"/>
                        <a:pt x="358" y="209"/>
                        <a:pt x="356" y="209"/>
                      </a:cubicBezTo>
                      <a:cubicBezTo>
                        <a:pt x="354" y="209"/>
                        <a:pt x="353" y="208"/>
                        <a:pt x="353" y="207"/>
                      </a:cubicBezTo>
                      <a:cubicBezTo>
                        <a:pt x="353" y="205"/>
                        <a:pt x="353" y="204"/>
                        <a:pt x="354" y="204"/>
                      </a:cubicBezTo>
                      <a:cubicBezTo>
                        <a:pt x="354" y="204"/>
                        <a:pt x="356" y="203"/>
                        <a:pt x="357" y="202"/>
                      </a:cubicBezTo>
                      <a:cubicBezTo>
                        <a:pt x="358" y="200"/>
                        <a:pt x="361" y="198"/>
                        <a:pt x="362" y="198"/>
                      </a:cubicBezTo>
                      <a:cubicBezTo>
                        <a:pt x="363" y="197"/>
                        <a:pt x="365" y="197"/>
                        <a:pt x="367" y="197"/>
                      </a:cubicBezTo>
                      <a:cubicBezTo>
                        <a:pt x="369" y="198"/>
                        <a:pt x="370" y="198"/>
                        <a:pt x="372" y="197"/>
                      </a:cubicBezTo>
                      <a:cubicBezTo>
                        <a:pt x="374" y="197"/>
                        <a:pt x="374" y="195"/>
                        <a:pt x="372" y="194"/>
                      </a:cubicBezTo>
                      <a:cubicBezTo>
                        <a:pt x="370" y="192"/>
                        <a:pt x="369" y="190"/>
                        <a:pt x="368" y="190"/>
                      </a:cubicBezTo>
                      <a:cubicBezTo>
                        <a:pt x="368" y="190"/>
                        <a:pt x="366" y="188"/>
                        <a:pt x="364" y="186"/>
                      </a:cubicBezTo>
                      <a:cubicBezTo>
                        <a:pt x="362" y="185"/>
                        <a:pt x="360" y="182"/>
                        <a:pt x="359" y="181"/>
                      </a:cubicBezTo>
                      <a:cubicBezTo>
                        <a:pt x="357" y="180"/>
                        <a:pt x="354" y="178"/>
                        <a:pt x="353" y="176"/>
                      </a:cubicBezTo>
                      <a:cubicBezTo>
                        <a:pt x="351" y="175"/>
                        <a:pt x="350" y="172"/>
                        <a:pt x="350" y="171"/>
                      </a:cubicBezTo>
                      <a:cubicBezTo>
                        <a:pt x="350" y="170"/>
                        <a:pt x="350" y="167"/>
                        <a:pt x="349" y="166"/>
                      </a:cubicBezTo>
                      <a:cubicBezTo>
                        <a:pt x="349" y="166"/>
                        <a:pt x="347" y="163"/>
                        <a:pt x="346" y="161"/>
                      </a:cubicBezTo>
                      <a:cubicBezTo>
                        <a:pt x="345" y="160"/>
                        <a:pt x="344" y="158"/>
                        <a:pt x="344" y="158"/>
                      </a:cubicBezTo>
                      <a:cubicBezTo>
                        <a:pt x="344" y="158"/>
                        <a:pt x="343" y="159"/>
                        <a:pt x="341" y="159"/>
                      </a:cubicBezTo>
                      <a:cubicBezTo>
                        <a:pt x="341" y="159"/>
                        <a:pt x="338" y="159"/>
                        <a:pt x="336" y="158"/>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1218870">
                    <a:defRPr/>
                  </a:pPr>
                  <a:endParaRPr lang="ro-RO" sz="2000">
                    <a:solidFill>
                      <a:sysClr val="windowText" lastClr="000000"/>
                    </a:solidFill>
                    <a:latin typeface="Trebuchet MS" panose="020B0703020202090204" pitchFamily="34" charset="0"/>
                    <a:cs typeface="Arial" panose="020B0604020202020204" pitchFamily="34" charset="0"/>
                  </a:endParaRPr>
                </a:p>
              </p:txBody>
            </p:sp>
            <p:sp>
              <p:nvSpPr>
                <p:cNvPr id="52" name="Freeform 56">
                  <a:extLst>
                    <a:ext uri="{FF2B5EF4-FFF2-40B4-BE49-F238E27FC236}">
                      <a16:creationId xmlns:a16="http://schemas.microsoft.com/office/drawing/2014/main" id="{F3B5A7EF-CD34-3257-1708-610AE22C322A}"/>
                    </a:ext>
                  </a:extLst>
                </p:cNvPr>
                <p:cNvSpPr>
                  <a:spLocks/>
                </p:cNvSpPr>
                <p:nvPr/>
              </p:nvSpPr>
              <p:spPr bwMode="auto">
                <a:xfrm>
                  <a:off x="4872564" y="2121652"/>
                  <a:ext cx="857026" cy="562423"/>
                </a:xfrm>
                <a:custGeom>
                  <a:avLst/>
                  <a:gdLst/>
                  <a:ahLst/>
                  <a:cxnLst>
                    <a:cxn ang="0">
                      <a:pos x="470" y="116"/>
                    </a:cxn>
                    <a:cxn ang="0">
                      <a:pos x="437" y="107"/>
                    </a:cxn>
                    <a:cxn ang="0">
                      <a:pos x="399" y="89"/>
                    </a:cxn>
                    <a:cxn ang="0">
                      <a:pos x="367" y="98"/>
                    </a:cxn>
                    <a:cxn ang="0">
                      <a:pos x="354" y="93"/>
                    </a:cxn>
                    <a:cxn ang="0">
                      <a:pos x="342" y="88"/>
                    </a:cxn>
                    <a:cxn ang="0">
                      <a:pos x="316" y="83"/>
                    </a:cxn>
                    <a:cxn ang="0">
                      <a:pos x="292" y="88"/>
                    </a:cxn>
                    <a:cxn ang="0">
                      <a:pos x="277" y="91"/>
                    </a:cxn>
                    <a:cxn ang="0">
                      <a:pos x="265" y="74"/>
                    </a:cxn>
                    <a:cxn ang="0">
                      <a:pos x="252" y="102"/>
                    </a:cxn>
                    <a:cxn ang="0">
                      <a:pos x="263" y="135"/>
                    </a:cxn>
                    <a:cxn ang="0">
                      <a:pos x="229" y="124"/>
                    </a:cxn>
                    <a:cxn ang="0">
                      <a:pos x="233" y="73"/>
                    </a:cxn>
                    <a:cxn ang="0">
                      <a:pos x="262" y="48"/>
                    </a:cxn>
                    <a:cxn ang="0">
                      <a:pos x="269" y="15"/>
                    </a:cxn>
                    <a:cxn ang="0">
                      <a:pos x="230" y="0"/>
                    </a:cxn>
                    <a:cxn ang="0">
                      <a:pos x="201" y="18"/>
                    </a:cxn>
                    <a:cxn ang="0">
                      <a:pos x="159" y="41"/>
                    </a:cxn>
                    <a:cxn ang="0">
                      <a:pos x="150" y="77"/>
                    </a:cxn>
                    <a:cxn ang="0">
                      <a:pos x="182" y="90"/>
                    </a:cxn>
                    <a:cxn ang="0">
                      <a:pos x="161" y="114"/>
                    </a:cxn>
                    <a:cxn ang="0">
                      <a:pos x="154" y="140"/>
                    </a:cxn>
                    <a:cxn ang="0">
                      <a:pos x="129" y="138"/>
                    </a:cxn>
                    <a:cxn ang="0">
                      <a:pos x="100" y="158"/>
                    </a:cxn>
                    <a:cxn ang="0">
                      <a:pos x="89" y="150"/>
                    </a:cxn>
                    <a:cxn ang="0">
                      <a:pos x="102" y="115"/>
                    </a:cxn>
                    <a:cxn ang="0">
                      <a:pos x="69" y="103"/>
                    </a:cxn>
                    <a:cxn ang="0">
                      <a:pos x="73" y="93"/>
                    </a:cxn>
                    <a:cxn ang="0">
                      <a:pos x="56" y="112"/>
                    </a:cxn>
                    <a:cxn ang="0">
                      <a:pos x="44" y="134"/>
                    </a:cxn>
                    <a:cxn ang="0">
                      <a:pos x="51" y="171"/>
                    </a:cxn>
                    <a:cxn ang="0">
                      <a:pos x="37" y="197"/>
                    </a:cxn>
                    <a:cxn ang="0">
                      <a:pos x="23" y="213"/>
                    </a:cxn>
                    <a:cxn ang="0">
                      <a:pos x="10" y="237"/>
                    </a:cxn>
                    <a:cxn ang="0">
                      <a:pos x="7" y="256"/>
                    </a:cxn>
                    <a:cxn ang="0">
                      <a:pos x="37" y="280"/>
                    </a:cxn>
                    <a:cxn ang="0">
                      <a:pos x="85" y="294"/>
                    </a:cxn>
                    <a:cxn ang="0">
                      <a:pos x="119" y="311"/>
                    </a:cxn>
                    <a:cxn ang="0">
                      <a:pos x="147" y="286"/>
                    </a:cxn>
                    <a:cxn ang="0">
                      <a:pos x="188" y="284"/>
                    </a:cxn>
                    <a:cxn ang="0">
                      <a:pos x="227" y="285"/>
                    </a:cxn>
                    <a:cxn ang="0">
                      <a:pos x="276" y="282"/>
                    </a:cxn>
                    <a:cxn ang="0">
                      <a:pos x="319" y="285"/>
                    </a:cxn>
                    <a:cxn ang="0">
                      <a:pos x="356" y="298"/>
                    </a:cxn>
                    <a:cxn ang="0">
                      <a:pos x="363" y="276"/>
                    </a:cxn>
                    <a:cxn ang="0">
                      <a:pos x="377" y="251"/>
                    </a:cxn>
                    <a:cxn ang="0">
                      <a:pos x="392" y="239"/>
                    </a:cxn>
                    <a:cxn ang="0">
                      <a:pos x="416" y="223"/>
                    </a:cxn>
                    <a:cxn ang="0">
                      <a:pos x="435" y="200"/>
                    </a:cxn>
                    <a:cxn ang="0">
                      <a:pos x="421" y="181"/>
                    </a:cxn>
                    <a:cxn ang="0">
                      <a:pos x="409" y="170"/>
                    </a:cxn>
                    <a:cxn ang="0">
                      <a:pos x="421" y="163"/>
                    </a:cxn>
                    <a:cxn ang="0">
                      <a:pos x="459" y="163"/>
                    </a:cxn>
                  </a:cxnLst>
                  <a:rect l="0" t="0" r="r" b="b"/>
                  <a:pathLst>
                    <a:path w="473" h="311">
                      <a:moveTo>
                        <a:pt x="468" y="145"/>
                      </a:moveTo>
                      <a:cubicBezTo>
                        <a:pt x="466" y="144"/>
                        <a:pt x="465" y="141"/>
                        <a:pt x="466" y="139"/>
                      </a:cubicBezTo>
                      <a:cubicBezTo>
                        <a:pt x="467" y="137"/>
                        <a:pt x="468" y="134"/>
                        <a:pt x="469" y="133"/>
                      </a:cubicBezTo>
                      <a:cubicBezTo>
                        <a:pt x="469" y="132"/>
                        <a:pt x="469" y="130"/>
                        <a:pt x="468" y="128"/>
                      </a:cubicBezTo>
                      <a:cubicBezTo>
                        <a:pt x="467" y="128"/>
                        <a:pt x="467" y="125"/>
                        <a:pt x="467" y="124"/>
                      </a:cubicBezTo>
                      <a:cubicBezTo>
                        <a:pt x="467" y="122"/>
                        <a:pt x="468" y="120"/>
                        <a:pt x="469" y="120"/>
                      </a:cubicBezTo>
                      <a:cubicBezTo>
                        <a:pt x="471" y="119"/>
                        <a:pt x="470" y="117"/>
                        <a:pt x="470" y="116"/>
                      </a:cubicBezTo>
                      <a:cubicBezTo>
                        <a:pt x="470" y="115"/>
                        <a:pt x="468" y="113"/>
                        <a:pt x="467" y="113"/>
                      </a:cubicBezTo>
                      <a:cubicBezTo>
                        <a:pt x="466" y="112"/>
                        <a:pt x="463" y="112"/>
                        <a:pt x="462" y="112"/>
                      </a:cubicBezTo>
                      <a:cubicBezTo>
                        <a:pt x="461" y="111"/>
                        <a:pt x="458" y="111"/>
                        <a:pt x="456" y="111"/>
                      </a:cubicBezTo>
                      <a:cubicBezTo>
                        <a:pt x="454" y="111"/>
                        <a:pt x="451" y="112"/>
                        <a:pt x="448" y="113"/>
                      </a:cubicBezTo>
                      <a:cubicBezTo>
                        <a:pt x="446" y="115"/>
                        <a:pt x="445" y="115"/>
                        <a:pt x="444" y="114"/>
                      </a:cubicBezTo>
                      <a:cubicBezTo>
                        <a:pt x="443" y="112"/>
                        <a:pt x="442" y="110"/>
                        <a:pt x="442" y="110"/>
                      </a:cubicBezTo>
                      <a:cubicBezTo>
                        <a:pt x="441" y="109"/>
                        <a:pt x="439" y="107"/>
                        <a:pt x="437" y="107"/>
                      </a:cubicBezTo>
                      <a:cubicBezTo>
                        <a:pt x="436" y="106"/>
                        <a:pt x="433" y="106"/>
                        <a:pt x="431" y="106"/>
                      </a:cubicBezTo>
                      <a:cubicBezTo>
                        <a:pt x="429" y="105"/>
                        <a:pt x="427" y="104"/>
                        <a:pt x="426" y="103"/>
                      </a:cubicBezTo>
                      <a:cubicBezTo>
                        <a:pt x="424" y="103"/>
                        <a:pt x="422" y="101"/>
                        <a:pt x="420" y="99"/>
                      </a:cubicBezTo>
                      <a:cubicBezTo>
                        <a:pt x="418" y="98"/>
                        <a:pt x="414" y="96"/>
                        <a:pt x="411" y="94"/>
                      </a:cubicBezTo>
                      <a:cubicBezTo>
                        <a:pt x="409" y="94"/>
                        <a:pt x="407" y="92"/>
                        <a:pt x="406" y="91"/>
                      </a:cubicBezTo>
                      <a:cubicBezTo>
                        <a:pt x="406" y="89"/>
                        <a:pt x="404" y="88"/>
                        <a:pt x="403" y="88"/>
                      </a:cubicBezTo>
                      <a:cubicBezTo>
                        <a:pt x="402" y="87"/>
                        <a:pt x="400" y="87"/>
                        <a:pt x="399" y="89"/>
                      </a:cubicBezTo>
                      <a:cubicBezTo>
                        <a:pt x="398" y="90"/>
                        <a:pt x="396" y="90"/>
                        <a:pt x="394" y="89"/>
                      </a:cubicBezTo>
                      <a:cubicBezTo>
                        <a:pt x="392" y="88"/>
                        <a:pt x="391" y="88"/>
                        <a:pt x="389" y="90"/>
                      </a:cubicBezTo>
                      <a:cubicBezTo>
                        <a:pt x="388" y="91"/>
                        <a:pt x="386" y="93"/>
                        <a:pt x="386" y="95"/>
                      </a:cubicBezTo>
                      <a:cubicBezTo>
                        <a:pt x="386" y="97"/>
                        <a:pt x="385" y="99"/>
                        <a:pt x="384" y="99"/>
                      </a:cubicBezTo>
                      <a:cubicBezTo>
                        <a:pt x="383" y="100"/>
                        <a:pt x="380" y="101"/>
                        <a:pt x="378" y="101"/>
                      </a:cubicBezTo>
                      <a:cubicBezTo>
                        <a:pt x="376" y="101"/>
                        <a:pt x="374" y="100"/>
                        <a:pt x="372" y="100"/>
                      </a:cubicBezTo>
                      <a:cubicBezTo>
                        <a:pt x="371" y="99"/>
                        <a:pt x="368" y="98"/>
                        <a:pt x="367" y="98"/>
                      </a:cubicBezTo>
                      <a:cubicBezTo>
                        <a:pt x="366" y="98"/>
                        <a:pt x="365" y="97"/>
                        <a:pt x="365" y="95"/>
                      </a:cubicBezTo>
                      <a:cubicBezTo>
                        <a:pt x="366" y="94"/>
                        <a:pt x="366" y="92"/>
                        <a:pt x="366" y="90"/>
                      </a:cubicBezTo>
                      <a:cubicBezTo>
                        <a:pt x="366" y="90"/>
                        <a:pt x="366" y="89"/>
                        <a:pt x="366" y="88"/>
                      </a:cubicBezTo>
                      <a:cubicBezTo>
                        <a:pt x="366" y="87"/>
                        <a:pt x="366" y="87"/>
                        <a:pt x="365" y="87"/>
                      </a:cubicBezTo>
                      <a:cubicBezTo>
                        <a:pt x="364" y="88"/>
                        <a:pt x="363" y="89"/>
                        <a:pt x="362" y="90"/>
                      </a:cubicBezTo>
                      <a:cubicBezTo>
                        <a:pt x="361" y="90"/>
                        <a:pt x="359" y="91"/>
                        <a:pt x="358" y="91"/>
                      </a:cubicBezTo>
                      <a:cubicBezTo>
                        <a:pt x="356" y="91"/>
                        <a:pt x="354" y="92"/>
                        <a:pt x="354" y="93"/>
                      </a:cubicBezTo>
                      <a:cubicBezTo>
                        <a:pt x="353" y="94"/>
                        <a:pt x="352" y="95"/>
                        <a:pt x="351" y="95"/>
                      </a:cubicBezTo>
                      <a:cubicBezTo>
                        <a:pt x="351" y="96"/>
                        <a:pt x="350" y="96"/>
                        <a:pt x="349" y="95"/>
                      </a:cubicBezTo>
                      <a:cubicBezTo>
                        <a:pt x="348" y="95"/>
                        <a:pt x="346" y="96"/>
                        <a:pt x="344" y="96"/>
                      </a:cubicBezTo>
                      <a:cubicBezTo>
                        <a:pt x="342" y="97"/>
                        <a:pt x="340" y="97"/>
                        <a:pt x="339" y="97"/>
                      </a:cubicBezTo>
                      <a:cubicBezTo>
                        <a:pt x="338" y="97"/>
                        <a:pt x="337" y="96"/>
                        <a:pt x="337" y="95"/>
                      </a:cubicBezTo>
                      <a:cubicBezTo>
                        <a:pt x="337" y="95"/>
                        <a:pt x="338" y="94"/>
                        <a:pt x="339" y="92"/>
                      </a:cubicBezTo>
                      <a:cubicBezTo>
                        <a:pt x="341" y="91"/>
                        <a:pt x="342" y="89"/>
                        <a:pt x="342" y="88"/>
                      </a:cubicBezTo>
                      <a:cubicBezTo>
                        <a:pt x="342" y="88"/>
                        <a:pt x="341" y="86"/>
                        <a:pt x="341" y="84"/>
                      </a:cubicBezTo>
                      <a:cubicBezTo>
                        <a:pt x="340" y="83"/>
                        <a:pt x="339" y="81"/>
                        <a:pt x="339" y="80"/>
                      </a:cubicBezTo>
                      <a:cubicBezTo>
                        <a:pt x="339" y="79"/>
                        <a:pt x="338" y="78"/>
                        <a:pt x="337" y="77"/>
                      </a:cubicBezTo>
                      <a:cubicBezTo>
                        <a:pt x="337" y="76"/>
                        <a:pt x="334" y="75"/>
                        <a:pt x="332" y="76"/>
                      </a:cubicBezTo>
                      <a:cubicBezTo>
                        <a:pt x="331" y="76"/>
                        <a:pt x="328" y="77"/>
                        <a:pt x="326" y="78"/>
                      </a:cubicBezTo>
                      <a:cubicBezTo>
                        <a:pt x="325" y="78"/>
                        <a:pt x="323" y="80"/>
                        <a:pt x="322" y="80"/>
                      </a:cubicBezTo>
                      <a:cubicBezTo>
                        <a:pt x="320" y="81"/>
                        <a:pt x="318" y="83"/>
                        <a:pt x="316" y="83"/>
                      </a:cubicBezTo>
                      <a:cubicBezTo>
                        <a:pt x="316" y="84"/>
                        <a:pt x="315" y="86"/>
                        <a:pt x="315" y="87"/>
                      </a:cubicBezTo>
                      <a:cubicBezTo>
                        <a:pt x="315" y="88"/>
                        <a:pt x="314" y="90"/>
                        <a:pt x="312" y="90"/>
                      </a:cubicBezTo>
                      <a:cubicBezTo>
                        <a:pt x="309" y="90"/>
                        <a:pt x="307" y="90"/>
                        <a:pt x="305" y="89"/>
                      </a:cubicBezTo>
                      <a:cubicBezTo>
                        <a:pt x="304" y="89"/>
                        <a:pt x="301" y="89"/>
                        <a:pt x="300" y="89"/>
                      </a:cubicBezTo>
                      <a:cubicBezTo>
                        <a:pt x="300" y="89"/>
                        <a:pt x="299" y="90"/>
                        <a:pt x="298" y="90"/>
                      </a:cubicBezTo>
                      <a:cubicBezTo>
                        <a:pt x="296" y="90"/>
                        <a:pt x="294" y="90"/>
                        <a:pt x="292" y="91"/>
                      </a:cubicBezTo>
                      <a:cubicBezTo>
                        <a:pt x="291" y="91"/>
                        <a:pt x="291" y="90"/>
                        <a:pt x="292" y="88"/>
                      </a:cubicBezTo>
                      <a:cubicBezTo>
                        <a:pt x="294" y="86"/>
                        <a:pt x="294" y="85"/>
                        <a:pt x="292" y="85"/>
                      </a:cubicBezTo>
                      <a:cubicBezTo>
                        <a:pt x="291" y="85"/>
                        <a:pt x="290" y="83"/>
                        <a:pt x="290" y="81"/>
                      </a:cubicBezTo>
                      <a:cubicBezTo>
                        <a:pt x="290" y="80"/>
                        <a:pt x="289" y="80"/>
                        <a:pt x="287" y="81"/>
                      </a:cubicBezTo>
                      <a:cubicBezTo>
                        <a:pt x="285" y="81"/>
                        <a:pt x="284" y="83"/>
                        <a:pt x="284" y="84"/>
                      </a:cubicBezTo>
                      <a:cubicBezTo>
                        <a:pt x="285" y="85"/>
                        <a:pt x="285" y="87"/>
                        <a:pt x="285" y="88"/>
                      </a:cubicBezTo>
                      <a:cubicBezTo>
                        <a:pt x="284" y="90"/>
                        <a:pt x="283" y="91"/>
                        <a:pt x="282" y="91"/>
                      </a:cubicBezTo>
                      <a:cubicBezTo>
                        <a:pt x="280" y="91"/>
                        <a:pt x="278" y="91"/>
                        <a:pt x="277" y="91"/>
                      </a:cubicBezTo>
                      <a:cubicBezTo>
                        <a:pt x="276" y="92"/>
                        <a:pt x="275" y="91"/>
                        <a:pt x="274" y="89"/>
                      </a:cubicBezTo>
                      <a:cubicBezTo>
                        <a:pt x="274" y="88"/>
                        <a:pt x="273" y="87"/>
                        <a:pt x="271" y="86"/>
                      </a:cubicBezTo>
                      <a:cubicBezTo>
                        <a:pt x="270" y="86"/>
                        <a:pt x="267" y="87"/>
                        <a:pt x="266" y="88"/>
                      </a:cubicBezTo>
                      <a:cubicBezTo>
                        <a:pt x="265" y="90"/>
                        <a:pt x="264" y="90"/>
                        <a:pt x="263" y="88"/>
                      </a:cubicBezTo>
                      <a:cubicBezTo>
                        <a:pt x="263" y="86"/>
                        <a:pt x="263" y="84"/>
                        <a:pt x="264" y="83"/>
                      </a:cubicBezTo>
                      <a:cubicBezTo>
                        <a:pt x="265" y="82"/>
                        <a:pt x="266" y="79"/>
                        <a:pt x="266" y="78"/>
                      </a:cubicBezTo>
                      <a:cubicBezTo>
                        <a:pt x="266" y="77"/>
                        <a:pt x="266" y="75"/>
                        <a:pt x="265" y="74"/>
                      </a:cubicBezTo>
                      <a:cubicBezTo>
                        <a:pt x="264" y="73"/>
                        <a:pt x="263" y="72"/>
                        <a:pt x="260" y="71"/>
                      </a:cubicBezTo>
                      <a:cubicBezTo>
                        <a:pt x="258" y="71"/>
                        <a:pt x="256" y="73"/>
                        <a:pt x="256" y="75"/>
                      </a:cubicBezTo>
                      <a:cubicBezTo>
                        <a:pt x="257" y="78"/>
                        <a:pt x="255" y="79"/>
                        <a:pt x="254" y="78"/>
                      </a:cubicBezTo>
                      <a:cubicBezTo>
                        <a:pt x="252" y="77"/>
                        <a:pt x="250" y="77"/>
                        <a:pt x="248" y="78"/>
                      </a:cubicBezTo>
                      <a:cubicBezTo>
                        <a:pt x="247" y="79"/>
                        <a:pt x="246" y="82"/>
                        <a:pt x="246" y="83"/>
                      </a:cubicBezTo>
                      <a:cubicBezTo>
                        <a:pt x="246" y="86"/>
                        <a:pt x="247" y="90"/>
                        <a:pt x="249" y="92"/>
                      </a:cubicBezTo>
                      <a:cubicBezTo>
                        <a:pt x="250" y="95"/>
                        <a:pt x="251" y="99"/>
                        <a:pt x="252" y="102"/>
                      </a:cubicBezTo>
                      <a:cubicBezTo>
                        <a:pt x="252" y="104"/>
                        <a:pt x="253" y="107"/>
                        <a:pt x="254" y="108"/>
                      </a:cubicBezTo>
                      <a:cubicBezTo>
                        <a:pt x="254" y="109"/>
                        <a:pt x="254" y="112"/>
                        <a:pt x="254" y="114"/>
                      </a:cubicBezTo>
                      <a:cubicBezTo>
                        <a:pt x="254" y="116"/>
                        <a:pt x="256" y="118"/>
                        <a:pt x="257" y="118"/>
                      </a:cubicBezTo>
                      <a:cubicBezTo>
                        <a:pt x="259" y="118"/>
                        <a:pt x="261" y="119"/>
                        <a:pt x="262" y="121"/>
                      </a:cubicBezTo>
                      <a:cubicBezTo>
                        <a:pt x="264" y="122"/>
                        <a:pt x="265" y="124"/>
                        <a:pt x="266" y="126"/>
                      </a:cubicBezTo>
                      <a:cubicBezTo>
                        <a:pt x="267" y="127"/>
                        <a:pt x="267" y="129"/>
                        <a:pt x="266" y="131"/>
                      </a:cubicBezTo>
                      <a:cubicBezTo>
                        <a:pt x="265" y="132"/>
                        <a:pt x="264" y="134"/>
                        <a:pt x="263" y="135"/>
                      </a:cubicBezTo>
                      <a:cubicBezTo>
                        <a:pt x="262" y="137"/>
                        <a:pt x="261" y="139"/>
                        <a:pt x="259" y="140"/>
                      </a:cubicBezTo>
                      <a:cubicBezTo>
                        <a:pt x="257" y="140"/>
                        <a:pt x="255" y="139"/>
                        <a:pt x="254" y="138"/>
                      </a:cubicBezTo>
                      <a:cubicBezTo>
                        <a:pt x="254" y="136"/>
                        <a:pt x="250" y="135"/>
                        <a:pt x="248" y="134"/>
                      </a:cubicBezTo>
                      <a:cubicBezTo>
                        <a:pt x="245" y="134"/>
                        <a:pt x="242" y="134"/>
                        <a:pt x="239" y="135"/>
                      </a:cubicBezTo>
                      <a:cubicBezTo>
                        <a:pt x="237" y="136"/>
                        <a:pt x="235" y="135"/>
                        <a:pt x="234" y="133"/>
                      </a:cubicBezTo>
                      <a:cubicBezTo>
                        <a:pt x="234" y="131"/>
                        <a:pt x="232" y="128"/>
                        <a:pt x="231" y="128"/>
                      </a:cubicBezTo>
                      <a:cubicBezTo>
                        <a:pt x="229" y="128"/>
                        <a:pt x="228" y="126"/>
                        <a:pt x="229" y="124"/>
                      </a:cubicBezTo>
                      <a:cubicBezTo>
                        <a:pt x="229" y="123"/>
                        <a:pt x="229" y="119"/>
                        <a:pt x="229" y="117"/>
                      </a:cubicBezTo>
                      <a:cubicBezTo>
                        <a:pt x="228" y="115"/>
                        <a:pt x="228" y="112"/>
                        <a:pt x="227" y="110"/>
                      </a:cubicBezTo>
                      <a:cubicBezTo>
                        <a:pt x="227" y="108"/>
                        <a:pt x="227" y="105"/>
                        <a:pt x="228" y="103"/>
                      </a:cubicBezTo>
                      <a:cubicBezTo>
                        <a:pt x="229" y="101"/>
                        <a:pt x="231" y="97"/>
                        <a:pt x="233" y="95"/>
                      </a:cubicBezTo>
                      <a:cubicBezTo>
                        <a:pt x="234" y="93"/>
                        <a:pt x="234" y="89"/>
                        <a:pt x="234" y="86"/>
                      </a:cubicBezTo>
                      <a:cubicBezTo>
                        <a:pt x="233" y="84"/>
                        <a:pt x="232" y="80"/>
                        <a:pt x="231" y="79"/>
                      </a:cubicBezTo>
                      <a:cubicBezTo>
                        <a:pt x="231" y="76"/>
                        <a:pt x="231" y="74"/>
                        <a:pt x="233" y="73"/>
                      </a:cubicBezTo>
                      <a:cubicBezTo>
                        <a:pt x="235" y="73"/>
                        <a:pt x="236" y="72"/>
                        <a:pt x="236" y="70"/>
                      </a:cubicBezTo>
                      <a:cubicBezTo>
                        <a:pt x="236" y="69"/>
                        <a:pt x="239" y="68"/>
                        <a:pt x="241" y="68"/>
                      </a:cubicBezTo>
                      <a:cubicBezTo>
                        <a:pt x="244" y="68"/>
                        <a:pt x="247" y="68"/>
                        <a:pt x="248" y="68"/>
                      </a:cubicBezTo>
                      <a:cubicBezTo>
                        <a:pt x="249" y="68"/>
                        <a:pt x="252" y="66"/>
                        <a:pt x="254" y="65"/>
                      </a:cubicBezTo>
                      <a:cubicBezTo>
                        <a:pt x="256" y="64"/>
                        <a:pt x="257" y="61"/>
                        <a:pt x="256" y="60"/>
                      </a:cubicBezTo>
                      <a:cubicBezTo>
                        <a:pt x="256" y="58"/>
                        <a:pt x="257" y="56"/>
                        <a:pt x="258" y="54"/>
                      </a:cubicBezTo>
                      <a:cubicBezTo>
                        <a:pt x="260" y="52"/>
                        <a:pt x="262" y="50"/>
                        <a:pt x="262" y="48"/>
                      </a:cubicBezTo>
                      <a:cubicBezTo>
                        <a:pt x="263" y="46"/>
                        <a:pt x="265" y="44"/>
                        <a:pt x="267" y="41"/>
                      </a:cubicBezTo>
                      <a:cubicBezTo>
                        <a:pt x="268" y="40"/>
                        <a:pt x="268" y="37"/>
                        <a:pt x="268" y="35"/>
                      </a:cubicBezTo>
                      <a:cubicBezTo>
                        <a:pt x="267" y="35"/>
                        <a:pt x="268" y="33"/>
                        <a:pt x="269" y="31"/>
                      </a:cubicBezTo>
                      <a:cubicBezTo>
                        <a:pt x="270" y="30"/>
                        <a:pt x="272" y="28"/>
                        <a:pt x="271" y="27"/>
                      </a:cubicBezTo>
                      <a:cubicBezTo>
                        <a:pt x="271" y="25"/>
                        <a:pt x="271" y="23"/>
                        <a:pt x="271" y="21"/>
                      </a:cubicBezTo>
                      <a:cubicBezTo>
                        <a:pt x="271" y="19"/>
                        <a:pt x="271" y="18"/>
                        <a:pt x="271" y="18"/>
                      </a:cubicBezTo>
                      <a:cubicBezTo>
                        <a:pt x="271" y="18"/>
                        <a:pt x="270" y="16"/>
                        <a:pt x="269" y="15"/>
                      </a:cubicBezTo>
                      <a:cubicBezTo>
                        <a:pt x="268" y="13"/>
                        <a:pt x="267" y="11"/>
                        <a:pt x="266" y="10"/>
                      </a:cubicBezTo>
                      <a:cubicBezTo>
                        <a:pt x="265" y="9"/>
                        <a:pt x="262" y="8"/>
                        <a:pt x="260" y="7"/>
                      </a:cubicBezTo>
                      <a:cubicBezTo>
                        <a:pt x="259" y="6"/>
                        <a:pt x="257" y="5"/>
                        <a:pt x="255" y="4"/>
                      </a:cubicBezTo>
                      <a:cubicBezTo>
                        <a:pt x="253" y="4"/>
                        <a:pt x="249" y="4"/>
                        <a:pt x="248" y="5"/>
                      </a:cubicBezTo>
                      <a:cubicBezTo>
                        <a:pt x="245" y="5"/>
                        <a:pt x="242" y="5"/>
                        <a:pt x="241" y="4"/>
                      </a:cubicBezTo>
                      <a:cubicBezTo>
                        <a:pt x="241" y="3"/>
                        <a:pt x="237" y="2"/>
                        <a:pt x="234" y="2"/>
                      </a:cubicBezTo>
                      <a:cubicBezTo>
                        <a:pt x="232" y="1"/>
                        <a:pt x="230" y="0"/>
                        <a:pt x="230" y="0"/>
                      </a:cubicBezTo>
                      <a:cubicBezTo>
                        <a:pt x="230" y="0"/>
                        <a:pt x="229" y="0"/>
                        <a:pt x="228" y="1"/>
                      </a:cubicBezTo>
                      <a:cubicBezTo>
                        <a:pt x="227" y="2"/>
                        <a:pt x="225" y="3"/>
                        <a:pt x="224" y="4"/>
                      </a:cubicBezTo>
                      <a:cubicBezTo>
                        <a:pt x="223" y="4"/>
                        <a:pt x="222" y="6"/>
                        <a:pt x="221" y="7"/>
                      </a:cubicBezTo>
                      <a:cubicBezTo>
                        <a:pt x="220" y="9"/>
                        <a:pt x="219" y="10"/>
                        <a:pt x="217" y="9"/>
                      </a:cubicBezTo>
                      <a:cubicBezTo>
                        <a:pt x="216" y="9"/>
                        <a:pt x="214" y="10"/>
                        <a:pt x="213" y="11"/>
                      </a:cubicBezTo>
                      <a:cubicBezTo>
                        <a:pt x="211" y="11"/>
                        <a:pt x="209" y="13"/>
                        <a:pt x="208" y="14"/>
                      </a:cubicBezTo>
                      <a:cubicBezTo>
                        <a:pt x="207" y="15"/>
                        <a:pt x="203" y="17"/>
                        <a:pt x="201" y="18"/>
                      </a:cubicBezTo>
                      <a:cubicBezTo>
                        <a:pt x="199" y="19"/>
                        <a:pt x="196" y="19"/>
                        <a:pt x="194" y="20"/>
                      </a:cubicBezTo>
                      <a:cubicBezTo>
                        <a:pt x="193" y="21"/>
                        <a:pt x="191" y="23"/>
                        <a:pt x="188" y="24"/>
                      </a:cubicBezTo>
                      <a:cubicBezTo>
                        <a:pt x="185" y="25"/>
                        <a:pt x="182" y="27"/>
                        <a:pt x="180" y="27"/>
                      </a:cubicBezTo>
                      <a:cubicBezTo>
                        <a:pt x="178" y="29"/>
                        <a:pt x="176" y="31"/>
                        <a:pt x="175" y="32"/>
                      </a:cubicBezTo>
                      <a:cubicBezTo>
                        <a:pt x="174" y="33"/>
                        <a:pt x="172" y="34"/>
                        <a:pt x="170" y="34"/>
                      </a:cubicBezTo>
                      <a:cubicBezTo>
                        <a:pt x="168" y="35"/>
                        <a:pt x="166" y="36"/>
                        <a:pt x="165" y="37"/>
                      </a:cubicBezTo>
                      <a:cubicBezTo>
                        <a:pt x="163" y="38"/>
                        <a:pt x="160" y="40"/>
                        <a:pt x="159" y="41"/>
                      </a:cubicBezTo>
                      <a:cubicBezTo>
                        <a:pt x="156" y="43"/>
                        <a:pt x="154" y="46"/>
                        <a:pt x="153" y="47"/>
                      </a:cubicBezTo>
                      <a:cubicBezTo>
                        <a:pt x="152" y="48"/>
                        <a:pt x="150" y="48"/>
                        <a:pt x="149" y="48"/>
                      </a:cubicBezTo>
                      <a:cubicBezTo>
                        <a:pt x="147" y="49"/>
                        <a:pt x="145" y="50"/>
                        <a:pt x="144" y="52"/>
                      </a:cubicBezTo>
                      <a:cubicBezTo>
                        <a:pt x="142" y="53"/>
                        <a:pt x="140" y="56"/>
                        <a:pt x="140" y="59"/>
                      </a:cubicBezTo>
                      <a:cubicBezTo>
                        <a:pt x="139" y="61"/>
                        <a:pt x="139" y="66"/>
                        <a:pt x="140" y="67"/>
                      </a:cubicBezTo>
                      <a:cubicBezTo>
                        <a:pt x="140" y="69"/>
                        <a:pt x="142" y="72"/>
                        <a:pt x="144" y="73"/>
                      </a:cubicBezTo>
                      <a:cubicBezTo>
                        <a:pt x="146" y="75"/>
                        <a:pt x="148" y="76"/>
                        <a:pt x="150" y="77"/>
                      </a:cubicBezTo>
                      <a:cubicBezTo>
                        <a:pt x="152" y="78"/>
                        <a:pt x="155" y="80"/>
                        <a:pt x="157" y="80"/>
                      </a:cubicBezTo>
                      <a:cubicBezTo>
                        <a:pt x="159" y="80"/>
                        <a:pt x="163" y="80"/>
                        <a:pt x="164" y="80"/>
                      </a:cubicBezTo>
                      <a:cubicBezTo>
                        <a:pt x="167" y="79"/>
                        <a:pt x="170" y="79"/>
                        <a:pt x="172" y="80"/>
                      </a:cubicBezTo>
                      <a:cubicBezTo>
                        <a:pt x="173" y="81"/>
                        <a:pt x="176" y="79"/>
                        <a:pt x="178" y="77"/>
                      </a:cubicBezTo>
                      <a:cubicBezTo>
                        <a:pt x="180" y="76"/>
                        <a:pt x="181" y="76"/>
                        <a:pt x="182" y="78"/>
                      </a:cubicBezTo>
                      <a:cubicBezTo>
                        <a:pt x="183" y="80"/>
                        <a:pt x="184" y="83"/>
                        <a:pt x="185" y="85"/>
                      </a:cubicBezTo>
                      <a:cubicBezTo>
                        <a:pt x="185" y="86"/>
                        <a:pt x="184" y="88"/>
                        <a:pt x="182" y="90"/>
                      </a:cubicBezTo>
                      <a:cubicBezTo>
                        <a:pt x="182" y="91"/>
                        <a:pt x="179" y="93"/>
                        <a:pt x="176" y="93"/>
                      </a:cubicBezTo>
                      <a:cubicBezTo>
                        <a:pt x="174" y="93"/>
                        <a:pt x="171" y="93"/>
                        <a:pt x="169" y="93"/>
                      </a:cubicBezTo>
                      <a:cubicBezTo>
                        <a:pt x="166" y="94"/>
                        <a:pt x="163" y="95"/>
                        <a:pt x="160" y="96"/>
                      </a:cubicBezTo>
                      <a:cubicBezTo>
                        <a:pt x="158" y="96"/>
                        <a:pt x="157" y="98"/>
                        <a:pt x="157" y="100"/>
                      </a:cubicBezTo>
                      <a:cubicBezTo>
                        <a:pt x="158" y="101"/>
                        <a:pt x="158" y="103"/>
                        <a:pt x="157" y="105"/>
                      </a:cubicBezTo>
                      <a:cubicBezTo>
                        <a:pt x="156" y="106"/>
                        <a:pt x="156" y="108"/>
                        <a:pt x="156" y="109"/>
                      </a:cubicBezTo>
                      <a:cubicBezTo>
                        <a:pt x="157" y="111"/>
                        <a:pt x="159" y="113"/>
                        <a:pt x="161" y="114"/>
                      </a:cubicBezTo>
                      <a:cubicBezTo>
                        <a:pt x="164" y="116"/>
                        <a:pt x="166" y="118"/>
                        <a:pt x="166" y="121"/>
                      </a:cubicBezTo>
                      <a:cubicBezTo>
                        <a:pt x="166" y="122"/>
                        <a:pt x="164" y="125"/>
                        <a:pt x="162" y="125"/>
                      </a:cubicBezTo>
                      <a:cubicBezTo>
                        <a:pt x="160" y="126"/>
                        <a:pt x="158" y="125"/>
                        <a:pt x="156" y="124"/>
                      </a:cubicBezTo>
                      <a:cubicBezTo>
                        <a:pt x="155" y="123"/>
                        <a:pt x="153" y="124"/>
                        <a:pt x="153" y="125"/>
                      </a:cubicBezTo>
                      <a:cubicBezTo>
                        <a:pt x="153" y="126"/>
                        <a:pt x="153" y="129"/>
                        <a:pt x="153" y="130"/>
                      </a:cubicBezTo>
                      <a:cubicBezTo>
                        <a:pt x="153" y="132"/>
                        <a:pt x="155" y="134"/>
                        <a:pt x="156" y="135"/>
                      </a:cubicBezTo>
                      <a:cubicBezTo>
                        <a:pt x="157" y="137"/>
                        <a:pt x="156" y="140"/>
                        <a:pt x="154" y="140"/>
                      </a:cubicBezTo>
                      <a:cubicBezTo>
                        <a:pt x="152" y="141"/>
                        <a:pt x="149" y="142"/>
                        <a:pt x="148" y="141"/>
                      </a:cubicBezTo>
                      <a:cubicBezTo>
                        <a:pt x="146" y="141"/>
                        <a:pt x="145" y="140"/>
                        <a:pt x="145" y="138"/>
                      </a:cubicBezTo>
                      <a:cubicBezTo>
                        <a:pt x="145" y="137"/>
                        <a:pt x="145" y="136"/>
                        <a:pt x="144" y="137"/>
                      </a:cubicBezTo>
                      <a:cubicBezTo>
                        <a:pt x="142" y="137"/>
                        <a:pt x="141" y="138"/>
                        <a:pt x="140" y="139"/>
                      </a:cubicBezTo>
                      <a:cubicBezTo>
                        <a:pt x="140" y="140"/>
                        <a:pt x="138" y="140"/>
                        <a:pt x="137" y="139"/>
                      </a:cubicBezTo>
                      <a:cubicBezTo>
                        <a:pt x="137" y="139"/>
                        <a:pt x="135" y="138"/>
                        <a:pt x="133" y="138"/>
                      </a:cubicBezTo>
                      <a:cubicBezTo>
                        <a:pt x="132" y="138"/>
                        <a:pt x="130" y="139"/>
                        <a:pt x="129" y="138"/>
                      </a:cubicBezTo>
                      <a:cubicBezTo>
                        <a:pt x="129" y="137"/>
                        <a:pt x="126" y="136"/>
                        <a:pt x="123" y="135"/>
                      </a:cubicBezTo>
                      <a:cubicBezTo>
                        <a:pt x="119" y="135"/>
                        <a:pt x="117" y="136"/>
                        <a:pt x="116" y="139"/>
                      </a:cubicBezTo>
                      <a:cubicBezTo>
                        <a:pt x="116" y="141"/>
                        <a:pt x="115" y="144"/>
                        <a:pt x="114" y="145"/>
                      </a:cubicBezTo>
                      <a:cubicBezTo>
                        <a:pt x="114" y="146"/>
                        <a:pt x="112" y="147"/>
                        <a:pt x="112" y="147"/>
                      </a:cubicBezTo>
                      <a:cubicBezTo>
                        <a:pt x="110" y="148"/>
                        <a:pt x="109" y="150"/>
                        <a:pt x="109" y="152"/>
                      </a:cubicBezTo>
                      <a:cubicBezTo>
                        <a:pt x="108" y="153"/>
                        <a:pt x="107" y="155"/>
                        <a:pt x="106" y="155"/>
                      </a:cubicBezTo>
                      <a:cubicBezTo>
                        <a:pt x="105" y="156"/>
                        <a:pt x="103" y="157"/>
                        <a:pt x="100" y="158"/>
                      </a:cubicBezTo>
                      <a:cubicBezTo>
                        <a:pt x="98" y="159"/>
                        <a:pt x="96" y="158"/>
                        <a:pt x="96" y="156"/>
                      </a:cubicBezTo>
                      <a:cubicBezTo>
                        <a:pt x="95" y="155"/>
                        <a:pt x="94" y="154"/>
                        <a:pt x="93" y="155"/>
                      </a:cubicBezTo>
                      <a:cubicBezTo>
                        <a:pt x="91" y="155"/>
                        <a:pt x="90" y="156"/>
                        <a:pt x="89" y="157"/>
                      </a:cubicBezTo>
                      <a:cubicBezTo>
                        <a:pt x="88" y="159"/>
                        <a:pt x="87" y="159"/>
                        <a:pt x="86" y="159"/>
                      </a:cubicBezTo>
                      <a:cubicBezTo>
                        <a:pt x="85" y="158"/>
                        <a:pt x="83" y="157"/>
                        <a:pt x="83" y="155"/>
                      </a:cubicBezTo>
                      <a:cubicBezTo>
                        <a:pt x="82" y="153"/>
                        <a:pt x="83" y="152"/>
                        <a:pt x="84" y="151"/>
                      </a:cubicBezTo>
                      <a:cubicBezTo>
                        <a:pt x="85" y="151"/>
                        <a:pt x="87" y="150"/>
                        <a:pt x="89" y="150"/>
                      </a:cubicBezTo>
                      <a:cubicBezTo>
                        <a:pt x="92" y="150"/>
                        <a:pt x="95" y="149"/>
                        <a:pt x="95" y="148"/>
                      </a:cubicBezTo>
                      <a:cubicBezTo>
                        <a:pt x="96" y="146"/>
                        <a:pt x="97" y="144"/>
                        <a:pt x="98" y="144"/>
                      </a:cubicBezTo>
                      <a:cubicBezTo>
                        <a:pt x="98" y="142"/>
                        <a:pt x="98" y="139"/>
                        <a:pt x="98" y="138"/>
                      </a:cubicBezTo>
                      <a:cubicBezTo>
                        <a:pt x="97" y="136"/>
                        <a:pt x="97" y="133"/>
                        <a:pt x="97" y="133"/>
                      </a:cubicBezTo>
                      <a:cubicBezTo>
                        <a:pt x="97" y="131"/>
                        <a:pt x="99" y="128"/>
                        <a:pt x="101" y="127"/>
                      </a:cubicBezTo>
                      <a:cubicBezTo>
                        <a:pt x="102" y="125"/>
                        <a:pt x="103" y="122"/>
                        <a:pt x="103" y="121"/>
                      </a:cubicBezTo>
                      <a:cubicBezTo>
                        <a:pt x="103" y="120"/>
                        <a:pt x="103" y="116"/>
                        <a:pt x="102" y="115"/>
                      </a:cubicBezTo>
                      <a:cubicBezTo>
                        <a:pt x="102" y="113"/>
                        <a:pt x="100" y="111"/>
                        <a:pt x="100" y="111"/>
                      </a:cubicBezTo>
                      <a:cubicBezTo>
                        <a:pt x="98" y="111"/>
                        <a:pt x="94" y="112"/>
                        <a:pt x="92" y="112"/>
                      </a:cubicBezTo>
                      <a:cubicBezTo>
                        <a:pt x="90" y="112"/>
                        <a:pt x="86" y="113"/>
                        <a:pt x="84" y="113"/>
                      </a:cubicBezTo>
                      <a:cubicBezTo>
                        <a:pt x="82" y="114"/>
                        <a:pt x="79" y="114"/>
                        <a:pt x="77" y="113"/>
                      </a:cubicBezTo>
                      <a:cubicBezTo>
                        <a:pt x="75" y="113"/>
                        <a:pt x="73" y="112"/>
                        <a:pt x="71" y="111"/>
                      </a:cubicBezTo>
                      <a:cubicBezTo>
                        <a:pt x="69" y="111"/>
                        <a:pt x="68" y="110"/>
                        <a:pt x="68" y="108"/>
                      </a:cubicBezTo>
                      <a:cubicBezTo>
                        <a:pt x="69" y="106"/>
                        <a:pt x="69" y="105"/>
                        <a:pt x="69" y="103"/>
                      </a:cubicBezTo>
                      <a:cubicBezTo>
                        <a:pt x="68" y="102"/>
                        <a:pt x="69" y="101"/>
                        <a:pt x="70" y="101"/>
                      </a:cubicBezTo>
                      <a:cubicBezTo>
                        <a:pt x="71" y="101"/>
                        <a:pt x="73" y="100"/>
                        <a:pt x="74" y="99"/>
                      </a:cubicBezTo>
                      <a:cubicBezTo>
                        <a:pt x="74" y="99"/>
                        <a:pt x="75" y="98"/>
                        <a:pt x="76" y="100"/>
                      </a:cubicBezTo>
                      <a:cubicBezTo>
                        <a:pt x="77" y="102"/>
                        <a:pt x="79" y="103"/>
                        <a:pt x="80" y="103"/>
                      </a:cubicBezTo>
                      <a:cubicBezTo>
                        <a:pt x="82" y="103"/>
                        <a:pt x="82" y="101"/>
                        <a:pt x="82" y="99"/>
                      </a:cubicBezTo>
                      <a:cubicBezTo>
                        <a:pt x="82" y="98"/>
                        <a:pt x="81" y="96"/>
                        <a:pt x="79" y="95"/>
                      </a:cubicBezTo>
                      <a:cubicBezTo>
                        <a:pt x="77" y="93"/>
                        <a:pt x="74" y="93"/>
                        <a:pt x="73" y="93"/>
                      </a:cubicBezTo>
                      <a:cubicBezTo>
                        <a:pt x="71" y="93"/>
                        <a:pt x="68" y="94"/>
                        <a:pt x="66" y="95"/>
                      </a:cubicBezTo>
                      <a:cubicBezTo>
                        <a:pt x="65" y="96"/>
                        <a:pt x="64" y="99"/>
                        <a:pt x="63" y="100"/>
                      </a:cubicBezTo>
                      <a:cubicBezTo>
                        <a:pt x="63" y="100"/>
                        <a:pt x="61" y="101"/>
                        <a:pt x="60" y="102"/>
                      </a:cubicBezTo>
                      <a:cubicBezTo>
                        <a:pt x="58" y="102"/>
                        <a:pt x="56" y="102"/>
                        <a:pt x="54" y="102"/>
                      </a:cubicBezTo>
                      <a:cubicBezTo>
                        <a:pt x="51" y="102"/>
                        <a:pt x="50" y="102"/>
                        <a:pt x="52" y="104"/>
                      </a:cubicBezTo>
                      <a:cubicBezTo>
                        <a:pt x="53" y="105"/>
                        <a:pt x="55" y="107"/>
                        <a:pt x="56" y="107"/>
                      </a:cubicBezTo>
                      <a:cubicBezTo>
                        <a:pt x="56" y="108"/>
                        <a:pt x="56" y="111"/>
                        <a:pt x="56" y="112"/>
                      </a:cubicBezTo>
                      <a:cubicBezTo>
                        <a:pt x="56" y="113"/>
                        <a:pt x="55" y="115"/>
                        <a:pt x="54" y="114"/>
                      </a:cubicBezTo>
                      <a:cubicBezTo>
                        <a:pt x="53" y="114"/>
                        <a:pt x="51" y="113"/>
                        <a:pt x="50" y="112"/>
                      </a:cubicBezTo>
                      <a:cubicBezTo>
                        <a:pt x="49" y="110"/>
                        <a:pt x="48" y="111"/>
                        <a:pt x="47" y="113"/>
                      </a:cubicBezTo>
                      <a:cubicBezTo>
                        <a:pt x="47" y="114"/>
                        <a:pt x="45" y="118"/>
                        <a:pt x="44" y="120"/>
                      </a:cubicBezTo>
                      <a:cubicBezTo>
                        <a:pt x="43" y="121"/>
                        <a:pt x="44" y="124"/>
                        <a:pt x="46" y="125"/>
                      </a:cubicBezTo>
                      <a:cubicBezTo>
                        <a:pt x="48" y="125"/>
                        <a:pt x="48" y="127"/>
                        <a:pt x="47" y="129"/>
                      </a:cubicBezTo>
                      <a:cubicBezTo>
                        <a:pt x="45" y="130"/>
                        <a:pt x="44" y="133"/>
                        <a:pt x="44" y="134"/>
                      </a:cubicBezTo>
                      <a:cubicBezTo>
                        <a:pt x="44" y="136"/>
                        <a:pt x="45" y="136"/>
                        <a:pt x="47" y="136"/>
                      </a:cubicBezTo>
                      <a:cubicBezTo>
                        <a:pt x="49" y="137"/>
                        <a:pt x="51" y="138"/>
                        <a:pt x="51" y="140"/>
                      </a:cubicBezTo>
                      <a:cubicBezTo>
                        <a:pt x="51" y="141"/>
                        <a:pt x="52" y="144"/>
                        <a:pt x="52" y="146"/>
                      </a:cubicBezTo>
                      <a:cubicBezTo>
                        <a:pt x="53" y="146"/>
                        <a:pt x="54" y="149"/>
                        <a:pt x="53" y="151"/>
                      </a:cubicBezTo>
                      <a:cubicBezTo>
                        <a:pt x="53" y="151"/>
                        <a:pt x="53" y="155"/>
                        <a:pt x="52" y="157"/>
                      </a:cubicBezTo>
                      <a:cubicBezTo>
                        <a:pt x="51" y="158"/>
                        <a:pt x="51" y="162"/>
                        <a:pt x="51" y="164"/>
                      </a:cubicBezTo>
                      <a:cubicBezTo>
                        <a:pt x="51" y="167"/>
                        <a:pt x="51" y="170"/>
                        <a:pt x="51" y="171"/>
                      </a:cubicBezTo>
                      <a:cubicBezTo>
                        <a:pt x="51" y="173"/>
                        <a:pt x="49" y="175"/>
                        <a:pt x="48" y="176"/>
                      </a:cubicBezTo>
                      <a:cubicBezTo>
                        <a:pt x="45" y="178"/>
                        <a:pt x="42" y="179"/>
                        <a:pt x="40" y="180"/>
                      </a:cubicBezTo>
                      <a:cubicBezTo>
                        <a:pt x="39" y="180"/>
                        <a:pt x="36" y="181"/>
                        <a:pt x="35" y="182"/>
                      </a:cubicBezTo>
                      <a:cubicBezTo>
                        <a:pt x="33" y="182"/>
                        <a:pt x="32" y="185"/>
                        <a:pt x="31" y="187"/>
                      </a:cubicBezTo>
                      <a:cubicBezTo>
                        <a:pt x="30" y="188"/>
                        <a:pt x="31" y="191"/>
                        <a:pt x="33" y="192"/>
                      </a:cubicBezTo>
                      <a:cubicBezTo>
                        <a:pt x="33" y="192"/>
                        <a:pt x="35" y="194"/>
                        <a:pt x="36" y="194"/>
                      </a:cubicBezTo>
                      <a:cubicBezTo>
                        <a:pt x="37" y="195"/>
                        <a:pt x="38" y="196"/>
                        <a:pt x="37" y="197"/>
                      </a:cubicBezTo>
                      <a:cubicBezTo>
                        <a:pt x="37" y="197"/>
                        <a:pt x="35" y="199"/>
                        <a:pt x="33" y="199"/>
                      </a:cubicBezTo>
                      <a:cubicBezTo>
                        <a:pt x="31" y="199"/>
                        <a:pt x="28" y="200"/>
                        <a:pt x="27" y="201"/>
                      </a:cubicBezTo>
                      <a:cubicBezTo>
                        <a:pt x="25" y="202"/>
                        <a:pt x="23" y="203"/>
                        <a:pt x="21" y="204"/>
                      </a:cubicBezTo>
                      <a:cubicBezTo>
                        <a:pt x="19" y="204"/>
                        <a:pt x="17" y="205"/>
                        <a:pt x="17" y="205"/>
                      </a:cubicBezTo>
                      <a:cubicBezTo>
                        <a:pt x="17" y="205"/>
                        <a:pt x="17" y="206"/>
                        <a:pt x="18" y="207"/>
                      </a:cubicBezTo>
                      <a:cubicBezTo>
                        <a:pt x="18" y="209"/>
                        <a:pt x="19" y="211"/>
                        <a:pt x="20" y="211"/>
                      </a:cubicBezTo>
                      <a:cubicBezTo>
                        <a:pt x="21" y="211"/>
                        <a:pt x="22" y="212"/>
                        <a:pt x="23" y="213"/>
                      </a:cubicBezTo>
                      <a:cubicBezTo>
                        <a:pt x="23" y="214"/>
                        <a:pt x="23" y="216"/>
                        <a:pt x="21" y="218"/>
                      </a:cubicBezTo>
                      <a:cubicBezTo>
                        <a:pt x="20" y="221"/>
                        <a:pt x="18" y="222"/>
                        <a:pt x="16" y="223"/>
                      </a:cubicBezTo>
                      <a:cubicBezTo>
                        <a:pt x="14" y="224"/>
                        <a:pt x="11" y="226"/>
                        <a:pt x="9" y="227"/>
                      </a:cubicBezTo>
                      <a:cubicBezTo>
                        <a:pt x="7" y="229"/>
                        <a:pt x="4" y="230"/>
                        <a:pt x="3" y="230"/>
                      </a:cubicBezTo>
                      <a:cubicBezTo>
                        <a:pt x="2" y="230"/>
                        <a:pt x="1" y="231"/>
                        <a:pt x="2" y="233"/>
                      </a:cubicBezTo>
                      <a:cubicBezTo>
                        <a:pt x="3" y="234"/>
                        <a:pt x="4" y="235"/>
                        <a:pt x="6" y="235"/>
                      </a:cubicBezTo>
                      <a:cubicBezTo>
                        <a:pt x="8" y="235"/>
                        <a:pt x="10" y="236"/>
                        <a:pt x="10" y="237"/>
                      </a:cubicBezTo>
                      <a:cubicBezTo>
                        <a:pt x="10" y="238"/>
                        <a:pt x="10" y="240"/>
                        <a:pt x="8" y="240"/>
                      </a:cubicBezTo>
                      <a:cubicBezTo>
                        <a:pt x="7" y="240"/>
                        <a:pt x="5" y="240"/>
                        <a:pt x="4" y="240"/>
                      </a:cubicBezTo>
                      <a:cubicBezTo>
                        <a:pt x="4" y="240"/>
                        <a:pt x="2" y="241"/>
                        <a:pt x="2" y="241"/>
                      </a:cubicBezTo>
                      <a:cubicBezTo>
                        <a:pt x="1" y="242"/>
                        <a:pt x="0" y="244"/>
                        <a:pt x="1" y="245"/>
                      </a:cubicBezTo>
                      <a:cubicBezTo>
                        <a:pt x="1" y="246"/>
                        <a:pt x="2" y="248"/>
                        <a:pt x="3" y="250"/>
                      </a:cubicBezTo>
                      <a:cubicBezTo>
                        <a:pt x="4" y="251"/>
                        <a:pt x="5" y="252"/>
                        <a:pt x="5" y="252"/>
                      </a:cubicBezTo>
                      <a:cubicBezTo>
                        <a:pt x="5" y="252"/>
                        <a:pt x="5" y="253"/>
                        <a:pt x="7" y="256"/>
                      </a:cubicBezTo>
                      <a:cubicBezTo>
                        <a:pt x="8" y="257"/>
                        <a:pt x="10" y="260"/>
                        <a:pt x="11" y="261"/>
                      </a:cubicBezTo>
                      <a:cubicBezTo>
                        <a:pt x="11" y="261"/>
                        <a:pt x="14" y="261"/>
                        <a:pt x="14" y="261"/>
                      </a:cubicBezTo>
                      <a:cubicBezTo>
                        <a:pt x="16" y="260"/>
                        <a:pt x="19" y="259"/>
                        <a:pt x="20" y="260"/>
                      </a:cubicBezTo>
                      <a:cubicBezTo>
                        <a:pt x="21" y="260"/>
                        <a:pt x="22" y="262"/>
                        <a:pt x="23" y="265"/>
                      </a:cubicBezTo>
                      <a:cubicBezTo>
                        <a:pt x="23" y="267"/>
                        <a:pt x="23" y="270"/>
                        <a:pt x="23" y="271"/>
                      </a:cubicBezTo>
                      <a:cubicBezTo>
                        <a:pt x="23" y="273"/>
                        <a:pt x="25" y="275"/>
                        <a:pt x="28" y="276"/>
                      </a:cubicBezTo>
                      <a:cubicBezTo>
                        <a:pt x="31" y="278"/>
                        <a:pt x="34" y="279"/>
                        <a:pt x="37" y="280"/>
                      </a:cubicBezTo>
                      <a:cubicBezTo>
                        <a:pt x="40" y="281"/>
                        <a:pt x="42" y="281"/>
                        <a:pt x="43" y="281"/>
                      </a:cubicBezTo>
                      <a:cubicBezTo>
                        <a:pt x="45" y="281"/>
                        <a:pt x="48" y="282"/>
                        <a:pt x="50" y="283"/>
                      </a:cubicBezTo>
                      <a:cubicBezTo>
                        <a:pt x="50" y="284"/>
                        <a:pt x="53" y="287"/>
                        <a:pt x="55" y="288"/>
                      </a:cubicBezTo>
                      <a:cubicBezTo>
                        <a:pt x="57" y="291"/>
                        <a:pt x="59" y="292"/>
                        <a:pt x="61" y="292"/>
                      </a:cubicBezTo>
                      <a:cubicBezTo>
                        <a:pt x="64" y="292"/>
                        <a:pt x="66" y="293"/>
                        <a:pt x="67" y="293"/>
                      </a:cubicBezTo>
                      <a:cubicBezTo>
                        <a:pt x="68" y="294"/>
                        <a:pt x="70" y="295"/>
                        <a:pt x="74" y="295"/>
                      </a:cubicBezTo>
                      <a:cubicBezTo>
                        <a:pt x="76" y="294"/>
                        <a:pt x="82" y="294"/>
                        <a:pt x="85" y="294"/>
                      </a:cubicBezTo>
                      <a:cubicBezTo>
                        <a:pt x="87" y="294"/>
                        <a:pt x="92" y="294"/>
                        <a:pt x="94" y="294"/>
                      </a:cubicBezTo>
                      <a:cubicBezTo>
                        <a:pt x="96" y="294"/>
                        <a:pt x="100" y="294"/>
                        <a:pt x="102" y="294"/>
                      </a:cubicBezTo>
                      <a:cubicBezTo>
                        <a:pt x="104" y="294"/>
                        <a:pt x="107" y="295"/>
                        <a:pt x="108" y="296"/>
                      </a:cubicBezTo>
                      <a:cubicBezTo>
                        <a:pt x="109" y="298"/>
                        <a:pt x="111" y="301"/>
                        <a:pt x="111" y="302"/>
                      </a:cubicBezTo>
                      <a:cubicBezTo>
                        <a:pt x="111" y="304"/>
                        <a:pt x="111" y="306"/>
                        <a:pt x="111" y="307"/>
                      </a:cubicBezTo>
                      <a:cubicBezTo>
                        <a:pt x="111" y="308"/>
                        <a:pt x="112" y="310"/>
                        <a:pt x="114" y="310"/>
                      </a:cubicBezTo>
                      <a:cubicBezTo>
                        <a:pt x="115" y="310"/>
                        <a:pt x="118" y="311"/>
                        <a:pt x="119" y="311"/>
                      </a:cubicBezTo>
                      <a:cubicBezTo>
                        <a:pt x="120" y="311"/>
                        <a:pt x="124" y="310"/>
                        <a:pt x="127" y="308"/>
                      </a:cubicBezTo>
                      <a:cubicBezTo>
                        <a:pt x="130" y="306"/>
                        <a:pt x="134" y="305"/>
                        <a:pt x="136" y="305"/>
                      </a:cubicBezTo>
                      <a:cubicBezTo>
                        <a:pt x="137" y="306"/>
                        <a:pt x="139" y="305"/>
                        <a:pt x="139" y="303"/>
                      </a:cubicBezTo>
                      <a:cubicBezTo>
                        <a:pt x="140" y="301"/>
                        <a:pt x="140" y="299"/>
                        <a:pt x="140" y="297"/>
                      </a:cubicBezTo>
                      <a:cubicBezTo>
                        <a:pt x="140" y="295"/>
                        <a:pt x="141" y="295"/>
                        <a:pt x="142" y="295"/>
                      </a:cubicBezTo>
                      <a:cubicBezTo>
                        <a:pt x="143" y="294"/>
                        <a:pt x="144" y="293"/>
                        <a:pt x="145" y="291"/>
                      </a:cubicBezTo>
                      <a:cubicBezTo>
                        <a:pt x="146" y="289"/>
                        <a:pt x="146" y="287"/>
                        <a:pt x="147" y="286"/>
                      </a:cubicBezTo>
                      <a:cubicBezTo>
                        <a:pt x="147" y="284"/>
                        <a:pt x="150" y="282"/>
                        <a:pt x="152" y="282"/>
                      </a:cubicBezTo>
                      <a:cubicBezTo>
                        <a:pt x="155" y="282"/>
                        <a:pt x="160" y="280"/>
                        <a:pt x="163" y="279"/>
                      </a:cubicBezTo>
                      <a:cubicBezTo>
                        <a:pt x="166" y="278"/>
                        <a:pt x="169" y="277"/>
                        <a:pt x="171" y="277"/>
                      </a:cubicBezTo>
                      <a:cubicBezTo>
                        <a:pt x="173" y="277"/>
                        <a:pt x="175" y="276"/>
                        <a:pt x="177" y="275"/>
                      </a:cubicBezTo>
                      <a:cubicBezTo>
                        <a:pt x="179" y="274"/>
                        <a:pt x="183" y="274"/>
                        <a:pt x="184" y="275"/>
                      </a:cubicBezTo>
                      <a:cubicBezTo>
                        <a:pt x="185" y="276"/>
                        <a:pt x="187" y="277"/>
                        <a:pt x="187" y="278"/>
                      </a:cubicBezTo>
                      <a:cubicBezTo>
                        <a:pt x="187" y="280"/>
                        <a:pt x="188" y="282"/>
                        <a:pt x="188" y="284"/>
                      </a:cubicBezTo>
                      <a:cubicBezTo>
                        <a:pt x="188" y="286"/>
                        <a:pt x="186" y="288"/>
                        <a:pt x="185" y="289"/>
                      </a:cubicBezTo>
                      <a:cubicBezTo>
                        <a:pt x="185" y="290"/>
                        <a:pt x="185" y="292"/>
                        <a:pt x="187" y="293"/>
                      </a:cubicBezTo>
                      <a:cubicBezTo>
                        <a:pt x="189" y="294"/>
                        <a:pt x="193" y="294"/>
                        <a:pt x="194" y="294"/>
                      </a:cubicBezTo>
                      <a:cubicBezTo>
                        <a:pt x="197" y="294"/>
                        <a:pt x="201" y="294"/>
                        <a:pt x="202" y="294"/>
                      </a:cubicBezTo>
                      <a:cubicBezTo>
                        <a:pt x="204" y="294"/>
                        <a:pt x="208" y="294"/>
                        <a:pt x="211" y="294"/>
                      </a:cubicBezTo>
                      <a:cubicBezTo>
                        <a:pt x="213" y="293"/>
                        <a:pt x="217" y="291"/>
                        <a:pt x="219" y="290"/>
                      </a:cubicBezTo>
                      <a:cubicBezTo>
                        <a:pt x="220" y="288"/>
                        <a:pt x="224" y="286"/>
                        <a:pt x="227" y="285"/>
                      </a:cubicBezTo>
                      <a:cubicBezTo>
                        <a:pt x="228" y="283"/>
                        <a:pt x="233" y="283"/>
                        <a:pt x="235" y="285"/>
                      </a:cubicBezTo>
                      <a:cubicBezTo>
                        <a:pt x="236" y="286"/>
                        <a:pt x="240" y="288"/>
                        <a:pt x="242" y="289"/>
                      </a:cubicBezTo>
                      <a:cubicBezTo>
                        <a:pt x="244" y="289"/>
                        <a:pt x="249" y="290"/>
                        <a:pt x="252" y="289"/>
                      </a:cubicBezTo>
                      <a:cubicBezTo>
                        <a:pt x="255" y="289"/>
                        <a:pt x="259" y="289"/>
                        <a:pt x="261" y="288"/>
                      </a:cubicBezTo>
                      <a:cubicBezTo>
                        <a:pt x="261" y="288"/>
                        <a:pt x="263" y="286"/>
                        <a:pt x="263" y="286"/>
                      </a:cubicBezTo>
                      <a:cubicBezTo>
                        <a:pt x="263" y="285"/>
                        <a:pt x="265" y="284"/>
                        <a:pt x="268" y="284"/>
                      </a:cubicBezTo>
                      <a:cubicBezTo>
                        <a:pt x="269" y="284"/>
                        <a:pt x="273" y="283"/>
                        <a:pt x="276" y="282"/>
                      </a:cubicBezTo>
                      <a:cubicBezTo>
                        <a:pt x="278" y="281"/>
                        <a:pt x="282" y="280"/>
                        <a:pt x="284" y="280"/>
                      </a:cubicBezTo>
                      <a:cubicBezTo>
                        <a:pt x="285" y="279"/>
                        <a:pt x="288" y="279"/>
                        <a:pt x="290" y="279"/>
                      </a:cubicBezTo>
                      <a:cubicBezTo>
                        <a:pt x="291" y="280"/>
                        <a:pt x="293" y="281"/>
                        <a:pt x="294" y="283"/>
                      </a:cubicBezTo>
                      <a:cubicBezTo>
                        <a:pt x="296" y="286"/>
                        <a:pt x="299" y="286"/>
                        <a:pt x="301" y="285"/>
                      </a:cubicBezTo>
                      <a:cubicBezTo>
                        <a:pt x="302" y="285"/>
                        <a:pt x="305" y="284"/>
                        <a:pt x="307" y="284"/>
                      </a:cubicBezTo>
                      <a:cubicBezTo>
                        <a:pt x="309" y="284"/>
                        <a:pt x="311" y="284"/>
                        <a:pt x="312" y="285"/>
                      </a:cubicBezTo>
                      <a:cubicBezTo>
                        <a:pt x="313" y="286"/>
                        <a:pt x="317" y="286"/>
                        <a:pt x="319" y="285"/>
                      </a:cubicBezTo>
                      <a:cubicBezTo>
                        <a:pt x="321" y="284"/>
                        <a:pt x="325" y="283"/>
                        <a:pt x="327" y="283"/>
                      </a:cubicBezTo>
                      <a:cubicBezTo>
                        <a:pt x="328" y="282"/>
                        <a:pt x="332" y="283"/>
                        <a:pt x="334" y="284"/>
                      </a:cubicBezTo>
                      <a:cubicBezTo>
                        <a:pt x="336" y="285"/>
                        <a:pt x="337" y="285"/>
                        <a:pt x="339" y="287"/>
                      </a:cubicBezTo>
                      <a:cubicBezTo>
                        <a:pt x="340" y="288"/>
                        <a:pt x="342" y="290"/>
                        <a:pt x="342" y="291"/>
                      </a:cubicBezTo>
                      <a:cubicBezTo>
                        <a:pt x="343" y="293"/>
                        <a:pt x="344" y="294"/>
                        <a:pt x="345" y="294"/>
                      </a:cubicBezTo>
                      <a:cubicBezTo>
                        <a:pt x="347" y="294"/>
                        <a:pt x="350" y="295"/>
                        <a:pt x="352" y="295"/>
                      </a:cubicBezTo>
                      <a:cubicBezTo>
                        <a:pt x="354" y="296"/>
                        <a:pt x="355" y="298"/>
                        <a:pt x="356" y="298"/>
                      </a:cubicBezTo>
                      <a:cubicBezTo>
                        <a:pt x="356" y="298"/>
                        <a:pt x="357" y="298"/>
                        <a:pt x="357" y="297"/>
                      </a:cubicBezTo>
                      <a:cubicBezTo>
                        <a:pt x="358" y="296"/>
                        <a:pt x="359" y="293"/>
                        <a:pt x="359" y="292"/>
                      </a:cubicBezTo>
                      <a:cubicBezTo>
                        <a:pt x="359" y="292"/>
                        <a:pt x="360" y="289"/>
                        <a:pt x="359" y="287"/>
                      </a:cubicBezTo>
                      <a:cubicBezTo>
                        <a:pt x="359" y="287"/>
                        <a:pt x="359" y="285"/>
                        <a:pt x="359" y="284"/>
                      </a:cubicBezTo>
                      <a:cubicBezTo>
                        <a:pt x="359" y="283"/>
                        <a:pt x="359" y="281"/>
                        <a:pt x="359" y="281"/>
                      </a:cubicBezTo>
                      <a:cubicBezTo>
                        <a:pt x="360" y="281"/>
                        <a:pt x="360" y="279"/>
                        <a:pt x="360" y="279"/>
                      </a:cubicBezTo>
                      <a:cubicBezTo>
                        <a:pt x="361" y="278"/>
                        <a:pt x="363" y="277"/>
                        <a:pt x="363" y="276"/>
                      </a:cubicBezTo>
                      <a:cubicBezTo>
                        <a:pt x="364" y="275"/>
                        <a:pt x="365" y="274"/>
                        <a:pt x="365" y="273"/>
                      </a:cubicBezTo>
                      <a:cubicBezTo>
                        <a:pt x="366" y="272"/>
                        <a:pt x="366" y="270"/>
                        <a:pt x="366" y="269"/>
                      </a:cubicBezTo>
                      <a:cubicBezTo>
                        <a:pt x="366" y="269"/>
                        <a:pt x="367" y="267"/>
                        <a:pt x="367" y="266"/>
                      </a:cubicBezTo>
                      <a:cubicBezTo>
                        <a:pt x="367" y="264"/>
                        <a:pt x="369" y="263"/>
                        <a:pt x="370" y="262"/>
                      </a:cubicBezTo>
                      <a:cubicBezTo>
                        <a:pt x="371" y="261"/>
                        <a:pt x="373" y="259"/>
                        <a:pt x="374" y="257"/>
                      </a:cubicBezTo>
                      <a:cubicBezTo>
                        <a:pt x="375" y="256"/>
                        <a:pt x="375" y="254"/>
                        <a:pt x="375" y="253"/>
                      </a:cubicBezTo>
                      <a:cubicBezTo>
                        <a:pt x="375" y="252"/>
                        <a:pt x="376" y="251"/>
                        <a:pt x="377" y="251"/>
                      </a:cubicBezTo>
                      <a:cubicBezTo>
                        <a:pt x="378" y="251"/>
                        <a:pt x="379" y="251"/>
                        <a:pt x="380" y="250"/>
                      </a:cubicBezTo>
                      <a:cubicBezTo>
                        <a:pt x="380" y="250"/>
                        <a:pt x="381" y="248"/>
                        <a:pt x="381" y="247"/>
                      </a:cubicBezTo>
                      <a:cubicBezTo>
                        <a:pt x="381" y="246"/>
                        <a:pt x="381" y="245"/>
                        <a:pt x="381" y="244"/>
                      </a:cubicBezTo>
                      <a:cubicBezTo>
                        <a:pt x="381" y="243"/>
                        <a:pt x="382" y="241"/>
                        <a:pt x="382" y="240"/>
                      </a:cubicBezTo>
                      <a:cubicBezTo>
                        <a:pt x="382" y="239"/>
                        <a:pt x="383" y="239"/>
                        <a:pt x="385" y="239"/>
                      </a:cubicBezTo>
                      <a:cubicBezTo>
                        <a:pt x="386" y="239"/>
                        <a:pt x="388" y="239"/>
                        <a:pt x="388" y="239"/>
                      </a:cubicBezTo>
                      <a:cubicBezTo>
                        <a:pt x="389" y="239"/>
                        <a:pt x="390" y="239"/>
                        <a:pt x="392" y="239"/>
                      </a:cubicBezTo>
                      <a:cubicBezTo>
                        <a:pt x="394" y="239"/>
                        <a:pt x="396" y="239"/>
                        <a:pt x="397" y="239"/>
                      </a:cubicBezTo>
                      <a:cubicBezTo>
                        <a:pt x="398" y="239"/>
                        <a:pt x="398" y="239"/>
                        <a:pt x="399" y="238"/>
                      </a:cubicBezTo>
                      <a:cubicBezTo>
                        <a:pt x="400" y="238"/>
                        <a:pt x="402" y="237"/>
                        <a:pt x="403" y="236"/>
                      </a:cubicBezTo>
                      <a:cubicBezTo>
                        <a:pt x="404" y="236"/>
                        <a:pt x="406" y="234"/>
                        <a:pt x="406" y="234"/>
                      </a:cubicBezTo>
                      <a:cubicBezTo>
                        <a:pt x="407" y="233"/>
                        <a:pt x="409" y="232"/>
                        <a:pt x="410" y="231"/>
                      </a:cubicBezTo>
                      <a:cubicBezTo>
                        <a:pt x="411" y="230"/>
                        <a:pt x="412" y="229"/>
                        <a:pt x="414" y="228"/>
                      </a:cubicBezTo>
                      <a:cubicBezTo>
                        <a:pt x="414" y="227"/>
                        <a:pt x="415" y="225"/>
                        <a:pt x="416" y="223"/>
                      </a:cubicBezTo>
                      <a:cubicBezTo>
                        <a:pt x="417" y="222"/>
                        <a:pt x="417" y="220"/>
                        <a:pt x="417" y="219"/>
                      </a:cubicBezTo>
                      <a:cubicBezTo>
                        <a:pt x="417" y="218"/>
                        <a:pt x="418" y="217"/>
                        <a:pt x="419" y="216"/>
                      </a:cubicBezTo>
                      <a:cubicBezTo>
                        <a:pt x="420" y="215"/>
                        <a:pt x="421" y="213"/>
                        <a:pt x="422" y="211"/>
                      </a:cubicBezTo>
                      <a:cubicBezTo>
                        <a:pt x="423" y="210"/>
                        <a:pt x="425" y="208"/>
                        <a:pt x="426" y="208"/>
                      </a:cubicBezTo>
                      <a:cubicBezTo>
                        <a:pt x="427" y="207"/>
                        <a:pt x="428" y="205"/>
                        <a:pt x="429" y="205"/>
                      </a:cubicBezTo>
                      <a:cubicBezTo>
                        <a:pt x="429" y="205"/>
                        <a:pt x="431" y="204"/>
                        <a:pt x="432" y="203"/>
                      </a:cubicBezTo>
                      <a:cubicBezTo>
                        <a:pt x="434" y="203"/>
                        <a:pt x="435" y="201"/>
                        <a:pt x="435" y="200"/>
                      </a:cubicBezTo>
                      <a:cubicBezTo>
                        <a:pt x="435" y="199"/>
                        <a:pt x="436" y="198"/>
                        <a:pt x="436" y="197"/>
                      </a:cubicBezTo>
                      <a:cubicBezTo>
                        <a:pt x="437" y="196"/>
                        <a:pt x="437" y="194"/>
                        <a:pt x="436" y="193"/>
                      </a:cubicBezTo>
                      <a:cubicBezTo>
                        <a:pt x="436" y="192"/>
                        <a:pt x="435" y="190"/>
                        <a:pt x="434" y="189"/>
                      </a:cubicBezTo>
                      <a:cubicBezTo>
                        <a:pt x="433" y="189"/>
                        <a:pt x="432" y="188"/>
                        <a:pt x="431" y="188"/>
                      </a:cubicBezTo>
                      <a:cubicBezTo>
                        <a:pt x="430" y="188"/>
                        <a:pt x="428" y="187"/>
                        <a:pt x="427" y="186"/>
                      </a:cubicBezTo>
                      <a:cubicBezTo>
                        <a:pt x="427" y="185"/>
                        <a:pt x="425" y="184"/>
                        <a:pt x="424" y="183"/>
                      </a:cubicBezTo>
                      <a:cubicBezTo>
                        <a:pt x="424" y="182"/>
                        <a:pt x="422" y="181"/>
                        <a:pt x="421" y="181"/>
                      </a:cubicBezTo>
                      <a:cubicBezTo>
                        <a:pt x="420" y="181"/>
                        <a:pt x="418" y="180"/>
                        <a:pt x="418" y="180"/>
                      </a:cubicBezTo>
                      <a:cubicBezTo>
                        <a:pt x="417" y="179"/>
                        <a:pt x="415" y="180"/>
                        <a:pt x="414" y="180"/>
                      </a:cubicBezTo>
                      <a:cubicBezTo>
                        <a:pt x="413" y="180"/>
                        <a:pt x="411" y="180"/>
                        <a:pt x="410" y="181"/>
                      </a:cubicBezTo>
                      <a:cubicBezTo>
                        <a:pt x="410" y="181"/>
                        <a:pt x="409" y="181"/>
                        <a:pt x="408" y="181"/>
                      </a:cubicBezTo>
                      <a:cubicBezTo>
                        <a:pt x="408" y="180"/>
                        <a:pt x="408" y="179"/>
                        <a:pt x="408" y="177"/>
                      </a:cubicBezTo>
                      <a:cubicBezTo>
                        <a:pt x="409" y="176"/>
                        <a:pt x="409" y="175"/>
                        <a:pt x="409" y="174"/>
                      </a:cubicBezTo>
                      <a:cubicBezTo>
                        <a:pt x="409" y="172"/>
                        <a:pt x="409" y="170"/>
                        <a:pt x="409" y="170"/>
                      </a:cubicBezTo>
                      <a:cubicBezTo>
                        <a:pt x="408" y="168"/>
                        <a:pt x="408" y="165"/>
                        <a:pt x="407" y="165"/>
                      </a:cubicBezTo>
                      <a:cubicBezTo>
                        <a:pt x="407" y="165"/>
                        <a:pt x="407" y="165"/>
                        <a:pt x="407" y="163"/>
                      </a:cubicBezTo>
                      <a:cubicBezTo>
                        <a:pt x="407" y="162"/>
                        <a:pt x="407" y="162"/>
                        <a:pt x="407" y="162"/>
                      </a:cubicBezTo>
                      <a:cubicBezTo>
                        <a:pt x="408" y="161"/>
                        <a:pt x="409" y="160"/>
                        <a:pt x="410" y="161"/>
                      </a:cubicBezTo>
                      <a:cubicBezTo>
                        <a:pt x="412" y="162"/>
                        <a:pt x="413" y="164"/>
                        <a:pt x="414" y="164"/>
                      </a:cubicBezTo>
                      <a:cubicBezTo>
                        <a:pt x="415" y="164"/>
                        <a:pt x="416" y="165"/>
                        <a:pt x="417" y="165"/>
                      </a:cubicBezTo>
                      <a:cubicBezTo>
                        <a:pt x="418" y="165"/>
                        <a:pt x="420" y="164"/>
                        <a:pt x="421" y="163"/>
                      </a:cubicBezTo>
                      <a:cubicBezTo>
                        <a:pt x="422" y="162"/>
                        <a:pt x="424" y="162"/>
                        <a:pt x="425" y="162"/>
                      </a:cubicBezTo>
                      <a:cubicBezTo>
                        <a:pt x="426" y="163"/>
                        <a:pt x="429" y="163"/>
                        <a:pt x="430" y="164"/>
                      </a:cubicBezTo>
                      <a:cubicBezTo>
                        <a:pt x="431" y="164"/>
                        <a:pt x="433" y="164"/>
                        <a:pt x="435" y="165"/>
                      </a:cubicBezTo>
                      <a:cubicBezTo>
                        <a:pt x="438" y="165"/>
                        <a:pt x="441" y="165"/>
                        <a:pt x="442" y="164"/>
                      </a:cubicBezTo>
                      <a:cubicBezTo>
                        <a:pt x="445" y="164"/>
                        <a:pt x="447" y="164"/>
                        <a:pt x="448" y="164"/>
                      </a:cubicBezTo>
                      <a:cubicBezTo>
                        <a:pt x="449" y="164"/>
                        <a:pt x="451" y="164"/>
                        <a:pt x="454" y="164"/>
                      </a:cubicBezTo>
                      <a:cubicBezTo>
                        <a:pt x="456" y="164"/>
                        <a:pt x="458" y="163"/>
                        <a:pt x="459" y="163"/>
                      </a:cubicBezTo>
                      <a:cubicBezTo>
                        <a:pt x="460" y="163"/>
                        <a:pt x="461" y="162"/>
                        <a:pt x="462" y="161"/>
                      </a:cubicBezTo>
                      <a:cubicBezTo>
                        <a:pt x="463" y="161"/>
                        <a:pt x="464" y="160"/>
                        <a:pt x="465" y="159"/>
                      </a:cubicBezTo>
                      <a:cubicBezTo>
                        <a:pt x="466" y="158"/>
                        <a:pt x="466" y="157"/>
                        <a:pt x="467" y="156"/>
                      </a:cubicBezTo>
                      <a:cubicBezTo>
                        <a:pt x="468" y="155"/>
                        <a:pt x="470" y="154"/>
                        <a:pt x="471" y="153"/>
                      </a:cubicBezTo>
                      <a:cubicBezTo>
                        <a:pt x="472" y="152"/>
                        <a:pt x="473" y="151"/>
                        <a:pt x="473" y="151"/>
                      </a:cubicBezTo>
                      <a:cubicBezTo>
                        <a:pt x="472" y="149"/>
                        <a:pt x="469" y="147"/>
                        <a:pt x="468" y="145"/>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1218870">
                    <a:defRPr/>
                  </a:pPr>
                  <a:endParaRPr lang="ro-RO" sz="2000">
                    <a:solidFill>
                      <a:sysClr val="windowText" lastClr="000000"/>
                    </a:solidFill>
                    <a:latin typeface="Trebuchet MS" panose="020B0703020202090204" pitchFamily="34" charset="0"/>
                    <a:cs typeface="Arial" panose="020B0604020202020204" pitchFamily="34" charset="0"/>
                  </a:endParaRPr>
                </a:p>
              </p:txBody>
            </p:sp>
            <p:sp>
              <p:nvSpPr>
                <p:cNvPr id="53" name="Freeform 77">
                  <a:extLst>
                    <a:ext uri="{FF2B5EF4-FFF2-40B4-BE49-F238E27FC236}">
                      <a16:creationId xmlns:a16="http://schemas.microsoft.com/office/drawing/2014/main" id="{3E89B51D-3DE1-02B1-B0B2-66B74768E1C4}"/>
                    </a:ext>
                  </a:extLst>
                </p:cNvPr>
                <p:cNvSpPr/>
                <p:nvPr/>
              </p:nvSpPr>
              <p:spPr>
                <a:xfrm rot="16878557">
                  <a:off x="4935232" y="2632326"/>
                  <a:ext cx="840633" cy="466714"/>
                </a:xfrm>
                <a:custGeom>
                  <a:avLst/>
                  <a:gdLst>
                    <a:gd name="connsiteX0" fmla="*/ 204230 w 537605"/>
                    <a:gd name="connsiteY0" fmla="*/ 0 h 895350"/>
                    <a:gd name="connsiteX1" fmla="*/ 13730 w 537605"/>
                    <a:gd name="connsiteY1" fmla="*/ 400050 h 895350"/>
                    <a:gd name="connsiteX2" fmla="*/ 537605 w 537605"/>
                    <a:gd name="connsiteY2" fmla="*/ 895350 h 895350"/>
                    <a:gd name="connsiteX3" fmla="*/ 537605 w 537605"/>
                    <a:gd name="connsiteY3" fmla="*/ 895350 h 895350"/>
                    <a:gd name="connsiteX0" fmla="*/ 153265 w 486640"/>
                    <a:gd name="connsiteY0" fmla="*/ 0 h 895350"/>
                    <a:gd name="connsiteX1" fmla="*/ 19915 w 486640"/>
                    <a:gd name="connsiteY1" fmla="*/ 571500 h 895350"/>
                    <a:gd name="connsiteX2" fmla="*/ 486640 w 486640"/>
                    <a:gd name="connsiteY2" fmla="*/ 895350 h 895350"/>
                    <a:gd name="connsiteX3" fmla="*/ 486640 w 486640"/>
                    <a:gd name="connsiteY3" fmla="*/ 895350 h 895350"/>
                    <a:gd name="connsiteX0" fmla="*/ 153265 w 743815"/>
                    <a:gd name="connsiteY0" fmla="*/ 0 h 1514475"/>
                    <a:gd name="connsiteX1" fmla="*/ 19915 w 743815"/>
                    <a:gd name="connsiteY1" fmla="*/ 571500 h 1514475"/>
                    <a:gd name="connsiteX2" fmla="*/ 486640 w 743815"/>
                    <a:gd name="connsiteY2" fmla="*/ 895350 h 1514475"/>
                    <a:gd name="connsiteX3" fmla="*/ 743815 w 743815"/>
                    <a:gd name="connsiteY3" fmla="*/ 1514475 h 1514475"/>
                    <a:gd name="connsiteX0" fmla="*/ 138093 w 728643"/>
                    <a:gd name="connsiteY0" fmla="*/ 0 h 1514475"/>
                    <a:gd name="connsiteX1" fmla="*/ 4743 w 728643"/>
                    <a:gd name="connsiteY1" fmla="*/ 571500 h 1514475"/>
                    <a:gd name="connsiteX2" fmla="*/ 242868 w 728643"/>
                    <a:gd name="connsiteY2" fmla="*/ 1181100 h 1514475"/>
                    <a:gd name="connsiteX3" fmla="*/ 728643 w 728643"/>
                    <a:gd name="connsiteY3" fmla="*/ 1514475 h 1514475"/>
                    <a:gd name="connsiteX0" fmla="*/ 138093 w 823893"/>
                    <a:gd name="connsiteY0" fmla="*/ 0 h 1714500"/>
                    <a:gd name="connsiteX1" fmla="*/ 4743 w 823893"/>
                    <a:gd name="connsiteY1" fmla="*/ 571500 h 1714500"/>
                    <a:gd name="connsiteX2" fmla="*/ 242868 w 823893"/>
                    <a:gd name="connsiteY2" fmla="*/ 1181100 h 1714500"/>
                    <a:gd name="connsiteX3" fmla="*/ 823893 w 823893"/>
                    <a:gd name="connsiteY3" fmla="*/ 1714500 h 1714500"/>
                    <a:gd name="connsiteX0" fmla="*/ 138093 w 798493"/>
                    <a:gd name="connsiteY0" fmla="*/ 0 h 1651000"/>
                    <a:gd name="connsiteX1" fmla="*/ 4743 w 798493"/>
                    <a:gd name="connsiteY1" fmla="*/ 571500 h 1651000"/>
                    <a:gd name="connsiteX2" fmla="*/ 242868 w 798493"/>
                    <a:gd name="connsiteY2" fmla="*/ 1181100 h 1651000"/>
                    <a:gd name="connsiteX3" fmla="*/ 798493 w 798493"/>
                    <a:gd name="connsiteY3" fmla="*/ 1651000 h 1651000"/>
                    <a:gd name="connsiteX0" fmla="*/ 138093 w 538849"/>
                    <a:gd name="connsiteY0" fmla="*/ 0 h 2170289"/>
                    <a:gd name="connsiteX1" fmla="*/ 4743 w 538849"/>
                    <a:gd name="connsiteY1" fmla="*/ 571500 h 2170289"/>
                    <a:gd name="connsiteX2" fmla="*/ 242868 w 538849"/>
                    <a:gd name="connsiteY2" fmla="*/ 1181100 h 2170289"/>
                    <a:gd name="connsiteX3" fmla="*/ 538849 w 538849"/>
                    <a:gd name="connsiteY3" fmla="*/ 2170289 h 2170289"/>
                    <a:gd name="connsiteX0" fmla="*/ 157999 w 558755"/>
                    <a:gd name="connsiteY0" fmla="*/ 0 h 2170289"/>
                    <a:gd name="connsiteX1" fmla="*/ 24649 w 558755"/>
                    <a:gd name="connsiteY1" fmla="*/ 571500 h 2170289"/>
                    <a:gd name="connsiteX2" fmla="*/ 558755 w 558755"/>
                    <a:gd name="connsiteY2" fmla="*/ 2170289 h 2170289"/>
                    <a:gd name="connsiteX0" fmla="*/ 238880 w 639636"/>
                    <a:gd name="connsiteY0" fmla="*/ 0 h 2170289"/>
                    <a:gd name="connsiteX1" fmla="*/ 15218 w 639636"/>
                    <a:gd name="connsiteY1" fmla="*/ 560211 h 2170289"/>
                    <a:gd name="connsiteX2" fmla="*/ 639636 w 639636"/>
                    <a:gd name="connsiteY2" fmla="*/ 2170289 h 2170289"/>
                    <a:gd name="connsiteX0" fmla="*/ 368631 w 769387"/>
                    <a:gd name="connsiteY0" fmla="*/ 0 h 2170289"/>
                    <a:gd name="connsiteX1" fmla="*/ 9503 w 769387"/>
                    <a:gd name="connsiteY1" fmla="*/ 808566 h 2170289"/>
                    <a:gd name="connsiteX2" fmla="*/ 769387 w 769387"/>
                    <a:gd name="connsiteY2" fmla="*/ 2170289 h 2170289"/>
                    <a:gd name="connsiteX0" fmla="*/ -1 w 400755"/>
                    <a:gd name="connsiteY0" fmla="*/ 0 h 2170289"/>
                    <a:gd name="connsiteX1" fmla="*/ 400755 w 400755"/>
                    <a:gd name="connsiteY1" fmla="*/ 2170289 h 2170289"/>
                    <a:gd name="connsiteX0" fmla="*/ 247996 w 648752"/>
                    <a:gd name="connsiteY0" fmla="*/ 0 h 2170289"/>
                    <a:gd name="connsiteX1" fmla="*/ 648752 w 648752"/>
                    <a:gd name="connsiteY1" fmla="*/ 2170289 h 2170289"/>
                    <a:gd name="connsiteX0" fmla="*/ 318029 w 718785"/>
                    <a:gd name="connsiteY0" fmla="*/ 0 h 2170289"/>
                    <a:gd name="connsiteX1" fmla="*/ 718785 w 718785"/>
                    <a:gd name="connsiteY1" fmla="*/ 2170289 h 2170289"/>
                    <a:gd name="connsiteX0" fmla="*/ 291070 w 806304"/>
                    <a:gd name="connsiteY0" fmla="*/ 0 h 2443706"/>
                    <a:gd name="connsiteX1" fmla="*/ 806303 w 806304"/>
                    <a:gd name="connsiteY1" fmla="*/ 2443706 h 2443706"/>
                    <a:gd name="connsiteX0" fmla="*/ 519206 w 1034438"/>
                    <a:gd name="connsiteY0" fmla="*/ 0 h 2443706"/>
                    <a:gd name="connsiteX1" fmla="*/ 1034439 w 1034438"/>
                    <a:gd name="connsiteY1" fmla="*/ 2443706 h 2443706"/>
                    <a:gd name="connsiteX0" fmla="*/ 590268 w 1105502"/>
                    <a:gd name="connsiteY0" fmla="*/ 0 h 2443706"/>
                    <a:gd name="connsiteX1" fmla="*/ 1105501 w 1105502"/>
                    <a:gd name="connsiteY1" fmla="*/ 2443706 h 2443706"/>
                    <a:gd name="connsiteX0" fmla="*/ 570229 w 1135334"/>
                    <a:gd name="connsiteY0" fmla="*/ 0 h 2530292"/>
                    <a:gd name="connsiteX1" fmla="*/ 1135334 w 1135334"/>
                    <a:gd name="connsiteY1" fmla="*/ 2530292 h 2530292"/>
                    <a:gd name="connsiteX0" fmla="*/ 489914 w 1055019"/>
                    <a:gd name="connsiteY0" fmla="*/ 0 h 2530292"/>
                    <a:gd name="connsiteX1" fmla="*/ 1055019 w 1055019"/>
                    <a:gd name="connsiteY1" fmla="*/ 2530292 h 2530292"/>
                    <a:gd name="connsiteX0" fmla="*/ 235533 w 800638"/>
                    <a:gd name="connsiteY0" fmla="*/ 0 h 2530292"/>
                    <a:gd name="connsiteX1" fmla="*/ 800638 w 800638"/>
                    <a:gd name="connsiteY1" fmla="*/ 2530292 h 2530292"/>
                    <a:gd name="connsiteX0" fmla="*/ 1198 w 566303"/>
                    <a:gd name="connsiteY0" fmla="*/ 0 h 2530292"/>
                    <a:gd name="connsiteX1" fmla="*/ 566303 w 566303"/>
                    <a:gd name="connsiteY1" fmla="*/ 2530292 h 2530292"/>
                    <a:gd name="connsiteX0" fmla="*/ 232 w 739067"/>
                    <a:gd name="connsiteY0" fmla="*/ 1 h 2607778"/>
                    <a:gd name="connsiteX1" fmla="*/ 739067 w 739067"/>
                    <a:gd name="connsiteY1" fmla="*/ 2607778 h 2607778"/>
                    <a:gd name="connsiteX0" fmla="*/ 170 w 811748"/>
                    <a:gd name="connsiteY0" fmla="*/ -2 h 1433476"/>
                    <a:gd name="connsiteX1" fmla="*/ 811748 w 811748"/>
                    <a:gd name="connsiteY1" fmla="*/ 1433476 h 1433476"/>
                    <a:gd name="connsiteX0" fmla="*/ 0 w 811578"/>
                    <a:gd name="connsiteY0" fmla="*/ 95352 h 1528830"/>
                    <a:gd name="connsiteX1" fmla="*/ 811578 w 811578"/>
                    <a:gd name="connsiteY1" fmla="*/ 1528830 h 1528830"/>
                    <a:gd name="connsiteX0" fmla="*/ 0 w 811578"/>
                    <a:gd name="connsiteY0" fmla="*/ 79861 h 1513339"/>
                    <a:gd name="connsiteX1" fmla="*/ 811578 w 811578"/>
                    <a:gd name="connsiteY1" fmla="*/ 1513339 h 1513339"/>
                    <a:gd name="connsiteX0" fmla="*/ 0 w 811578"/>
                    <a:gd name="connsiteY0" fmla="*/ 42845 h 1476323"/>
                    <a:gd name="connsiteX1" fmla="*/ 811578 w 811578"/>
                    <a:gd name="connsiteY1" fmla="*/ 1476323 h 1476323"/>
                  </a:gdLst>
                  <a:ahLst/>
                  <a:cxnLst>
                    <a:cxn ang="0">
                      <a:pos x="connsiteX0" y="connsiteY0"/>
                    </a:cxn>
                    <a:cxn ang="0">
                      <a:pos x="connsiteX1" y="connsiteY1"/>
                    </a:cxn>
                  </a:cxnLst>
                  <a:rect l="l" t="t" r="r" b="b"/>
                  <a:pathLst>
                    <a:path w="811578" h="1476323">
                      <a:moveTo>
                        <a:pt x="0" y="42845"/>
                      </a:moveTo>
                      <a:cubicBezTo>
                        <a:pt x="599229" y="-281205"/>
                        <a:pt x="701109" y="1334678"/>
                        <a:pt x="811578" y="1476323"/>
                      </a:cubicBezTo>
                    </a:path>
                  </a:pathLst>
                </a:custGeom>
                <a:grpFill/>
                <a:ln w="19050"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70">
                    <a:defRPr/>
                  </a:pPr>
                  <a:endParaRPr lang="en-IN" sz="2000">
                    <a:solidFill>
                      <a:sysClr val="windowText" lastClr="000000"/>
                    </a:solidFill>
                    <a:latin typeface="Trebuchet MS" panose="020B0703020202090204" pitchFamily="34" charset="0"/>
                    <a:cs typeface="Arial" panose="020B0604020202020204" pitchFamily="34" charset="0"/>
                  </a:endParaRPr>
                </a:p>
              </p:txBody>
            </p:sp>
            <p:sp>
              <p:nvSpPr>
                <p:cNvPr id="54" name="Freeform 103">
                  <a:extLst>
                    <a:ext uri="{FF2B5EF4-FFF2-40B4-BE49-F238E27FC236}">
                      <a16:creationId xmlns:a16="http://schemas.microsoft.com/office/drawing/2014/main" id="{FFB493B1-8661-5D38-D7E5-3FE82DA999D2}"/>
                    </a:ext>
                  </a:extLst>
                </p:cNvPr>
                <p:cNvSpPr/>
                <p:nvPr/>
              </p:nvSpPr>
              <p:spPr>
                <a:xfrm rot="18860595">
                  <a:off x="5474739" y="1568211"/>
                  <a:ext cx="121166" cy="869956"/>
                </a:xfrm>
                <a:custGeom>
                  <a:avLst/>
                  <a:gdLst>
                    <a:gd name="connsiteX0" fmla="*/ 204230 w 537605"/>
                    <a:gd name="connsiteY0" fmla="*/ 0 h 895350"/>
                    <a:gd name="connsiteX1" fmla="*/ 13730 w 537605"/>
                    <a:gd name="connsiteY1" fmla="*/ 400050 h 895350"/>
                    <a:gd name="connsiteX2" fmla="*/ 537605 w 537605"/>
                    <a:gd name="connsiteY2" fmla="*/ 895350 h 895350"/>
                    <a:gd name="connsiteX3" fmla="*/ 537605 w 537605"/>
                    <a:gd name="connsiteY3" fmla="*/ 895350 h 895350"/>
                    <a:gd name="connsiteX0" fmla="*/ 153265 w 486640"/>
                    <a:gd name="connsiteY0" fmla="*/ 0 h 895350"/>
                    <a:gd name="connsiteX1" fmla="*/ 19915 w 486640"/>
                    <a:gd name="connsiteY1" fmla="*/ 571500 h 895350"/>
                    <a:gd name="connsiteX2" fmla="*/ 486640 w 486640"/>
                    <a:gd name="connsiteY2" fmla="*/ 895350 h 895350"/>
                    <a:gd name="connsiteX3" fmla="*/ 486640 w 486640"/>
                    <a:gd name="connsiteY3" fmla="*/ 895350 h 895350"/>
                    <a:gd name="connsiteX0" fmla="*/ 153265 w 743815"/>
                    <a:gd name="connsiteY0" fmla="*/ 0 h 1514475"/>
                    <a:gd name="connsiteX1" fmla="*/ 19915 w 743815"/>
                    <a:gd name="connsiteY1" fmla="*/ 571500 h 1514475"/>
                    <a:gd name="connsiteX2" fmla="*/ 486640 w 743815"/>
                    <a:gd name="connsiteY2" fmla="*/ 895350 h 1514475"/>
                    <a:gd name="connsiteX3" fmla="*/ 743815 w 743815"/>
                    <a:gd name="connsiteY3" fmla="*/ 1514475 h 1514475"/>
                    <a:gd name="connsiteX0" fmla="*/ 138093 w 728643"/>
                    <a:gd name="connsiteY0" fmla="*/ 0 h 1514475"/>
                    <a:gd name="connsiteX1" fmla="*/ 4743 w 728643"/>
                    <a:gd name="connsiteY1" fmla="*/ 571500 h 1514475"/>
                    <a:gd name="connsiteX2" fmla="*/ 242868 w 728643"/>
                    <a:gd name="connsiteY2" fmla="*/ 1181100 h 1514475"/>
                    <a:gd name="connsiteX3" fmla="*/ 728643 w 728643"/>
                    <a:gd name="connsiteY3" fmla="*/ 1514475 h 1514475"/>
                    <a:gd name="connsiteX0" fmla="*/ 138093 w 823893"/>
                    <a:gd name="connsiteY0" fmla="*/ 0 h 1714500"/>
                    <a:gd name="connsiteX1" fmla="*/ 4743 w 823893"/>
                    <a:gd name="connsiteY1" fmla="*/ 571500 h 1714500"/>
                    <a:gd name="connsiteX2" fmla="*/ 242868 w 823893"/>
                    <a:gd name="connsiteY2" fmla="*/ 1181100 h 1714500"/>
                    <a:gd name="connsiteX3" fmla="*/ 823893 w 823893"/>
                    <a:gd name="connsiteY3" fmla="*/ 1714500 h 1714500"/>
                    <a:gd name="connsiteX0" fmla="*/ 138093 w 798493"/>
                    <a:gd name="connsiteY0" fmla="*/ 0 h 1651000"/>
                    <a:gd name="connsiteX1" fmla="*/ 4743 w 798493"/>
                    <a:gd name="connsiteY1" fmla="*/ 571500 h 1651000"/>
                    <a:gd name="connsiteX2" fmla="*/ 242868 w 798493"/>
                    <a:gd name="connsiteY2" fmla="*/ 1181100 h 1651000"/>
                    <a:gd name="connsiteX3" fmla="*/ 798493 w 798493"/>
                    <a:gd name="connsiteY3" fmla="*/ 1651000 h 1651000"/>
                    <a:gd name="connsiteX0" fmla="*/ 176610 w 837010"/>
                    <a:gd name="connsiteY0" fmla="*/ 0 h 1651000"/>
                    <a:gd name="connsiteX1" fmla="*/ 43260 w 837010"/>
                    <a:gd name="connsiteY1" fmla="*/ 571500 h 1651000"/>
                    <a:gd name="connsiteX2" fmla="*/ 837010 w 837010"/>
                    <a:gd name="connsiteY2" fmla="*/ 1651000 h 1651000"/>
                    <a:gd name="connsiteX0" fmla="*/ 0 w 660400"/>
                    <a:gd name="connsiteY0" fmla="*/ 0 h 1651000"/>
                    <a:gd name="connsiteX1" fmla="*/ 660400 w 660400"/>
                    <a:gd name="connsiteY1" fmla="*/ 1651000 h 1651000"/>
                    <a:gd name="connsiteX0" fmla="*/ 81663 w 742063"/>
                    <a:gd name="connsiteY0" fmla="*/ 0 h 1651000"/>
                    <a:gd name="connsiteX1" fmla="*/ 742063 w 742063"/>
                    <a:gd name="connsiteY1" fmla="*/ 1651000 h 1651000"/>
                    <a:gd name="connsiteX0" fmla="*/ 144761 w 345692"/>
                    <a:gd name="connsiteY0" fmla="*/ 0 h 1696390"/>
                    <a:gd name="connsiteX1" fmla="*/ 345692 w 345692"/>
                    <a:gd name="connsiteY1" fmla="*/ 1696390 h 1696390"/>
                    <a:gd name="connsiteX0" fmla="*/ 141994 w 342925"/>
                    <a:gd name="connsiteY0" fmla="*/ 0 h 1696390"/>
                    <a:gd name="connsiteX1" fmla="*/ 342925 w 342925"/>
                    <a:gd name="connsiteY1" fmla="*/ 1696390 h 1696390"/>
                    <a:gd name="connsiteX0" fmla="*/ 95020 w 596999"/>
                    <a:gd name="connsiteY0" fmla="*/ 0 h 1243006"/>
                    <a:gd name="connsiteX1" fmla="*/ 596998 w 596999"/>
                    <a:gd name="connsiteY1" fmla="*/ 1243006 h 1243006"/>
                    <a:gd name="connsiteX0" fmla="*/ 132969 w 634947"/>
                    <a:gd name="connsiteY0" fmla="*/ 0 h 1243006"/>
                    <a:gd name="connsiteX1" fmla="*/ 634947 w 634947"/>
                    <a:gd name="connsiteY1" fmla="*/ 1243006 h 1243006"/>
                    <a:gd name="connsiteX0" fmla="*/ 132970 w 634948"/>
                    <a:gd name="connsiteY0" fmla="*/ 0 h 1243006"/>
                    <a:gd name="connsiteX1" fmla="*/ 634948 w 634948"/>
                    <a:gd name="connsiteY1" fmla="*/ 1243006 h 1243006"/>
                    <a:gd name="connsiteX0" fmla="*/ 132172 w 638403"/>
                    <a:gd name="connsiteY0" fmla="*/ 0 h 1202451"/>
                    <a:gd name="connsiteX1" fmla="*/ 638403 w 638403"/>
                    <a:gd name="connsiteY1" fmla="*/ 1202451 h 1202451"/>
                    <a:gd name="connsiteX0" fmla="*/ 142258 w 648489"/>
                    <a:gd name="connsiteY0" fmla="*/ 0 h 1239911"/>
                    <a:gd name="connsiteX1" fmla="*/ 648489 w 648489"/>
                    <a:gd name="connsiteY1" fmla="*/ 1202451 h 1239911"/>
                    <a:gd name="connsiteX0" fmla="*/ 140316 w 646547"/>
                    <a:gd name="connsiteY0" fmla="*/ 0 h 1215762"/>
                    <a:gd name="connsiteX1" fmla="*/ 646547 w 646547"/>
                    <a:gd name="connsiteY1" fmla="*/ 1202451 h 1215762"/>
                    <a:gd name="connsiteX0" fmla="*/ 151438 w 657669"/>
                    <a:gd name="connsiteY0" fmla="*/ 0 h 1202451"/>
                    <a:gd name="connsiteX1" fmla="*/ 657669 w 657669"/>
                    <a:gd name="connsiteY1" fmla="*/ 1202451 h 1202451"/>
                    <a:gd name="connsiteX0" fmla="*/ 113676 w 619907"/>
                    <a:gd name="connsiteY0" fmla="*/ 0 h 1202451"/>
                    <a:gd name="connsiteX1" fmla="*/ 619907 w 619907"/>
                    <a:gd name="connsiteY1" fmla="*/ 1202451 h 1202451"/>
                    <a:gd name="connsiteX0" fmla="*/ 113675 w 619906"/>
                    <a:gd name="connsiteY0" fmla="*/ 0 h 1202451"/>
                    <a:gd name="connsiteX1" fmla="*/ 619906 w 619906"/>
                    <a:gd name="connsiteY1" fmla="*/ 1202451 h 1202451"/>
                    <a:gd name="connsiteX0" fmla="*/ 100564 w 671504"/>
                    <a:gd name="connsiteY0" fmla="*/ 0 h 1244702"/>
                    <a:gd name="connsiteX1" fmla="*/ 671504 w 671504"/>
                    <a:gd name="connsiteY1" fmla="*/ 1244702 h 1244702"/>
                    <a:gd name="connsiteX0" fmla="*/ 100564 w 671505"/>
                    <a:gd name="connsiteY0" fmla="*/ 0 h 1244702"/>
                    <a:gd name="connsiteX1" fmla="*/ 671505 w 671505"/>
                    <a:gd name="connsiteY1" fmla="*/ 1244702 h 1244702"/>
                    <a:gd name="connsiteX0" fmla="*/ 205370 w 435372"/>
                    <a:gd name="connsiteY0" fmla="*/ 0 h 1013959"/>
                    <a:gd name="connsiteX1" fmla="*/ 435372 w 435372"/>
                    <a:gd name="connsiteY1" fmla="*/ 1013959 h 1013959"/>
                    <a:gd name="connsiteX0" fmla="*/ 116916 w 346918"/>
                    <a:gd name="connsiteY0" fmla="*/ 0 h 1013959"/>
                    <a:gd name="connsiteX1" fmla="*/ 346918 w 346918"/>
                    <a:gd name="connsiteY1" fmla="*/ 1013959 h 1013959"/>
                    <a:gd name="connsiteX0" fmla="*/ 184028 w 227299"/>
                    <a:gd name="connsiteY0" fmla="*/ 0 h 973477"/>
                    <a:gd name="connsiteX1" fmla="*/ 227299 w 227299"/>
                    <a:gd name="connsiteY1" fmla="*/ 973477 h 973477"/>
                    <a:gd name="connsiteX0" fmla="*/ 88382 w 139605"/>
                    <a:gd name="connsiteY0" fmla="*/ 0 h 973477"/>
                    <a:gd name="connsiteX1" fmla="*/ 131653 w 139605"/>
                    <a:gd name="connsiteY1" fmla="*/ 973477 h 973477"/>
                    <a:gd name="connsiteX0" fmla="*/ -1 w 147173"/>
                    <a:gd name="connsiteY0" fmla="*/ 0 h 973477"/>
                    <a:gd name="connsiteX1" fmla="*/ 43270 w 147173"/>
                    <a:gd name="connsiteY1" fmla="*/ 973477 h 973477"/>
                    <a:gd name="connsiteX0" fmla="*/ 8630 w 137913"/>
                    <a:gd name="connsiteY0" fmla="*/ 0 h 858485"/>
                    <a:gd name="connsiteX1" fmla="*/ 1 w 137913"/>
                    <a:gd name="connsiteY1" fmla="*/ 858485 h 858485"/>
                    <a:gd name="connsiteX0" fmla="*/ 8629 w 163399"/>
                    <a:gd name="connsiteY0" fmla="*/ 0 h 858485"/>
                    <a:gd name="connsiteX1" fmla="*/ 0 w 163399"/>
                    <a:gd name="connsiteY1" fmla="*/ 858485 h 858485"/>
                    <a:gd name="connsiteX0" fmla="*/ 0 w 166688"/>
                    <a:gd name="connsiteY0" fmla="*/ 0 h 872226"/>
                    <a:gd name="connsiteX1" fmla="*/ 19993 w 166688"/>
                    <a:gd name="connsiteY1" fmla="*/ 872226 h 872226"/>
                    <a:gd name="connsiteX0" fmla="*/ 36498 w 180884"/>
                    <a:gd name="connsiteY0" fmla="*/ 0 h 790869"/>
                    <a:gd name="connsiteX1" fmla="*/ 0 w 180884"/>
                    <a:gd name="connsiteY1" fmla="*/ 790869 h 790869"/>
                    <a:gd name="connsiteX0" fmla="*/ 36498 w 127206"/>
                    <a:gd name="connsiteY0" fmla="*/ 0 h 790869"/>
                    <a:gd name="connsiteX1" fmla="*/ 0 w 127206"/>
                    <a:gd name="connsiteY1" fmla="*/ 790869 h 790869"/>
                    <a:gd name="connsiteX0" fmla="*/ 36498 w 134636"/>
                    <a:gd name="connsiteY0" fmla="*/ 0 h 790869"/>
                    <a:gd name="connsiteX1" fmla="*/ 0 w 134636"/>
                    <a:gd name="connsiteY1" fmla="*/ 790869 h 790869"/>
                  </a:gdLst>
                  <a:ahLst/>
                  <a:cxnLst>
                    <a:cxn ang="0">
                      <a:pos x="connsiteX0" y="connsiteY0"/>
                    </a:cxn>
                    <a:cxn ang="0">
                      <a:pos x="connsiteX1" y="connsiteY1"/>
                    </a:cxn>
                  </a:cxnLst>
                  <a:rect l="l" t="t" r="r" b="b"/>
                  <a:pathLst>
                    <a:path w="134636" h="790869">
                      <a:moveTo>
                        <a:pt x="36498" y="0"/>
                      </a:moveTo>
                      <a:cubicBezTo>
                        <a:pt x="189291" y="378056"/>
                        <a:pt x="153324" y="487446"/>
                        <a:pt x="0" y="790869"/>
                      </a:cubicBezTo>
                    </a:path>
                  </a:pathLst>
                </a:custGeom>
                <a:grpFill/>
                <a:ln w="19050"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70">
                    <a:defRPr/>
                  </a:pPr>
                  <a:endParaRPr lang="en-IN" sz="2000">
                    <a:solidFill>
                      <a:sysClr val="windowText" lastClr="000000"/>
                    </a:solidFill>
                    <a:latin typeface="Trebuchet MS" panose="020B0703020202090204" pitchFamily="34" charset="0"/>
                    <a:cs typeface="Arial" panose="020B0604020202020204" pitchFamily="34" charset="0"/>
                  </a:endParaRPr>
                </a:p>
              </p:txBody>
            </p:sp>
          </p:grpSp>
          <p:sp>
            <p:nvSpPr>
              <p:cNvPr id="7" name="TextBox 6">
                <a:extLst>
                  <a:ext uri="{FF2B5EF4-FFF2-40B4-BE49-F238E27FC236}">
                    <a16:creationId xmlns:a16="http://schemas.microsoft.com/office/drawing/2014/main" id="{3DAE4E81-1B59-A97F-B5CD-03DA8C9EDC0F}"/>
                  </a:ext>
                </a:extLst>
              </p:cNvPr>
              <p:cNvSpPr txBox="1"/>
              <p:nvPr/>
            </p:nvSpPr>
            <p:spPr>
              <a:xfrm>
                <a:off x="3342686" y="2956757"/>
                <a:ext cx="1186490" cy="576000"/>
              </a:xfrm>
              <a:prstGeom prst="roundRect">
                <a:avLst>
                  <a:gd name="adj" fmla="val 9442"/>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a:defRPr sz="10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1218838">
                  <a:defRPr/>
                </a:pPr>
                <a:r>
                  <a:rPr lang="en-US" sz="1200">
                    <a:solidFill>
                      <a:prstClr val="black"/>
                    </a:solidFill>
                    <a:latin typeface="Trebuchet MS" panose="020B0703020202090204" pitchFamily="34" charset="0"/>
                  </a:rPr>
                  <a:t>GC3 @ MUMBAI 03</a:t>
                </a:r>
              </a:p>
            </p:txBody>
          </p:sp>
          <p:sp>
            <p:nvSpPr>
              <p:cNvPr id="8" name="Freeform 77">
                <a:extLst>
                  <a:ext uri="{FF2B5EF4-FFF2-40B4-BE49-F238E27FC236}">
                    <a16:creationId xmlns:a16="http://schemas.microsoft.com/office/drawing/2014/main" id="{670594C7-DA9D-7891-7BA7-D92FFAFEAB92}"/>
                  </a:ext>
                </a:extLst>
              </p:cNvPr>
              <p:cNvSpPr/>
              <p:nvPr/>
            </p:nvSpPr>
            <p:spPr>
              <a:xfrm rot="16878557">
                <a:off x="5379885" y="3684899"/>
                <a:ext cx="1120844" cy="622285"/>
              </a:xfrm>
              <a:custGeom>
                <a:avLst/>
                <a:gdLst>
                  <a:gd name="connsiteX0" fmla="*/ 204230 w 537605"/>
                  <a:gd name="connsiteY0" fmla="*/ 0 h 895350"/>
                  <a:gd name="connsiteX1" fmla="*/ 13730 w 537605"/>
                  <a:gd name="connsiteY1" fmla="*/ 400050 h 895350"/>
                  <a:gd name="connsiteX2" fmla="*/ 537605 w 537605"/>
                  <a:gd name="connsiteY2" fmla="*/ 895350 h 895350"/>
                  <a:gd name="connsiteX3" fmla="*/ 537605 w 537605"/>
                  <a:gd name="connsiteY3" fmla="*/ 895350 h 895350"/>
                  <a:gd name="connsiteX0" fmla="*/ 153265 w 486640"/>
                  <a:gd name="connsiteY0" fmla="*/ 0 h 895350"/>
                  <a:gd name="connsiteX1" fmla="*/ 19915 w 486640"/>
                  <a:gd name="connsiteY1" fmla="*/ 571500 h 895350"/>
                  <a:gd name="connsiteX2" fmla="*/ 486640 w 486640"/>
                  <a:gd name="connsiteY2" fmla="*/ 895350 h 895350"/>
                  <a:gd name="connsiteX3" fmla="*/ 486640 w 486640"/>
                  <a:gd name="connsiteY3" fmla="*/ 895350 h 895350"/>
                  <a:gd name="connsiteX0" fmla="*/ 153265 w 743815"/>
                  <a:gd name="connsiteY0" fmla="*/ 0 h 1514475"/>
                  <a:gd name="connsiteX1" fmla="*/ 19915 w 743815"/>
                  <a:gd name="connsiteY1" fmla="*/ 571500 h 1514475"/>
                  <a:gd name="connsiteX2" fmla="*/ 486640 w 743815"/>
                  <a:gd name="connsiteY2" fmla="*/ 895350 h 1514475"/>
                  <a:gd name="connsiteX3" fmla="*/ 743815 w 743815"/>
                  <a:gd name="connsiteY3" fmla="*/ 1514475 h 1514475"/>
                  <a:gd name="connsiteX0" fmla="*/ 138093 w 728643"/>
                  <a:gd name="connsiteY0" fmla="*/ 0 h 1514475"/>
                  <a:gd name="connsiteX1" fmla="*/ 4743 w 728643"/>
                  <a:gd name="connsiteY1" fmla="*/ 571500 h 1514475"/>
                  <a:gd name="connsiteX2" fmla="*/ 242868 w 728643"/>
                  <a:gd name="connsiteY2" fmla="*/ 1181100 h 1514475"/>
                  <a:gd name="connsiteX3" fmla="*/ 728643 w 728643"/>
                  <a:gd name="connsiteY3" fmla="*/ 1514475 h 1514475"/>
                  <a:gd name="connsiteX0" fmla="*/ 138093 w 823893"/>
                  <a:gd name="connsiteY0" fmla="*/ 0 h 1714500"/>
                  <a:gd name="connsiteX1" fmla="*/ 4743 w 823893"/>
                  <a:gd name="connsiteY1" fmla="*/ 571500 h 1714500"/>
                  <a:gd name="connsiteX2" fmla="*/ 242868 w 823893"/>
                  <a:gd name="connsiteY2" fmla="*/ 1181100 h 1714500"/>
                  <a:gd name="connsiteX3" fmla="*/ 823893 w 823893"/>
                  <a:gd name="connsiteY3" fmla="*/ 1714500 h 1714500"/>
                  <a:gd name="connsiteX0" fmla="*/ 138093 w 798493"/>
                  <a:gd name="connsiteY0" fmla="*/ 0 h 1651000"/>
                  <a:gd name="connsiteX1" fmla="*/ 4743 w 798493"/>
                  <a:gd name="connsiteY1" fmla="*/ 571500 h 1651000"/>
                  <a:gd name="connsiteX2" fmla="*/ 242868 w 798493"/>
                  <a:gd name="connsiteY2" fmla="*/ 1181100 h 1651000"/>
                  <a:gd name="connsiteX3" fmla="*/ 798493 w 798493"/>
                  <a:gd name="connsiteY3" fmla="*/ 1651000 h 1651000"/>
                  <a:gd name="connsiteX0" fmla="*/ 138093 w 538849"/>
                  <a:gd name="connsiteY0" fmla="*/ 0 h 2170289"/>
                  <a:gd name="connsiteX1" fmla="*/ 4743 w 538849"/>
                  <a:gd name="connsiteY1" fmla="*/ 571500 h 2170289"/>
                  <a:gd name="connsiteX2" fmla="*/ 242868 w 538849"/>
                  <a:gd name="connsiteY2" fmla="*/ 1181100 h 2170289"/>
                  <a:gd name="connsiteX3" fmla="*/ 538849 w 538849"/>
                  <a:gd name="connsiteY3" fmla="*/ 2170289 h 2170289"/>
                  <a:gd name="connsiteX0" fmla="*/ 157999 w 558755"/>
                  <a:gd name="connsiteY0" fmla="*/ 0 h 2170289"/>
                  <a:gd name="connsiteX1" fmla="*/ 24649 w 558755"/>
                  <a:gd name="connsiteY1" fmla="*/ 571500 h 2170289"/>
                  <a:gd name="connsiteX2" fmla="*/ 558755 w 558755"/>
                  <a:gd name="connsiteY2" fmla="*/ 2170289 h 2170289"/>
                  <a:gd name="connsiteX0" fmla="*/ 238880 w 639636"/>
                  <a:gd name="connsiteY0" fmla="*/ 0 h 2170289"/>
                  <a:gd name="connsiteX1" fmla="*/ 15218 w 639636"/>
                  <a:gd name="connsiteY1" fmla="*/ 560211 h 2170289"/>
                  <a:gd name="connsiteX2" fmla="*/ 639636 w 639636"/>
                  <a:gd name="connsiteY2" fmla="*/ 2170289 h 2170289"/>
                  <a:gd name="connsiteX0" fmla="*/ 368631 w 769387"/>
                  <a:gd name="connsiteY0" fmla="*/ 0 h 2170289"/>
                  <a:gd name="connsiteX1" fmla="*/ 9503 w 769387"/>
                  <a:gd name="connsiteY1" fmla="*/ 808566 h 2170289"/>
                  <a:gd name="connsiteX2" fmla="*/ 769387 w 769387"/>
                  <a:gd name="connsiteY2" fmla="*/ 2170289 h 2170289"/>
                  <a:gd name="connsiteX0" fmla="*/ -1 w 400755"/>
                  <a:gd name="connsiteY0" fmla="*/ 0 h 2170289"/>
                  <a:gd name="connsiteX1" fmla="*/ 400755 w 400755"/>
                  <a:gd name="connsiteY1" fmla="*/ 2170289 h 2170289"/>
                  <a:gd name="connsiteX0" fmla="*/ 247996 w 648752"/>
                  <a:gd name="connsiteY0" fmla="*/ 0 h 2170289"/>
                  <a:gd name="connsiteX1" fmla="*/ 648752 w 648752"/>
                  <a:gd name="connsiteY1" fmla="*/ 2170289 h 2170289"/>
                  <a:gd name="connsiteX0" fmla="*/ 318029 w 718785"/>
                  <a:gd name="connsiteY0" fmla="*/ 0 h 2170289"/>
                  <a:gd name="connsiteX1" fmla="*/ 718785 w 718785"/>
                  <a:gd name="connsiteY1" fmla="*/ 2170289 h 2170289"/>
                  <a:gd name="connsiteX0" fmla="*/ 291070 w 806304"/>
                  <a:gd name="connsiteY0" fmla="*/ 0 h 2443706"/>
                  <a:gd name="connsiteX1" fmla="*/ 806303 w 806304"/>
                  <a:gd name="connsiteY1" fmla="*/ 2443706 h 2443706"/>
                  <a:gd name="connsiteX0" fmla="*/ 519206 w 1034438"/>
                  <a:gd name="connsiteY0" fmla="*/ 0 h 2443706"/>
                  <a:gd name="connsiteX1" fmla="*/ 1034439 w 1034438"/>
                  <a:gd name="connsiteY1" fmla="*/ 2443706 h 2443706"/>
                  <a:gd name="connsiteX0" fmla="*/ 590268 w 1105502"/>
                  <a:gd name="connsiteY0" fmla="*/ 0 h 2443706"/>
                  <a:gd name="connsiteX1" fmla="*/ 1105501 w 1105502"/>
                  <a:gd name="connsiteY1" fmla="*/ 2443706 h 2443706"/>
                  <a:gd name="connsiteX0" fmla="*/ 570229 w 1135334"/>
                  <a:gd name="connsiteY0" fmla="*/ 0 h 2530292"/>
                  <a:gd name="connsiteX1" fmla="*/ 1135334 w 1135334"/>
                  <a:gd name="connsiteY1" fmla="*/ 2530292 h 2530292"/>
                  <a:gd name="connsiteX0" fmla="*/ 489914 w 1055019"/>
                  <a:gd name="connsiteY0" fmla="*/ 0 h 2530292"/>
                  <a:gd name="connsiteX1" fmla="*/ 1055019 w 1055019"/>
                  <a:gd name="connsiteY1" fmla="*/ 2530292 h 2530292"/>
                  <a:gd name="connsiteX0" fmla="*/ 235533 w 800638"/>
                  <a:gd name="connsiteY0" fmla="*/ 0 h 2530292"/>
                  <a:gd name="connsiteX1" fmla="*/ 800638 w 800638"/>
                  <a:gd name="connsiteY1" fmla="*/ 2530292 h 2530292"/>
                  <a:gd name="connsiteX0" fmla="*/ 1198 w 566303"/>
                  <a:gd name="connsiteY0" fmla="*/ 0 h 2530292"/>
                  <a:gd name="connsiteX1" fmla="*/ 566303 w 566303"/>
                  <a:gd name="connsiteY1" fmla="*/ 2530292 h 2530292"/>
                  <a:gd name="connsiteX0" fmla="*/ 232 w 739067"/>
                  <a:gd name="connsiteY0" fmla="*/ 1 h 2607778"/>
                  <a:gd name="connsiteX1" fmla="*/ 739067 w 739067"/>
                  <a:gd name="connsiteY1" fmla="*/ 2607778 h 2607778"/>
                  <a:gd name="connsiteX0" fmla="*/ 170 w 811748"/>
                  <a:gd name="connsiteY0" fmla="*/ -2 h 1433476"/>
                  <a:gd name="connsiteX1" fmla="*/ 811748 w 811748"/>
                  <a:gd name="connsiteY1" fmla="*/ 1433476 h 1433476"/>
                  <a:gd name="connsiteX0" fmla="*/ 0 w 811578"/>
                  <a:gd name="connsiteY0" fmla="*/ 95352 h 1528830"/>
                  <a:gd name="connsiteX1" fmla="*/ 811578 w 811578"/>
                  <a:gd name="connsiteY1" fmla="*/ 1528830 h 1528830"/>
                  <a:gd name="connsiteX0" fmla="*/ 0 w 811578"/>
                  <a:gd name="connsiteY0" fmla="*/ 79861 h 1513339"/>
                  <a:gd name="connsiteX1" fmla="*/ 811578 w 811578"/>
                  <a:gd name="connsiteY1" fmla="*/ 1513339 h 1513339"/>
                  <a:gd name="connsiteX0" fmla="*/ 0 w 811578"/>
                  <a:gd name="connsiteY0" fmla="*/ 42845 h 1476323"/>
                  <a:gd name="connsiteX1" fmla="*/ 811578 w 811578"/>
                  <a:gd name="connsiteY1" fmla="*/ 1476323 h 1476323"/>
                </a:gdLst>
                <a:ahLst/>
                <a:cxnLst>
                  <a:cxn ang="0">
                    <a:pos x="connsiteX0" y="connsiteY0"/>
                  </a:cxn>
                  <a:cxn ang="0">
                    <a:pos x="connsiteX1" y="connsiteY1"/>
                  </a:cxn>
                </a:cxnLst>
                <a:rect l="l" t="t" r="r" b="b"/>
                <a:pathLst>
                  <a:path w="811578" h="1476323">
                    <a:moveTo>
                      <a:pt x="0" y="42845"/>
                    </a:moveTo>
                    <a:cubicBezTo>
                      <a:pt x="599229" y="-281205"/>
                      <a:pt x="701109" y="1334678"/>
                      <a:pt x="811578" y="1476323"/>
                    </a:cubicBezTo>
                  </a:path>
                </a:pathLst>
              </a:custGeom>
              <a:noFill/>
              <a:ln w="19050"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70">
                  <a:defRPr/>
                </a:pPr>
                <a:endParaRPr lang="en-IN" sz="2000">
                  <a:solidFill>
                    <a:sysClr val="windowText" lastClr="000000"/>
                  </a:solidFill>
                  <a:latin typeface="Trebuchet MS" panose="020B0703020202090204" pitchFamily="34" charset="0"/>
                  <a:cs typeface="Arial" panose="020B0604020202020204" pitchFamily="34" charset="0"/>
                </a:endParaRPr>
              </a:p>
            </p:txBody>
          </p:sp>
          <p:sp>
            <p:nvSpPr>
              <p:cNvPr id="9" name="Freeform 103">
                <a:extLst>
                  <a:ext uri="{FF2B5EF4-FFF2-40B4-BE49-F238E27FC236}">
                    <a16:creationId xmlns:a16="http://schemas.microsoft.com/office/drawing/2014/main" id="{6CB966EA-DF86-50B8-716E-B3E9451B56F7}"/>
                  </a:ext>
                </a:extLst>
              </p:cNvPr>
              <p:cNvSpPr/>
              <p:nvPr/>
            </p:nvSpPr>
            <p:spPr>
              <a:xfrm rot="18860595">
                <a:off x="6099227" y="2266079"/>
                <a:ext cx="161555" cy="1159941"/>
              </a:xfrm>
              <a:custGeom>
                <a:avLst/>
                <a:gdLst>
                  <a:gd name="connsiteX0" fmla="*/ 204230 w 537605"/>
                  <a:gd name="connsiteY0" fmla="*/ 0 h 895350"/>
                  <a:gd name="connsiteX1" fmla="*/ 13730 w 537605"/>
                  <a:gd name="connsiteY1" fmla="*/ 400050 h 895350"/>
                  <a:gd name="connsiteX2" fmla="*/ 537605 w 537605"/>
                  <a:gd name="connsiteY2" fmla="*/ 895350 h 895350"/>
                  <a:gd name="connsiteX3" fmla="*/ 537605 w 537605"/>
                  <a:gd name="connsiteY3" fmla="*/ 895350 h 895350"/>
                  <a:gd name="connsiteX0" fmla="*/ 153265 w 486640"/>
                  <a:gd name="connsiteY0" fmla="*/ 0 h 895350"/>
                  <a:gd name="connsiteX1" fmla="*/ 19915 w 486640"/>
                  <a:gd name="connsiteY1" fmla="*/ 571500 h 895350"/>
                  <a:gd name="connsiteX2" fmla="*/ 486640 w 486640"/>
                  <a:gd name="connsiteY2" fmla="*/ 895350 h 895350"/>
                  <a:gd name="connsiteX3" fmla="*/ 486640 w 486640"/>
                  <a:gd name="connsiteY3" fmla="*/ 895350 h 895350"/>
                  <a:gd name="connsiteX0" fmla="*/ 153265 w 743815"/>
                  <a:gd name="connsiteY0" fmla="*/ 0 h 1514475"/>
                  <a:gd name="connsiteX1" fmla="*/ 19915 w 743815"/>
                  <a:gd name="connsiteY1" fmla="*/ 571500 h 1514475"/>
                  <a:gd name="connsiteX2" fmla="*/ 486640 w 743815"/>
                  <a:gd name="connsiteY2" fmla="*/ 895350 h 1514475"/>
                  <a:gd name="connsiteX3" fmla="*/ 743815 w 743815"/>
                  <a:gd name="connsiteY3" fmla="*/ 1514475 h 1514475"/>
                  <a:gd name="connsiteX0" fmla="*/ 138093 w 728643"/>
                  <a:gd name="connsiteY0" fmla="*/ 0 h 1514475"/>
                  <a:gd name="connsiteX1" fmla="*/ 4743 w 728643"/>
                  <a:gd name="connsiteY1" fmla="*/ 571500 h 1514475"/>
                  <a:gd name="connsiteX2" fmla="*/ 242868 w 728643"/>
                  <a:gd name="connsiteY2" fmla="*/ 1181100 h 1514475"/>
                  <a:gd name="connsiteX3" fmla="*/ 728643 w 728643"/>
                  <a:gd name="connsiteY3" fmla="*/ 1514475 h 1514475"/>
                  <a:gd name="connsiteX0" fmla="*/ 138093 w 823893"/>
                  <a:gd name="connsiteY0" fmla="*/ 0 h 1714500"/>
                  <a:gd name="connsiteX1" fmla="*/ 4743 w 823893"/>
                  <a:gd name="connsiteY1" fmla="*/ 571500 h 1714500"/>
                  <a:gd name="connsiteX2" fmla="*/ 242868 w 823893"/>
                  <a:gd name="connsiteY2" fmla="*/ 1181100 h 1714500"/>
                  <a:gd name="connsiteX3" fmla="*/ 823893 w 823893"/>
                  <a:gd name="connsiteY3" fmla="*/ 1714500 h 1714500"/>
                  <a:gd name="connsiteX0" fmla="*/ 138093 w 798493"/>
                  <a:gd name="connsiteY0" fmla="*/ 0 h 1651000"/>
                  <a:gd name="connsiteX1" fmla="*/ 4743 w 798493"/>
                  <a:gd name="connsiteY1" fmla="*/ 571500 h 1651000"/>
                  <a:gd name="connsiteX2" fmla="*/ 242868 w 798493"/>
                  <a:gd name="connsiteY2" fmla="*/ 1181100 h 1651000"/>
                  <a:gd name="connsiteX3" fmla="*/ 798493 w 798493"/>
                  <a:gd name="connsiteY3" fmla="*/ 1651000 h 1651000"/>
                  <a:gd name="connsiteX0" fmla="*/ 176610 w 837010"/>
                  <a:gd name="connsiteY0" fmla="*/ 0 h 1651000"/>
                  <a:gd name="connsiteX1" fmla="*/ 43260 w 837010"/>
                  <a:gd name="connsiteY1" fmla="*/ 571500 h 1651000"/>
                  <a:gd name="connsiteX2" fmla="*/ 837010 w 837010"/>
                  <a:gd name="connsiteY2" fmla="*/ 1651000 h 1651000"/>
                  <a:gd name="connsiteX0" fmla="*/ 0 w 660400"/>
                  <a:gd name="connsiteY0" fmla="*/ 0 h 1651000"/>
                  <a:gd name="connsiteX1" fmla="*/ 660400 w 660400"/>
                  <a:gd name="connsiteY1" fmla="*/ 1651000 h 1651000"/>
                  <a:gd name="connsiteX0" fmla="*/ 81663 w 742063"/>
                  <a:gd name="connsiteY0" fmla="*/ 0 h 1651000"/>
                  <a:gd name="connsiteX1" fmla="*/ 742063 w 742063"/>
                  <a:gd name="connsiteY1" fmla="*/ 1651000 h 1651000"/>
                  <a:gd name="connsiteX0" fmla="*/ 144761 w 345692"/>
                  <a:gd name="connsiteY0" fmla="*/ 0 h 1696390"/>
                  <a:gd name="connsiteX1" fmla="*/ 345692 w 345692"/>
                  <a:gd name="connsiteY1" fmla="*/ 1696390 h 1696390"/>
                  <a:gd name="connsiteX0" fmla="*/ 141994 w 342925"/>
                  <a:gd name="connsiteY0" fmla="*/ 0 h 1696390"/>
                  <a:gd name="connsiteX1" fmla="*/ 342925 w 342925"/>
                  <a:gd name="connsiteY1" fmla="*/ 1696390 h 1696390"/>
                  <a:gd name="connsiteX0" fmla="*/ 95020 w 596999"/>
                  <a:gd name="connsiteY0" fmla="*/ 0 h 1243006"/>
                  <a:gd name="connsiteX1" fmla="*/ 596998 w 596999"/>
                  <a:gd name="connsiteY1" fmla="*/ 1243006 h 1243006"/>
                  <a:gd name="connsiteX0" fmla="*/ 132969 w 634947"/>
                  <a:gd name="connsiteY0" fmla="*/ 0 h 1243006"/>
                  <a:gd name="connsiteX1" fmla="*/ 634947 w 634947"/>
                  <a:gd name="connsiteY1" fmla="*/ 1243006 h 1243006"/>
                  <a:gd name="connsiteX0" fmla="*/ 132970 w 634948"/>
                  <a:gd name="connsiteY0" fmla="*/ 0 h 1243006"/>
                  <a:gd name="connsiteX1" fmla="*/ 634948 w 634948"/>
                  <a:gd name="connsiteY1" fmla="*/ 1243006 h 1243006"/>
                  <a:gd name="connsiteX0" fmla="*/ 132172 w 638403"/>
                  <a:gd name="connsiteY0" fmla="*/ 0 h 1202451"/>
                  <a:gd name="connsiteX1" fmla="*/ 638403 w 638403"/>
                  <a:gd name="connsiteY1" fmla="*/ 1202451 h 1202451"/>
                  <a:gd name="connsiteX0" fmla="*/ 142258 w 648489"/>
                  <a:gd name="connsiteY0" fmla="*/ 0 h 1239911"/>
                  <a:gd name="connsiteX1" fmla="*/ 648489 w 648489"/>
                  <a:gd name="connsiteY1" fmla="*/ 1202451 h 1239911"/>
                  <a:gd name="connsiteX0" fmla="*/ 140316 w 646547"/>
                  <a:gd name="connsiteY0" fmla="*/ 0 h 1215762"/>
                  <a:gd name="connsiteX1" fmla="*/ 646547 w 646547"/>
                  <a:gd name="connsiteY1" fmla="*/ 1202451 h 1215762"/>
                  <a:gd name="connsiteX0" fmla="*/ 151438 w 657669"/>
                  <a:gd name="connsiteY0" fmla="*/ 0 h 1202451"/>
                  <a:gd name="connsiteX1" fmla="*/ 657669 w 657669"/>
                  <a:gd name="connsiteY1" fmla="*/ 1202451 h 1202451"/>
                  <a:gd name="connsiteX0" fmla="*/ 113676 w 619907"/>
                  <a:gd name="connsiteY0" fmla="*/ 0 h 1202451"/>
                  <a:gd name="connsiteX1" fmla="*/ 619907 w 619907"/>
                  <a:gd name="connsiteY1" fmla="*/ 1202451 h 1202451"/>
                  <a:gd name="connsiteX0" fmla="*/ 113675 w 619906"/>
                  <a:gd name="connsiteY0" fmla="*/ 0 h 1202451"/>
                  <a:gd name="connsiteX1" fmla="*/ 619906 w 619906"/>
                  <a:gd name="connsiteY1" fmla="*/ 1202451 h 1202451"/>
                  <a:gd name="connsiteX0" fmla="*/ 100564 w 671504"/>
                  <a:gd name="connsiteY0" fmla="*/ 0 h 1244702"/>
                  <a:gd name="connsiteX1" fmla="*/ 671504 w 671504"/>
                  <a:gd name="connsiteY1" fmla="*/ 1244702 h 1244702"/>
                  <a:gd name="connsiteX0" fmla="*/ 100564 w 671505"/>
                  <a:gd name="connsiteY0" fmla="*/ 0 h 1244702"/>
                  <a:gd name="connsiteX1" fmla="*/ 671505 w 671505"/>
                  <a:gd name="connsiteY1" fmla="*/ 1244702 h 1244702"/>
                  <a:gd name="connsiteX0" fmla="*/ 205370 w 435372"/>
                  <a:gd name="connsiteY0" fmla="*/ 0 h 1013959"/>
                  <a:gd name="connsiteX1" fmla="*/ 435372 w 435372"/>
                  <a:gd name="connsiteY1" fmla="*/ 1013959 h 1013959"/>
                  <a:gd name="connsiteX0" fmla="*/ 116916 w 346918"/>
                  <a:gd name="connsiteY0" fmla="*/ 0 h 1013959"/>
                  <a:gd name="connsiteX1" fmla="*/ 346918 w 346918"/>
                  <a:gd name="connsiteY1" fmla="*/ 1013959 h 1013959"/>
                  <a:gd name="connsiteX0" fmla="*/ 184028 w 227299"/>
                  <a:gd name="connsiteY0" fmla="*/ 0 h 973477"/>
                  <a:gd name="connsiteX1" fmla="*/ 227299 w 227299"/>
                  <a:gd name="connsiteY1" fmla="*/ 973477 h 973477"/>
                  <a:gd name="connsiteX0" fmla="*/ 88382 w 139605"/>
                  <a:gd name="connsiteY0" fmla="*/ 0 h 973477"/>
                  <a:gd name="connsiteX1" fmla="*/ 131653 w 139605"/>
                  <a:gd name="connsiteY1" fmla="*/ 973477 h 973477"/>
                  <a:gd name="connsiteX0" fmla="*/ -1 w 147173"/>
                  <a:gd name="connsiteY0" fmla="*/ 0 h 973477"/>
                  <a:gd name="connsiteX1" fmla="*/ 43270 w 147173"/>
                  <a:gd name="connsiteY1" fmla="*/ 973477 h 973477"/>
                  <a:gd name="connsiteX0" fmla="*/ 8630 w 137913"/>
                  <a:gd name="connsiteY0" fmla="*/ 0 h 858485"/>
                  <a:gd name="connsiteX1" fmla="*/ 1 w 137913"/>
                  <a:gd name="connsiteY1" fmla="*/ 858485 h 858485"/>
                  <a:gd name="connsiteX0" fmla="*/ 8629 w 163399"/>
                  <a:gd name="connsiteY0" fmla="*/ 0 h 858485"/>
                  <a:gd name="connsiteX1" fmla="*/ 0 w 163399"/>
                  <a:gd name="connsiteY1" fmla="*/ 858485 h 858485"/>
                  <a:gd name="connsiteX0" fmla="*/ 0 w 166688"/>
                  <a:gd name="connsiteY0" fmla="*/ 0 h 872226"/>
                  <a:gd name="connsiteX1" fmla="*/ 19993 w 166688"/>
                  <a:gd name="connsiteY1" fmla="*/ 872226 h 872226"/>
                  <a:gd name="connsiteX0" fmla="*/ 36498 w 180884"/>
                  <a:gd name="connsiteY0" fmla="*/ 0 h 790869"/>
                  <a:gd name="connsiteX1" fmla="*/ 0 w 180884"/>
                  <a:gd name="connsiteY1" fmla="*/ 790869 h 790869"/>
                  <a:gd name="connsiteX0" fmla="*/ 36498 w 127206"/>
                  <a:gd name="connsiteY0" fmla="*/ 0 h 790869"/>
                  <a:gd name="connsiteX1" fmla="*/ 0 w 127206"/>
                  <a:gd name="connsiteY1" fmla="*/ 790869 h 790869"/>
                  <a:gd name="connsiteX0" fmla="*/ 36498 w 134636"/>
                  <a:gd name="connsiteY0" fmla="*/ 0 h 790869"/>
                  <a:gd name="connsiteX1" fmla="*/ 0 w 134636"/>
                  <a:gd name="connsiteY1" fmla="*/ 790869 h 790869"/>
                </a:gdLst>
                <a:ahLst/>
                <a:cxnLst>
                  <a:cxn ang="0">
                    <a:pos x="connsiteX0" y="connsiteY0"/>
                  </a:cxn>
                  <a:cxn ang="0">
                    <a:pos x="connsiteX1" y="connsiteY1"/>
                  </a:cxn>
                </a:cxnLst>
                <a:rect l="l" t="t" r="r" b="b"/>
                <a:pathLst>
                  <a:path w="134636" h="790869">
                    <a:moveTo>
                      <a:pt x="36498" y="0"/>
                    </a:moveTo>
                    <a:cubicBezTo>
                      <a:pt x="189291" y="378056"/>
                      <a:pt x="153324" y="487446"/>
                      <a:pt x="0" y="790869"/>
                    </a:cubicBezTo>
                  </a:path>
                </a:pathLst>
              </a:custGeom>
              <a:noFill/>
              <a:ln w="19050"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70">
                  <a:defRPr/>
                </a:pPr>
                <a:endParaRPr lang="en-IN" sz="2000">
                  <a:solidFill>
                    <a:sysClr val="windowText" lastClr="000000"/>
                  </a:solidFill>
                  <a:latin typeface="Trebuchet MS" panose="020B070302020209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5940724E-BC3D-05C1-05C9-84E8F17BB687}"/>
                  </a:ext>
                </a:extLst>
              </p:cNvPr>
              <p:cNvGrpSpPr/>
              <p:nvPr/>
            </p:nvGrpSpPr>
            <p:grpSpPr>
              <a:xfrm>
                <a:off x="4691450" y="2068877"/>
                <a:ext cx="1264206" cy="2618624"/>
                <a:chOff x="4636939" y="1669603"/>
                <a:chExt cx="948155" cy="1963968"/>
              </a:xfrm>
            </p:grpSpPr>
            <p:pic>
              <p:nvPicPr>
                <p:cNvPr id="16" name="Picture 15" descr="A close up of a logo&#10;&#10;Description automatically generated">
                  <a:extLst>
                    <a:ext uri="{FF2B5EF4-FFF2-40B4-BE49-F238E27FC236}">
                      <a16:creationId xmlns:a16="http://schemas.microsoft.com/office/drawing/2014/main" id="{E9D1A82D-FEDC-3A8B-9F25-B3D1C387B6CF}"/>
                    </a:ext>
                  </a:extLst>
                </p:cNvPr>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057402" y="1669603"/>
                  <a:ext cx="360000" cy="360000"/>
                </a:xfrm>
                <a:prstGeom prst="rect">
                  <a:avLst/>
                </a:prstGeom>
              </p:spPr>
            </p:pic>
            <p:pic>
              <p:nvPicPr>
                <p:cNvPr id="17" name="Picture 16" descr="A close up of a logo&#10;&#10;Description automatically generated">
                  <a:extLst>
                    <a:ext uri="{FF2B5EF4-FFF2-40B4-BE49-F238E27FC236}">
                      <a16:creationId xmlns:a16="http://schemas.microsoft.com/office/drawing/2014/main" id="{54E9493B-E1DD-84F5-B8D7-F715CCABB8F6}"/>
                    </a:ext>
                  </a:extLst>
                </p:cNvPr>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225094" y="3273571"/>
                  <a:ext cx="360000" cy="360000"/>
                </a:xfrm>
                <a:prstGeom prst="rect">
                  <a:avLst/>
                </a:prstGeom>
              </p:spPr>
            </p:pic>
            <p:pic>
              <p:nvPicPr>
                <p:cNvPr id="18" name="Picture 17" descr="A close up of a logo&#10;&#10;Description automatically generated">
                  <a:extLst>
                    <a:ext uri="{FF2B5EF4-FFF2-40B4-BE49-F238E27FC236}">
                      <a16:creationId xmlns:a16="http://schemas.microsoft.com/office/drawing/2014/main" id="{48981001-EDC1-B75F-7F9C-7C49E354C307}"/>
                    </a:ext>
                  </a:extLst>
                </p:cNvPr>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636939" y="2589264"/>
                  <a:ext cx="360000" cy="360000"/>
                </a:xfrm>
                <a:prstGeom prst="rect">
                  <a:avLst/>
                </a:prstGeom>
              </p:spPr>
            </p:pic>
          </p:grpSp>
          <p:cxnSp>
            <p:nvCxnSpPr>
              <p:cNvPr id="11" name="Straight Connector 10">
                <a:extLst>
                  <a:ext uri="{FF2B5EF4-FFF2-40B4-BE49-F238E27FC236}">
                    <a16:creationId xmlns:a16="http://schemas.microsoft.com/office/drawing/2014/main" id="{EA2A6B07-E093-22E0-6927-1CCCF4710CEB}"/>
                  </a:ext>
                </a:extLst>
              </p:cNvPr>
              <p:cNvCxnSpPr>
                <a:cxnSpLocks/>
                <a:stCxn id="16" idx="2"/>
                <a:endCxn id="18" idx="0"/>
              </p:cNvCxnSpPr>
              <p:nvPr/>
            </p:nvCxnSpPr>
            <p:spPr>
              <a:xfrm flipH="1">
                <a:off x="4931449" y="2548877"/>
                <a:ext cx="560617" cy="746215"/>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1CEDC415-2C82-9185-03C0-82E36FF60E88}"/>
                  </a:ext>
                </a:extLst>
              </p:cNvPr>
              <p:cNvCxnSpPr>
                <a:cxnSpLocks/>
                <a:stCxn id="16" idx="2"/>
                <a:endCxn id="17" idx="0"/>
              </p:cNvCxnSpPr>
              <p:nvPr/>
            </p:nvCxnSpPr>
            <p:spPr>
              <a:xfrm>
                <a:off x="5492066" y="2548877"/>
                <a:ext cx="223589" cy="1658624"/>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F70CE490-1229-D71B-456E-2BC5DC097151}"/>
                  </a:ext>
                </a:extLst>
              </p:cNvPr>
              <p:cNvCxnSpPr>
                <a:cxnSpLocks/>
                <a:stCxn id="18" idx="0"/>
                <a:endCxn id="17" idx="0"/>
              </p:cNvCxnSpPr>
              <p:nvPr/>
            </p:nvCxnSpPr>
            <p:spPr>
              <a:xfrm>
                <a:off x="4931449" y="3295092"/>
                <a:ext cx="784206" cy="912409"/>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3CC391AC-A255-E4D6-76B2-8A2776EA6D35}"/>
                  </a:ext>
                </a:extLst>
              </p:cNvPr>
              <p:cNvSpPr txBox="1"/>
              <p:nvPr/>
            </p:nvSpPr>
            <p:spPr>
              <a:xfrm>
                <a:off x="3484176" y="4175276"/>
                <a:ext cx="1287745" cy="576000"/>
              </a:xfrm>
              <a:prstGeom prst="roundRect">
                <a:avLst>
                  <a:gd name="adj" fmla="val 9442"/>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a:defRPr sz="10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1218838">
                  <a:defRPr/>
                </a:pPr>
                <a:r>
                  <a:rPr lang="en-US" sz="1200">
                    <a:solidFill>
                      <a:prstClr val="black"/>
                    </a:solidFill>
                    <a:latin typeface="Trebuchet MS" panose="020B0703020202090204" pitchFamily="34" charset="0"/>
                  </a:rPr>
                  <a:t>GC3 @ CHENNAI 02</a:t>
                </a:r>
              </a:p>
            </p:txBody>
          </p:sp>
          <p:sp>
            <p:nvSpPr>
              <p:cNvPr id="15" name="TextBox 14">
                <a:extLst>
                  <a:ext uri="{FF2B5EF4-FFF2-40B4-BE49-F238E27FC236}">
                    <a16:creationId xmlns:a16="http://schemas.microsoft.com/office/drawing/2014/main" id="{0579CED5-4218-1A79-EF4F-312962099A88}"/>
                  </a:ext>
                </a:extLst>
              </p:cNvPr>
              <p:cNvSpPr txBox="1"/>
              <p:nvPr/>
            </p:nvSpPr>
            <p:spPr>
              <a:xfrm>
                <a:off x="3505242" y="1262055"/>
                <a:ext cx="1069022" cy="576000"/>
              </a:xfrm>
              <a:prstGeom prst="roundRect">
                <a:avLst>
                  <a:gd name="adj" fmla="val 9442"/>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a:defRPr sz="10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1218838">
                  <a:defRPr/>
                </a:pPr>
                <a:r>
                  <a:rPr lang="en-US" sz="1200">
                    <a:solidFill>
                      <a:prstClr val="black"/>
                    </a:solidFill>
                    <a:latin typeface="Trebuchet MS" panose="020B0703020202090204" pitchFamily="34" charset="0"/>
                  </a:rPr>
                  <a:t>GC3 @ NOIDA 02</a:t>
                </a:r>
              </a:p>
            </p:txBody>
          </p:sp>
        </p:grpSp>
        <p:sp>
          <p:nvSpPr>
            <p:cNvPr id="55" name="Rounded Rectangular Callout 54">
              <a:extLst>
                <a:ext uri="{FF2B5EF4-FFF2-40B4-BE49-F238E27FC236}">
                  <a16:creationId xmlns:a16="http://schemas.microsoft.com/office/drawing/2014/main" id="{4C4D5335-271E-DC91-8047-E19FE626C609}"/>
                </a:ext>
              </a:extLst>
            </p:cNvPr>
            <p:cNvSpPr/>
            <p:nvPr/>
          </p:nvSpPr>
          <p:spPr>
            <a:xfrm>
              <a:off x="6794500" y="2181756"/>
              <a:ext cx="3886200" cy="1332788"/>
            </a:xfrm>
            <a:prstGeom prst="wedgeRoundRectCallout">
              <a:avLst>
                <a:gd name="adj1" fmla="val -59068"/>
                <a:gd name="adj2" fmla="val -8967"/>
                <a:gd name="adj3" fmla="val 16667"/>
              </a:avLst>
            </a:prstGeom>
            <a:noFill/>
            <a:ln w="9525">
              <a:solidFill>
                <a:srgbClr val="BED70C"/>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Trebuchet MS" panose="020B0703020202090204" pitchFamily="34" charset="0"/>
              </a:endParaRPr>
            </a:p>
          </p:txBody>
        </p:sp>
        <p:sp>
          <p:nvSpPr>
            <p:cNvPr id="56" name="Rounded Rectangular Callout 55">
              <a:extLst>
                <a:ext uri="{FF2B5EF4-FFF2-40B4-BE49-F238E27FC236}">
                  <a16:creationId xmlns:a16="http://schemas.microsoft.com/office/drawing/2014/main" id="{16DFCF5A-9D20-4248-5379-69EE671A8712}"/>
                </a:ext>
              </a:extLst>
            </p:cNvPr>
            <p:cNvSpPr/>
            <p:nvPr/>
          </p:nvSpPr>
          <p:spPr>
            <a:xfrm>
              <a:off x="6826343" y="3528202"/>
              <a:ext cx="3886200" cy="942606"/>
            </a:xfrm>
            <a:prstGeom prst="wedgeRoundRectCallout">
              <a:avLst>
                <a:gd name="adj1" fmla="val -65465"/>
                <a:gd name="adj2" fmla="val 3276"/>
                <a:gd name="adj3" fmla="val 16667"/>
              </a:avLst>
            </a:prstGeom>
            <a:noFill/>
            <a:ln w="9525">
              <a:solidFill>
                <a:srgbClr val="BED70C"/>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Trebuchet MS" panose="020B0703020202090204" pitchFamily="34" charset="0"/>
              </a:endParaRPr>
            </a:p>
          </p:txBody>
        </p:sp>
        <p:sp>
          <p:nvSpPr>
            <p:cNvPr id="57" name="Rounded Rectangular Callout 56">
              <a:extLst>
                <a:ext uri="{FF2B5EF4-FFF2-40B4-BE49-F238E27FC236}">
                  <a16:creationId xmlns:a16="http://schemas.microsoft.com/office/drawing/2014/main" id="{BD70344D-ED55-A1A8-8CF3-88E1F1F6204B}"/>
                </a:ext>
              </a:extLst>
            </p:cNvPr>
            <p:cNvSpPr/>
            <p:nvPr/>
          </p:nvSpPr>
          <p:spPr>
            <a:xfrm>
              <a:off x="6826343" y="4481172"/>
              <a:ext cx="3886200" cy="942606"/>
            </a:xfrm>
            <a:prstGeom prst="wedgeRoundRectCallout">
              <a:avLst>
                <a:gd name="adj1" fmla="val -57435"/>
                <a:gd name="adj2" fmla="val -8245"/>
                <a:gd name="adj3" fmla="val 16667"/>
              </a:avLst>
            </a:prstGeom>
            <a:noFill/>
            <a:ln w="9525">
              <a:solidFill>
                <a:srgbClr val="BED70C"/>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Trebuchet MS" panose="020B0703020202090204" pitchFamily="34" charset="0"/>
              </a:endParaRPr>
            </a:p>
          </p:txBody>
        </p:sp>
        <p:sp>
          <p:nvSpPr>
            <p:cNvPr id="58" name="TextBox 57">
              <a:extLst>
                <a:ext uri="{FF2B5EF4-FFF2-40B4-BE49-F238E27FC236}">
                  <a16:creationId xmlns:a16="http://schemas.microsoft.com/office/drawing/2014/main" id="{BBF88F25-040A-0A5C-4959-22310F142C13}"/>
                </a:ext>
              </a:extLst>
            </p:cNvPr>
            <p:cNvSpPr txBox="1"/>
            <p:nvPr/>
          </p:nvSpPr>
          <p:spPr>
            <a:xfrm>
              <a:off x="9068188" y="2258203"/>
              <a:ext cx="1440502" cy="338139"/>
            </a:xfrm>
            <a:prstGeom prst="rect">
              <a:avLst/>
            </a:prstGeom>
            <a:noFill/>
          </p:spPr>
          <p:txBody>
            <a:bodyPr wrap="square" rtlCol="0">
              <a:spAutoFit/>
            </a:bodyPr>
            <a:lstStyle/>
            <a:p>
              <a:pPr algn="ctr"/>
              <a:r>
                <a:rPr lang="en-US" sz="1200">
                  <a:solidFill>
                    <a:schemeClr val="bg1"/>
                  </a:solidFill>
                  <a:latin typeface="Trebuchet MS" panose="020B0703020202090204" pitchFamily="34" charset="0"/>
                </a:rPr>
                <a:t>DCs and EDGE DCs in North and Northeast</a:t>
              </a:r>
            </a:p>
          </p:txBody>
        </p:sp>
        <p:sp>
          <p:nvSpPr>
            <p:cNvPr id="59" name="TextBox 58">
              <a:extLst>
                <a:ext uri="{FF2B5EF4-FFF2-40B4-BE49-F238E27FC236}">
                  <a16:creationId xmlns:a16="http://schemas.microsoft.com/office/drawing/2014/main" id="{8D802832-24BE-9486-8B8A-817BAAD25A0D}"/>
                </a:ext>
              </a:extLst>
            </p:cNvPr>
            <p:cNvSpPr txBox="1"/>
            <p:nvPr/>
          </p:nvSpPr>
          <p:spPr>
            <a:xfrm>
              <a:off x="9529273" y="3871878"/>
              <a:ext cx="1249815" cy="473395"/>
            </a:xfrm>
            <a:prstGeom prst="rect">
              <a:avLst/>
            </a:prstGeom>
            <a:noFill/>
          </p:spPr>
          <p:txBody>
            <a:bodyPr wrap="square" rtlCol="0">
              <a:spAutoFit/>
            </a:bodyPr>
            <a:lstStyle/>
            <a:p>
              <a:pPr algn="ctr"/>
              <a:r>
                <a:rPr lang="en-US" sz="1200">
                  <a:solidFill>
                    <a:schemeClr val="bg1"/>
                  </a:solidFill>
                  <a:latin typeface="Trebuchet MS" panose="020B0703020202090204" pitchFamily="34" charset="0"/>
                </a:rPr>
                <a:t>DCs and EDGE DCs in West and Central India</a:t>
              </a:r>
            </a:p>
          </p:txBody>
        </p:sp>
        <p:sp>
          <p:nvSpPr>
            <p:cNvPr id="60" name="TextBox 59">
              <a:extLst>
                <a:ext uri="{FF2B5EF4-FFF2-40B4-BE49-F238E27FC236}">
                  <a16:creationId xmlns:a16="http://schemas.microsoft.com/office/drawing/2014/main" id="{6C0D9BCC-55CC-FC24-CBB2-EB8F2954E928}"/>
                </a:ext>
              </a:extLst>
            </p:cNvPr>
            <p:cNvSpPr txBox="1"/>
            <p:nvPr/>
          </p:nvSpPr>
          <p:spPr>
            <a:xfrm>
              <a:off x="9378113" y="4601171"/>
              <a:ext cx="1111378" cy="473395"/>
            </a:xfrm>
            <a:prstGeom prst="rect">
              <a:avLst/>
            </a:prstGeom>
            <a:noFill/>
          </p:spPr>
          <p:txBody>
            <a:bodyPr wrap="square" rtlCol="0">
              <a:spAutoFit/>
            </a:bodyPr>
            <a:lstStyle/>
            <a:p>
              <a:pPr algn="ctr"/>
              <a:r>
                <a:rPr lang="en-US" sz="1200" dirty="0">
                  <a:solidFill>
                    <a:schemeClr val="bg1"/>
                  </a:solidFill>
                  <a:latin typeface="Trebuchet MS" panose="020B0703020202090204" pitchFamily="34" charset="0"/>
                </a:rPr>
                <a:t>DCs and EDGE DCs in South India</a:t>
              </a:r>
            </a:p>
          </p:txBody>
        </p:sp>
      </p:grpSp>
      <p:sp>
        <p:nvSpPr>
          <p:cNvPr id="63" name="TextBox 62">
            <a:extLst>
              <a:ext uri="{FF2B5EF4-FFF2-40B4-BE49-F238E27FC236}">
                <a16:creationId xmlns:a16="http://schemas.microsoft.com/office/drawing/2014/main" id="{78F54CC7-F7FC-5B17-8E14-3853E8052AC5}"/>
              </a:ext>
            </a:extLst>
          </p:cNvPr>
          <p:cNvSpPr txBox="1"/>
          <p:nvPr/>
        </p:nvSpPr>
        <p:spPr>
          <a:xfrm>
            <a:off x="0" y="5528102"/>
            <a:ext cx="12192000" cy="738664"/>
          </a:xfrm>
          <a:prstGeom prst="rect">
            <a:avLst/>
          </a:prstGeom>
          <a:solidFill>
            <a:srgbClr val="BED730"/>
          </a:solidFill>
        </p:spPr>
        <p:txBody>
          <a:bodyPr wrap="square">
            <a:spAutoFit/>
          </a:bodyPr>
          <a:lstStyle/>
          <a:p>
            <a:pPr algn="ctr"/>
            <a:r>
              <a:rPr lang="en-US" sz="1400" b="1" dirty="0">
                <a:latin typeface="Trebuchet MS" panose="020B0703020202090204" pitchFamily="34" charset="0"/>
              </a:rPr>
              <a:t>A Unified Digital Nerve System</a:t>
            </a:r>
          </a:p>
          <a:p>
            <a:pPr algn="ctr"/>
            <a:r>
              <a:rPr lang="en-US" sz="1400" dirty="0">
                <a:latin typeface="Trebuchet MS" panose="020B0703020202090204" pitchFamily="34" charset="0"/>
              </a:rPr>
              <a:t>Together, our three GC3s form a highly resilient, AI-driven, and incident-ready digital nerve system, reinforcing our commitment to delivering high-performance, secure, and scalable data center services across India.</a:t>
            </a:r>
          </a:p>
        </p:txBody>
      </p:sp>
      <p:sp>
        <p:nvSpPr>
          <p:cNvPr id="64" name="TextBox 63">
            <a:extLst>
              <a:ext uri="{FF2B5EF4-FFF2-40B4-BE49-F238E27FC236}">
                <a16:creationId xmlns:a16="http://schemas.microsoft.com/office/drawing/2014/main" id="{F03B379E-28B9-CAAC-40DF-B5072D2F6D39}"/>
              </a:ext>
            </a:extLst>
          </p:cNvPr>
          <p:cNvSpPr txBox="1"/>
          <p:nvPr/>
        </p:nvSpPr>
        <p:spPr>
          <a:xfrm>
            <a:off x="431801" y="1316567"/>
            <a:ext cx="5425017" cy="379656"/>
          </a:xfrm>
          <a:prstGeom prst="rect">
            <a:avLst/>
          </a:prstGeom>
          <a:noFill/>
        </p:spPr>
        <p:txBody>
          <a:bodyPr wrap="square" rtlCol="0">
            <a:spAutoFit/>
          </a:bodyPr>
          <a:lstStyle/>
          <a:p>
            <a:pPr algn="ctr"/>
            <a:r>
              <a:rPr lang="en-US" sz="1867">
                <a:solidFill>
                  <a:schemeClr val="bg1"/>
                </a:solidFill>
                <a:latin typeface="Trebuchet MS" panose="020B0703020202090204" pitchFamily="34" charset="0"/>
              </a:rPr>
              <a:t>Backbone of our Data Center Operations​</a:t>
            </a:r>
          </a:p>
        </p:txBody>
      </p:sp>
      <p:graphicFrame>
        <p:nvGraphicFramePr>
          <p:cNvPr id="66" name="Diagram 65">
            <a:extLst>
              <a:ext uri="{FF2B5EF4-FFF2-40B4-BE49-F238E27FC236}">
                <a16:creationId xmlns:a16="http://schemas.microsoft.com/office/drawing/2014/main" id="{E011D4C7-E203-593F-0CEB-4C5B767EB4EA}"/>
              </a:ext>
            </a:extLst>
          </p:cNvPr>
          <p:cNvGraphicFramePr/>
          <p:nvPr/>
        </p:nvGraphicFramePr>
        <p:xfrm>
          <a:off x="431801" y="1847296"/>
          <a:ext cx="5425017" cy="35214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7771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7DF4F-430E-C80A-832D-FECC97791794}"/>
            </a:ext>
          </a:extLst>
        </p:cNvPr>
        <p:cNvGrpSpPr/>
        <p:nvPr/>
      </p:nvGrpSpPr>
      <p:grpSpPr>
        <a:xfrm>
          <a:off x="0" y="0"/>
          <a:ext cx="0" cy="0"/>
          <a:chOff x="0" y="0"/>
          <a:chExt cx="0" cy="0"/>
        </a:xfrm>
      </p:grpSpPr>
      <p:sp>
        <p:nvSpPr>
          <p:cNvPr id="38" name="Rectangle 37">
            <a:extLst>
              <a:ext uri="{FF2B5EF4-FFF2-40B4-BE49-F238E27FC236}">
                <a16:creationId xmlns:a16="http://schemas.microsoft.com/office/drawing/2014/main" id="{A8787793-DBB0-D63E-240A-0B17DD0ABFF5}"/>
              </a:ext>
            </a:extLst>
          </p:cNvPr>
          <p:cNvSpPr/>
          <p:nvPr/>
        </p:nvSpPr>
        <p:spPr>
          <a:xfrm>
            <a:off x="4199212" y="3813175"/>
            <a:ext cx="3788984" cy="2496608"/>
          </a:xfrm>
          <a:prstGeom prst="rect">
            <a:avLst/>
          </a:prstGeom>
          <a:solidFill>
            <a:srgbClr val="00B0F0">
              <a:alpha val="2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Rectangle 38">
            <a:extLst>
              <a:ext uri="{FF2B5EF4-FFF2-40B4-BE49-F238E27FC236}">
                <a16:creationId xmlns:a16="http://schemas.microsoft.com/office/drawing/2014/main" id="{E4ADD96E-8DA8-32E0-2915-63A2318B22B1}"/>
              </a:ext>
            </a:extLst>
          </p:cNvPr>
          <p:cNvSpPr/>
          <p:nvPr/>
        </p:nvSpPr>
        <p:spPr>
          <a:xfrm>
            <a:off x="7979707" y="1316567"/>
            <a:ext cx="3788984" cy="2496608"/>
          </a:xfrm>
          <a:prstGeom prst="rect">
            <a:avLst/>
          </a:prstGeom>
          <a:solidFill>
            <a:srgbClr val="00B0F0">
              <a:alpha val="2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7" name="Rectangle 36">
            <a:extLst>
              <a:ext uri="{FF2B5EF4-FFF2-40B4-BE49-F238E27FC236}">
                <a16:creationId xmlns:a16="http://schemas.microsoft.com/office/drawing/2014/main" id="{2460A572-3CB6-7776-53AB-102D22072925}"/>
              </a:ext>
            </a:extLst>
          </p:cNvPr>
          <p:cNvSpPr/>
          <p:nvPr/>
        </p:nvSpPr>
        <p:spPr>
          <a:xfrm>
            <a:off x="431800" y="1316567"/>
            <a:ext cx="3788984" cy="2496608"/>
          </a:xfrm>
          <a:prstGeom prst="rect">
            <a:avLst/>
          </a:prstGeom>
          <a:solidFill>
            <a:srgbClr val="00B0F0">
              <a:alpha val="2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a:extLst>
              <a:ext uri="{FF2B5EF4-FFF2-40B4-BE49-F238E27FC236}">
                <a16:creationId xmlns:a16="http://schemas.microsoft.com/office/drawing/2014/main" id="{E71678FE-52E1-8055-B01F-71769A99A529}"/>
              </a:ext>
            </a:extLst>
          </p:cNvPr>
          <p:cNvSpPr>
            <a:spLocks noGrp="1"/>
          </p:cNvSpPr>
          <p:nvPr>
            <p:ph type="title"/>
          </p:nvPr>
        </p:nvSpPr>
        <p:spPr>
          <a:xfrm>
            <a:off x="432000" y="307714"/>
            <a:ext cx="11328200" cy="502756"/>
          </a:xfrm>
        </p:spPr>
        <p:txBody>
          <a:bodyPr/>
          <a:lstStyle/>
          <a:p>
            <a:r>
              <a:rPr lang="en-US"/>
              <a:t>Operational excellence </a:t>
            </a:r>
          </a:p>
        </p:txBody>
      </p:sp>
      <p:cxnSp>
        <p:nvCxnSpPr>
          <p:cNvPr id="5" name="Straight Connector 4">
            <a:extLst>
              <a:ext uri="{FF2B5EF4-FFF2-40B4-BE49-F238E27FC236}">
                <a16:creationId xmlns:a16="http://schemas.microsoft.com/office/drawing/2014/main" id="{7E701D45-AC69-240D-6695-1BE7F8C76A5C}"/>
              </a:ext>
            </a:extLst>
          </p:cNvPr>
          <p:cNvCxnSpPr/>
          <p:nvPr/>
        </p:nvCxnSpPr>
        <p:spPr>
          <a:xfrm>
            <a:off x="4208067" y="1316569"/>
            <a:ext cx="0" cy="4993217"/>
          </a:xfrm>
          <a:prstGeom prst="line">
            <a:avLst/>
          </a:prstGeom>
          <a:ln>
            <a:solidFill>
              <a:schemeClr val="accent1">
                <a:lumMod val="75000"/>
              </a:schemeClr>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198BE2-5016-D620-CCD4-35F695DF02A1}"/>
              </a:ext>
            </a:extLst>
          </p:cNvPr>
          <p:cNvCxnSpPr/>
          <p:nvPr/>
        </p:nvCxnSpPr>
        <p:spPr>
          <a:xfrm>
            <a:off x="7984133" y="1316569"/>
            <a:ext cx="0" cy="4993217"/>
          </a:xfrm>
          <a:prstGeom prst="line">
            <a:avLst/>
          </a:prstGeom>
          <a:ln>
            <a:solidFill>
              <a:schemeClr val="accent1">
                <a:lumMod val="75000"/>
              </a:schemeClr>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EF4E99A-651F-FED2-2D5B-4AE5B3B6FA55}"/>
              </a:ext>
            </a:extLst>
          </p:cNvPr>
          <p:cNvCxnSpPr>
            <a:cxnSpLocks/>
          </p:cNvCxnSpPr>
          <p:nvPr/>
        </p:nvCxnSpPr>
        <p:spPr>
          <a:xfrm>
            <a:off x="432000" y="3813175"/>
            <a:ext cx="11328200" cy="0"/>
          </a:xfrm>
          <a:prstGeom prst="line">
            <a:avLst/>
          </a:prstGeom>
          <a:ln>
            <a:solidFill>
              <a:schemeClr val="accent1">
                <a:lumMod val="75000"/>
              </a:schemeClr>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73DF985-EA9B-4EB8-41CF-54B21830A4C4}"/>
              </a:ext>
            </a:extLst>
          </p:cNvPr>
          <p:cNvSpPr txBox="1"/>
          <p:nvPr/>
        </p:nvSpPr>
        <p:spPr>
          <a:xfrm>
            <a:off x="711851" y="2110892"/>
            <a:ext cx="3241823" cy="666977"/>
          </a:xfrm>
          <a:prstGeom prst="rect">
            <a:avLst/>
          </a:prstGeom>
          <a:noFill/>
        </p:spPr>
        <p:txBody>
          <a:bodyPr wrap="square" rtlCol="0">
            <a:spAutoFit/>
          </a:bodyPr>
          <a:lstStyle>
            <a:defPPr>
              <a:defRPr lang="en-US"/>
            </a:defPPr>
            <a:lvl1pPr>
              <a:defRPr sz="1200" b="1">
                <a:solidFill>
                  <a:srgbClr val="BED730"/>
                </a:solidFill>
                <a:latin typeface="Trebuchet MS"/>
              </a:defRPr>
            </a:lvl1pPr>
          </a:lstStyle>
          <a:p>
            <a:pPr algn="ctr"/>
            <a:r>
              <a:rPr lang="en-US" sz="1867"/>
              <a:t>Zero </a:t>
            </a:r>
          </a:p>
          <a:p>
            <a:pPr algn="ctr"/>
            <a:r>
              <a:rPr lang="en-US" sz="1867">
                <a:solidFill>
                  <a:schemeClr val="bg1"/>
                </a:solidFill>
              </a:rPr>
              <a:t>Availability Incidents</a:t>
            </a:r>
          </a:p>
        </p:txBody>
      </p:sp>
      <p:sp>
        <p:nvSpPr>
          <p:cNvPr id="17" name="TextBox 16">
            <a:extLst>
              <a:ext uri="{FF2B5EF4-FFF2-40B4-BE49-F238E27FC236}">
                <a16:creationId xmlns:a16="http://schemas.microsoft.com/office/drawing/2014/main" id="{967F5F56-100A-FD0F-0A0A-07251D6E9C4F}"/>
              </a:ext>
            </a:extLst>
          </p:cNvPr>
          <p:cNvSpPr txBox="1"/>
          <p:nvPr/>
        </p:nvSpPr>
        <p:spPr>
          <a:xfrm>
            <a:off x="711853" y="2808519"/>
            <a:ext cx="3241839" cy="738664"/>
          </a:xfrm>
          <a:prstGeom prst="rect">
            <a:avLst/>
          </a:prstGeom>
          <a:noFill/>
        </p:spPr>
        <p:txBody>
          <a:bodyPr wrap="square" rtlCol="0">
            <a:spAutoFit/>
          </a:bodyPr>
          <a:lstStyle/>
          <a:p>
            <a:pPr algn="ctr"/>
            <a:r>
              <a:rPr lang="en-US" sz="1400">
                <a:solidFill>
                  <a:schemeClr val="bg1">
                    <a:lumMod val="85000"/>
                  </a:schemeClr>
                </a:solidFill>
              </a:rPr>
              <a:t>Enhance infrastructure with automated failover systems to ensure uninterrupted operations.</a:t>
            </a:r>
            <a:endParaRPr lang="en-IN" sz="1400">
              <a:solidFill>
                <a:schemeClr val="bg1">
                  <a:lumMod val="85000"/>
                </a:schemeClr>
              </a:solidFill>
            </a:endParaRPr>
          </a:p>
        </p:txBody>
      </p:sp>
      <p:sp>
        <p:nvSpPr>
          <p:cNvPr id="18" name="TextBox 17">
            <a:extLst>
              <a:ext uri="{FF2B5EF4-FFF2-40B4-BE49-F238E27FC236}">
                <a16:creationId xmlns:a16="http://schemas.microsoft.com/office/drawing/2014/main" id="{CCFCC569-1C0E-4F8F-4699-FB6A7F820436}"/>
              </a:ext>
            </a:extLst>
          </p:cNvPr>
          <p:cNvSpPr txBox="1"/>
          <p:nvPr/>
        </p:nvSpPr>
        <p:spPr>
          <a:xfrm>
            <a:off x="4475182" y="2110892"/>
            <a:ext cx="3241823" cy="666977"/>
          </a:xfrm>
          <a:prstGeom prst="rect">
            <a:avLst/>
          </a:prstGeom>
          <a:noFill/>
        </p:spPr>
        <p:txBody>
          <a:bodyPr wrap="square" rtlCol="0">
            <a:spAutoFit/>
          </a:bodyPr>
          <a:lstStyle>
            <a:defPPr>
              <a:defRPr lang="en-US"/>
            </a:defPPr>
            <a:lvl1pPr algn="ctr">
              <a:defRPr sz="1400" b="1">
                <a:solidFill>
                  <a:srgbClr val="BED730"/>
                </a:solidFill>
                <a:latin typeface="Trebuchet MS"/>
              </a:defRPr>
            </a:lvl1pPr>
          </a:lstStyle>
          <a:p>
            <a:r>
              <a:rPr lang="en-US" sz="1867"/>
              <a:t>Zero </a:t>
            </a:r>
          </a:p>
          <a:p>
            <a:r>
              <a:rPr lang="en-US" sz="1867">
                <a:solidFill>
                  <a:schemeClr val="bg1"/>
                </a:solidFill>
              </a:rPr>
              <a:t>Redundancy Incidents</a:t>
            </a:r>
          </a:p>
        </p:txBody>
      </p:sp>
      <p:sp>
        <p:nvSpPr>
          <p:cNvPr id="19" name="TextBox 18">
            <a:extLst>
              <a:ext uri="{FF2B5EF4-FFF2-40B4-BE49-F238E27FC236}">
                <a16:creationId xmlns:a16="http://schemas.microsoft.com/office/drawing/2014/main" id="{5C7CC07D-76B9-579F-09D6-4A0658AEEE08}"/>
              </a:ext>
            </a:extLst>
          </p:cNvPr>
          <p:cNvSpPr txBox="1"/>
          <p:nvPr/>
        </p:nvSpPr>
        <p:spPr>
          <a:xfrm>
            <a:off x="4536655" y="2808519"/>
            <a:ext cx="3118693" cy="738664"/>
          </a:xfrm>
          <a:prstGeom prst="rect">
            <a:avLst/>
          </a:prstGeom>
          <a:noFill/>
        </p:spPr>
        <p:txBody>
          <a:bodyPr wrap="square" rtlCol="0">
            <a:spAutoFit/>
          </a:bodyPr>
          <a:lstStyle>
            <a:defPPr>
              <a:defRPr lang="en-US"/>
            </a:defPPr>
            <a:lvl1pPr algn="ctr">
              <a:defRPr sz="1050">
                <a:solidFill>
                  <a:schemeClr val="bg1">
                    <a:lumMod val="85000"/>
                  </a:schemeClr>
                </a:solidFill>
              </a:defRPr>
            </a:lvl1pPr>
          </a:lstStyle>
          <a:p>
            <a:r>
              <a:rPr lang="en-US" sz="1400"/>
              <a:t>Penalty-proof SLAs by proactively testing and documenting redundancy systems.</a:t>
            </a:r>
          </a:p>
        </p:txBody>
      </p:sp>
      <p:sp>
        <p:nvSpPr>
          <p:cNvPr id="20" name="TextBox 19">
            <a:extLst>
              <a:ext uri="{FF2B5EF4-FFF2-40B4-BE49-F238E27FC236}">
                <a16:creationId xmlns:a16="http://schemas.microsoft.com/office/drawing/2014/main" id="{601D6FA2-5B05-FB95-E8CA-9F4C7490813B}"/>
              </a:ext>
            </a:extLst>
          </p:cNvPr>
          <p:cNvSpPr txBox="1"/>
          <p:nvPr/>
        </p:nvSpPr>
        <p:spPr>
          <a:xfrm>
            <a:off x="8251249" y="2110894"/>
            <a:ext cx="3241823" cy="666977"/>
          </a:xfrm>
          <a:prstGeom prst="rect">
            <a:avLst/>
          </a:prstGeom>
          <a:noFill/>
        </p:spPr>
        <p:txBody>
          <a:bodyPr wrap="square" rtlCol="0">
            <a:spAutoFit/>
          </a:bodyPr>
          <a:lstStyle>
            <a:defPPr>
              <a:defRPr lang="en-US"/>
            </a:defPPr>
            <a:lvl1pPr algn="ctr">
              <a:defRPr sz="1400" b="1">
                <a:solidFill>
                  <a:srgbClr val="BED730"/>
                </a:solidFill>
                <a:latin typeface="Trebuchet MS"/>
              </a:defRPr>
            </a:lvl1pPr>
          </a:lstStyle>
          <a:p>
            <a:r>
              <a:rPr lang="en-US" sz="1867"/>
              <a:t>Zero </a:t>
            </a:r>
          </a:p>
          <a:p>
            <a:r>
              <a:rPr lang="en-US" sz="1867">
                <a:solidFill>
                  <a:schemeClr val="bg1"/>
                </a:solidFill>
              </a:rPr>
              <a:t>Security Incidents</a:t>
            </a:r>
          </a:p>
        </p:txBody>
      </p:sp>
      <p:sp>
        <p:nvSpPr>
          <p:cNvPr id="21" name="TextBox 20">
            <a:extLst>
              <a:ext uri="{FF2B5EF4-FFF2-40B4-BE49-F238E27FC236}">
                <a16:creationId xmlns:a16="http://schemas.microsoft.com/office/drawing/2014/main" id="{AD77E52E-8BC7-307A-580F-BEFD94BBCE24}"/>
              </a:ext>
            </a:extLst>
          </p:cNvPr>
          <p:cNvSpPr txBox="1"/>
          <p:nvPr/>
        </p:nvSpPr>
        <p:spPr>
          <a:xfrm>
            <a:off x="8251250" y="2808519"/>
            <a:ext cx="3241839" cy="738664"/>
          </a:xfrm>
          <a:prstGeom prst="rect">
            <a:avLst/>
          </a:prstGeom>
          <a:noFill/>
        </p:spPr>
        <p:txBody>
          <a:bodyPr wrap="square" rtlCol="0">
            <a:spAutoFit/>
          </a:bodyPr>
          <a:lstStyle>
            <a:defPPr>
              <a:defRPr lang="en-US"/>
            </a:defPPr>
            <a:lvl1pPr algn="ctr">
              <a:defRPr sz="1050">
                <a:solidFill>
                  <a:schemeClr val="bg1">
                    <a:lumMod val="85000"/>
                  </a:schemeClr>
                </a:solidFill>
              </a:defRPr>
            </a:lvl1pPr>
          </a:lstStyle>
          <a:p>
            <a:r>
              <a:rPr lang="en-US" sz="1400"/>
              <a:t>AI-driven anomaly detection to monitor cyber and physical security in real-time.</a:t>
            </a:r>
          </a:p>
        </p:txBody>
      </p:sp>
      <p:sp>
        <p:nvSpPr>
          <p:cNvPr id="22" name="TextBox 21">
            <a:extLst>
              <a:ext uri="{FF2B5EF4-FFF2-40B4-BE49-F238E27FC236}">
                <a16:creationId xmlns:a16="http://schemas.microsoft.com/office/drawing/2014/main" id="{E7AB4AE9-109C-819A-7535-7B77702D3826}"/>
              </a:ext>
            </a:extLst>
          </p:cNvPr>
          <p:cNvSpPr txBox="1"/>
          <p:nvPr/>
        </p:nvSpPr>
        <p:spPr>
          <a:xfrm>
            <a:off x="711851" y="4505751"/>
            <a:ext cx="3241823" cy="666977"/>
          </a:xfrm>
          <a:prstGeom prst="rect">
            <a:avLst/>
          </a:prstGeom>
          <a:noFill/>
        </p:spPr>
        <p:txBody>
          <a:bodyPr wrap="square" rtlCol="0">
            <a:spAutoFit/>
          </a:bodyPr>
          <a:lstStyle>
            <a:defPPr>
              <a:defRPr lang="en-US"/>
            </a:defPPr>
            <a:lvl1pPr algn="ctr">
              <a:defRPr sz="1400" b="1">
                <a:solidFill>
                  <a:srgbClr val="BED730"/>
                </a:solidFill>
                <a:latin typeface="Trebuchet MS"/>
              </a:defRPr>
            </a:lvl1pPr>
          </a:lstStyle>
          <a:p>
            <a:r>
              <a:rPr lang="en-US" sz="1867"/>
              <a:t>Zero </a:t>
            </a:r>
          </a:p>
          <a:p>
            <a:r>
              <a:rPr lang="en-US" sz="1867">
                <a:solidFill>
                  <a:schemeClr val="bg1"/>
                </a:solidFill>
              </a:rPr>
              <a:t>Safety Incidents</a:t>
            </a:r>
          </a:p>
        </p:txBody>
      </p:sp>
      <p:sp>
        <p:nvSpPr>
          <p:cNvPr id="23" name="TextBox 22">
            <a:extLst>
              <a:ext uri="{FF2B5EF4-FFF2-40B4-BE49-F238E27FC236}">
                <a16:creationId xmlns:a16="http://schemas.microsoft.com/office/drawing/2014/main" id="{B6322B95-4A3C-EF8E-9617-6F74CD2D97F3}"/>
              </a:ext>
            </a:extLst>
          </p:cNvPr>
          <p:cNvSpPr txBox="1"/>
          <p:nvPr/>
        </p:nvSpPr>
        <p:spPr>
          <a:xfrm>
            <a:off x="711853" y="5203378"/>
            <a:ext cx="3241839" cy="523220"/>
          </a:xfrm>
          <a:prstGeom prst="rect">
            <a:avLst/>
          </a:prstGeom>
          <a:noFill/>
        </p:spPr>
        <p:txBody>
          <a:bodyPr wrap="square" rtlCol="0">
            <a:spAutoFit/>
          </a:bodyPr>
          <a:lstStyle>
            <a:defPPr>
              <a:defRPr lang="en-US"/>
            </a:defPPr>
            <a:lvl1pPr algn="ctr">
              <a:defRPr sz="1050">
                <a:solidFill>
                  <a:schemeClr val="bg1">
                    <a:lumMod val="85000"/>
                  </a:schemeClr>
                </a:solidFill>
              </a:defRPr>
            </a:lvl1pPr>
          </a:lstStyle>
          <a:p>
            <a:pPr marL="0" lvl="1" algn="ctr"/>
            <a:r>
              <a:rPr lang="en-IN" sz="1400">
                <a:solidFill>
                  <a:schemeClr val="bg1">
                    <a:lumMod val="85000"/>
                  </a:schemeClr>
                </a:solidFill>
              </a:rPr>
              <a:t>Transparent safety dashboard to track incident-free days and improvements.</a:t>
            </a:r>
          </a:p>
        </p:txBody>
      </p:sp>
      <p:pic>
        <p:nvPicPr>
          <p:cNvPr id="31" name="Picture 30" descr="A blue circle with a check mark in the center&#10;&#10;Description automatically generated">
            <a:extLst>
              <a:ext uri="{FF2B5EF4-FFF2-40B4-BE49-F238E27FC236}">
                <a16:creationId xmlns:a16="http://schemas.microsoft.com/office/drawing/2014/main" id="{5C816BB9-F549-49EE-F857-56FD38B7E4BA}"/>
              </a:ext>
            </a:extLst>
          </p:cNvPr>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2080033" y="1528988"/>
            <a:ext cx="480000" cy="480000"/>
          </a:xfrm>
          <a:prstGeom prst="rect">
            <a:avLst/>
          </a:prstGeom>
        </p:spPr>
      </p:pic>
      <p:pic>
        <p:nvPicPr>
          <p:cNvPr id="32" name="Picture 31">
            <a:extLst>
              <a:ext uri="{FF2B5EF4-FFF2-40B4-BE49-F238E27FC236}">
                <a16:creationId xmlns:a16="http://schemas.microsoft.com/office/drawing/2014/main" id="{0DE9A334-8E01-09C0-934E-0F043DDBC8D1}"/>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rcRect/>
          <a:stretch/>
        </p:blipFill>
        <p:spPr>
          <a:xfrm>
            <a:off x="5870637" y="1528988"/>
            <a:ext cx="480000" cy="480000"/>
          </a:xfrm>
          <a:prstGeom prst="rect">
            <a:avLst/>
          </a:prstGeom>
        </p:spPr>
      </p:pic>
      <p:pic>
        <p:nvPicPr>
          <p:cNvPr id="33" name="Picture 32">
            <a:extLst>
              <a:ext uri="{FF2B5EF4-FFF2-40B4-BE49-F238E27FC236}">
                <a16:creationId xmlns:a16="http://schemas.microsoft.com/office/drawing/2014/main" id="{27A72CEC-2FB1-BE32-0EC0-CBA0EA83F49A}"/>
              </a:ext>
            </a:extLst>
          </p:cNvPr>
          <p:cNvPicPr>
            <a:picLocks noChangeAspect="1"/>
          </p:cNvPicPr>
          <p:nvPr/>
        </p:nvPicPr>
        <p:blipFill>
          <a:blip r:embed="rId4" cstate="print">
            <a:lum bright="70000" contrast="-70000"/>
            <a:extLst>
              <a:ext uri="{28A0092B-C50C-407E-A947-70E740481C1C}">
                <a14:useLocalDpi xmlns:a14="http://schemas.microsoft.com/office/drawing/2010/main" val="0"/>
              </a:ext>
            </a:extLst>
          </a:blip>
          <a:srcRect/>
          <a:stretch/>
        </p:blipFill>
        <p:spPr>
          <a:xfrm>
            <a:off x="9627991" y="1528988"/>
            <a:ext cx="480000" cy="480000"/>
          </a:xfrm>
          <a:prstGeom prst="rect">
            <a:avLst/>
          </a:prstGeom>
        </p:spPr>
      </p:pic>
      <p:pic>
        <p:nvPicPr>
          <p:cNvPr id="34" name="Picture 33">
            <a:extLst>
              <a:ext uri="{FF2B5EF4-FFF2-40B4-BE49-F238E27FC236}">
                <a16:creationId xmlns:a16="http://schemas.microsoft.com/office/drawing/2014/main" id="{A33AAF25-13BD-6C27-EDC8-21E3554AEA9B}"/>
              </a:ext>
            </a:extLst>
          </p:cNvPr>
          <p:cNvPicPr>
            <a:picLocks noChangeAspect="1"/>
          </p:cNvPicPr>
          <p:nvPr/>
        </p:nvPicPr>
        <p:blipFill>
          <a:blip r:embed="rId5" cstate="print">
            <a:lum bright="70000" contrast="-70000"/>
            <a:extLst>
              <a:ext uri="{28A0092B-C50C-407E-A947-70E740481C1C}">
                <a14:useLocalDpi xmlns:a14="http://schemas.microsoft.com/office/drawing/2010/main" val="0"/>
              </a:ext>
            </a:extLst>
          </a:blip>
          <a:srcRect/>
          <a:stretch/>
        </p:blipFill>
        <p:spPr>
          <a:xfrm>
            <a:off x="2080033" y="4025509"/>
            <a:ext cx="480000" cy="480000"/>
          </a:xfrm>
          <a:prstGeom prst="rect">
            <a:avLst/>
          </a:prstGeom>
        </p:spPr>
      </p:pic>
      <p:grpSp>
        <p:nvGrpSpPr>
          <p:cNvPr id="7" name="Group 6">
            <a:extLst>
              <a:ext uri="{FF2B5EF4-FFF2-40B4-BE49-F238E27FC236}">
                <a16:creationId xmlns:a16="http://schemas.microsoft.com/office/drawing/2014/main" id="{98E94A2D-4EF7-75F4-0BFB-E7673145751D}"/>
              </a:ext>
            </a:extLst>
          </p:cNvPr>
          <p:cNvGrpSpPr/>
          <p:nvPr/>
        </p:nvGrpSpPr>
        <p:grpSpPr>
          <a:xfrm>
            <a:off x="4487897" y="3963590"/>
            <a:ext cx="3241840" cy="2193896"/>
            <a:chOff x="6188435" y="2972690"/>
            <a:chExt cx="2431380" cy="1645422"/>
          </a:xfrm>
        </p:grpSpPr>
        <p:sp>
          <p:nvSpPr>
            <p:cNvPr id="26" name="TextBox 25">
              <a:extLst>
                <a:ext uri="{FF2B5EF4-FFF2-40B4-BE49-F238E27FC236}">
                  <a16:creationId xmlns:a16="http://schemas.microsoft.com/office/drawing/2014/main" id="{659E6A81-0537-2B67-29D6-1DBC3BAC5AD8}"/>
                </a:ext>
              </a:extLst>
            </p:cNvPr>
            <p:cNvSpPr txBox="1"/>
            <p:nvPr/>
          </p:nvSpPr>
          <p:spPr>
            <a:xfrm>
              <a:off x="6188435" y="3379312"/>
              <a:ext cx="2431367" cy="500233"/>
            </a:xfrm>
            <a:prstGeom prst="rect">
              <a:avLst/>
            </a:prstGeom>
            <a:noFill/>
          </p:spPr>
          <p:txBody>
            <a:bodyPr wrap="square" rtlCol="0">
              <a:spAutoFit/>
            </a:bodyPr>
            <a:lstStyle>
              <a:defPPr>
                <a:defRPr lang="en-US"/>
              </a:defPPr>
              <a:lvl1pPr algn="ctr">
                <a:defRPr sz="1400" b="1">
                  <a:solidFill>
                    <a:srgbClr val="BED730"/>
                  </a:solidFill>
                  <a:latin typeface="Trebuchet MS"/>
                </a:defRPr>
              </a:lvl1pPr>
            </a:lstStyle>
            <a:p>
              <a:r>
                <a:rPr lang="en-US" sz="1867"/>
                <a:t>Zero </a:t>
              </a:r>
            </a:p>
            <a:p>
              <a:r>
                <a:rPr lang="en-US" sz="1867">
                  <a:solidFill>
                    <a:schemeClr val="bg1"/>
                  </a:solidFill>
                </a:rPr>
                <a:t>Carbon Footprint</a:t>
              </a:r>
            </a:p>
          </p:txBody>
        </p:sp>
        <p:sp>
          <p:nvSpPr>
            <p:cNvPr id="27" name="TextBox 26">
              <a:extLst>
                <a:ext uri="{FF2B5EF4-FFF2-40B4-BE49-F238E27FC236}">
                  <a16:creationId xmlns:a16="http://schemas.microsoft.com/office/drawing/2014/main" id="{3481F729-578D-1D08-20D0-9957BC034283}"/>
                </a:ext>
              </a:extLst>
            </p:cNvPr>
            <p:cNvSpPr txBox="1"/>
            <p:nvPr/>
          </p:nvSpPr>
          <p:spPr>
            <a:xfrm>
              <a:off x="6188436" y="3902532"/>
              <a:ext cx="2431379" cy="715580"/>
            </a:xfrm>
            <a:prstGeom prst="rect">
              <a:avLst/>
            </a:prstGeom>
            <a:noFill/>
          </p:spPr>
          <p:txBody>
            <a:bodyPr wrap="square" rtlCol="0">
              <a:spAutoFit/>
            </a:bodyPr>
            <a:lstStyle>
              <a:defPPr>
                <a:defRPr lang="en-US"/>
              </a:defPPr>
              <a:lvl1pPr algn="ctr">
                <a:defRPr sz="1050">
                  <a:solidFill>
                    <a:schemeClr val="bg1">
                      <a:lumMod val="85000"/>
                    </a:schemeClr>
                  </a:solidFill>
                </a:defRPr>
              </a:lvl1pPr>
            </a:lstStyle>
            <a:p>
              <a:r>
                <a:rPr lang="en-US" sz="1400"/>
                <a:t>RE 100 (carbon neutral by 2030), Contracted 231 MW green power, ASHRAE, IGBC, carbon abetment policy, low PUE/WUE.</a:t>
              </a:r>
            </a:p>
          </p:txBody>
        </p:sp>
        <p:pic>
          <p:nvPicPr>
            <p:cNvPr id="36" name="Picture 35">
              <a:extLst>
                <a:ext uri="{FF2B5EF4-FFF2-40B4-BE49-F238E27FC236}">
                  <a16:creationId xmlns:a16="http://schemas.microsoft.com/office/drawing/2014/main" id="{CD745969-2D2D-A62F-C219-DDC06594F5ED}"/>
                </a:ext>
              </a:extLst>
            </p:cNvPr>
            <p:cNvPicPr>
              <a:picLocks noChangeAspect="1"/>
            </p:cNvPicPr>
            <p:nvPr/>
          </p:nvPicPr>
          <p:blipFill>
            <a:blip r:embed="rId6" cstate="print">
              <a:lum bright="70000" contrast="-70000"/>
              <a:extLst>
                <a:ext uri="{28A0092B-C50C-407E-A947-70E740481C1C}">
                  <a14:useLocalDpi xmlns:a14="http://schemas.microsoft.com/office/drawing/2010/main" val="0"/>
                </a:ext>
              </a:extLst>
            </a:blip>
            <a:srcRect/>
            <a:stretch/>
          </p:blipFill>
          <p:spPr>
            <a:xfrm>
              <a:off x="7170125" y="2972690"/>
              <a:ext cx="468000" cy="468000"/>
            </a:xfrm>
            <a:prstGeom prst="rect">
              <a:avLst/>
            </a:prstGeom>
          </p:spPr>
        </p:pic>
      </p:grpSp>
      <p:grpSp>
        <p:nvGrpSpPr>
          <p:cNvPr id="8" name="Group 7">
            <a:extLst>
              <a:ext uri="{FF2B5EF4-FFF2-40B4-BE49-F238E27FC236}">
                <a16:creationId xmlns:a16="http://schemas.microsoft.com/office/drawing/2014/main" id="{F7063A97-41D6-5226-C610-718546DDBD8B}"/>
              </a:ext>
            </a:extLst>
          </p:cNvPr>
          <p:cNvGrpSpPr/>
          <p:nvPr/>
        </p:nvGrpSpPr>
        <p:grpSpPr>
          <a:xfrm>
            <a:off x="8233719" y="4025511"/>
            <a:ext cx="3241840" cy="2131974"/>
            <a:chOff x="3356385" y="3019132"/>
            <a:chExt cx="2431380" cy="1598980"/>
          </a:xfrm>
        </p:grpSpPr>
        <p:sp>
          <p:nvSpPr>
            <p:cNvPr id="9" name="TextBox 8">
              <a:extLst>
                <a:ext uri="{FF2B5EF4-FFF2-40B4-BE49-F238E27FC236}">
                  <a16:creationId xmlns:a16="http://schemas.microsoft.com/office/drawing/2014/main" id="{A34115E9-15C6-9584-B1F7-1E28C3629573}"/>
                </a:ext>
              </a:extLst>
            </p:cNvPr>
            <p:cNvSpPr txBox="1"/>
            <p:nvPr/>
          </p:nvSpPr>
          <p:spPr>
            <a:xfrm>
              <a:off x="3356385" y="3379312"/>
              <a:ext cx="2431367" cy="500233"/>
            </a:xfrm>
            <a:prstGeom prst="rect">
              <a:avLst/>
            </a:prstGeom>
            <a:noFill/>
          </p:spPr>
          <p:txBody>
            <a:bodyPr wrap="square" rtlCol="0">
              <a:spAutoFit/>
            </a:bodyPr>
            <a:lstStyle>
              <a:defPPr>
                <a:defRPr lang="en-US"/>
              </a:defPPr>
              <a:lvl1pPr algn="ctr">
                <a:defRPr sz="1400" b="1">
                  <a:solidFill>
                    <a:srgbClr val="BED730"/>
                  </a:solidFill>
                  <a:latin typeface="Trebuchet MS"/>
                </a:defRPr>
              </a:lvl1pPr>
            </a:lstStyle>
            <a:p>
              <a:r>
                <a:rPr lang="en-US" sz="1867"/>
                <a:t>Zero </a:t>
              </a:r>
            </a:p>
            <a:p>
              <a:r>
                <a:rPr lang="en-US" sz="1867">
                  <a:solidFill>
                    <a:schemeClr val="bg1"/>
                  </a:solidFill>
                </a:rPr>
                <a:t>Defects</a:t>
              </a:r>
            </a:p>
          </p:txBody>
        </p:sp>
        <p:sp>
          <p:nvSpPr>
            <p:cNvPr id="10" name="TextBox 9">
              <a:extLst>
                <a:ext uri="{FF2B5EF4-FFF2-40B4-BE49-F238E27FC236}">
                  <a16:creationId xmlns:a16="http://schemas.microsoft.com/office/drawing/2014/main" id="{86A88A94-0068-6562-4BFA-EF6CE5A26BCD}"/>
                </a:ext>
              </a:extLst>
            </p:cNvPr>
            <p:cNvSpPr txBox="1"/>
            <p:nvPr/>
          </p:nvSpPr>
          <p:spPr>
            <a:xfrm>
              <a:off x="3356386" y="3902532"/>
              <a:ext cx="2431379" cy="715580"/>
            </a:xfrm>
            <a:prstGeom prst="rect">
              <a:avLst/>
            </a:prstGeom>
            <a:noFill/>
          </p:spPr>
          <p:txBody>
            <a:bodyPr wrap="square" rtlCol="0">
              <a:spAutoFit/>
            </a:bodyPr>
            <a:lstStyle>
              <a:defPPr>
                <a:defRPr lang="en-US"/>
              </a:defPPr>
              <a:lvl1pPr algn="ctr">
                <a:defRPr sz="1050">
                  <a:solidFill>
                    <a:schemeClr val="bg1">
                      <a:lumMod val="85000"/>
                    </a:schemeClr>
                  </a:solidFill>
                </a:defRPr>
              </a:lvl1pPr>
            </a:lstStyle>
            <a:p>
              <a:r>
                <a:rPr lang="en-US" sz="1400"/>
                <a:t>Real time visibility &amp; measurability across operations, predictive maintenance, cross-functional quality audit team.</a:t>
              </a:r>
            </a:p>
          </p:txBody>
        </p:sp>
        <p:pic>
          <p:nvPicPr>
            <p:cNvPr id="11" name="Picture 10">
              <a:extLst>
                <a:ext uri="{FF2B5EF4-FFF2-40B4-BE49-F238E27FC236}">
                  <a16:creationId xmlns:a16="http://schemas.microsoft.com/office/drawing/2014/main" id="{8964E3D6-757B-7BF2-55C7-4235E772DFC0}"/>
                </a:ext>
              </a:extLst>
            </p:cNvPr>
            <p:cNvPicPr>
              <a:picLocks noChangeAspect="1"/>
            </p:cNvPicPr>
            <p:nvPr/>
          </p:nvPicPr>
          <p:blipFill>
            <a:blip r:embed="rId7" cstate="print">
              <a:lum bright="70000" contrast="-70000"/>
              <a:extLst>
                <a:ext uri="{28A0092B-C50C-407E-A947-70E740481C1C}">
                  <a14:useLocalDpi xmlns:a14="http://schemas.microsoft.com/office/drawing/2010/main" val="0"/>
                </a:ext>
              </a:extLst>
            </a:blip>
            <a:srcRect/>
            <a:stretch/>
          </p:blipFill>
          <p:spPr>
            <a:xfrm>
              <a:off x="4402978" y="3019132"/>
              <a:ext cx="360000" cy="360000"/>
            </a:xfrm>
            <a:prstGeom prst="rect">
              <a:avLst/>
            </a:prstGeom>
          </p:spPr>
        </p:pic>
      </p:grpSp>
    </p:spTree>
    <p:extLst>
      <p:ext uri="{BB962C8B-B14F-4D97-AF65-F5344CB8AC3E}">
        <p14:creationId xmlns:p14="http://schemas.microsoft.com/office/powerpoint/2010/main" val="989968829"/>
      </p:ext>
    </p:extLst>
  </p:cSld>
  <p:clrMapOvr>
    <a:masterClrMapping/>
  </p:clrMapOvr>
  <mc:AlternateContent xmlns:mc="http://schemas.openxmlformats.org/markup-compatibility/2006" xmlns:p14="http://schemas.microsoft.com/office/powerpoint/2010/main">
    <mc:Choice Requires="p14">
      <p:transition spd="med" p14:dur="700" advTm="86399000">
        <p:fade/>
      </p:transition>
    </mc:Choice>
    <mc:Fallback xmlns="">
      <p:transition spd="med" advTm="86399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B8CB7-0D1C-1745-72EB-D0641E2AFB47}"/>
            </a:ext>
          </a:extLst>
        </p:cNvPr>
        <p:cNvGrpSpPr/>
        <p:nvPr/>
      </p:nvGrpSpPr>
      <p:grpSpPr>
        <a:xfrm>
          <a:off x="0" y="0"/>
          <a:ext cx="0" cy="0"/>
          <a:chOff x="0" y="0"/>
          <a:chExt cx="0" cy="0"/>
        </a:xfrm>
      </p:grpSpPr>
      <p:sp>
        <p:nvSpPr>
          <p:cNvPr id="10" name="Text Placeholder 13">
            <a:extLst>
              <a:ext uri="{FF2B5EF4-FFF2-40B4-BE49-F238E27FC236}">
                <a16:creationId xmlns:a16="http://schemas.microsoft.com/office/drawing/2014/main" id="{352D5D5C-E612-6999-2DFD-92A20633BB9F}"/>
              </a:ext>
            </a:extLst>
          </p:cNvPr>
          <p:cNvSpPr txBox="1">
            <a:spLocks/>
          </p:cNvSpPr>
          <p:nvPr/>
        </p:nvSpPr>
        <p:spPr>
          <a:xfrm>
            <a:off x="2354550" y="5025535"/>
            <a:ext cx="7243599" cy="601367"/>
          </a:xfrm>
          <a:prstGeom prst="rect">
            <a:avLst/>
          </a:prstGeom>
        </p:spPr>
        <p:txBody>
          <a:bodyPr vert="horz" lIns="0" tIns="0" rIns="91428" bIns="45715" rtlCol="0">
            <a:noAutofit/>
          </a:bodyPr>
          <a:lstStyle>
            <a:lvl1pPr marL="0" indent="0" algn="l" defTabSz="914264" rtl="0" eaLnBrk="1" latinLnBrk="0" hangingPunct="1">
              <a:lnSpc>
                <a:spcPct val="100000"/>
              </a:lnSpc>
              <a:spcBef>
                <a:spcPts val="0"/>
              </a:spcBef>
              <a:buFont typeface="Arial" pitchFamily="34" charset="0"/>
              <a:buNone/>
              <a:defRPr sz="2000" b="1" kern="1200" baseline="0">
                <a:solidFill>
                  <a:srgbClr val="BED730"/>
                </a:solidFill>
                <a:latin typeface="Trebuchet MS" pitchFamily="34" charset="0"/>
                <a:ea typeface="+mn-ea"/>
                <a:cs typeface="+mn-cs"/>
              </a:defRPr>
            </a:lvl1pPr>
            <a:lvl2pPr marL="568715" indent="-285707" algn="l" defTabSz="914264" rtl="0" eaLnBrk="1" latinLnBrk="0" hangingPunct="1">
              <a:lnSpc>
                <a:spcPct val="90000"/>
              </a:lnSpc>
              <a:spcBef>
                <a:spcPts val="600"/>
              </a:spcBef>
              <a:buFont typeface="Arial" pitchFamily="34" charset="0"/>
              <a:buChar char="–"/>
              <a:defRPr sz="1400" kern="1200">
                <a:solidFill>
                  <a:srgbClr val="595959"/>
                </a:solidFill>
                <a:latin typeface="Trebuchet MS" pitchFamily="34" charset="0"/>
                <a:ea typeface="+mn-ea"/>
                <a:cs typeface="+mn-cs"/>
              </a:defRPr>
            </a:lvl2pPr>
            <a:lvl3pPr marL="1142828" indent="-228566" algn="l" defTabSz="914264" rtl="0" eaLnBrk="1" latinLnBrk="0" hangingPunct="1">
              <a:lnSpc>
                <a:spcPct val="90000"/>
              </a:lnSpc>
              <a:spcBef>
                <a:spcPts val="600"/>
              </a:spcBef>
              <a:buFont typeface="Arial" pitchFamily="34" charset="0"/>
              <a:buChar char="•"/>
              <a:defRPr sz="1200" kern="1200">
                <a:solidFill>
                  <a:srgbClr val="595959"/>
                </a:solidFill>
                <a:latin typeface="Trebuchet MS" pitchFamily="34" charset="0"/>
                <a:ea typeface="+mn-ea"/>
                <a:cs typeface="+mn-cs"/>
              </a:defRPr>
            </a:lvl3pPr>
            <a:lvl4pPr marL="1599960" indent="-228566" algn="l" defTabSz="914264"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4pPr>
            <a:lvl5pPr marL="2057092" indent="-228566" algn="l" defTabSz="914264"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5pPr>
            <a:lvl6pPr marL="2514224" indent="-228566" algn="l" defTabSz="91426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55" indent="-228566" algn="l" defTabSz="91426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86" indent="-228566" algn="l" defTabSz="91426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18" indent="-228566" algn="l" defTabSz="91426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241">
              <a:defRPr/>
            </a:pPr>
            <a:endParaRPr lang="en-IN" sz="2800"/>
          </a:p>
        </p:txBody>
      </p:sp>
      <p:sp>
        <p:nvSpPr>
          <p:cNvPr id="2" name="Rectangle: Rounded Corners 1">
            <a:extLst>
              <a:ext uri="{FF2B5EF4-FFF2-40B4-BE49-F238E27FC236}">
                <a16:creationId xmlns:a16="http://schemas.microsoft.com/office/drawing/2014/main" id="{22F6DD39-541B-71BA-568B-AE2DCD0EA710}"/>
              </a:ext>
            </a:extLst>
          </p:cNvPr>
          <p:cNvSpPr/>
          <p:nvPr/>
        </p:nvSpPr>
        <p:spPr>
          <a:xfrm>
            <a:off x="-11913" y="5480542"/>
            <a:ext cx="12191997" cy="810172"/>
          </a:xfrm>
          <a:prstGeom prst="roundRect">
            <a:avLst>
              <a:gd name="adj" fmla="val 0"/>
            </a:avLst>
          </a:prstGeom>
          <a:solidFill>
            <a:srgbClr val="BED730"/>
          </a:solidFill>
          <a:ln w="12700" cap="flat" cmpd="sng" algn="ctr">
            <a:noFill/>
            <a:prstDash val="solid"/>
            <a:miter lim="800000"/>
          </a:ln>
          <a:effectLst/>
        </p:spPr>
        <p:txBody>
          <a:bodyPr rtlCol="0" anchor="ctr"/>
          <a:lstStyle/>
          <a:p>
            <a:pPr algn="ctr" defTabSz="609555">
              <a:defRPr/>
            </a:pPr>
            <a:r>
              <a:rPr lang="en-US" sz="1600" b="1" i="1" dirty="0">
                <a:solidFill>
                  <a:srgbClr val="000000"/>
                </a:solidFill>
                <a:latin typeface="Trebuchet MS"/>
              </a:rPr>
              <a:t>Standardized design, existing network operations, streamlined supply chain system, presence in all major cities, and diverse team structure allows Sify to deliver multiple EDGE DCs at the same time.</a:t>
            </a:r>
          </a:p>
        </p:txBody>
      </p:sp>
      <p:sp>
        <p:nvSpPr>
          <p:cNvPr id="16" name="TextBox 15">
            <a:extLst>
              <a:ext uri="{FF2B5EF4-FFF2-40B4-BE49-F238E27FC236}">
                <a16:creationId xmlns:a16="http://schemas.microsoft.com/office/drawing/2014/main" id="{988BF43E-455D-2159-87CE-8A2188B15CE8}"/>
              </a:ext>
            </a:extLst>
          </p:cNvPr>
          <p:cNvSpPr txBox="1"/>
          <p:nvPr/>
        </p:nvSpPr>
        <p:spPr>
          <a:xfrm>
            <a:off x="1560214" y="1353082"/>
            <a:ext cx="3215327" cy="1929252"/>
          </a:xfrm>
          <a:prstGeom prst="roundRect">
            <a:avLst/>
          </a:prstGeom>
          <a:noFill/>
          <a:ln w="6350">
            <a:noFill/>
          </a:ln>
        </p:spPr>
        <p:txBody>
          <a:bodyPr wrap="square" lIns="121920" tIns="60960" rIns="121920" bIns="60960" rtlCol="0" anchor="t">
            <a:spAutoFit/>
          </a:bodyPr>
          <a:lstStyle/>
          <a:p>
            <a:pPr algn="ctr" defTabSz="609555">
              <a:spcAft>
                <a:spcPts val="800"/>
              </a:spcAft>
              <a:defRPr/>
            </a:pPr>
            <a:r>
              <a:rPr lang="en-US" sz="1867" b="1" dirty="0">
                <a:solidFill>
                  <a:srgbClr val="BED730"/>
                </a:solidFill>
                <a:latin typeface="Trebuchet MS" panose="020B0703020202090204" pitchFamily="34" charset="0"/>
              </a:rPr>
              <a:t>Standardized Design</a:t>
            </a:r>
          </a:p>
          <a:p>
            <a:pPr algn="ctr" defTabSz="609555">
              <a:defRPr/>
            </a:pPr>
            <a:r>
              <a:rPr lang="en-US" sz="1333" dirty="0">
                <a:solidFill>
                  <a:schemeClr val="bg1"/>
                </a:solidFill>
                <a:latin typeface="Trebuchet MS" panose="020B0703020202090204" pitchFamily="34" charset="0"/>
              </a:rPr>
              <a:t>Pre-fab design for DC layout, core, and shell, ensuring consistency and faster deployments. </a:t>
            </a:r>
          </a:p>
          <a:p>
            <a:pPr algn="ctr" defTabSz="609555">
              <a:defRPr/>
            </a:pPr>
            <a:endParaRPr lang="en-US" sz="1333" dirty="0">
              <a:solidFill>
                <a:schemeClr val="bg1"/>
              </a:solidFill>
              <a:latin typeface="Trebuchet MS" panose="020B0703020202090204" pitchFamily="34" charset="0"/>
            </a:endParaRPr>
          </a:p>
          <a:p>
            <a:pPr algn="ctr" defTabSz="609555">
              <a:defRPr/>
            </a:pPr>
            <a:r>
              <a:rPr lang="en-US" sz="1333" dirty="0">
                <a:solidFill>
                  <a:schemeClr val="bg1"/>
                </a:solidFill>
                <a:latin typeface="Trebuchet MS" panose="020B0703020202090204" pitchFamily="34" charset="0"/>
              </a:rPr>
              <a:t>Team of 20 to deliver each site within 9 months </a:t>
            </a:r>
            <a:endParaRPr lang="en-SG" sz="1333" dirty="0">
              <a:solidFill>
                <a:schemeClr val="bg1"/>
              </a:solidFill>
              <a:latin typeface="Trebuchet MS" panose="020B0703020202090204" pitchFamily="34" charset="0"/>
            </a:endParaRPr>
          </a:p>
        </p:txBody>
      </p:sp>
      <p:sp>
        <p:nvSpPr>
          <p:cNvPr id="20" name="TextBox 19">
            <a:extLst>
              <a:ext uri="{FF2B5EF4-FFF2-40B4-BE49-F238E27FC236}">
                <a16:creationId xmlns:a16="http://schemas.microsoft.com/office/drawing/2014/main" id="{D2796F69-FE6E-18DB-CD07-9EC26FE09F6A}"/>
              </a:ext>
            </a:extLst>
          </p:cNvPr>
          <p:cNvSpPr txBox="1"/>
          <p:nvPr/>
        </p:nvSpPr>
        <p:spPr>
          <a:xfrm>
            <a:off x="7236603" y="1379153"/>
            <a:ext cx="3200939" cy="1929252"/>
          </a:xfrm>
          <a:prstGeom prst="roundRect">
            <a:avLst/>
          </a:prstGeom>
          <a:noFill/>
          <a:ln w="6350">
            <a:noFill/>
          </a:ln>
        </p:spPr>
        <p:txBody>
          <a:bodyPr wrap="square" lIns="121920" tIns="60960" rIns="121920" bIns="60960" rtlCol="0" anchor="t">
            <a:spAutoFit/>
          </a:bodyPr>
          <a:lstStyle/>
          <a:p>
            <a:pPr algn="ctr" defTabSz="609555">
              <a:spcAft>
                <a:spcPts val="800"/>
              </a:spcAft>
              <a:defRPr/>
            </a:pPr>
            <a:r>
              <a:rPr lang="en-US" sz="1867" b="1" dirty="0">
                <a:solidFill>
                  <a:srgbClr val="BED730"/>
                </a:solidFill>
                <a:latin typeface="Trebuchet MS" panose="020B0703020202090204" pitchFamily="34" charset="0"/>
              </a:rPr>
              <a:t>Network Operations</a:t>
            </a:r>
          </a:p>
          <a:p>
            <a:pPr algn="ctr" defTabSz="609555">
              <a:defRPr/>
            </a:pPr>
            <a:r>
              <a:rPr lang="en-US" sz="1333" kern="100" dirty="0">
                <a:solidFill>
                  <a:schemeClr val="bg1"/>
                </a:solidFill>
                <a:ea typeface="Aptos" panose="020B0004020202020204" pitchFamily="34" charset="0"/>
                <a:cs typeface="Times New Roman" panose="02020603050405020304" pitchFamily="18" charset="0"/>
              </a:rPr>
              <a:t>24 x 7 manned operations across 60 POPs. Upskill to seamlessly manage edge sites and ensure continuous monitoring and uninterrupted performance </a:t>
            </a:r>
            <a:endParaRPr lang="en-IN" sz="1333" kern="100" dirty="0">
              <a:solidFill>
                <a:schemeClr val="bg1"/>
              </a:solidFill>
              <a:ea typeface="Aptos" panose="020B0004020202020204" pitchFamily="34" charset="0"/>
              <a:cs typeface="Times New Roman" panose="02020603050405020304" pitchFamily="18" charset="0"/>
            </a:endParaRPr>
          </a:p>
          <a:p>
            <a:pPr algn="ctr" defTabSz="609555">
              <a:defRPr/>
            </a:pPr>
            <a:endParaRPr lang="en-SG" sz="1333" dirty="0">
              <a:solidFill>
                <a:schemeClr val="bg1"/>
              </a:solidFill>
              <a:latin typeface="Trebuchet MS" panose="020B0703020202090204" pitchFamily="34" charset="0"/>
            </a:endParaRPr>
          </a:p>
        </p:txBody>
      </p:sp>
      <p:sp>
        <p:nvSpPr>
          <p:cNvPr id="21" name="TextBox 20">
            <a:extLst>
              <a:ext uri="{FF2B5EF4-FFF2-40B4-BE49-F238E27FC236}">
                <a16:creationId xmlns:a16="http://schemas.microsoft.com/office/drawing/2014/main" id="{21D9CD54-30E6-4CC7-B3F6-1DB566851054}"/>
              </a:ext>
            </a:extLst>
          </p:cNvPr>
          <p:cNvSpPr txBox="1"/>
          <p:nvPr/>
        </p:nvSpPr>
        <p:spPr>
          <a:xfrm>
            <a:off x="1587109" y="3461893"/>
            <a:ext cx="3342257" cy="2020199"/>
          </a:xfrm>
          <a:prstGeom prst="roundRect">
            <a:avLst/>
          </a:prstGeom>
          <a:noFill/>
          <a:ln w="6350">
            <a:noFill/>
          </a:ln>
        </p:spPr>
        <p:txBody>
          <a:bodyPr wrap="square" lIns="121920" tIns="60960" rIns="121920" bIns="60960" rtlCol="0" anchor="t">
            <a:spAutoFit/>
          </a:bodyPr>
          <a:lstStyle/>
          <a:p>
            <a:pPr algn="ctr" defTabSz="609555">
              <a:spcAft>
                <a:spcPts val="800"/>
              </a:spcAft>
              <a:defRPr/>
            </a:pPr>
            <a:r>
              <a:rPr lang="en-US" sz="1867" b="1" dirty="0">
                <a:solidFill>
                  <a:srgbClr val="BED730"/>
                </a:solidFill>
                <a:latin typeface="Trebuchet MS" panose="020B0703020202090204" pitchFamily="34" charset="0"/>
              </a:rPr>
              <a:t>Pan-India presence and seamless supply chain </a:t>
            </a:r>
          </a:p>
          <a:p>
            <a:pPr algn="ctr" defTabSz="609555">
              <a:defRPr/>
            </a:pPr>
            <a:r>
              <a:rPr lang="en-US" sz="1333" dirty="0">
                <a:solidFill>
                  <a:schemeClr val="bg1"/>
                </a:solidFill>
                <a:latin typeface="Trebuchet MS" panose="020B0703020202090204" pitchFamily="34" charset="0"/>
              </a:rPr>
              <a:t>Rapid deployment across key locations with existing Admin, Network Ops &amp; DC teams and deploy new workforce as per requirement within 30 days</a:t>
            </a:r>
            <a:endParaRPr lang="en-SG" sz="1333" dirty="0">
              <a:solidFill>
                <a:schemeClr val="bg1"/>
              </a:solidFill>
              <a:latin typeface="Trebuchet MS" panose="020B0703020202090204" pitchFamily="34" charset="0"/>
            </a:endParaRPr>
          </a:p>
        </p:txBody>
      </p:sp>
      <p:sp>
        <p:nvSpPr>
          <p:cNvPr id="24" name="Title 23">
            <a:extLst>
              <a:ext uri="{FF2B5EF4-FFF2-40B4-BE49-F238E27FC236}">
                <a16:creationId xmlns:a16="http://schemas.microsoft.com/office/drawing/2014/main" id="{51046324-06CC-3BA0-9FA5-F40F070E49AD}"/>
              </a:ext>
            </a:extLst>
          </p:cNvPr>
          <p:cNvSpPr>
            <a:spLocks noGrp="1"/>
          </p:cNvSpPr>
          <p:nvPr>
            <p:ph type="title"/>
          </p:nvPr>
        </p:nvSpPr>
        <p:spPr>
          <a:xfrm>
            <a:off x="432000" y="307714"/>
            <a:ext cx="11328200" cy="502756"/>
          </a:xfrm>
        </p:spPr>
        <p:txBody>
          <a:bodyPr/>
          <a:lstStyle/>
          <a:p>
            <a:r>
              <a:rPr lang="en-US" dirty="0"/>
              <a:t>Your preferred partner for AI edge data centers pan India </a:t>
            </a:r>
          </a:p>
        </p:txBody>
      </p:sp>
      <p:sp>
        <p:nvSpPr>
          <p:cNvPr id="25" name="TextBox 24">
            <a:extLst>
              <a:ext uri="{FF2B5EF4-FFF2-40B4-BE49-F238E27FC236}">
                <a16:creationId xmlns:a16="http://schemas.microsoft.com/office/drawing/2014/main" id="{5A206CF6-8B90-EF9E-AAB9-5C7F850B19E4}"/>
              </a:ext>
            </a:extLst>
          </p:cNvPr>
          <p:cNvSpPr txBox="1"/>
          <p:nvPr/>
        </p:nvSpPr>
        <p:spPr>
          <a:xfrm>
            <a:off x="7039798" y="3488706"/>
            <a:ext cx="3930294" cy="2020199"/>
          </a:xfrm>
          <a:prstGeom prst="roundRect">
            <a:avLst/>
          </a:prstGeom>
          <a:noFill/>
          <a:ln w="6350">
            <a:noFill/>
          </a:ln>
        </p:spPr>
        <p:txBody>
          <a:bodyPr wrap="square" lIns="121920" tIns="60960" rIns="121920" bIns="60960" rtlCol="0" anchor="t">
            <a:spAutoFit/>
          </a:bodyPr>
          <a:lstStyle/>
          <a:p>
            <a:pPr algn="ctr" defTabSz="609555">
              <a:spcAft>
                <a:spcPts val="800"/>
              </a:spcAft>
              <a:defRPr/>
            </a:pPr>
            <a:r>
              <a:rPr lang="en-US" sz="1867" b="1" dirty="0">
                <a:solidFill>
                  <a:srgbClr val="BED730"/>
                </a:solidFill>
                <a:latin typeface="Trebuchet MS" panose="020B0703020202090204" pitchFamily="34" charset="0"/>
              </a:rPr>
              <a:t>Leadership in Network &amp; Data Centers</a:t>
            </a:r>
          </a:p>
          <a:p>
            <a:pPr algn="ctr" defTabSz="609555">
              <a:defRPr/>
            </a:pPr>
            <a:r>
              <a:rPr lang="en-US" sz="1333" dirty="0">
                <a:solidFill>
                  <a:schemeClr val="bg1"/>
                </a:solidFill>
                <a:latin typeface="Trebuchet MS" panose="020B0703020202090204" pitchFamily="34" charset="0"/>
              </a:rPr>
              <a:t>Leverage our 25+ years of expertise in managing mission critical digital infrastructure. Scalable infra, carrier neutral, seamless interconnects with multiple Telcos, Content providers, ISPs, IXs </a:t>
            </a:r>
          </a:p>
        </p:txBody>
      </p:sp>
      <p:cxnSp>
        <p:nvCxnSpPr>
          <p:cNvPr id="3" name="Straight Connector 2">
            <a:extLst>
              <a:ext uri="{FF2B5EF4-FFF2-40B4-BE49-F238E27FC236}">
                <a16:creationId xmlns:a16="http://schemas.microsoft.com/office/drawing/2014/main" id="{99B8A2C3-A03E-3843-3FDE-EEFD607341DA}"/>
              </a:ext>
            </a:extLst>
          </p:cNvPr>
          <p:cNvCxnSpPr>
            <a:cxnSpLocks/>
          </p:cNvCxnSpPr>
          <p:nvPr/>
        </p:nvCxnSpPr>
        <p:spPr>
          <a:xfrm>
            <a:off x="5907669" y="1151591"/>
            <a:ext cx="0" cy="4163973"/>
          </a:xfrm>
          <a:prstGeom prst="line">
            <a:avLst/>
          </a:prstGeom>
          <a:ln>
            <a:solidFill>
              <a:schemeClr val="accent1">
                <a:lumMod val="75000"/>
              </a:schemeClr>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3066582-7527-E0F9-F484-C334FA3FEF4C}"/>
              </a:ext>
            </a:extLst>
          </p:cNvPr>
          <p:cNvCxnSpPr>
            <a:cxnSpLocks/>
          </p:cNvCxnSpPr>
          <p:nvPr/>
        </p:nvCxnSpPr>
        <p:spPr>
          <a:xfrm>
            <a:off x="428085" y="3398555"/>
            <a:ext cx="11332116" cy="0"/>
          </a:xfrm>
          <a:prstGeom prst="line">
            <a:avLst/>
          </a:prstGeom>
          <a:ln w="6350">
            <a:solidFill>
              <a:schemeClr val="accent1">
                <a:lumMod val="75000"/>
              </a:schemeClr>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2105469"/>
      </p:ext>
    </p:extLst>
  </p:cSld>
  <p:clrMapOvr>
    <a:masterClrMapping/>
  </p:clrMapOvr>
  <mc:AlternateContent xmlns:mc="http://schemas.openxmlformats.org/markup-compatibility/2006" xmlns:p14="http://schemas.microsoft.com/office/powerpoint/2010/main">
    <mc:Choice Requires="p14">
      <p:transition spd="med" p14:dur="700" advTm="86399000">
        <p:fade/>
      </p:transition>
    </mc:Choice>
    <mc:Fallback xmlns="">
      <p:transition spd="med" advTm="86399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61F4B18-53B0-D688-8784-87DEC87241E1}"/>
              </a:ext>
            </a:extLst>
          </p:cNvPr>
          <p:cNvSpPr/>
          <p:nvPr/>
        </p:nvSpPr>
        <p:spPr>
          <a:xfrm>
            <a:off x="0" y="5822544"/>
            <a:ext cx="12192000" cy="487241"/>
          </a:xfrm>
          <a:prstGeom prst="rect">
            <a:avLst/>
          </a:prstGeom>
          <a:solidFill>
            <a:srgbClr val="BE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Arrow: Pentagon 7">
            <a:extLst>
              <a:ext uri="{FF2B5EF4-FFF2-40B4-BE49-F238E27FC236}">
                <a16:creationId xmlns:a16="http://schemas.microsoft.com/office/drawing/2014/main" id="{951F729F-3795-E233-4094-88F1B96E0C8A}"/>
              </a:ext>
            </a:extLst>
          </p:cNvPr>
          <p:cNvSpPr/>
          <p:nvPr/>
        </p:nvSpPr>
        <p:spPr>
          <a:xfrm rot="5400000">
            <a:off x="1079535" y="668487"/>
            <a:ext cx="1344932" cy="2640000"/>
          </a:xfrm>
          <a:prstGeom prst="homePlate">
            <a:avLst>
              <a:gd name="adj" fmla="val 25856"/>
            </a:avLst>
          </a:prstGeom>
          <a:solidFill>
            <a:schemeClr val="tx2">
              <a:lumMod val="50000"/>
              <a:alpha val="8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28"/>
            <a:endParaRPr lang="en-IN" sz="2400">
              <a:solidFill>
                <a:prstClr val="white"/>
              </a:solidFill>
              <a:latin typeface="TheSansOffice" panose="020B0503040302060204" pitchFamily="34" charset="0"/>
            </a:endParaRPr>
          </a:p>
        </p:txBody>
      </p:sp>
      <p:sp>
        <p:nvSpPr>
          <p:cNvPr id="6" name="Arrow: Pentagon 5">
            <a:extLst>
              <a:ext uri="{FF2B5EF4-FFF2-40B4-BE49-F238E27FC236}">
                <a16:creationId xmlns:a16="http://schemas.microsoft.com/office/drawing/2014/main" id="{5677B32B-B6B7-6344-088B-C89A78179F1A}"/>
              </a:ext>
            </a:extLst>
          </p:cNvPr>
          <p:cNvSpPr/>
          <p:nvPr/>
        </p:nvSpPr>
        <p:spPr>
          <a:xfrm rot="5400000">
            <a:off x="3975267" y="668487"/>
            <a:ext cx="1344932" cy="2640000"/>
          </a:xfrm>
          <a:prstGeom prst="homePlate">
            <a:avLst>
              <a:gd name="adj" fmla="val 25856"/>
            </a:avLst>
          </a:prstGeom>
          <a:solidFill>
            <a:srgbClr val="17375E">
              <a:alpha val="80000"/>
            </a:srgbClr>
          </a:solid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IN" sz="1867" b="1">
              <a:solidFill>
                <a:srgbClr val="BED730"/>
              </a:solidFill>
              <a:latin typeface="Trebuchet MS"/>
            </a:endParaRPr>
          </a:p>
        </p:txBody>
      </p:sp>
      <p:sp>
        <p:nvSpPr>
          <p:cNvPr id="12" name="Arrow: Pentagon 11">
            <a:extLst>
              <a:ext uri="{FF2B5EF4-FFF2-40B4-BE49-F238E27FC236}">
                <a16:creationId xmlns:a16="http://schemas.microsoft.com/office/drawing/2014/main" id="{9F082CD0-1236-768D-031D-F49D6BD4B61A}"/>
              </a:ext>
            </a:extLst>
          </p:cNvPr>
          <p:cNvSpPr/>
          <p:nvPr/>
        </p:nvSpPr>
        <p:spPr>
          <a:xfrm rot="5400000">
            <a:off x="6870999" y="668487"/>
            <a:ext cx="1344932" cy="2640000"/>
          </a:xfrm>
          <a:prstGeom prst="homePlate">
            <a:avLst>
              <a:gd name="adj" fmla="val 25856"/>
            </a:avLst>
          </a:prstGeom>
          <a:solidFill>
            <a:schemeClr val="tx2">
              <a:lumMod val="50000"/>
              <a:alpha val="8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28"/>
            <a:endParaRPr lang="en-IN" sz="2400">
              <a:solidFill>
                <a:prstClr val="white"/>
              </a:solidFill>
              <a:latin typeface="TheSansOffice" panose="020B0503040302060204" pitchFamily="34" charset="0"/>
            </a:endParaRPr>
          </a:p>
        </p:txBody>
      </p:sp>
      <p:sp>
        <p:nvSpPr>
          <p:cNvPr id="13" name="Arrow: Pentagon 12">
            <a:extLst>
              <a:ext uri="{FF2B5EF4-FFF2-40B4-BE49-F238E27FC236}">
                <a16:creationId xmlns:a16="http://schemas.microsoft.com/office/drawing/2014/main" id="{F7DC9D59-3C12-E4BC-0E4F-65B099373C63}"/>
              </a:ext>
            </a:extLst>
          </p:cNvPr>
          <p:cNvSpPr/>
          <p:nvPr/>
        </p:nvSpPr>
        <p:spPr>
          <a:xfrm rot="5400000">
            <a:off x="9766735" y="668487"/>
            <a:ext cx="1344932" cy="2640000"/>
          </a:xfrm>
          <a:prstGeom prst="homePlate">
            <a:avLst>
              <a:gd name="adj" fmla="val 25856"/>
            </a:avLst>
          </a:prstGeom>
          <a:solidFill>
            <a:srgbClr val="17375E">
              <a:alpha val="80000"/>
            </a:srgbClr>
          </a:solid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IN" sz="1867" b="1">
              <a:solidFill>
                <a:srgbClr val="BED730"/>
              </a:solidFill>
              <a:latin typeface="Trebuchet MS"/>
            </a:endParaRPr>
          </a:p>
        </p:txBody>
      </p:sp>
      <p:sp>
        <p:nvSpPr>
          <p:cNvPr id="2" name="Title 1">
            <a:extLst>
              <a:ext uri="{FF2B5EF4-FFF2-40B4-BE49-F238E27FC236}">
                <a16:creationId xmlns:a16="http://schemas.microsoft.com/office/drawing/2014/main" id="{9A3805E6-6E79-9061-6198-75C4FC75264A}"/>
              </a:ext>
            </a:extLst>
          </p:cNvPr>
          <p:cNvSpPr>
            <a:spLocks noGrp="1"/>
          </p:cNvSpPr>
          <p:nvPr>
            <p:ph type="title"/>
          </p:nvPr>
        </p:nvSpPr>
        <p:spPr>
          <a:xfrm>
            <a:off x="432000" y="307715"/>
            <a:ext cx="11328200" cy="502756"/>
          </a:xfrm>
        </p:spPr>
        <p:txBody>
          <a:bodyPr/>
          <a:lstStyle/>
          <a:p>
            <a:r>
              <a:rPr lang="en-US"/>
              <a:t>Your trusted data center partner</a:t>
            </a:r>
          </a:p>
        </p:txBody>
      </p:sp>
      <p:sp>
        <p:nvSpPr>
          <p:cNvPr id="14" name="TextBox 13">
            <a:extLst>
              <a:ext uri="{FF2B5EF4-FFF2-40B4-BE49-F238E27FC236}">
                <a16:creationId xmlns:a16="http://schemas.microsoft.com/office/drawing/2014/main" id="{69AD77BC-6547-A0BC-FB1E-F56FCA6AC3D4}"/>
              </a:ext>
            </a:extLst>
          </p:cNvPr>
          <p:cNvSpPr txBox="1"/>
          <p:nvPr/>
        </p:nvSpPr>
        <p:spPr>
          <a:xfrm>
            <a:off x="609600" y="1431643"/>
            <a:ext cx="2286400" cy="954300"/>
          </a:xfrm>
          <a:prstGeom prst="rect">
            <a:avLst/>
          </a:prstGeom>
          <a:noFill/>
        </p:spPr>
        <p:txBody>
          <a:bodyPr wrap="square" rtlCol="0">
            <a:spAutoFit/>
          </a:bodyPr>
          <a:lstStyle/>
          <a:p>
            <a:pPr algn="ctr" defTabSz="914354"/>
            <a:r>
              <a:rPr lang="en-GB" sz="1867" b="1">
                <a:solidFill>
                  <a:srgbClr val="BED730"/>
                </a:solidFill>
                <a:latin typeface="Trebuchet MS"/>
              </a:rPr>
              <a:t>Mission Critical Customer Experience</a:t>
            </a:r>
            <a:endParaRPr lang="en-IN" sz="1867" b="1">
              <a:solidFill>
                <a:srgbClr val="BED730"/>
              </a:solidFill>
              <a:latin typeface="Trebuchet MS"/>
            </a:endParaRPr>
          </a:p>
        </p:txBody>
      </p:sp>
      <p:sp>
        <p:nvSpPr>
          <p:cNvPr id="15" name="TextBox 14">
            <a:extLst>
              <a:ext uri="{FF2B5EF4-FFF2-40B4-BE49-F238E27FC236}">
                <a16:creationId xmlns:a16="http://schemas.microsoft.com/office/drawing/2014/main" id="{E8F13817-2CD3-9208-4788-C763910DFD7D}"/>
              </a:ext>
            </a:extLst>
          </p:cNvPr>
          <p:cNvSpPr txBox="1"/>
          <p:nvPr/>
        </p:nvSpPr>
        <p:spPr>
          <a:xfrm>
            <a:off x="3504000" y="1431643"/>
            <a:ext cx="2286400" cy="954300"/>
          </a:xfrm>
          <a:prstGeom prst="rect">
            <a:avLst/>
          </a:prstGeom>
          <a:noFill/>
        </p:spPr>
        <p:txBody>
          <a:bodyPr wrap="square" rtlCol="0">
            <a:spAutoFit/>
          </a:bodyPr>
          <a:lstStyle/>
          <a:p>
            <a:pPr algn="ctr" defTabSz="914354"/>
            <a:r>
              <a:rPr lang="en-US" sz="1867" b="1">
                <a:solidFill>
                  <a:srgbClr val="BED730"/>
                </a:solidFill>
                <a:latin typeface="Trebuchet MS"/>
              </a:rPr>
              <a:t>2 Decades of Operational Experience</a:t>
            </a:r>
            <a:endParaRPr lang="en-IN" sz="1867" b="1">
              <a:solidFill>
                <a:srgbClr val="BED730"/>
              </a:solidFill>
              <a:latin typeface="Trebuchet MS"/>
            </a:endParaRPr>
          </a:p>
        </p:txBody>
      </p:sp>
      <p:sp>
        <p:nvSpPr>
          <p:cNvPr id="16" name="TextBox 15">
            <a:extLst>
              <a:ext uri="{FF2B5EF4-FFF2-40B4-BE49-F238E27FC236}">
                <a16:creationId xmlns:a16="http://schemas.microsoft.com/office/drawing/2014/main" id="{7550A0F8-467D-BA67-B845-21708F753876}"/>
              </a:ext>
            </a:extLst>
          </p:cNvPr>
          <p:cNvSpPr txBox="1"/>
          <p:nvPr/>
        </p:nvSpPr>
        <p:spPr>
          <a:xfrm>
            <a:off x="6401599" y="1513719"/>
            <a:ext cx="2286400" cy="666977"/>
          </a:xfrm>
          <a:prstGeom prst="rect">
            <a:avLst/>
          </a:prstGeom>
          <a:noFill/>
        </p:spPr>
        <p:txBody>
          <a:bodyPr wrap="square" rtlCol="0">
            <a:spAutoFit/>
          </a:bodyPr>
          <a:lstStyle/>
          <a:p>
            <a:pPr algn="ctr" defTabSz="914354"/>
            <a:r>
              <a:rPr lang="en-US" sz="1867" b="1">
                <a:solidFill>
                  <a:srgbClr val="BED730"/>
                </a:solidFill>
                <a:latin typeface="Trebuchet MS"/>
              </a:rPr>
              <a:t>Future-ready </a:t>
            </a:r>
            <a:br>
              <a:rPr lang="en-US" sz="1867" b="1">
                <a:solidFill>
                  <a:srgbClr val="BED730"/>
                </a:solidFill>
                <a:latin typeface="Trebuchet MS"/>
              </a:rPr>
            </a:br>
            <a:r>
              <a:rPr lang="en-US" sz="1867" b="1">
                <a:solidFill>
                  <a:srgbClr val="BED730"/>
                </a:solidFill>
                <a:latin typeface="Trebuchet MS"/>
              </a:rPr>
              <a:t>Data Centers</a:t>
            </a:r>
            <a:endParaRPr lang="en-IN" sz="1867" b="1">
              <a:solidFill>
                <a:srgbClr val="BED730"/>
              </a:solidFill>
              <a:latin typeface="Trebuchet MS"/>
            </a:endParaRPr>
          </a:p>
        </p:txBody>
      </p:sp>
      <p:sp>
        <p:nvSpPr>
          <p:cNvPr id="17" name="TextBox 16">
            <a:extLst>
              <a:ext uri="{FF2B5EF4-FFF2-40B4-BE49-F238E27FC236}">
                <a16:creationId xmlns:a16="http://schemas.microsoft.com/office/drawing/2014/main" id="{C8A11D98-CF66-7A34-C8F9-6EE1A547B484}"/>
              </a:ext>
            </a:extLst>
          </p:cNvPr>
          <p:cNvSpPr txBox="1"/>
          <p:nvPr/>
        </p:nvSpPr>
        <p:spPr>
          <a:xfrm>
            <a:off x="9296000" y="1501663"/>
            <a:ext cx="2286400" cy="666977"/>
          </a:xfrm>
          <a:prstGeom prst="rect">
            <a:avLst/>
          </a:prstGeom>
          <a:noFill/>
        </p:spPr>
        <p:txBody>
          <a:bodyPr wrap="square" rtlCol="0">
            <a:spAutoFit/>
          </a:bodyPr>
          <a:lstStyle/>
          <a:p>
            <a:pPr algn="ctr" defTabSz="914354"/>
            <a:r>
              <a:rPr lang="en-GB" sz="1867" b="1">
                <a:solidFill>
                  <a:srgbClr val="BED730"/>
                </a:solidFill>
                <a:latin typeface="Trebuchet MS"/>
              </a:rPr>
              <a:t> Trusted</a:t>
            </a:r>
          </a:p>
          <a:p>
            <a:pPr algn="ctr" defTabSz="914354"/>
            <a:r>
              <a:rPr lang="en-GB" sz="1867" b="1">
                <a:solidFill>
                  <a:srgbClr val="BED730"/>
                </a:solidFill>
                <a:latin typeface="Trebuchet MS"/>
              </a:rPr>
              <a:t>Partner</a:t>
            </a:r>
          </a:p>
        </p:txBody>
      </p:sp>
      <p:sp>
        <p:nvSpPr>
          <p:cNvPr id="27" name="TextBox 26">
            <a:extLst>
              <a:ext uri="{FF2B5EF4-FFF2-40B4-BE49-F238E27FC236}">
                <a16:creationId xmlns:a16="http://schemas.microsoft.com/office/drawing/2014/main" id="{B5624F17-4525-F381-0B3E-1D9CF38492F7}"/>
              </a:ext>
            </a:extLst>
          </p:cNvPr>
          <p:cNvSpPr txBox="1"/>
          <p:nvPr/>
        </p:nvSpPr>
        <p:spPr>
          <a:xfrm>
            <a:off x="609599" y="2776577"/>
            <a:ext cx="2481684" cy="2226250"/>
          </a:xfrm>
          <a:prstGeom prst="rect">
            <a:avLst/>
          </a:prstGeom>
          <a:noFill/>
        </p:spPr>
        <p:txBody>
          <a:bodyPr wrap="square" rtlCol="0">
            <a:spAutoFit/>
          </a:bodyPr>
          <a:lstStyle/>
          <a:p>
            <a:pPr marL="116409" indent="-116409" defTabSz="914354">
              <a:spcAft>
                <a:spcPts val="800"/>
              </a:spcAft>
              <a:buFont typeface="Arial" panose="020B0604020202020204" pitchFamily="34" charset="0"/>
              <a:buChar char="•"/>
            </a:pPr>
            <a:r>
              <a:rPr lang="en-US" sz="1400">
                <a:solidFill>
                  <a:prstClr val="white">
                    <a:lumMod val="85000"/>
                  </a:prstClr>
                </a:solidFill>
                <a:latin typeface="Trebuchet MS"/>
              </a:rPr>
              <a:t>3 out of 4 Hyperscalers</a:t>
            </a:r>
          </a:p>
          <a:p>
            <a:pPr marL="116409" indent="-116409" defTabSz="914354">
              <a:spcAft>
                <a:spcPts val="800"/>
              </a:spcAft>
              <a:buFont typeface="Arial" panose="020B0604020202020204" pitchFamily="34" charset="0"/>
              <a:buChar char="•"/>
            </a:pPr>
            <a:r>
              <a:rPr lang="en-GB" sz="1400">
                <a:solidFill>
                  <a:prstClr val="white">
                    <a:lumMod val="85000"/>
                  </a:prstClr>
                </a:solidFill>
                <a:latin typeface="Trebuchet MS"/>
              </a:rPr>
              <a:t>Global OTT &amp; social media players</a:t>
            </a:r>
          </a:p>
          <a:p>
            <a:pPr marL="116409" indent="-116409" defTabSz="914354">
              <a:spcAft>
                <a:spcPts val="800"/>
              </a:spcAft>
              <a:buFont typeface="Arial" panose="020B0604020202020204" pitchFamily="34" charset="0"/>
              <a:buChar char="•"/>
            </a:pPr>
            <a:r>
              <a:rPr lang="en-GB" sz="1400">
                <a:solidFill>
                  <a:prstClr val="white">
                    <a:lumMod val="85000"/>
                  </a:prstClr>
                </a:solidFill>
                <a:latin typeface="Trebuchet MS"/>
              </a:rPr>
              <a:t>India’s top 10 banks</a:t>
            </a:r>
          </a:p>
          <a:p>
            <a:pPr marL="116409" indent="-116409" defTabSz="914354">
              <a:spcAft>
                <a:spcPts val="800"/>
              </a:spcAft>
              <a:buFont typeface="Arial" panose="020B0604020202020204" pitchFamily="34" charset="0"/>
              <a:buChar char="•"/>
            </a:pPr>
            <a:r>
              <a:rPr lang="en-GB" sz="1400">
                <a:solidFill>
                  <a:prstClr val="white">
                    <a:lumMod val="85000"/>
                  </a:prstClr>
                </a:solidFill>
                <a:latin typeface="Trebuchet MS"/>
              </a:rPr>
              <a:t>Global InfoSec security providers</a:t>
            </a:r>
          </a:p>
          <a:p>
            <a:pPr marL="116409" indent="-116409" defTabSz="914354">
              <a:spcAft>
                <a:spcPts val="800"/>
              </a:spcAft>
              <a:buFont typeface="Arial" panose="020B0604020202020204" pitchFamily="34" charset="0"/>
              <a:buChar char="•"/>
            </a:pPr>
            <a:r>
              <a:rPr lang="en-GB" sz="1400">
                <a:solidFill>
                  <a:prstClr val="white">
                    <a:lumMod val="85000"/>
                  </a:prstClr>
                </a:solidFill>
                <a:latin typeface="Trebuchet MS"/>
              </a:rPr>
              <a:t>600+ customers across all major industries</a:t>
            </a:r>
          </a:p>
        </p:txBody>
      </p:sp>
      <p:sp>
        <p:nvSpPr>
          <p:cNvPr id="28" name="TextBox 27">
            <a:extLst>
              <a:ext uri="{FF2B5EF4-FFF2-40B4-BE49-F238E27FC236}">
                <a16:creationId xmlns:a16="http://schemas.microsoft.com/office/drawing/2014/main" id="{2450718C-E8AE-3A4B-0B5B-51546E3FDC95}"/>
              </a:ext>
            </a:extLst>
          </p:cNvPr>
          <p:cNvSpPr txBox="1"/>
          <p:nvPr/>
        </p:nvSpPr>
        <p:spPr>
          <a:xfrm>
            <a:off x="3328000" y="2776577"/>
            <a:ext cx="2768000" cy="2339102"/>
          </a:xfrm>
          <a:prstGeom prst="rect">
            <a:avLst/>
          </a:prstGeom>
          <a:noFill/>
        </p:spPr>
        <p:txBody>
          <a:bodyPr wrap="square" rtlCol="0">
            <a:spAutoFit/>
          </a:bodyPr>
          <a:lstStyle/>
          <a:p>
            <a:pPr marL="116409" indent="-116409" defTabSz="914354">
              <a:spcAft>
                <a:spcPts val="800"/>
              </a:spcAft>
              <a:buFont typeface="Arial" panose="020B0604020202020204" pitchFamily="34" charset="0"/>
              <a:buChar char="•"/>
            </a:pPr>
            <a:r>
              <a:rPr lang="en-US" sz="1400">
                <a:solidFill>
                  <a:prstClr val="white">
                    <a:lumMod val="85000"/>
                  </a:prstClr>
                </a:solidFill>
                <a:latin typeface="Trebuchet MS"/>
              </a:rPr>
              <a:t>100% uptime</a:t>
            </a:r>
          </a:p>
          <a:p>
            <a:pPr marL="116409" indent="-116409" defTabSz="914354">
              <a:spcAft>
                <a:spcPts val="800"/>
              </a:spcAft>
              <a:buFont typeface="Arial" panose="020B0604020202020204" pitchFamily="34" charset="0"/>
              <a:buChar char="•"/>
            </a:pPr>
            <a:r>
              <a:rPr lang="en-US" sz="1400">
                <a:solidFill>
                  <a:prstClr val="white">
                    <a:lumMod val="85000"/>
                  </a:prstClr>
                </a:solidFill>
                <a:latin typeface="Trebuchet MS"/>
              </a:rPr>
              <a:t>Best Practices covering Safety, Security, Availability, Excellence</a:t>
            </a:r>
          </a:p>
          <a:p>
            <a:pPr marL="116409" indent="-116409" defTabSz="914354">
              <a:spcAft>
                <a:spcPts val="800"/>
              </a:spcAft>
              <a:buFont typeface="Arial" panose="020B0604020202020204" pitchFamily="34" charset="0"/>
              <a:buChar char="•"/>
            </a:pPr>
            <a:r>
              <a:rPr lang="en-US" sz="1400">
                <a:solidFill>
                  <a:prstClr val="white">
                    <a:lumMod val="85000"/>
                  </a:prstClr>
                </a:solidFill>
                <a:latin typeface="Trebuchet MS"/>
              </a:rPr>
              <a:t>PUE &amp; WUE </a:t>
            </a:r>
            <a:r>
              <a:rPr lang="en-GB" sz="1400">
                <a:solidFill>
                  <a:prstClr val="white">
                    <a:lumMod val="85000"/>
                  </a:prstClr>
                </a:solidFill>
                <a:latin typeface="Trebuchet MS"/>
              </a:rPr>
              <a:t>prediction and optimization</a:t>
            </a:r>
          </a:p>
          <a:p>
            <a:pPr marL="116409" indent="-116409" defTabSz="914354">
              <a:spcAft>
                <a:spcPts val="800"/>
              </a:spcAft>
              <a:buFont typeface="Arial" panose="020B0604020202020204" pitchFamily="34" charset="0"/>
              <a:buChar char="•"/>
            </a:pPr>
            <a:r>
              <a:rPr lang="en-US" sz="1400">
                <a:solidFill>
                  <a:prstClr val="white">
                    <a:lumMod val="85000"/>
                  </a:prstClr>
                </a:solidFill>
                <a:latin typeface="Trebuchet MS"/>
              </a:rPr>
              <a:t>Certifications</a:t>
            </a:r>
            <a:r>
              <a:rPr lang="en-US" sz="1400">
                <a:solidFill>
                  <a:srgbClr val="BED730"/>
                </a:solidFill>
                <a:latin typeface="Trebuchet MS"/>
              </a:rPr>
              <a:t>: </a:t>
            </a:r>
            <a:r>
              <a:rPr lang="en-US" sz="1400">
                <a:solidFill>
                  <a:prstClr val="white">
                    <a:lumMod val="85000"/>
                  </a:prstClr>
                </a:solidFill>
                <a:latin typeface="Trebuchet MS"/>
              </a:rPr>
              <a:t>Information Security, EHS, PCI-DSS, SOC 1 SOC 2, NVDIA, </a:t>
            </a:r>
            <a:r>
              <a:rPr lang="en-US" sz="1400" err="1">
                <a:solidFill>
                  <a:prstClr val="white">
                    <a:lumMod val="85000"/>
                  </a:prstClr>
                </a:solidFill>
                <a:latin typeface="Trebuchet MS"/>
              </a:rPr>
              <a:t>MeitY</a:t>
            </a:r>
            <a:r>
              <a:rPr lang="en-US" sz="1400">
                <a:solidFill>
                  <a:prstClr val="white">
                    <a:lumMod val="85000"/>
                  </a:prstClr>
                </a:solidFill>
                <a:latin typeface="Trebuchet MS"/>
              </a:rPr>
              <a:t>, IGBC</a:t>
            </a:r>
          </a:p>
        </p:txBody>
      </p:sp>
      <p:sp>
        <p:nvSpPr>
          <p:cNvPr id="29" name="TextBox 28">
            <a:extLst>
              <a:ext uri="{FF2B5EF4-FFF2-40B4-BE49-F238E27FC236}">
                <a16:creationId xmlns:a16="http://schemas.microsoft.com/office/drawing/2014/main" id="{5D95103B-0D47-C908-8470-384B2725312D}"/>
              </a:ext>
            </a:extLst>
          </p:cNvPr>
          <p:cNvSpPr txBox="1"/>
          <p:nvPr/>
        </p:nvSpPr>
        <p:spPr>
          <a:xfrm>
            <a:off x="6096000" y="2776577"/>
            <a:ext cx="2905760" cy="2657138"/>
          </a:xfrm>
          <a:prstGeom prst="rect">
            <a:avLst/>
          </a:prstGeom>
          <a:noFill/>
        </p:spPr>
        <p:txBody>
          <a:bodyPr wrap="square" rtlCol="0">
            <a:spAutoFit/>
          </a:bodyPr>
          <a:lstStyle/>
          <a:p>
            <a:pPr marL="116409" indent="-116409" defTabSz="914354">
              <a:spcAft>
                <a:spcPts val="800"/>
              </a:spcAft>
              <a:buFont typeface="Arial" panose="020B0604020202020204" pitchFamily="34" charset="0"/>
              <a:buChar char="•"/>
            </a:pPr>
            <a:r>
              <a:rPr lang="en-GB" sz="1400">
                <a:solidFill>
                  <a:prstClr val="white">
                    <a:lumMod val="85000"/>
                  </a:prstClr>
                </a:solidFill>
                <a:latin typeface="Trebuchet MS"/>
              </a:rPr>
              <a:t>Mega campus approach for long term scalability with BTS</a:t>
            </a:r>
          </a:p>
          <a:p>
            <a:pPr marL="116409" indent="-116409" defTabSz="914354">
              <a:spcAft>
                <a:spcPts val="800"/>
              </a:spcAft>
              <a:buFont typeface="Arial" panose="020B0604020202020204" pitchFamily="34" charset="0"/>
              <a:buChar char="•"/>
            </a:pPr>
            <a:r>
              <a:rPr lang="en-GB" sz="1400">
                <a:solidFill>
                  <a:prstClr val="white">
                    <a:lumMod val="85000"/>
                  </a:prstClr>
                </a:solidFill>
                <a:latin typeface="Trebuchet MS"/>
              </a:rPr>
              <a:t>Next Gen Data Center design &amp; operations. </a:t>
            </a:r>
          </a:p>
          <a:p>
            <a:pPr marL="116409" indent="-116409" defTabSz="914354">
              <a:spcAft>
                <a:spcPts val="800"/>
              </a:spcAft>
              <a:buFont typeface="Arial" panose="020B0604020202020204" pitchFamily="34" charset="0"/>
              <a:buChar char="•"/>
            </a:pPr>
            <a:r>
              <a:rPr lang="en-GB" sz="1400">
                <a:solidFill>
                  <a:prstClr val="white">
                    <a:lumMod val="85000"/>
                  </a:prstClr>
                </a:solidFill>
                <a:latin typeface="Trebuchet MS"/>
              </a:rPr>
              <a:t>AI ready infra with liquid cooling solutions </a:t>
            </a:r>
          </a:p>
          <a:p>
            <a:pPr marL="116409" indent="-116409" defTabSz="914354">
              <a:spcAft>
                <a:spcPts val="800"/>
              </a:spcAft>
              <a:buFont typeface="Arial" panose="020B0604020202020204" pitchFamily="34" charset="0"/>
              <a:buChar char="•"/>
            </a:pPr>
            <a:r>
              <a:rPr lang="en-GB" sz="1400">
                <a:solidFill>
                  <a:prstClr val="white">
                    <a:lumMod val="85000"/>
                  </a:prstClr>
                </a:solidFill>
                <a:latin typeface="Trebuchet MS"/>
              </a:rPr>
              <a:t>AI/ML platform enabling faster decision-making</a:t>
            </a:r>
          </a:p>
          <a:p>
            <a:pPr marL="116409" indent="-116409" defTabSz="914354">
              <a:spcAft>
                <a:spcPts val="800"/>
              </a:spcAft>
              <a:buFont typeface="Arial" panose="020B0604020202020204" pitchFamily="34" charset="0"/>
              <a:buChar char="•"/>
            </a:pPr>
            <a:r>
              <a:rPr lang="en-GB" sz="1400">
                <a:solidFill>
                  <a:prstClr val="white">
                    <a:lumMod val="85000"/>
                  </a:prstClr>
                </a:solidFill>
                <a:latin typeface="Trebuchet MS"/>
              </a:rPr>
              <a:t>Up to 70% Green Power available</a:t>
            </a:r>
          </a:p>
        </p:txBody>
      </p:sp>
      <p:sp>
        <p:nvSpPr>
          <p:cNvPr id="30" name="TextBox 29">
            <a:extLst>
              <a:ext uri="{FF2B5EF4-FFF2-40B4-BE49-F238E27FC236}">
                <a16:creationId xmlns:a16="http://schemas.microsoft.com/office/drawing/2014/main" id="{09A05E04-2FDE-87B0-E0A8-BEDCE47A057B}"/>
              </a:ext>
            </a:extLst>
          </p:cNvPr>
          <p:cNvSpPr txBox="1"/>
          <p:nvPr/>
        </p:nvSpPr>
        <p:spPr>
          <a:xfrm>
            <a:off x="9129764" y="2776576"/>
            <a:ext cx="2553509" cy="2339102"/>
          </a:xfrm>
          <a:prstGeom prst="rect">
            <a:avLst/>
          </a:prstGeom>
          <a:noFill/>
        </p:spPr>
        <p:txBody>
          <a:bodyPr wrap="square" rtlCol="0">
            <a:spAutoFit/>
          </a:bodyPr>
          <a:lstStyle/>
          <a:p>
            <a:pPr marL="116409" indent="-116409" defTabSz="914354">
              <a:spcAft>
                <a:spcPts val="800"/>
              </a:spcAft>
              <a:buFont typeface="Arial" panose="020B0604020202020204" pitchFamily="34" charset="0"/>
              <a:buChar char="•"/>
            </a:pPr>
            <a:r>
              <a:rPr lang="en-GB" sz="1400">
                <a:solidFill>
                  <a:prstClr val="white">
                    <a:lumMod val="85000"/>
                  </a:prstClr>
                </a:solidFill>
                <a:latin typeface="Trebuchet MS"/>
              </a:rPr>
              <a:t>1</a:t>
            </a:r>
            <a:r>
              <a:rPr lang="en-GB" sz="1400" baseline="30000">
                <a:solidFill>
                  <a:prstClr val="white">
                    <a:lumMod val="85000"/>
                  </a:prstClr>
                </a:solidFill>
                <a:latin typeface="Trebuchet MS"/>
              </a:rPr>
              <a:t>st</a:t>
            </a:r>
            <a:r>
              <a:rPr lang="en-GB" sz="1400">
                <a:solidFill>
                  <a:prstClr val="white">
                    <a:lumMod val="85000"/>
                  </a:prstClr>
                </a:solidFill>
                <a:latin typeface="Trebuchet MS"/>
              </a:rPr>
              <a:t> commercial Data Center provider in India since year 2000</a:t>
            </a:r>
          </a:p>
          <a:p>
            <a:pPr marL="116409" indent="-116409" defTabSz="914354">
              <a:spcAft>
                <a:spcPts val="800"/>
              </a:spcAft>
              <a:buFont typeface="Arial" panose="020B0604020202020204" pitchFamily="34" charset="0"/>
              <a:buChar char="•"/>
            </a:pPr>
            <a:r>
              <a:rPr lang="en-GB" sz="1400">
                <a:solidFill>
                  <a:prstClr val="white">
                    <a:lumMod val="85000"/>
                  </a:prstClr>
                </a:solidFill>
                <a:latin typeface="Trebuchet MS"/>
              </a:rPr>
              <a:t>Data Center, Networks Digital and Security services under one roof</a:t>
            </a:r>
          </a:p>
          <a:p>
            <a:pPr marL="116409" indent="-116409" defTabSz="914354">
              <a:spcAft>
                <a:spcPts val="800"/>
              </a:spcAft>
              <a:buFont typeface="Arial" panose="020B0604020202020204" pitchFamily="34" charset="0"/>
              <a:buChar char="•"/>
            </a:pPr>
            <a:r>
              <a:rPr lang="en-GB" sz="1400">
                <a:solidFill>
                  <a:prstClr val="white">
                    <a:lumMod val="85000"/>
                  </a:prstClr>
                </a:solidFill>
                <a:latin typeface="Trebuchet MS"/>
              </a:rPr>
              <a:t>Reliability for services</a:t>
            </a:r>
          </a:p>
          <a:p>
            <a:pPr marL="116409" indent="-116409" defTabSz="914354">
              <a:spcAft>
                <a:spcPts val="800"/>
              </a:spcAft>
              <a:buFont typeface="Arial" panose="020B0604020202020204" pitchFamily="34" charset="0"/>
              <a:buChar char="•"/>
            </a:pPr>
            <a:r>
              <a:rPr lang="en-GB" sz="1400">
                <a:solidFill>
                  <a:prstClr val="white">
                    <a:lumMod val="85000"/>
                  </a:prstClr>
                </a:solidFill>
                <a:latin typeface="Trebuchet MS"/>
              </a:rPr>
              <a:t>Flexibility for customer requirements</a:t>
            </a:r>
          </a:p>
        </p:txBody>
      </p:sp>
      <p:sp>
        <p:nvSpPr>
          <p:cNvPr id="4" name="TextBox 3">
            <a:extLst>
              <a:ext uri="{FF2B5EF4-FFF2-40B4-BE49-F238E27FC236}">
                <a16:creationId xmlns:a16="http://schemas.microsoft.com/office/drawing/2014/main" id="{61798962-E8F0-D7A0-2346-0D775361D32E}"/>
              </a:ext>
            </a:extLst>
          </p:cNvPr>
          <p:cNvSpPr txBox="1"/>
          <p:nvPr/>
        </p:nvSpPr>
        <p:spPr>
          <a:xfrm>
            <a:off x="432000" y="5860978"/>
            <a:ext cx="11328400" cy="338554"/>
          </a:xfrm>
          <a:prstGeom prst="rect">
            <a:avLst/>
          </a:prstGeom>
          <a:noFill/>
        </p:spPr>
        <p:txBody>
          <a:bodyPr wrap="square">
            <a:spAutoFit/>
          </a:bodyPr>
          <a:lstStyle/>
          <a:p>
            <a:pPr algn="ctr"/>
            <a:r>
              <a:rPr lang="en-US" sz="1600" b="1" i="1"/>
              <a:t>Ensuring accountability, reliability, flexibility and choices through our innovative designs and services </a:t>
            </a:r>
          </a:p>
        </p:txBody>
      </p:sp>
      <p:sp>
        <p:nvSpPr>
          <p:cNvPr id="3" name="TextBox 2">
            <a:extLst>
              <a:ext uri="{FF2B5EF4-FFF2-40B4-BE49-F238E27FC236}">
                <a16:creationId xmlns:a16="http://schemas.microsoft.com/office/drawing/2014/main" id="{7E96A59C-93FE-BF79-7A6D-4514BD585FB0}"/>
              </a:ext>
            </a:extLst>
          </p:cNvPr>
          <p:cNvSpPr txBox="1"/>
          <p:nvPr/>
        </p:nvSpPr>
        <p:spPr>
          <a:xfrm>
            <a:off x="356891" y="785743"/>
            <a:ext cx="8580619" cy="338554"/>
          </a:xfrm>
          <a:prstGeom prst="rect">
            <a:avLst/>
          </a:prstGeom>
          <a:noFill/>
        </p:spPr>
        <p:txBody>
          <a:bodyPr wrap="square" rtlCol="0">
            <a:spAutoFit/>
          </a:bodyPr>
          <a:lstStyle/>
          <a:p>
            <a:pPr defTabSz="609570"/>
            <a:r>
              <a:rPr lang="en-US" sz="1600">
                <a:solidFill>
                  <a:prstClr val="white"/>
                </a:solidFill>
                <a:latin typeface="Trebuchet MS"/>
              </a:rPr>
              <a:t>Sify is a LEADER in the IDC </a:t>
            </a:r>
            <a:r>
              <a:rPr lang="en-US" sz="1600" err="1">
                <a:solidFill>
                  <a:prstClr val="white"/>
                </a:solidFill>
                <a:latin typeface="Trebuchet MS"/>
              </a:rPr>
              <a:t>MarketScape</a:t>
            </a:r>
            <a:r>
              <a:rPr lang="en-US" sz="1600">
                <a:solidFill>
                  <a:prstClr val="white"/>
                </a:solidFill>
                <a:latin typeface="Trebuchet MS"/>
              </a:rPr>
              <a:t> Data Center Services India, 2024 </a:t>
            </a:r>
          </a:p>
        </p:txBody>
      </p:sp>
    </p:spTree>
    <p:extLst>
      <p:ext uri="{BB962C8B-B14F-4D97-AF65-F5344CB8AC3E}">
        <p14:creationId xmlns:p14="http://schemas.microsoft.com/office/powerpoint/2010/main" val="3880365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E32C9A-3950-1E5A-5BBD-4D42C3F39A21}"/>
              </a:ext>
            </a:extLst>
          </p:cNvPr>
          <p:cNvSpPr txBox="1"/>
          <p:nvPr/>
        </p:nvSpPr>
        <p:spPr>
          <a:xfrm>
            <a:off x="2356159" y="5458405"/>
            <a:ext cx="7600028" cy="666786"/>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09507">
              <a:spcAft>
                <a:spcPts val="800"/>
              </a:spcAft>
              <a:defRPr/>
            </a:pPr>
            <a:r>
              <a:rPr lang="en-IN" sz="3733">
                <a:solidFill>
                  <a:prstClr val="white"/>
                </a:solidFill>
                <a:latin typeface="Trebuchet MS" panose="020B0603020202020204" pitchFamily="34" charset="0"/>
              </a:rPr>
              <a:t>Thank You</a:t>
            </a:r>
          </a:p>
        </p:txBody>
      </p:sp>
      <p:grpSp>
        <p:nvGrpSpPr>
          <p:cNvPr id="36" name="Group 35">
            <a:extLst>
              <a:ext uri="{FF2B5EF4-FFF2-40B4-BE49-F238E27FC236}">
                <a16:creationId xmlns:a16="http://schemas.microsoft.com/office/drawing/2014/main" id="{330A5927-F0A3-9D94-3524-6ACA9E6F517A}"/>
              </a:ext>
            </a:extLst>
          </p:cNvPr>
          <p:cNvGrpSpPr/>
          <p:nvPr/>
        </p:nvGrpSpPr>
        <p:grpSpPr>
          <a:xfrm>
            <a:off x="2274198" y="2462766"/>
            <a:ext cx="7643607" cy="1234149"/>
            <a:chOff x="323850" y="2753261"/>
            <a:chExt cx="8496300" cy="1371828"/>
          </a:xfrm>
        </p:grpSpPr>
        <p:sp>
          <p:nvSpPr>
            <p:cNvPr id="5" name="TextBox 4">
              <a:extLst>
                <a:ext uri="{FF2B5EF4-FFF2-40B4-BE49-F238E27FC236}">
                  <a16:creationId xmlns:a16="http://schemas.microsoft.com/office/drawing/2014/main" id="{4CAB60B1-3325-27EA-2F3F-BEC7F0EF10AC}"/>
                </a:ext>
              </a:extLst>
            </p:cNvPr>
            <p:cNvSpPr txBox="1"/>
            <p:nvPr/>
          </p:nvSpPr>
          <p:spPr>
            <a:xfrm>
              <a:off x="323850" y="2753261"/>
              <a:ext cx="8496300" cy="1014860"/>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defTabSz="914286">
                <a:defRPr/>
              </a:pPr>
              <a:r>
                <a:rPr lang="en-US" sz="5333" b="1">
                  <a:solidFill>
                    <a:srgbClr val="BED730"/>
                  </a:solidFill>
                  <a:latin typeface="Trebuchet MS"/>
                </a:rPr>
                <a:t>Tried  Tested  Trusted</a:t>
              </a:r>
              <a:endParaRPr lang="en-IN" sz="5333" b="1">
                <a:solidFill>
                  <a:srgbClr val="BED730"/>
                </a:solidFill>
                <a:latin typeface="Trebuchet MS"/>
              </a:endParaRPr>
            </a:p>
          </p:txBody>
        </p:sp>
        <p:sp>
          <p:nvSpPr>
            <p:cNvPr id="28" name="TextBox 27">
              <a:extLst>
                <a:ext uri="{FF2B5EF4-FFF2-40B4-BE49-F238E27FC236}">
                  <a16:creationId xmlns:a16="http://schemas.microsoft.com/office/drawing/2014/main" id="{FD198489-A54F-9DE7-3B74-4C2422284570}"/>
                </a:ext>
              </a:extLst>
            </p:cNvPr>
            <p:cNvSpPr txBox="1"/>
            <p:nvPr/>
          </p:nvSpPr>
          <p:spPr>
            <a:xfrm>
              <a:off x="489373" y="3657608"/>
              <a:ext cx="8330777" cy="467481"/>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defTabSz="914286">
                <a:defRPr/>
              </a:pPr>
              <a:r>
                <a:rPr lang="en-US" sz="2133" b="1">
                  <a:solidFill>
                    <a:prstClr val="white"/>
                  </a:solidFill>
                  <a:latin typeface="Trebuchet MS"/>
                </a:rPr>
                <a:t>Your digital infrastructure partner for over 25 years</a:t>
              </a:r>
            </a:p>
          </p:txBody>
        </p:sp>
        <p:sp>
          <p:nvSpPr>
            <p:cNvPr id="33" name="Rectangle 32">
              <a:extLst>
                <a:ext uri="{FF2B5EF4-FFF2-40B4-BE49-F238E27FC236}">
                  <a16:creationId xmlns:a16="http://schemas.microsoft.com/office/drawing/2014/main" id="{2418B5EA-73D3-1DFE-E9AB-2C0724B83566}"/>
                </a:ext>
              </a:extLst>
            </p:cNvPr>
            <p:cNvSpPr/>
            <p:nvPr/>
          </p:nvSpPr>
          <p:spPr>
            <a:xfrm>
              <a:off x="2289846" y="3451067"/>
              <a:ext cx="113113" cy="1088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286">
                <a:defRPr/>
              </a:pPr>
              <a:endParaRPr lang="en-IN" sz="1351">
                <a:solidFill>
                  <a:prstClr val="white"/>
                </a:solidFill>
                <a:latin typeface="Trebuchet MS"/>
              </a:endParaRPr>
            </a:p>
          </p:txBody>
        </p:sp>
        <p:sp>
          <p:nvSpPr>
            <p:cNvPr id="34" name="Rectangle 33">
              <a:extLst>
                <a:ext uri="{FF2B5EF4-FFF2-40B4-BE49-F238E27FC236}">
                  <a16:creationId xmlns:a16="http://schemas.microsoft.com/office/drawing/2014/main" id="{9BCC286C-0C55-6539-0A6A-16706C54AE86}"/>
                </a:ext>
              </a:extLst>
            </p:cNvPr>
            <p:cNvSpPr/>
            <p:nvPr/>
          </p:nvSpPr>
          <p:spPr>
            <a:xfrm>
              <a:off x="5027976" y="3451067"/>
              <a:ext cx="113113" cy="1088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286">
                <a:defRPr/>
              </a:pPr>
              <a:endParaRPr lang="en-IN" sz="1351">
                <a:solidFill>
                  <a:prstClr val="white"/>
                </a:solidFill>
                <a:latin typeface="Trebuchet MS"/>
              </a:endParaRPr>
            </a:p>
          </p:txBody>
        </p:sp>
        <p:sp>
          <p:nvSpPr>
            <p:cNvPr id="35" name="Rectangle 34">
              <a:extLst>
                <a:ext uri="{FF2B5EF4-FFF2-40B4-BE49-F238E27FC236}">
                  <a16:creationId xmlns:a16="http://schemas.microsoft.com/office/drawing/2014/main" id="{E7A024D9-4A9D-9349-7CF1-DFEFE490C776}"/>
                </a:ext>
              </a:extLst>
            </p:cNvPr>
            <p:cNvSpPr/>
            <p:nvPr/>
          </p:nvSpPr>
          <p:spPr>
            <a:xfrm>
              <a:off x="8128425" y="3451067"/>
              <a:ext cx="113113" cy="1088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286">
                <a:defRPr/>
              </a:pPr>
              <a:endParaRPr lang="en-IN" sz="1351">
                <a:solidFill>
                  <a:prstClr val="white"/>
                </a:solidFill>
                <a:latin typeface="Trebuchet MS"/>
              </a:endParaRPr>
            </a:p>
          </p:txBody>
        </p:sp>
      </p:grpSp>
      <p:pic>
        <p:nvPicPr>
          <p:cNvPr id="37" name="Picture 2" descr="Image result for sify logo">
            <a:extLst>
              <a:ext uri="{FF2B5EF4-FFF2-40B4-BE49-F238E27FC236}">
                <a16:creationId xmlns:a16="http://schemas.microsoft.com/office/drawing/2014/main" id="{EC67CE75-B098-BA2C-AEB6-ED420B2DF37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14"/>
          <a:stretch/>
        </p:blipFill>
        <p:spPr bwMode="auto">
          <a:xfrm>
            <a:off x="10628791" y="312669"/>
            <a:ext cx="1207143" cy="683955"/>
          </a:xfrm>
          <a:prstGeom prst="rect">
            <a:avLst/>
          </a:prstGeom>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681D39C2-E8D4-0F3B-DB14-03D006D78D5F}"/>
              </a:ext>
            </a:extLst>
          </p:cNvPr>
          <p:cNvGrpSpPr/>
          <p:nvPr/>
        </p:nvGrpSpPr>
        <p:grpSpPr>
          <a:xfrm>
            <a:off x="638003" y="3974990"/>
            <a:ext cx="10915995" cy="1189816"/>
            <a:chOff x="483929" y="2565721"/>
            <a:chExt cx="8186996" cy="892362"/>
          </a:xfrm>
        </p:grpSpPr>
        <p:grpSp>
          <p:nvGrpSpPr>
            <p:cNvPr id="42" name="Group 41">
              <a:extLst>
                <a:ext uri="{FF2B5EF4-FFF2-40B4-BE49-F238E27FC236}">
                  <a16:creationId xmlns:a16="http://schemas.microsoft.com/office/drawing/2014/main" id="{2172AB10-2064-77EC-B5AD-6A162D606387}"/>
                </a:ext>
              </a:extLst>
            </p:cNvPr>
            <p:cNvGrpSpPr/>
            <p:nvPr/>
          </p:nvGrpSpPr>
          <p:grpSpPr>
            <a:xfrm>
              <a:off x="483929" y="2565721"/>
              <a:ext cx="945000" cy="871203"/>
              <a:chOff x="444173" y="2556318"/>
              <a:chExt cx="945000" cy="871203"/>
            </a:xfrm>
          </p:grpSpPr>
          <p:sp>
            <p:nvSpPr>
              <p:cNvPr id="7" name="Flowchart: Connector 3">
                <a:extLst>
                  <a:ext uri="{FF2B5EF4-FFF2-40B4-BE49-F238E27FC236}">
                    <a16:creationId xmlns:a16="http://schemas.microsoft.com/office/drawing/2014/main" id="{B6DDA099-8BEE-BB84-2E44-A57A4A328DF9}"/>
                  </a:ext>
                </a:extLst>
              </p:cNvPr>
              <p:cNvSpPr>
                <a:spLocks noChangeAspect="1"/>
              </p:cNvSpPr>
              <p:nvPr/>
            </p:nvSpPr>
            <p:spPr>
              <a:xfrm rot="2700000">
                <a:off x="648960" y="2556318"/>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85682">
                  <a:defRPr/>
                </a:pPr>
                <a:endParaRPr lang="en-IN" sz="1351">
                  <a:solidFill>
                    <a:prstClr val="white"/>
                  </a:solidFill>
                  <a:latin typeface="Trebuchet MS"/>
                </a:endParaRPr>
              </a:p>
            </p:txBody>
          </p:sp>
          <p:sp>
            <p:nvSpPr>
              <p:cNvPr id="8" name="TextBox 7">
                <a:extLst>
                  <a:ext uri="{FF2B5EF4-FFF2-40B4-BE49-F238E27FC236}">
                    <a16:creationId xmlns:a16="http://schemas.microsoft.com/office/drawing/2014/main" id="{1C9D187E-BE58-D3C3-D950-8587F89C002E}"/>
                  </a:ext>
                </a:extLst>
              </p:cNvPr>
              <p:cNvSpPr txBox="1"/>
              <p:nvPr/>
            </p:nvSpPr>
            <p:spPr>
              <a:xfrm>
                <a:off x="444173" y="3127439"/>
                <a:ext cx="945000" cy="300082"/>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309">
                  <a:defRPr/>
                </a:pPr>
                <a:r>
                  <a:rPr lang="en-IN" sz="1000">
                    <a:solidFill>
                      <a:prstClr val="white"/>
                    </a:solidFill>
                    <a:latin typeface="TheSansOffice" panose="020B0503040302060204"/>
                  </a:rPr>
                  <a:t>Network</a:t>
                </a:r>
              </a:p>
              <a:p>
                <a:pPr algn="ctr" defTabSz="914309">
                  <a:defRPr/>
                </a:pPr>
                <a:r>
                  <a:rPr lang="en-IN" sz="1000">
                    <a:solidFill>
                      <a:prstClr val="white"/>
                    </a:solidFill>
                    <a:latin typeface="TheSansOffice" panose="020B0503040302060204"/>
                  </a:rPr>
                  <a:t>Infra Services</a:t>
                </a:r>
                <a:endParaRPr lang="en-US" sz="1000">
                  <a:solidFill>
                    <a:prstClr val="white"/>
                  </a:solidFill>
                  <a:latin typeface="TheSansOffice" panose="020B0503040302060204"/>
                </a:endParaRPr>
              </a:p>
            </p:txBody>
          </p:sp>
          <p:pic>
            <p:nvPicPr>
              <p:cNvPr id="23" name="Graphic 22">
                <a:extLst>
                  <a:ext uri="{FF2B5EF4-FFF2-40B4-BE49-F238E27FC236}">
                    <a16:creationId xmlns:a16="http://schemas.microsoft.com/office/drawing/2014/main" id="{DD6C9173-E925-B8E8-EAEA-29D72BEF225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8540" y="2664164"/>
                <a:ext cx="296267" cy="334642"/>
              </a:xfrm>
              <a:prstGeom prst="rect">
                <a:avLst/>
              </a:prstGeom>
            </p:spPr>
          </p:pic>
        </p:grpSp>
        <p:grpSp>
          <p:nvGrpSpPr>
            <p:cNvPr id="47" name="Group 46">
              <a:extLst>
                <a:ext uri="{FF2B5EF4-FFF2-40B4-BE49-F238E27FC236}">
                  <a16:creationId xmlns:a16="http://schemas.microsoft.com/office/drawing/2014/main" id="{7DA2BBF5-3296-7BEC-AAA1-4B5BC250F0C2}"/>
                </a:ext>
              </a:extLst>
            </p:cNvPr>
            <p:cNvGrpSpPr/>
            <p:nvPr/>
          </p:nvGrpSpPr>
          <p:grpSpPr>
            <a:xfrm>
              <a:off x="5656784" y="2565721"/>
              <a:ext cx="945000" cy="863750"/>
              <a:chOff x="5726469" y="2563772"/>
              <a:chExt cx="945000" cy="863749"/>
            </a:xfrm>
          </p:grpSpPr>
          <p:sp>
            <p:nvSpPr>
              <p:cNvPr id="17" name="Flowchart: Connector 19">
                <a:extLst>
                  <a:ext uri="{FF2B5EF4-FFF2-40B4-BE49-F238E27FC236}">
                    <a16:creationId xmlns:a16="http://schemas.microsoft.com/office/drawing/2014/main" id="{1E6BA7D2-269F-8266-37AB-2B4DB75D4CAC}"/>
                  </a:ext>
                </a:extLst>
              </p:cNvPr>
              <p:cNvSpPr>
                <a:spLocks noChangeAspect="1"/>
              </p:cNvSpPr>
              <p:nvPr/>
            </p:nvSpPr>
            <p:spPr>
              <a:xfrm rot="2700000">
                <a:off x="5931256" y="2563772"/>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85682">
                  <a:defRPr/>
                </a:pPr>
                <a:endParaRPr lang="en-IN" sz="1351">
                  <a:solidFill>
                    <a:prstClr val="white"/>
                  </a:solidFill>
                  <a:latin typeface="Trebuchet MS"/>
                </a:endParaRPr>
              </a:p>
            </p:txBody>
          </p:sp>
          <p:sp>
            <p:nvSpPr>
              <p:cNvPr id="18" name="TextBox 17">
                <a:extLst>
                  <a:ext uri="{FF2B5EF4-FFF2-40B4-BE49-F238E27FC236}">
                    <a16:creationId xmlns:a16="http://schemas.microsoft.com/office/drawing/2014/main" id="{DB265CCB-1060-75F6-747E-4D3AC4AC5B5E}"/>
                  </a:ext>
                </a:extLst>
              </p:cNvPr>
              <p:cNvSpPr txBox="1"/>
              <p:nvPr/>
            </p:nvSpPr>
            <p:spPr>
              <a:xfrm>
                <a:off x="5726469" y="3127439"/>
                <a:ext cx="945000" cy="300082"/>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309">
                  <a:defRPr/>
                </a:pPr>
                <a:r>
                  <a:rPr lang="en-IN" sz="1000">
                    <a:solidFill>
                      <a:prstClr val="white"/>
                    </a:solidFill>
                    <a:latin typeface="TheSansOffice" panose="020B0503040302060204"/>
                  </a:rPr>
                  <a:t>Digital Apps</a:t>
                </a:r>
              </a:p>
              <a:p>
                <a:pPr algn="ctr" defTabSz="914309">
                  <a:defRPr/>
                </a:pPr>
                <a:r>
                  <a:rPr lang="en-IN" sz="1000">
                    <a:solidFill>
                      <a:prstClr val="white"/>
                    </a:solidFill>
                    <a:latin typeface="TheSansOffice" panose="020B0503040302060204"/>
                  </a:rPr>
                  <a:t>Managed Services</a:t>
                </a:r>
                <a:endParaRPr lang="en-US" sz="1000">
                  <a:solidFill>
                    <a:prstClr val="white"/>
                  </a:solidFill>
                  <a:latin typeface="TheSansOffice" panose="020B0503040302060204"/>
                </a:endParaRPr>
              </a:p>
            </p:txBody>
          </p:sp>
          <p:pic>
            <p:nvPicPr>
              <p:cNvPr id="24" name="Graphic 23">
                <a:extLst>
                  <a:ext uri="{FF2B5EF4-FFF2-40B4-BE49-F238E27FC236}">
                    <a16:creationId xmlns:a16="http://schemas.microsoft.com/office/drawing/2014/main" id="{8DEBFA4B-A71C-2F7B-B8CB-215CB2F7A61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32617" y="2671618"/>
                <a:ext cx="332707" cy="334642"/>
              </a:xfrm>
              <a:prstGeom prst="rect">
                <a:avLst/>
              </a:prstGeom>
            </p:spPr>
          </p:pic>
        </p:grpSp>
        <p:grpSp>
          <p:nvGrpSpPr>
            <p:cNvPr id="48" name="Group 47">
              <a:extLst>
                <a:ext uri="{FF2B5EF4-FFF2-40B4-BE49-F238E27FC236}">
                  <a16:creationId xmlns:a16="http://schemas.microsoft.com/office/drawing/2014/main" id="{2A696BCE-DD40-9C3B-EDCB-8A47889FC960}"/>
                </a:ext>
              </a:extLst>
            </p:cNvPr>
            <p:cNvGrpSpPr/>
            <p:nvPr/>
          </p:nvGrpSpPr>
          <p:grpSpPr>
            <a:xfrm>
              <a:off x="6691355" y="2565727"/>
              <a:ext cx="945000" cy="863750"/>
              <a:chOff x="6784264" y="2563771"/>
              <a:chExt cx="945000" cy="863750"/>
            </a:xfrm>
          </p:grpSpPr>
          <p:sp>
            <p:nvSpPr>
              <p:cNvPr id="19" name="Flowchart: Connector 21">
                <a:extLst>
                  <a:ext uri="{FF2B5EF4-FFF2-40B4-BE49-F238E27FC236}">
                    <a16:creationId xmlns:a16="http://schemas.microsoft.com/office/drawing/2014/main" id="{A1D0A54F-5C45-9EED-1439-01FD150A8D0E}"/>
                  </a:ext>
                </a:extLst>
              </p:cNvPr>
              <p:cNvSpPr>
                <a:spLocks noChangeAspect="1"/>
              </p:cNvSpPr>
              <p:nvPr/>
            </p:nvSpPr>
            <p:spPr>
              <a:xfrm rot="2700000">
                <a:off x="6989051" y="2563771"/>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85682">
                  <a:defRPr/>
                </a:pPr>
                <a:endParaRPr lang="en-IN" sz="1351">
                  <a:solidFill>
                    <a:prstClr val="white"/>
                  </a:solidFill>
                  <a:latin typeface="Trebuchet MS"/>
                </a:endParaRPr>
              </a:p>
            </p:txBody>
          </p:sp>
          <p:sp>
            <p:nvSpPr>
              <p:cNvPr id="20" name="TextBox 19">
                <a:extLst>
                  <a:ext uri="{FF2B5EF4-FFF2-40B4-BE49-F238E27FC236}">
                    <a16:creationId xmlns:a16="http://schemas.microsoft.com/office/drawing/2014/main" id="{2F7647D1-76A1-EA24-D385-0B6FA2E95AF7}"/>
                  </a:ext>
                </a:extLst>
              </p:cNvPr>
              <p:cNvSpPr txBox="1"/>
              <p:nvPr/>
            </p:nvSpPr>
            <p:spPr>
              <a:xfrm>
                <a:off x="6784264" y="3127439"/>
                <a:ext cx="945000" cy="300082"/>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309">
                  <a:defRPr/>
                </a:pPr>
                <a:r>
                  <a:rPr lang="en-IN" sz="1000">
                    <a:solidFill>
                      <a:prstClr val="white"/>
                    </a:solidFill>
                    <a:latin typeface="TheSansOffice" panose="020B0503040302060204"/>
                  </a:rPr>
                  <a:t>Industry Apps</a:t>
                </a:r>
              </a:p>
              <a:p>
                <a:pPr algn="ctr" defTabSz="914309">
                  <a:defRPr/>
                </a:pPr>
                <a:r>
                  <a:rPr lang="en-IN" sz="1000">
                    <a:solidFill>
                      <a:prstClr val="white"/>
                    </a:solidFill>
                    <a:latin typeface="TheSansOffice" panose="020B0503040302060204"/>
                  </a:rPr>
                  <a:t>Managed Services</a:t>
                </a:r>
                <a:endParaRPr lang="en-US" sz="1000">
                  <a:solidFill>
                    <a:prstClr val="white"/>
                  </a:solidFill>
                  <a:latin typeface="TheSansOffice" panose="020B0503040302060204"/>
                </a:endParaRPr>
              </a:p>
            </p:txBody>
          </p:sp>
          <p:pic>
            <p:nvPicPr>
              <p:cNvPr id="27" name="Picture 26" descr="A black background with a black square&#10;&#10;Description automatically generated with medium confidence">
                <a:extLst>
                  <a:ext uri="{FF2B5EF4-FFF2-40B4-BE49-F238E27FC236}">
                    <a16:creationId xmlns:a16="http://schemas.microsoft.com/office/drawing/2014/main" id="{7DE3FCA9-2F98-1C63-BD50-BA65C2F05D2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54416" y="2686424"/>
                <a:ext cx="404697" cy="346379"/>
              </a:xfrm>
              <a:prstGeom prst="rect">
                <a:avLst/>
              </a:prstGeom>
            </p:spPr>
          </p:pic>
        </p:grpSp>
        <p:grpSp>
          <p:nvGrpSpPr>
            <p:cNvPr id="46" name="Group 45">
              <a:extLst>
                <a:ext uri="{FF2B5EF4-FFF2-40B4-BE49-F238E27FC236}">
                  <a16:creationId xmlns:a16="http://schemas.microsoft.com/office/drawing/2014/main" id="{B161EA61-BEEF-5EA9-48A3-9C469BA043A2}"/>
                </a:ext>
              </a:extLst>
            </p:cNvPr>
            <p:cNvGrpSpPr/>
            <p:nvPr/>
          </p:nvGrpSpPr>
          <p:grpSpPr>
            <a:xfrm>
              <a:off x="4622213" y="2565721"/>
              <a:ext cx="945000" cy="869277"/>
              <a:chOff x="4675343" y="2558244"/>
              <a:chExt cx="945000" cy="869277"/>
            </a:xfrm>
          </p:grpSpPr>
          <p:sp>
            <p:nvSpPr>
              <p:cNvPr id="13" name="Flowchart: Connector 13">
                <a:extLst>
                  <a:ext uri="{FF2B5EF4-FFF2-40B4-BE49-F238E27FC236}">
                    <a16:creationId xmlns:a16="http://schemas.microsoft.com/office/drawing/2014/main" id="{60CF8CE0-C886-9125-545B-024F154502A9}"/>
                  </a:ext>
                </a:extLst>
              </p:cNvPr>
              <p:cNvSpPr>
                <a:spLocks noChangeAspect="1"/>
              </p:cNvSpPr>
              <p:nvPr/>
            </p:nvSpPr>
            <p:spPr>
              <a:xfrm rot="2700000">
                <a:off x="4880130" y="2558244"/>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85682">
                  <a:defRPr/>
                </a:pPr>
                <a:endParaRPr lang="en-IN" sz="1351">
                  <a:solidFill>
                    <a:prstClr val="white"/>
                  </a:solidFill>
                  <a:latin typeface="Trebuchet MS"/>
                </a:endParaRPr>
              </a:p>
            </p:txBody>
          </p:sp>
          <p:sp>
            <p:nvSpPr>
              <p:cNvPr id="14" name="TextBox 13">
                <a:extLst>
                  <a:ext uri="{FF2B5EF4-FFF2-40B4-BE49-F238E27FC236}">
                    <a16:creationId xmlns:a16="http://schemas.microsoft.com/office/drawing/2014/main" id="{456F55AB-1E6E-D050-40F0-751A6A94EC1B}"/>
                  </a:ext>
                </a:extLst>
              </p:cNvPr>
              <p:cNvSpPr txBox="1"/>
              <p:nvPr/>
            </p:nvSpPr>
            <p:spPr>
              <a:xfrm>
                <a:off x="4675343" y="3127439"/>
                <a:ext cx="945000" cy="300082"/>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309">
                  <a:defRPr/>
                </a:pPr>
                <a:r>
                  <a:rPr lang="en-IN" sz="1000">
                    <a:solidFill>
                      <a:prstClr val="white"/>
                    </a:solidFill>
                    <a:latin typeface="TheSansOffice" panose="020B0503040302060204"/>
                  </a:rPr>
                  <a:t>Cloud &amp; IT</a:t>
                </a:r>
              </a:p>
              <a:p>
                <a:pPr algn="ctr" defTabSz="914309">
                  <a:defRPr/>
                </a:pPr>
                <a:r>
                  <a:rPr lang="en-IN" sz="1000">
                    <a:solidFill>
                      <a:prstClr val="white"/>
                    </a:solidFill>
                    <a:latin typeface="TheSansOffice" panose="020B0503040302060204"/>
                  </a:rPr>
                  <a:t>Managed Services</a:t>
                </a:r>
                <a:endParaRPr lang="en-US" sz="1000">
                  <a:solidFill>
                    <a:prstClr val="white"/>
                  </a:solidFill>
                  <a:latin typeface="TheSansOffice" panose="020B0503040302060204"/>
                </a:endParaRPr>
              </a:p>
            </p:txBody>
          </p:sp>
          <p:pic>
            <p:nvPicPr>
              <p:cNvPr id="29" name="Picture 28" descr="A black background with a black square&#10;&#10;Description automatically generated with medium confidence">
                <a:extLst>
                  <a:ext uri="{FF2B5EF4-FFF2-40B4-BE49-F238E27FC236}">
                    <a16:creationId xmlns:a16="http://schemas.microsoft.com/office/drawing/2014/main" id="{F9D569C8-7CA3-2DA2-28A0-0320D560644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55648" y="2648839"/>
                <a:ext cx="384392" cy="369318"/>
              </a:xfrm>
              <a:prstGeom prst="rect">
                <a:avLst/>
              </a:prstGeom>
            </p:spPr>
          </p:pic>
        </p:grpSp>
        <p:grpSp>
          <p:nvGrpSpPr>
            <p:cNvPr id="50" name="Group 49">
              <a:extLst>
                <a:ext uri="{FF2B5EF4-FFF2-40B4-BE49-F238E27FC236}">
                  <a16:creationId xmlns:a16="http://schemas.microsoft.com/office/drawing/2014/main" id="{A94A6B21-06EE-0C61-C912-530259C05D1B}"/>
                </a:ext>
              </a:extLst>
            </p:cNvPr>
            <p:cNvGrpSpPr/>
            <p:nvPr/>
          </p:nvGrpSpPr>
          <p:grpSpPr>
            <a:xfrm>
              <a:off x="2553071" y="2565727"/>
              <a:ext cx="945000" cy="856295"/>
              <a:chOff x="2568712" y="2571226"/>
              <a:chExt cx="945000" cy="856295"/>
            </a:xfrm>
          </p:grpSpPr>
          <p:sp>
            <p:nvSpPr>
              <p:cNvPr id="9" name="Flowchart: Connector 7">
                <a:extLst>
                  <a:ext uri="{FF2B5EF4-FFF2-40B4-BE49-F238E27FC236}">
                    <a16:creationId xmlns:a16="http://schemas.microsoft.com/office/drawing/2014/main" id="{74F58237-A978-E081-987A-A2BB03A2ABE7}"/>
                  </a:ext>
                </a:extLst>
              </p:cNvPr>
              <p:cNvSpPr>
                <a:spLocks noChangeAspect="1"/>
              </p:cNvSpPr>
              <p:nvPr/>
            </p:nvSpPr>
            <p:spPr>
              <a:xfrm rot="2700000">
                <a:off x="2773498" y="2571226"/>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85682">
                  <a:defRPr/>
                </a:pPr>
                <a:endParaRPr lang="en-IN" sz="1351">
                  <a:solidFill>
                    <a:prstClr val="white"/>
                  </a:solidFill>
                  <a:latin typeface="Trebuchet MS"/>
                </a:endParaRPr>
              </a:p>
            </p:txBody>
          </p:sp>
          <p:sp>
            <p:nvSpPr>
              <p:cNvPr id="10" name="TextBox 9">
                <a:extLst>
                  <a:ext uri="{FF2B5EF4-FFF2-40B4-BE49-F238E27FC236}">
                    <a16:creationId xmlns:a16="http://schemas.microsoft.com/office/drawing/2014/main" id="{460831A9-B8C8-4D2B-C1B5-3E6FD55410E8}"/>
                  </a:ext>
                </a:extLst>
              </p:cNvPr>
              <p:cNvSpPr txBox="1"/>
              <p:nvPr/>
            </p:nvSpPr>
            <p:spPr>
              <a:xfrm>
                <a:off x="2568712" y="3127439"/>
                <a:ext cx="945000" cy="300082"/>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309">
                  <a:defRPr/>
                </a:pPr>
                <a:r>
                  <a:rPr lang="pt-BR" sz="1000">
                    <a:solidFill>
                      <a:prstClr val="white"/>
                    </a:solidFill>
                    <a:latin typeface="TheSansOffice" panose="020B0503040302060204"/>
                  </a:rPr>
                  <a:t>Data Center</a:t>
                </a:r>
              </a:p>
              <a:p>
                <a:pPr algn="ctr" defTabSz="914309">
                  <a:defRPr/>
                </a:pPr>
                <a:r>
                  <a:rPr lang="pt-BR" sz="1000">
                    <a:solidFill>
                      <a:prstClr val="white"/>
                    </a:solidFill>
                    <a:latin typeface="TheSansOffice" panose="020B0503040302060204"/>
                  </a:rPr>
                  <a:t>Colo Services</a:t>
                </a:r>
                <a:endParaRPr lang="en-US" sz="1000">
                  <a:solidFill>
                    <a:prstClr val="white"/>
                  </a:solidFill>
                  <a:latin typeface="TheSansOffice" panose="020B0503040302060204"/>
                </a:endParaRPr>
              </a:p>
            </p:txBody>
          </p:sp>
          <p:pic>
            <p:nvPicPr>
              <p:cNvPr id="30" name="Picture 29" descr="A black background with a black square&#10;&#10;Description automatically generated with medium confidence">
                <a:extLst>
                  <a:ext uri="{FF2B5EF4-FFF2-40B4-BE49-F238E27FC236}">
                    <a16:creationId xmlns:a16="http://schemas.microsoft.com/office/drawing/2014/main" id="{89E55E8B-806B-EC65-A0F1-C0A91EC08D0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70180" y="2639048"/>
                <a:ext cx="342065" cy="356621"/>
              </a:xfrm>
              <a:prstGeom prst="rect">
                <a:avLst/>
              </a:prstGeom>
            </p:spPr>
          </p:pic>
        </p:grpSp>
        <p:grpSp>
          <p:nvGrpSpPr>
            <p:cNvPr id="51" name="Group 50">
              <a:extLst>
                <a:ext uri="{FF2B5EF4-FFF2-40B4-BE49-F238E27FC236}">
                  <a16:creationId xmlns:a16="http://schemas.microsoft.com/office/drawing/2014/main" id="{C1240F7B-D242-AD24-D938-010189C2EE9B}"/>
                </a:ext>
              </a:extLst>
            </p:cNvPr>
            <p:cNvGrpSpPr/>
            <p:nvPr/>
          </p:nvGrpSpPr>
          <p:grpSpPr>
            <a:xfrm>
              <a:off x="3587642" y="2565722"/>
              <a:ext cx="945000" cy="892361"/>
              <a:chOff x="4099500" y="2558244"/>
              <a:chExt cx="945000" cy="892360"/>
            </a:xfrm>
          </p:grpSpPr>
          <p:sp>
            <p:nvSpPr>
              <p:cNvPr id="25" name="Flowchart: Connector 43">
                <a:extLst>
                  <a:ext uri="{FF2B5EF4-FFF2-40B4-BE49-F238E27FC236}">
                    <a16:creationId xmlns:a16="http://schemas.microsoft.com/office/drawing/2014/main" id="{D62CC28D-5A88-3B65-18A9-47E447ECBB32}"/>
                  </a:ext>
                </a:extLst>
              </p:cNvPr>
              <p:cNvSpPr>
                <a:spLocks noChangeAspect="1"/>
              </p:cNvSpPr>
              <p:nvPr/>
            </p:nvSpPr>
            <p:spPr>
              <a:xfrm rot="2700000">
                <a:off x="4304287" y="2558244"/>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85682">
                  <a:defRPr/>
                </a:pPr>
                <a:endParaRPr lang="en-IN" sz="1351">
                  <a:solidFill>
                    <a:prstClr val="white"/>
                  </a:solidFill>
                  <a:latin typeface="Trebuchet MS"/>
                </a:endParaRPr>
              </a:p>
            </p:txBody>
          </p:sp>
          <p:sp>
            <p:nvSpPr>
              <p:cNvPr id="26" name="TextBox 25">
                <a:extLst>
                  <a:ext uri="{FF2B5EF4-FFF2-40B4-BE49-F238E27FC236}">
                    <a16:creationId xmlns:a16="http://schemas.microsoft.com/office/drawing/2014/main" id="{7D66FB86-314A-B782-D769-C1E8F62EC723}"/>
                  </a:ext>
                </a:extLst>
              </p:cNvPr>
              <p:cNvSpPr txBox="1"/>
              <p:nvPr/>
            </p:nvSpPr>
            <p:spPr>
              <a:xfrm>
                <a:off x="4099500" y="3127439"/>
                <a:ext cx="945000" cy="323165"/>
              </a:xfrm>
              <a:prstGeom prst="rect">
                <a:avLst/>
              </a:prstGeom>
              <a:noFill/>
            </p:spPr>
            <p:txBody>
              <a:bodyPr wrap="square" lIns="121920" tIns="60960" rIns="121920" bIns="60960" rtlCol="0" anchor="t">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309">
                  <a:defRPr/>
                </a:pPr>
                <a:r>
                  <a:rPr lang="en-IN" sz="1000">
                    <a:solidFill>
                      <a:prstClr val="white"/>
                    </a:solidFill>
                    <a:latin typeface="TheSansOffice" panose="020B0503040302060204"/>
                  </a:rPr>
                  <a:t>CloudInfinit</a:t>
                </a:r>
                <a:r>
                  <a:rPr lang="en-IN" sz="1000" baseline="30000">
                    <a:solidFill>
                      <a:srgbClr val="BBD42F"/>
                    </a:solidFill>
                    <a:latin typeface="TheSansOffice" panose="020B0503040302060204"/>
                  </a:rPr>
                  <a:t>+AI</a:t>
                </a:r>
                <a:r>
                  <a:rPr lang="en-IN" sz="1000">
                    <a:solidFill>
                      <a:prstClr val="white"/>
                    </a:solidFill>
                    <a:latin typeface="TheSansOffice" panose="020B0503040302060204"/>
                  </a:rPr>
                  <a:t> </a:t>
                </a:r>
              </a:p>
              <a:p>
                <a:pPr algn="ctr" defTabSz="914309">
                  <a:defRPr/>
                </a:pPr>
                <a:r>
                  <a:rPr lang="en-IN" sz="1000">
                    <a:solidFill>
                      <a:prstClr val="white"/>
                    </a:solidFill>
                    <a:latin typeface="TheSansOffice" panose="020B0503040302060204"/>
                  </a:rPr>
                  <a:t>GPU Cloud</a:t>
                </a:r>
                <a:endParaRPr lang="en-US" sz="1000">
                  <a:solidFill>
                    <a:prstClr val="white"/>
                  </a:solidFill>
                  <a:latin typeface="TheSansOffice" panose="020B0503040302060204"/>
                </a:endParaRPr>
              </a:p>
            </p:txBody>
          </p:sp>
          <p:pic>
            <p:nvPicPr>
              <p:cNvPr id="31" name="Picture 30">
                <a:extLst>
                  <a:ext uri="{FF2B5EF4-FFF2-40B4-BE49-F238E27FC236}">
                    <a16:creationId xmlns:a16="http://schemas.microsoft.com/office/drawing/2014/main" id="{9185BF58-EB01-1F36-4E40-BBBD041842B9}"/>
                  </a:ext>
                </a:extLst>
              </p:cNvPr>
              <p:cNvPicPr>
                <a:picLocks noChangeAspect="1"/>
              </p:cNvPicPr>
              <p:nvPr/>
            </p:nvPicPr>
            <p:blipFill>
              <a:blip r:embed="rId11">
                <a:extLst>
                  <a:ext uri="{BEBA8EAE-BF5A-486C-A8C5-ECC9F3942E4B}">
                    <a14:imgProps xmlns:a14="http://schemas.microsoft.com/office/drawing/2010/main">
                      <a14:imgLayer r:embed="rId12">
                        <a14:imgEffect>
                          <a14:sharpenSoften amount="-50000"/>
                        </a14:imgEffect>
                        <a14:imgEffect>
                          <a14:saturation sat="0"/>
                        </a14:imgEffect>
                      </a14:imgLayer>
                    </a14:imgProps>
                  </a:ext>
                </a:extLst>
              </a:blip>
              <a:stretch>
                <a:fillRect/>
              </a:stretch>
            </p:blipFill>
            <p:spPr>
              <a:xfrm>
                <a:off x="4369911" y="2688163"/>
                <a:ext cx="404178" cy="254943"/>
              </a:xfrm>
              <a:prstGeom prst="rect">
                <a:avLst/>
              </a:prstGeom>
            </p:spPr>
          </p:pic>
        </p:grpSp>
        <p:grpSp>
          <p:nvGrpSpPr>
            <p:cNvPr id="43" name="Group 42">
              <a:extLst>
                <a:ext uri="{FF2B5EF4-FFF2-40B4-BE49-F238E27FC236}">
                  <a16:creationId xmlns:a16="http://schemas.microsoft.com/office/drawing/2014/main" id="{38CF1548-6C19-20C9-32FE-3A32C9EF182F}"/>
                </a:ext>
              </a:extLst>
            </p:cNvPr>
            <p:cNvGrpSpPr/>
            <p:nvPr/>
          </p:nvGrpSpPr>
          <p:grpSpPr>
            <a:xfrm>
              <a:off x="1518500" y="2565721"/>
              <a:ext cx="945000" cy="846531"/>
              <a:chOff x="1508631" y="2580990"/>
              <a:chExt cx="945000" cy="846531"/>
            </a:xfrm>
          </p:grpSpPr>
          <p:sp>
            <p:nvSpPr>
              <p:cNvPr id="6" name="Flowchart: Connector 11">
                <a:extLst>
                  <a:ext uri="{FF2B5EF4-FFF2-40B4-BE49-F238E27FC236}">
                    <a16:creationId xmlns:a16="http://schemas.microsoft.com/office/drawing/2014/main" id="{E72D2A5C-A44C-AA19-F472-418C1B4E5333}"/>
                  </a:ext>
                </a:extLst>
              </p:cNvPr>
              <p:cNvSpPr>
                <a:spLocks noChangeAspect="1"/>
              </p:cNvSpPr>
              <p:nvPr/>
            </p:nvSpPr>
            <p:spPr>
              <a:xfrm rot="2700000">
                <a:off x="1713418" y="2580990"/>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85682">
                  <a:defRPr/>
                </a:pPr>
                <a:endParaRPr lang="en-IN" sz="1351">
                  <a:solidFill>
                    <a:prstClr val="white"/>
                  </a:solidFill>
                  <a:latin typeface="Trebuchet MS"/>
                </a:endParaRPr>
              </a:p>
            </p:txBody>
          </p:sp>
          <p:sp>
            <p:nvSpPr>
              <p:cNvPr id="32" name="TextBox 31">
                <a:extLst>
                  <a:ext uri="{FF2B5EF4-FFF2-40B4-BE49-F238E27FC236}">
                    <a16:creationId xmlns:a16="http://schemas.microsoft.com/office/drawing/2014/main" id="{15075E7D-EE06-B640-FC4E-B6592E6A0A4E}"/>
                  </a:ext>
                </a:extLst>
              </p:cNvPr>
              <p:cNvSpPr txBox="1"/>
              <p:nvPr/>
            </p:nvSpPr>
            <p:spPr>
              <a:xfrm>
                <a:off x="1508631" y="3127439"/>
                <a:ext cx="945000" cy="300082"/>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309">
                  <a:defRPr/>
                </a:pPr>
                <a:r>
                  <a:rPr lang="en-IN" sz="1000">
                    <a:solidFill>
                      <a:prstClr val="white"/>
                    </a:solidFill>
                    <a:latin typeface="TheSansOffice" panose="020B0503040302060204"/>
                  </a:rPr>
                  <a:t>Network Digital </a:t>
                </a:r>
              </a:p>
              <a:p>
                <a:pPr algn="ctr" defTabSz="914309">
                  <a:defRPr/>
                </a:pPr>
                <a:r>
                  <a:rPr lang="en-IN" sz="1000">
                    <a:solidFill>
                      <a:prstClr val="white"/>
                    </a:solidFill>
                    <a:latin typeface="TheSansOffice" panose="020B0503040302060204"/>
                  </a:rPr>
                  <a:t>Managed Services</a:t>
                </a:r>
                <a:endParaRPr lang="en-US" sz="1000">
                  <a:solidFill>
                    <a:prstClr val="white"/>
                  </a:solidFill>
                  <a:latin typeface="TheSansOffice" panose="020B0503040302060204"/>
                </a:endParaRPr>
              </a:p>
            </p:txBody>
          </p:sp>
          <p:pic>
            <p:nvPicPr>
              <p:cNvPr id="38" name="Graphic 37">
                <a:extLst>
                  <a:ext uri="{FF2B5EF4-FFF2-40B4-BE49-F238E27FC236}">
                    <a16:creationId xmlns:a16="http://schemas.microsoft.com/office/drawing/2014/main" id="{0CD0ADC3-22CF-23AB-5FB3-818F9FB59CB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776109" y="2665997"/>
                <a:ext cx="410045" cy="374389"/>
              </a:xfrm>
              <a:prstGeom prst="rect">
                <a:avLst/>
              </a:prstGeom>
            </p:spPr>
          </p:pic>
        </p:grpSp>
        <p:grpSp>
          <p:nvGrpSpPr>
            <p:cNvPr id="49" name="Group 48">
              <a:extLst>
                <a:ext uri="{FF2B5EF4-FFF2-40B4-BE49-F238E27FC236}">
                  <a16:creationId xmlns:a16="http://schemas.microsoft.com/office/drawing/2014/main" id="{CFCCD0EF-B7F8-8C8F-3127-BDF1B71AAFBB}"/>
                </a:ext>
              </a:extLst>
            </p:cNvPr>
            <p:cNvGrpSpPr/>
            <p:nvPr/>
          </p:nvGrpSpPr>
          <p:grpSpPr>
            <a:xfrm>
              <a:off x="7725925" y="2565721"/>
              <a:ext cx="945000" cy="839079"/>
              <a:chOff x="7837240" y="2588442"/>
              <a:chExt cx="945000" cy="839079"/>
            </a:xfrm>
          </p:grpSpPr>
          <p:sp>
            <p:nvSpPr>
              <p:cNvPr id="39" name="Flowchart: Connector 15">
                <a:extLst>
                  <a:ext uri="{FF2B5EF4-FFF2-40B4-BE49-F238E27FC236}">
                    <a16:creationId xmlns:a16="http://schemas.microsoft.com/office/drawing/2014/main" id="{EF5804E3-F30F-9533-8F76-8160B0C28DB8}"/>
                  </a:ext>
                </a:extLst>
              </p:cNvPr>
              <p:cNvSpPr>
                <a:spLocks noChangeAspect="1"/>
              </p:cNvSpPr>
              <p:nvPr/>
            </p:nvSpPr>
            <p:spPr>
              <a:xfrm rot="2700000">
                <a:off x="8042026" y="2588442"/>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85682">
                  <a:defRPr/>
                </a:pPr>
                <a:endParaRPr lang="en-IN" sz="1351">
                  <a:solidFill>
                    <a:prstClr val="white"/>
                  </a:solidFill>
                  <a:latin typeface="Trebuchet MS"/>
                </a:endParaRPr>
              </a:p>
            </p:txBody>
          </p:sp>
          <p:sp>
            <p:nvSpPr>
              <p:cNvPr id="40" name="TextBox 39">
                <a:extLst>
                  <a:ext uri="{FF2B5EF4-FFF2-40B4-BE49-F238E27FC236}">
                    <a16:creationId xmlns:a16="http://schemas.microsoft.com/office/drawing/2014/main" id="{3808E0DD-D43B-C955-C1A4-7F33670D93AE}"/>
                  </a:ext>
                </a:extLst>
              </p:cNvPr>
              <p:cNvSpPr txBox="1"/>
              <p:nvPr/>
            </p:nvSpPr>
            <p:spPr>
              <a:xfrm>
                <a:off x="7837240" y="3127439"/>
                <a:ext cx="945000" cy="300082"/>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309">
                  <a:defRPr/>
                </a:pPr>
                <a:r>
                  <a:rPr lang="en-IN" sz="1000">
                    <a:solidFill>
                      <a:prstClr val="white"/>
                    </a:solidFill>
                    <a:latin typeface="TheSansOffice" panose="020B0503040302060204"/>
                  </a:rPr>
                  <a:t>Security </a:t>
                </a:r>
              </a:p>
              <a:p>
                <a:pPr algn="ctr" defTabSz="914309">
                  <a:defRPr/>
                </a:pPr>
                <a:r>
                  <a:rPr lang="en-IN" sz="1000">
                    <a:solidFill>
                      <a:prstClr val="white"/>
                    </a:solidFill>
                    <a:latin typeface="TheSansOffice" panose="020B0503040302060204"/>
                  </a:rPr>
                  <a:t>Managed Services</a:t>
                </a:r>
                <a:endParaRPr lang="en-US" sz="1000">
                  <a:solidFill>
                    <a:prstClr val="white"/>
                  </a:solidFill>
                  <a:latin typeface="TheSansOffice" panose="020B0503040302060204"/>
                </a:endParaRPr>
              </a:p>
            </p:txBody>
          </p:sp>
          <p:pic>
            <p:nvPicPr>
              <p:cNvPr id="41" name="Graphic 40">
                <a:extLst>
                  <a:ext uri="{FF2B5EF4-FFF2-40B4-BE49-F238E27FC236}">
                    <a16:creationId xmlns:a16="http://schemas.microsoft.com/office/drawing/2014/main" id="{1DD9D8F3-3354-E27C-DEA2-C96D393F70B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184046" y="2703288"/>
                <a:ext cx="251389" cy="334642"/>
              </a:xfrm>
              <a:prstGeom prst="rect">
                <a:avLst/>
              </a:prstGeom>
            </p:spPr>
          </p:pic>
        </p:grpSp>
      </p:grpSp>
      <p:grpSp>
        <p:nvGrpSpPr>
          <p:cNvPr id="62" name="Group 61">
            <a:extLst>
              <a:ext uri="{FF2B5EF4-FFF2-40B4-BE49-F238E27FC236}">
                <a16:creationId xmlns:a16="http://schemas.microsoft.com/office/drawing/2014/main" id="{218A14E9-02DC-0BB4-CE7B-3934368656E2}"/>
              </a:ext>
            </a:extLst>
          </p:cNvPr>
          <p:cNvGrpSpPr/>
          <p:nvPr/>
        </p:nvGrpSpPr>
        <p:grpSpPr>
          <a:xfrm>
            <a:off x="984422" y="992825"/>
            <a:ext cx="10223159" cy="1170308"/>
            <a:chOff x="405362" y="318692"/>
            <a:chExt cx="7667369" cy="877731"/>
          </a:xfrm>
        </p:grpSpPr>
        <p:sp>
          <p:nvSpPr>
            <p:cNvPr id="21" name="TextBox 20">
              <a:extLst>
                <a:ext uri="{FF2B5EF4-FFF2-40B4-BE49-F238E27FC236}">
                  <a16:creationId xmlns:a16="http://schemas.microsoft.com/office/drawing/2014/main" id="{C40C3085-C98C-4490-F3E1-60989DBD82C8}"/>
                </a:ext>
              </a:extLst>
            </p:cNvPr>
            <p:cNvSpPr txBox="1"/>
            <p:nvPr/>
          </p:nvSpPr>
          <p:spPr>
            <a:xfrm>
              <a:off x="2515669" y="759250"/>
              <a:ext cx="981029" cy="315567"/>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09539">
                <a:defRPr/>
              </a:pPr>
              <a:r>
                <a:rPr lang="en-US" sz="1067">
                  <a:solidFill>
                    <a:prstClr val="white"/>
                  </a:solidFill>
                  <a:latin typeface="Trebuchet MS"/>
                </a:rPr>
                <a:t>Award for Sustainability</a:t>
              </a:r>
            </a:p>
          </p:txBody>
        </p:sp>
        <p:sp>
          <p:nvSpPr>
            <p:cNvPr id="22" name="TextBox 21">
              <a:extLst>
                <a:ext uri="{FF2B5EF4-FFF2-40B4-BE49-F238E27FC236}">
                  <a16:creationId xmlns:a16="http://schemas.microsoft.com/office/drawing/2014/main" id="{4BDC3DD2-F5C8-7CC2-B40E-5AB7B192C698}"/>
                </a:ext>
              </a:extLst>
            </p:cNvPr>
            <p:cNvSpPr txBox="1"/>
            <p:nvPr/>
          </p:nvSpPr>
          <p:spPr>
            <a:xfrm>
              <a:off x="3327106" y="746406"/>
              <a:ext cx="867840" cy="315567"/>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09539">
                <a:defRPr/>
              </a:pPr>
              <a:r>
                <a:rPr lang="en-US" sz="1067">
                  <a:solidFill>
                    <a:prstClr val="white"/>
                  </a:solidFill>
                  <a:latin typeface="Trebuchet MS"/>
                </a:rPr>
                <a:t>Innovation in Data Center</a:t>
              </a:r>
            </a:p>
          </p:txBody>
        </p:sp>
        <p:sp>
          <p:nvSpPr>
            <p:cNvPr id="44" name="TextBox 43">
              <a:extLst>
                <a:ext uri="{FF2B5EF4-FFF2-40B4-BE49-F238E27FC236}">
                  <a16:creationId xmlns:a16="http://schemas.microsoft.com/office/drawing/2014/main" id="{8FA783B9-1ABB-2365-8B9D-CC85D219BAD5}"/>
                </a:ext>
              </a:extLst>
            </p:cNvPr>
            <p:cNvSpPr txBox="1"/>
            <p:nvPr/>
          </p:nvSpPr>
          <p:spPr>
            <a:xfrm>
              <a:off x="5081696" y="729759"/>
              <a:ext cx="1061894" cy="315567"/>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09539">
                <a:defRPr/>
              </a:pPr>
              <a:r>
                <a:rPr lang="en-US" sz="1067">
                  <a:solidFill>
                    <a:prstClr val="white"/>
                  </a:solidFill>
                  <a:latin typeface="Trebuchet MS"/>
                </a:rPr>
                <a:t>Best in </a:t>
              </a:r>
            </a:p>
            <a:p>
              <a:pPr algn="ctr" defTabSz="609539">
                <a:defRPr/>
              </a:pPr>
              <a:r>
                <a:rPr lang="en-US" sz="1067">
                  <a:solidFill>
                    <a:prstClr val="white"/>
                  </a:solidFill>
                  <a:latin typeface="Trebuchet MS"/>
                </a:rPr>
                <a:t>Services Industry</a:t>
              </a:r>
            </a:p>
          </p:txBody>
        </p:sp>
        <p:pic>
          <p:nvPicPr>
            <p:cNvPr id="45" name="Picture 44" descr="A logo with a sun&#10;&#10;Description automatically generated">
              <a:extLst>
                <a:ext uri="{FF2B5EF4-FFF2-40B4-BE49-F238E27FC236}">
                  <a16:creationId xmlns:a16="http://schemas.microsoft.com/office/drawing/2014/main" id="{E0ACB252-53EC-8845-34D4-BCC3DFD20261}"/>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3512027" y="488244"/>
              <a:ext cx="496691" cy="233600"/>
            </a:xfrm>
            <a:prstGeom prst="rect">
              <a:avLst/>
            </a:prstGeom>
          </p:spPr>
        </p:pic>
        <p:pic>
          <p:nvPicPr>
            <p:cNvPr id="52" name="Picture 51" descr="A blue and black logo&#10;&#10;Description automatically generated">
              <a:extLst>
                <a:ext uri="{FF2B5EF4-FFF2-40B4-BE49-F238E27FC236}">
                  <a16:creationId xmlns:a16="http://schemas.microsoft.com/office/drawing/2014/main" id="{61F6B167-7B12-75BE-BFAB-BE496966FB73}"/>
                </a:ext>
              </a:extLst>
            </p:cNvPr>
            <p:cNvPicPr>
              <a:picLocks noChangeAspect="1"/>
            </p:cNvPicPr>
            <p:nvPr/>
          </p:nvPicPr>
          <p:blipFill>
            <a:blip r:embed="rId18" cstate="email">
              <a:extLst>
                <a:ext uri="{BEBA8EAE-BF5A-486C-A8C5-ECC9F3942E4B}">
                  <a14:imgProps xmlns:a14="http://schemas.microsoft.com/office/drawing/2010/main">
                    <a14:imgLayer r:embed="rId19">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5392609" y="401068"/>
              <a:ext cx="434385" cy="320776"/>
            </a:xfrm>
            <a:prstGeom prst="rect">
              <a:avLst/>
            </a:prstGeom>
          </p:spPr>
        </p:pic>
        <p:pic>
          <p:nvPicPr>
            <p:cNvPr id="53" name="Picture 52" descr="A red white and blue sign&#10;&#10;Description automatically generated">
              <a:extLst>
                <a:ext uri="{FF2B5EF4-FFF2-40B4-BE49-F238E27FC236}">
                  <a16:creationId xmlns:a16="http://schemas.microsoft.com/office/drawing/2014/main" id="{83ADAD85-30A6-A069-EE36-B942D0D2C825}"/>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2756133" y="488245"/>
              <a:ext cx="500100" cy="233599"/>
            </a:xfrm>
            <a:prstGeom prst="rect">
              <a:avLst/>
            </a:prstGeom>
          </p:spPr>
        </p:pic>
        <p:sp>
          <p:nvSpPr>
            <p:cNvPr id="54" name="TextBox 53">
              <a:extLst>
                <a:ext uri="{FF2B5EF4-FFF2-40B4-BE49-F238E27FC236}">
                  <a16:creationId xmlns:a16="http://schemas.microsoft.com/office/drawing/2014/main" id="{F71B3BFE-084C-A81C-8440-2AA63E6F5A54}"/>
                </a:ext>
              </a:extLst>
            </p:cNvPr>
            <p:cNvSpPr txBox="1"/>
            <p:nvPr/>
          </p:nvSpPr>
          <p:spPr>
            <a:xfrm>
              <a:off x="7010837" y="716213"/>
              <a:ext cx="1061894" cy="315567"/>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09539">
                <a:defRPr/>
              </a:pPr>
              <a:r>
                <a:rPr lang="en-US" sz="1067">
                  <a:solidFill>
                    <a:prstClr val="white"/>
                  </a:solidFill>
                  <a:latin typeface="Trebuchet MS"/>
                </a:rPr>
                <a:t>Managed Network Services - MQ</a:t>
              </a:r>
            </a:p>
          </p:txBody>
        </p:sp>
        <p:pic>
          <p:nvPicPr>
            <p:cNvPr id="55" name="Picture 54">
              <a:extLst>
                <a:ext uri="{FF2B5EF4-FFF2-40B4-BE49-F238E27FC236}">
                  <a16:creationId xmlns:a16="http://schemas.microsoft.com/office/drawing/2014/main" id="{A6D6C1DA-D90E-C2D5-29E2-FB4E59917089}"/>
                </a:ext>
              </a:extLst>
            </p:cNvPr>
            <p:cNvPicPr>
              <a:picLocks noChangeAspect="1"/>
            </p:cNvPicPr>
            <p:nvPr/>
          </p:nvPicPr>
          <p:blipFill>
            <a:blip r:embed="rId21" cstate="email">
              <a:biLevel thresh="25000"/>
              <a:extLst>
                <a:ext uri="{BEBA8EAE-BF5A-486C-A8C5-ECC9F3942E4B}">
                  <a14:imgProps xmlns:a14="http://schemas.microsoft.com/office/drawing/2010/main">
                    <a14:imgLayer r:embed="rId22">
                      <a14:imgEffect>
                        <a14:brightnessContrast bright="100000" contrast="100000"/>
                      </a14:imgEffect>
                    </a14:imgLayer>
                  </a14:imgProps>
                </a:ext>
                <a:ext uri="{28A0092B-C50C-407E-A947-70E740481C1C}">
                  <a14:useLocalDpi xmlns:a14="http://schemas.microsoft.com/office/drawing/2010/main"/>
                </a:ext>
              </a:extLst>
            </a:blip>
            <a:srcRect/>
            <a:stretch/>
          </p:blipFill>
          <p:spPr>
            <a:xfrm>
              <a:off x="7178663" y="570272"/>
              <a:ext cx="659013" cy="151572"/>
            </a:xfrm>
            <a:prstGeom prst="rect">
              <a:avLst/>
            </a:prstGeom>
          </p:spPr>
        </p:pic>
        <p:pic>
          <p:nvPicPr>
            <p:cNvPr id="15" name="Picture 14" descr="Logos &amp; Brand Guidelines | NVIDIA">
              <a:extLst>
                <a:ext uri="{FF2B5EF4-FFF2-40B4-BE49-F238E27FC236}">
                  <a16:creationId xmlns:a16="http://schemas.microsoft.com/office/drawing/2014/main" id="{D157B8E9-CCE0-490A-5626-628235B6DC36}"/>
                </a:ext>
              </a:extLst>
            </p:cNvPr>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4346846" y="385452"/>
              <a:ext cx="600700" cy="33639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8DD66AFA-648F-DD04-552E-23BEE82611AD}"/>
                </a:ext>
              </a:extLst>
            </p:cNvPr>
            <p:cNvSpPr txBox="1"/>
            <p:nvPr/>
          </p:nvSpPr>
          <p:spPr>
            <a:xfrm>
              <a:off x="3965209" y="757697"/>
              <a:ext cx="1393480" cy="438726"/>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812740">
                <a:defRPr/>
              </a:pPr>
              <a:r>
                <a:rPr lang="en-US" sz="1067">
                  <a:solidFill>
                    <a:prstClr val="white"/>
                  </a:solidFill>
                  <a:latin typeface="Trebuchet MS"/>
                </a:rPr>
                <a:t>India’s 1</a:t>
              </a:r>
              <a:r>
                <a:rPr lang="en-US" sz="1067" baseline="30000">
                  <a:solidFill>
                    <a:prstClr val="white"/>
                  </a:solidFill>
                  <a:latin typeface="Trebuchet MS"/>
                </a:rPr>
                <a:t>st</a:t>
              </a:r>
              <a:r>
                <a:rPr lang="en-US" sz="1067">
                  <a:solidFill>
                    <a:prstClr val="white"/>
                  </a:solidFill>
                  <a:latin typeface="Trebuchet MS"/>
                </a:rPr>
                <a:t> Nvidia </a:t>
              </a:r>
            </a:p>
            <a:p>
              <a:pPr algn="ctr" defTabSz="812740">
                <a:defRPr/>
              </a:pPr>
              <a:r>
                <a:rPr lang="en-US" sz="1067">
                  <a:solidFill>
                    <a:prstClr val="white"/>
                  </a:solidFill>
                  <a:latin typeface="Trebuchet MS"/>
                </a:rPr>
                <a:t>DGX Ready Liquid &amp; </a:t>
              </a:r>
            </a:p>
            <a:p>
              <a:pPr algn="ctr" defTabSz="812740">
                <a:defRPr/>
              </a:pPr>
              <a:r>
                <a:rPr lang="en-US" sz="1067">
                  <a:solidFill>
                    <a:prstClr val="white"/>
                  </a:solidFill>
                  <a:latin typeface="Trebuchet MS"/>
                </a:rPr>
                <a:t>Air Cooled DCs</a:t>
              </a:r>
              <a:endParaRPr lang="en-IN" sz="1067">
                <a:solidFill>
                  <a:prstClr val="white"/>
                </a:solidFill>
                <a:latin typeface="Trebuchet MS"/>
              </a:endParaRPr>
            </a:p>
          </p:txBody>
        </p:sp>
        <p:pic>
          <p:nvPicPr>
            <p:cNvPr id="57" name="Picture 2" descr="India Primetime', ET BrandEquity">
              <a:extLst>
                <a:ext uri="{FF2B5EF4-FFF2-40B4-BE49-F238E27FC236}">
                  <a16:creationId xmlns:a16="http://schemas.microsoft.com/office/drawing/2014/main" id="{CBA89BB5-AAD4-0319-D207-73301072D644}"/>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981493" y="406031"/>
              <a:ext cx="294965" cy="315813"/>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extLst>
                <a:ext uri="{FF2B5EF4-FFF2-40B4-BE49-F238E27FC236}">
                  <a16:creationId xmlns:a16="http://schemas.microsoft.com/office/drawing/2014/main" id="{D6094B7F-354B-9797-57BB-487DEF5B7A0B}"/>
                </a:ext>
              </a:extLst>
            </p:cNvPr>
            <p:cNvSpPr txBox="1"/>
            <p:nvPr/>
          </p:nvSpPr>
          <p:spPr>
            <a:xfrm>
              <a:off x="1518500" y="758907"/>
              <a:ext cx="1208155" cy="315567"/>
            </a:xfrm>
            <a:prstGeom prst="rect">
              <a:avLst/>
            </a:prstGeom>
            <a:noFill/>
          </p:spPr>
          <p:txBody>
            <a:bodyPr wrap="square" rtlCol="0">
              <a:spAutoFit/>
            </a:bodyPr>
            <a:lstStyle/>
            <a:p>
              <a:pPr algn="ctr" defTabSz="914354">
                <a:defRPr/>
              </a:pPr>
              <a:r>
                <a:rPr lang="en-US" sz="1067">
                  <a:solidFill>
                    <a:prstClr val="white"/>
                  </a:solidFill>
                  <a:latin typeface="Trebuchet MS"/>
                </a:rPr>
                <a:t>Best Future-Proof Data Center Project</a:t>
              </a:r>
            </a:p>
          </p:txBody>
        </p:sp>
        <p:pic>
          <p:nvPicPr>
            <p:cNvPr id="1026" name="Picture 2" descr="Partner Content - IDC European Utilities Summit 2021">
              <a:extLst>
                <a:ext uri="{FF2B5EF4-FFF2-40B4-BE49-F238E27FC236}">
                  <a16:creationId xmlns:a16="http://schemas.microsoft.com/office/drawing/2014/main" id="{AD547B04-6A11-39CC-1536-07CD234589A0}"/>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6156577" y="475514"/>
              <a:ext cx="847482" cy="254245"/>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extLst>
                <a:ext uri="{FF2B5EF4-FFF2-40B4-BE49-F238E27FC236}">
                  <a16:creationId xmlns:a16="http://schemas.microsoft.com/office/drawing/2014/main" id="{90FC0E6F-7A9A-595A-6FE1-139D0FDABC1F}"/>
                </a:ext>
              </a:extLst>
            </p:cNvPr>
            <p:cNvSpPr txBox="1"/>
            <p:nvPr/>
          </p:nvSpPr>
          <p:spPr>
            <a:xfrm>
              <a:off x="6030245" y="727327"/>
              <a:ext cx="1061894" cy="438726"/>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09539">
                <a:defRPr/>
              </a:pPr>
              <a:r>
                <a:rPr lang="en-US" sz="1067">
                  <a:solidFill>
                    <a:prstClr val="white"/>
                  </a:solidFill>
                  <a:latin typeface="Trebuchet MS"/>
                </a:rPr>
                <a:t>DC Services India &amp; ​Managed Cloud Services APAC ​</a:t>
              </a:r>
            </a:p>
          </p:txBody>
        </p:sp>
        <p:sp>
          <p:nvSpPr>
            <p:cNvPr id="56" name="TextBox 55">
              <a:extLst>
                <a:ext uri="{FF2B5EF4-FFF2-40B4-BE49-F238E27FC236}">
                  <a16:creationId xmlns:a16="http://schemas.microsoft.com/office/drawing/2014/main" id="{B8A6BE3A-717D-A366-D5A6-1A6DE8427D4B}"/>
                </a:ext>
              </a:extLst>
            </p:cNvPr>
            <p:cNvSpPr txBox="1"/>
            <p:nvPr/>
          </p:nvSpPr>
          <p:spPr>
            <a:xfrm>
              <a:off x="405362" y="758907"/>
              <a:ext cx="1208155" cy="315567"/>
            </a:xfrm>
            <a:prstGeom prst="rect">
              <a:avLst/>
            </a:prstGeom>
            <a:noFill/>
          </p:spPr>
          <p:txBody>
            <a:bodyPr wrap="square" rtlCol="0">
              <a:spAutoFit/>
            </a:bodyPr>
            <a:lstStyle>
              <a:defPPr>
                <a:defRPr lang="en-US"/>
              </a:defPPr>
              <a:lvl1pPr algn="ctr" defTabSz="685783">
                <a:defRPr sz="800">
                  <a:solidFill>
                    <a:prstClr val="white"/>
                  </a:solidFill>
                  <a:latin typeface="Trebuchet MS"/>
                </a:defRPr>
              </a:lvl1pPr>
            </a:lstStyle>
            <a:p>
              <a:pPr defTabSz="914354">
                <a:defRPr/>
              </a:pPr>
              <a:r>
                <a:rPr lang="en-US" sz="1067"/>
                <a:t>CIO Choice 2025 for </a:t>
              </a:r>
            </a:p>
            <a:p>
              <a:pPr defTabSz="914354">
                <a:defRPr/>
              </a:pPr>
              <a:r>
                <a:rPr lang="en-US" sz="1067"/>
                <a:t>AI Ready Data Centers</a:t>
              </a:r>
            </a:p>
          </p:txBody>
        </p:sp>
        <p:pic>
          <p:nvPicPr>
            <p:cNvPr id="61" name="Picture 60" descr="A gold medal with a red strap&#10;&#10;AI-generated content may be incorrect.">
              <a:extLst>
                <a:ext uri="{FF2B5EF4-FFF2-40B4-BE49-F238E27FC236}">
                  <a16:creationId xmlns:a16="http://schemas.microsoft.com/office/drawing/2014/main" id="{C4A7F1F2-A196-B9D2-A0ED-69D34B535799}"/>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851527" y="318692"/>
              <a:ext cx="403152" cy="403152"/>
            </a:xfrm>
            <a:prstGeom prst="rect">
              <a:avLst/>
            </a:prstGeom>
          </p:spPr>
        </p:pic>
      </p:grpSp>
    </p:spTree>
    <p:extLst>
      <p:ext uri="{BB962C8B-B14F-4D97-AF65-F5344CB8AC3E}">
        <p14:creationId xmlns:p14="http://schemas.microsoft.com/office/powerpoint/2010/main" val="3077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Top Corners Rounded 20">
            <a:extLst>
              <a:ext uri="{FF2B5EF4-FFF2-40B4-BE49-F238E27FC236}">
                <a16:creationId xmlns:a16="http://schemas.microsoft.com/office/drawing/2014/main" id="{9DE4270F-7871-46EA-A909-629E3FA98DC6}"/>
              </a:ext>
            </a:extLst>
          </p:cNvPr>
          <p:cNvSpPr/>
          <p:nvPr/>
        </p:nvSpPr>
        <p:spPr>
          <a:xfrm flipV="1">
            <a:off x="6335184" y="1835437"/>
            <a:ext cx="5425016" cy="4474347"/>
          </a:xfrm>
          <a:prstGeom prst="round2SameRect">
            <a:avLst>
              <a:gd name="adj1" fmla="val 6137"/>
              <a:gd name="adj2" fmla="val 0"/>
            </a:avLst>
          </a:prstGeom>
          <a:noFill/>
          <a:ln w="6350">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98">
              <a:defRPr/>
            </a:pPr>
            <a:endParaRPr lang="en-IN" sz="2400">
              <a:solidFill>
                <a:prstClr val="white"/>
              </a:solidFill>
              <a:latin typeface="Trebuchet MS"/>
            </a:endParaRPr>
          </a:p>
        </p:txBody>
      </p:sp>
      <p:sp>
        <p:nvSpPr>
          <p:cNvPr id="22" name="Rectangle: Top Corners Rounded 21">
            <a:extLst>
              <a:ext uri="{FF2B5EF4-FFF2-40B4-BE49-F238E27FC236}">
                <a16:creationId xmlns:a16="http://schemas.microsoft.com/office/drawing/2014/main" id="{466B545A-EA7E-4C36-833B-2D00F9900DCA}"/>
              </a:ext>
            </a:extLst>
          </p:cNvPr>
          <p:cNvSpPr/>
          <p:nvPr/>
        </p:nvSpPr>
        <p:spPr>
          <a:xfrm>
            <a:off x="6335184" y="1336209"/>
            <a:ext cx="5425016" cy="492443"/>
          </a:xfrm>
          <a:prstGeom prst="round2SameRect">
            <a:avLst/>
          </a:prstGeom>
          <a:solidFill>
            <a:srgbClr val="10253F">
              <a:alpha val="69804"/>
            </a:srgbClr>
          </a:solidFill>
          <a:ln w="6350">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98">
              <a:defRPr/>
            </a:pPr>
            <a:endParaRPr lang="en-IN" sz="2400">
              <a:solidFill>
                <a:prstClr val="white"/>
              </a:solidFill>
              <a:latin typeface="Trebuchet MS"/>
            </a:endParaRPr>
          </a:p>
        </p:txBody>
      </p:sp>
      <p:sp>
        <p:nvSpPr>
          <p:cNvPr id="14" name="Rectangle: Top Corners Rounded 13">
            <a:extLst>
              <a:ext uri="{FF2B5EF4-FFF2-40B4-BE49-F238E27FC236}">
                <a16:creationId xmlns:a16="http://schemas.microsoft.com/office/drawing/2014/main" id="{4BCBC2D6-1576-49E6-9065-4DB47FA0F2A6}"/>
              </a:ext>
            </a:extLst>
          </p:cNvPr>
          <p:cNvSpPr/>
          <p:nvPr/>
        </p:nvSpPr>
        <p:spPr>
          <a:xfrm flipV="1">
            <a:off x="422253" y="1835437"/>
            <a:ext cx="5434567" cy="4474347"/>
          </a:xfrm>
          <a:prstGeom prst="round2SameRect">
            <a:avLst>
              <a:gd name="adj1" fmla="val 6137"/>
              <a:gd name="adj2" fmla="val 0"/>
            </a:avLst>
          </a:prstGeom>
          <a:noFill/>
          <a:ln w="6350">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98">
              <a:defRPr/>
            </a:pPr>
            <a:endParaRPr lang="en-IN" sz="2400">
              <a:solidFill>
                <a:prstClr val="white"/>
              </a:solidFill>
              <a:latin typeface="Trebuchet MS"/>
            </a:endParaRPr>
          </a:p>
        </p:txBody>
      </p:sp>
      <p:sp>
        <p:nvSpPr>
          <p:cNvPr id="15" name="Rectangle: Top Corners Rounded 14">
            <a:extLst>
              <a:ext uri="{FF2B5EF4-FFF2-40B4-BE49-F238E27FC236}">
                <a16:creationId xmlns:a16="http://schemas.microsoft.com/office/drawing/2014/main" id="{5D6CE7F8-1319-435B-A85A-7E19AEABECC4}"/>
              </a:ext>
            </a:extLst>
          </p:cNvPr>
          <p:cNvSpPr/>
          <p:nvPr/>
        </p:nvSpPr>
        <p:spPr>
          <a:xfrm>
            <a:off x="422253" y="1336209"/>
            <a:ext cx="5434567" cy="492443"/>
          </a:xfrm>
          <a:prstGeom prst="round2SameRect">
            <a:avLst/>
          </a:prstGeom>
          <a:solidFill>
            <a:srgbClr val="10253F">
              <a:alpha val="69804"/>
            </a:srgbClr>
          </a:solidFill>
          <a:ln w="6350">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98">
              <a:defRPr/>
            </a:pPr>
            <a:endParaRPr lang="en-IN" sz="2400">
              <a:solidFill>
                <a:prstClr val="white"/>
              </a:solidFill>
              <a:latin typeface="Trebuchet MS"/>
            </a:endParaRPr>
          </a:p>
        </p:txBody>
      </p:sp>
      <p:sp>
        <p:nvSpPr>
          <p:cNvPr id="16" name="TextBox 15">
            <a:extLst>
              <a:ext uri="{FF2B5EF4-FFF2-40B4-BE49-F238E27FC236}">
                <a16:creationId xmlns:a16="http://schemas.microsoft.com/office/drawing/2014/main" id="{E871932C-C806-4DA7-99A2-F76B49775CFF}"/>
              </a:ext>
            </a:extLst>
          </p:cNvPr>
          <p:cNvSpPr txBox="1"/>
          <p:nvPr/>
        </p:nvSpPr>
        <p:spPr>
          <a:xfrm>
            <a:off x="531617" y="1397767"/>
            <a:ext cx="4560379" cy="338554"/>
          </a:xfrm>
          <a:prstGeom prst="rect">
            <a:avLst/>
          </a:prstGeom>
          <a:noFill/>
        </p:spPr>
        <p:txBody>
          <a:bodyPr wrap="square" rtlCol="0">
            <a:spAutoFit/>
          </a:bodyPr>
          <a:lstStyle/>
          <a:p>
            <a:pPr defTabSz="1218868">
              <a:defRPr/>
            </a:pPr>
            <a:r>
              <a:rPr lang="en-US" sz="1600" b="1">
                <a:solidFill>
                  <a:srgbClr val="BED730"/>
                </a:solidFill>
                <a:latin typeface="Trebuchet MS"/>
              </a:rPr>
              <a:t>DATA CENTER SHELL</a:t>
            </a:r>
            <a:endParaRPr lang="en-IN" sz="1600">
              <a:solidFill>
                <a:srgbClr val="BED730"/>
              </a:solidFill>
              <a:latin typeface="Trebuchet MS"/>
            </a:endParaRPr>
          </a:p>
        </p:txBody>
      </p:sp>
      <p:sp>
        <p:nvSpPr>
          <p:cNvPr id="5" name="TextBox 4">
            <a:extLst>
              <a:ext uri="{FF2B5EF4-FFF2-40B4-BE49-F238E27FC236}">
                <a16:creationId xmlns:a16="http://schemas.microsoft.com/office/drawing/2014/main" id="{89AFAE7D-34E1-441F-BD7A-640E3394AD7C}"/>
              </a:ext>
            </a:extLst>
          </p:cNvPr>
          <p:cNvSpPr txBox="1"/>
          <p:nvPr/>
        </p:nvSpPr>
        <p:spPr>
          <a:xfrm>
            <a:off x="531874" y="1922773"/>
            <a:ext cx="5137092" cy="3271858"/>
          </a:xfrm>
          <a:prstGeom prst="rect">
            <a:avLst/>
          </a:prstGeom>
          <a:noFill/>
        </p:spPr>
        <p:txBody>
          <a:bodyPr wrap="square" lIns="91440" tIns="45720" rIns="91440" bIns="45720" rtlCol="0" anchor="t">
            <a:spAutoFit/>
          </a:bodyPr>
          <a:lstStyle/>
          <a:p>
            <a:pPr marL="227949" indent="-227949" defTabSz="1625197">
              <a:spcAft>
                <a:spcPts val="800"/>
              </a:spcAft>
              <a:buFont typeface="Arial" panose="020B0604020202020204" pitchFamily="34" charset="0"/>
              <a:buChar char="•"/>
              <a:defRPr/>
            </a:pPr>
            <a:r>
              <a:rPr lang="en-US" sz="1333" b="1">
                <a:solidFill>
                  <a:prstClr val="white"/>
                </a:solidFill>
                <a:latin typeface="Trebuchet MS"/>
              </a:rPr>
              <a:t>Building: </a:t>
            </a:r>
            <a:br>
              <a:rPr lang="en-US" sz="1333">
                <a:solidFill>
                  <a:prstClr val="white">
                    <a:lumMod val="85000"/>
                  </a:prstClr>
                </a:solidFill>
                <a:latin typeface="Trebuchet MS"/>
              </a:rPr>
            </a:br>
            <a:r>
              <a:rPr lang="en-US" sz="1333">
                <a:solidFill>
                  <a:prstClr val="white">
                    <a:lumMod val="85000"/>
                  </a:prstClr>
                </a:solidFill>
                <a:latin typeface="Trebuchet MS"/>
              </a:rPr>
              <a:t>RCC foundation and prefab steel data center floors.</a:t>
            </a:r>
          </a:p>
          <a:p>
            <a:pPr marL="227949" indent="-227949" defTabSz="1625197">
              <a:spcAft>
                <a:spcPts val="800"/>
              </a:spcAft>
              <a:buFont typeface="Arial" panose="020B0604020202020204" pitchFamily="34" charset="0"/>
              <a:buChar char="•"/>
              <a:defRPr/>
            </a:pPr>
            <a:r>
              <a:rPr lang="en-US" sz="1333" b="1">
                <a:solidFill>
                  <a:prstClr val="white"/>
                </a:solidFill>
                <a:latin typeface="Trebuchet MS"/>
              </a:rPr>
              <a:t>Room Height: </a:t>
            </a:r>
            <a:br>
              <a:rPr lang="en-US" sz="1333">
                <a:solidFill>
                  <a:prstClr val="white">
                    <a:lumMod val="85000"/>
                  </a:prstClr>
                </a:solidFill>
                <a:latin typeface="Trebuchet MS"/>
              </a:rPr>
            </a:br>
            <a:r>
              <a:rPr lang="en-IN" sz="1333">
                <a:solidFill>
                  <a:prstClr val="white">
                    <a:lumMod val="85000"/>
                  </a:prstClr>
                </a:solidFill>
                <a:latin typeface="Trebuchet MS"/>
              </a:rPr>
              <a:t>4500 mm slab to slab. 3900mm</a:t>
            </a:r>
            <a:r>
              <a:rPr lang="en-US" sz="1333">
                <a:solidFill>
                  <a:prstClr val="white">
                    <a:lumMod val="85000"/>
                  </a:prstClr>
                </a:solidFill>
                <a:latin typeface="Trebuchet MS"/>
              </a:rPr>
              <a:t> clearance from floor to 1st obstruction, 700 mm raised floor</a:t>
            </a:r>
            <a:endParaRPr lang="en-IN" sz="1333">
              <a:solidFill>
                <a:prstClr val="white">
                  <a:lumMod val="85000"/>
                </a:prstClr>
              </a:solidFill>
              <a:latin typeface="Trebuchet MS"/>
            </a:endParaRPr>
          </a:p>
          <a:p>
            <a:pPr marL="227949" indent="-227949" defTabSz="1625197">
              <a:spcAft>
                <a:spcPts val="800"/>
              </a:spcAft>
              <a:buFont typeface="Arial" panose="020B0604020202020204" pitchFamily="34" charset="0"/>
              <a:buChar char="•"/>
              <a:defRPr/>
            </a:pPr>
            <a:r>
              <a:rPr lang="en-US" sz="1333" b="1">
                <a:solidFill>
                  <a:prstClr val="white"/>
                </a:solidFill>
                <a:latin typeface="Trebuchet MS"/>
              </a:rPr>
              <a:t>Structural Design: </a:t>
            </a:r>
            <a:br>
              <a:rPr lang="en-US" sz="1333">
                <a:solidFill>
                  <a:prstClr val="white">
                    <a:lumMod val="85000"/>
                  </a:prstClr>
                </a:solidFill>
                <a:latin typeface="Trebuchet MS"/>
              </a:rPr>
            </a:br>
            <a:r>
              <a:rPr lang="en-US" sz="1333">
                <a:solidFill>
                  <a:prstClr val="white">
                    <a:lumMod val="85000"/>
                  </a:prstClr>
                </a:solidFill>
                <a:latin typeface="Trebuchet MS"/>
              </a:rPr>
              <a:t>IS 456:2000, Importance Factor 1.5</a:t>
            </a:r>
            <a:endParaRPr lang="en-IN" sz="1333">
              <a:solidFill>
                <a:prstClr val="white">
                  <a:lumMod val="85000"/>
                </a:prstClr>
              </a:solidFill>
              <a:latin typeface="Trebuchet MS"/>
            </a:endParaRPr>
          </a:p>
          <a:p>
            <a:pPr marL="227949" indent="-227949" defTabSz="1625197">
              <a:spcAft>
                <a:spcPts val="800"/>
              </a:spcAft>
              <a:buFont typeface="Arial" panose="020B0604020202020204" pitchFamily="34" charset="0"/>
              <a:buChar char="•"/>
              <a:defRPr/>
            </a:pPr>
            <a:r>
              <a:rPr lang="en-US" sz="1333" b="1">
                <a:solidFill>
                  <a:prstClr val="white"/>
                </a:solidFill>
                <a:latin typeface="Trebuchet MS"/>
              </a:rPr>
              <a:t>Structural Floor Loading: </a:t>
            </a:r>
            <a:br>
              <a:rPr lang="en-US" sz="1333">
                <a:solidFill>
                  <a:prstClr val="white">
                    <a:lumMod val="85000"/>
                  </a:prstClr>
                </a:solidFill>
                <a:latin typeface="Trebuchet MS"/>
              </a:rPr>
            </a:br>
            <a:r>
              <a:rPr lang="en-US" sz="1333">
                <a:solidFill>
                  <a:prstClr val="white">
                    <a:lumMod val="85000"/>
                  </a:prstClr>
                </a:solidFill>
                <a:latin typeface="Trebuchet MS"/>
              </a:rPr>
              <a:t>1500 Kg/sqm</a:t>
            </a:r>
            <a:endParaRPr lang="en-IN" sz="1333">
              <a:solidFill>
                <a:prstClr val="white">
                  <a:lumMod val="85000"/>
                </a:prstClr>
              </a:solidFill>
              <a:latin typeface="Trebuchet MS"/>
            </a:endParaRPr>
          </a:p>
          <a:p>
            <a:pPr marL="227949" indent="-227949" defTabSz="1625197">
              <a:spcAft>
                <a:spcPts val="800"/>
              </a:spcAft>
              <a:buFont typeface="Arial" panose="020B0604020202020204" pitchFamily="34" charset="0"/>
              <a:buChar char="•"/>
              <a:defRPr/>
            </a:pPr>
            <a:r>
              <a:rPr lang="en-US" sz="1333" b="1">
                <a:solidFill>
                  <a:prstClr val="white"/>
                </a:solidFill>
                <a:latin typeface="Trebuchet MS"/>
              </a:rPr>
              <a:t>Freight Elevators: </a:t>
            </a:r>
            <a:br>
              <a:rPr lang="en-US" sz="1333">
                <a:solidFill>
                  <a:prstClr val="white">
                    <a:lumMod val="85000"/>
                  </a:prstClr>
                </a:solidFill>
                <a:latin typeface="Trebuchet MS"/>
              </a:rPr>
            </a:br>
            <a:r>
              <a:rPr lang="en-US" sz="1333">
                <a:solidFill>
                  <a:prstClr val="white">
                    <a:lumMod val="85000"/>
                  </a:prstClr>
                </a:solidFill>
                <a:latin typeface="Trebuchet MS"/>
              </a:rPr>
              <a:t> 1 freight elevators with 4-ton capacity</a:t>
            </a:r>
            <a:endParaRPr lang="en-IN" sz="1333">
              <a:solidFill>
                <a:prstClr val="white">
                  <a:lumMod val="85000"/>
                </a:prstClr>
              </a:solidFill>
              <a:latin typeface="Trebuchet MS"/>
            </a:endParaRPr>
          </a:p>
          <a:p>
            <a:pPr marL="227949" indent="-227949" defTabSz="1625197">
              <a:spcAft>
                <a:spcPts val="800"/>
              </a:spcAft>
              <a:buFont typeface="Arial" panose="020B0604020202020204" pitchFamily="34" charset="0"/>
              <a:buChar char="•"/>
              <a:defRPr/>
            </a:pPr>
            <a:r>
              <a:rPr lang="en-US" sz="1333" b="1">
                <a:solidFill>
                  <a:prstClr val="white"/>
                </a:solidFill>
                <a:latin typeface="Trebuchet MS"/>
              </a:rPr>
              <a:t>Fire Rating of Walls &amp; Doors: </a:t>
            </a:r>
            <a:br>
              <a:rPr lang="en-US" sz="1333">
                <a:solidFill>
                  <a:prstClr val="white">
                    <a:lumMod val="85000"/>
                  </a:prstClr>
                </a:solidFill>
                <a:latin typeface="Trebuchet MS"/>
              </a:rPr>
            </a:br>
            <a:r>
              <a:rPr lang="en-US" sz="1333">
                <a:solidFill>
                  <a:prstClr val="white">
                    <a:lumMod val="85000"/>
                  </a:prstClr>
                </a:solidFill>
                <a:latin typeface="Trebuchet MS"/>
              </a:rPr>
              <a:t>2 hours</a:t>
            </a:r>
            <a:endParaRPr lang="en-IN" sz="1333">
              <a:solidFill>
                <a:prstClr val="white">
                  <a:lumMod val="85000"/>
                </a:prstClr>
              </a:solidFill>
              <a:latin typeface="Trebuchet MS"/>
            </a:endParaRPr>
          </a:p>
        </p:txBody>
      </p:sp>
      <p:pic>
        <p:nvPicPr>
          <p:cNvPr id="20" name="Picture 19">
            <a:extLst>
              <a:ext uri="{FF2B5EF4-FFF2-40B4-BE49-F238E27FC236}">
                <a16:creationId xmlns:a16="http://schemas.microsoft.com/office/drawing/2014/main" id="{423A24A9-4F67-4FEA-B654-3DA5B2FEEC63}"/>
              </a:ext>
            </a:extLst>
          </p:cNvPr>
          <p:cNvPicPr>
            <a:picLocks noChangeAspect="1"/>
          </p:cNvPicPr>
          <p:nvPr/>
        </p:nvPicPr>
        <p:blipFill>
          <a:blip r:embed="rId2" cstate="screen">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5091995" y="1378963"/>
            <a:ext cx="576064" cy="406940"/>
          </a:xfrm>
          <a:prstGeom prst="rect">
            <a:avLst/>
          </a:prstGeom>
        </p:spPr>
      </p:pic>
      <p:sp>
        <p:nvSpPr>
          <p:cNvPr id="25" name="TextBox 24">
            <a:extLst>
              <a:ext uri="{FF2B5EF4-FFF2-40B4-BE49-F238E27FC236}">
                <a16:creationId xmlns:a16="http://schemas.microsoft.com/office/drawing/2014/main" id="{6C68AD53-9F47-43C4-9349-1B1084C4345D}"/>
              </a:ext>
            </a:extLst>
          </p:cNvPr>
          <p:cNvSpPr txBox="1"/>
          <p:nvPr/>
        </p:nvSpPr>
        <p:spPr>
          <a:xfrm>
            <a:off x="6450676" y="1922770"/>
            <a:ext cx="5209453" cy="3271858"/>
          </a:xfrm>
          <a:prstGeom prst="rect">
            <a:avLst/>
          </a:prstGeom>
          <a:noFill/>
        </p:spPr>
        <p:txBody>
          <a:bodyPr wrap="square" lIns="91440" tIns="45720" rIns="91440" bIns="45720" rtlCol="0" anchor="t">
            <a:spAutoFit/>
          </a:bodyPr>
          <a:lstStyle/>
          <a:p>
            <a:pPr marL="227949" indent="-227949" defTabSz="1625197">
              <a:spcAft>
                <a:spcPts val="800"/>
              </a:spcAft>
              <a:buFont typeface="Arial" panose="020B0604020202020204" pitchFamily="34" charset="0"/>
              <a:buChar char="•"/>
              <a:defRPr/>
            </a:pPr>
            <a:r>
              <a:rPr lang="en-US" sz="1333" b="1">
                <a:solidFill>
                  <a:prstClr val="white"/>
                </a:solidFill>
                <a:latin typeface="Trebuchet MS"/>
              </a:rPr>
              <a:t>Power Feeder: </a:t>
            </a:r>
            <a:br>
              <a:rPr lang="en-US" sz="1333">
                <a:solidFill>
                  <a:prstClr val="white">
                    <a:lumMod val="85000"/>
                  </a:prstClr>
                </a:solidFill>
                <a:latin typeface="Trebuchet MS"/>
              </a:rPr>
            </a:br>
            <a:r>
              <a:rPr lang="en-US" sz="1333">
                <a:solidFill>
                  <a:prstClr val="white">
                    <a:lumMod val="85000"/>
                  </a:prstClr>
                </a:solidFill>
                <a:latin typeface="Trebuchet MS"/>
              </a:rPr>
              <a:t>Onsite MV substation. (11kV or 33kV dual feeders) </a:t>
            </a:r>
            <a:endParaRPr lang="en-IN" sz="1333">
              <a:solidFill>
                <a:prstClr val="white">
                  <a:lumMod val="85000"/>
                </a:prstClr>
              </a:solidFill>
              <a:latin typeface="Trebuchet MS"/>
            </a:endParaRPr>
          </a:p>
          <a:p>
            <a:pPr marL="227949" indent="-227949" defTabSz="1625197">
              <a:spcAft>
                <a:spcPts val="800"/>
              </a:spcAft>
              <a:buFont typeface="Arial" panose="020B0604020202020204" pitchFamily="34" charset="0"/>
              <a:buChar char="•"/>
              <a:defRPr/>
            </a:pPr>
            <a:r>
              <a:rPr lang="en-US" sz="1333" b="1">
                <a:solidFill>
                  <a:prstClr val="white"/>
                </a:solidFill>
                <a:latin typeface="Trebuchet MS"/>
              </a:rPr>
              <a:t>Power Capacity: </a:t>
            </a:r>
            <a:br>
              <a:rPr lang="en-US" sz="1333" b="1">
                <a:solidFill>
                  <a:prstClr val="white">
                    <a:lumMod val="85000"/>
                  </a:prstClr>
                </a:solidFill>
                <a:latin typeface="Trebuchet MS"/>
              </a:rPr>
            </a:br>
            <a:r>
              <a:rPr lang="en-US" sz="1333">
                <a:solidFill>
                  <a:prstClr val="white">
                    <a:lumMod val="85000"/>
                  </a:prstClr>
                </a:solidFill>
                <a:latin typeface="Trebuchet MS"/>
              </a:rPr>
              <a:t>Designed for up to 14.4MW IT capacity</a:t>
            </a:r>
            <a:endParaRPr lang="en-US" sz="1333" b="1">
              <a:solidFill>
                <a:prstClr val="white">
                  <a:lumMod val="85000"/>
                </a:prstClr>
              </a:solidFill>
              <a:latin typeface="Trebuchet MS"/>
            </a:endParaRPr>
          </a:p>
          <a:p>
            <a:pPr marL="227949" indent="-227949" defTabSz="1625197">
              <a:spcAft>
                <a:spcPts val="800"/>
              </a:spcAft>
              <a:buFont typeface="Arial" panose="020B0604020202020204" pitchFamily="34" charset="0"/>
              <a:buChar char="•"/>
              <a:defRPr/>
            </a:pPr>
            <a:r>
              <a:rPr lang="en-US" sz="1333" b="1">
                <a:solidFill>
                  <a:prstClr val="white"/>
                </a:solidFill>
                <a:latin typeface="Trebuchet MS"/>
              </a:rPr>
              <a:t>Power Density: </a:t>
            </a:r>
            <a:br>
              <a:rPr lang="en-US" sz="1333">
                <a:solidFill>
                  <a:prstClr val="white">
                    <a:lumMod val="85000"/>
                  </a:prstClr>
                </a:solidFill>
                <a:latin typeface="Trebuchet MS"/>
              </a:rPr>
            </a:br>
            <a:r>
              <a:rPr lang="en-US" sz="1333">
                <a:solidFill>
                  <a:prstClr val="white">
                    <a:lumMod val="85000"/>
                  </a:prstClr>
                </a:solidFill>
                <a:latin typeface="Trebuchet MS"/>
              </a:rPr>
              <a:t>Power density of 10 KW for air cooled racks. Higher density racks possible with customized design</a:t>
            </a:r>
            <a:endParaRPr lang="en-IN" sz="1333">
              <a:solidFill>
                <a:prstClr val="white">
                  <a:lumMod val="85000"/>
                </a:prstClr>
              </a:solidFill>
              <a:latin typeface="Trebuchet MS"/>
            </a:endParaRPr>
          </a:p>
          <a:p>
            <a:pPr marL="227949" indent="-227949" defTabSz="1625197">
              <a:spcAft>
                <a:spcPts val="800"/>
              </a:spcAft>
              <a:buFont typeface="Arial" panose="020B0604020202020204" pitchFamily="34" charset="0"/>
              <a:buChar char="•"/>
              <a:defRPr/>
            </a:pPr>
            <a:r>
              <a:rPr lang="en-US" sz="1333" b="1">
                <a:solidFill>
                  <a:prstClr val="white"/>
                </a:solidFill>
                <a:latin typeface="Trebuchet MS"/>
              </a:rPr>
              <a:t>Transformer/Generator Configuration: </a:t>
            </a:r>
            <a:r>
              <a:rPr lang="en-US" sz="1333">
                <a:solidFill>
                  <a:prstClr val="white"/>
                </a:solidFill>
                <a:latin typeface="Trebuchet MS"/>
              </a:rPr>
              <a:t>redundancy of N+1</a:t>
            </a:r>
            <a:br>
              <a:rPr lang="en-US" sz="1333">
                <a:solidFill>
                  <a:prstClr val="white">
                    <a:lumMod val="85000"/>
                  </a:prstClr>
                </a:solidFill>
                <a:latin typeface="Trebuchet MS"/>
              </a:rPr>
            </a:br>
            <a:endParaRPr lang="en-US" sz="1333">
              <a:solidFill>
                <a:prstClr val="white">
                  <a:lumMod val="85000"/>
                </a:prstClr>
              </a:solidFill>
              <a:latin typeface="Trebuchet MS"/>
            </a:endParaRPr>
          </a:p>
          <a:p>
            <a:pPr marL="227949" indent="-227949" defTabSz="1625197">
              <a:spcAft>
                <a:spcPts val="800"/>
              </a:spcAft>
              <a:buFont typeface="Arial" panose="020B0604020202020204" pitchFamily="34" charset="0"/>
              <a:buChar char="•"/>
              <a:defRPr/>
            </a:pPr>
            <a:r>
              <a:rPr lang="en-US" sz="1333" b="1">
                <a:solidFill>
                  <a:prstClr val="white"/>
                </a:solidFill>
                <a:latin typeface="Trebuchet MS"/>
              </a:rPr>
              <a:t>Downstream Power Configuration: </a:t>
            </a:r>
            <a:br>
              <a:rPr lang="en-US" sz="1333">
                <a:solidFill>
                  <a:prstClr val="white">
                    <a:lumMod val="85000"/>
                  </a:prstClr>
                </a:solidFill>
                <a:latin typeface="Trebuchet MS"/>
              </a:rPr>
            </a:br>
            <a:r>
              <a:rPr lang="en-US" sz="1333">
                <a:solidFill>
                  <a:prstClr val="white">
                    <a:lumMod val="85000"/>
                  </a:prstClr>
                </a:solidFill>
                <a:latin typeface="Trebuchet MS"/>
              </a:rPr>
              <a:t>N+N  power distribution with overhead bus bars or whips</a:t>
            </a:r>
            <a:endParaRPr lang="en-US" sz="1333" b="1">
              <a:solidFill>
                <a:prstClr val="white">
                  <a:lumMod val="85000"/>
                </a:prstClr>
              </a:solidFill>
              <a:latin typeface="Trebuchet MS"/>
            </a:endParaRPr>
          </a:p>
          <a:p>
            <a:pPr marL="227949" indent="-227949" defTabSz="1625197">
              <a:spcAft>
                <a:spcPts val="800"/>
              </a:spcAft>
              <a:buFont typeface="Arial" panose="020B0604020202020204" pitchFamily="34" charset="0"/>
              <a:buChar char="•"/>
              <a:defRPr/>
            </a:pPr>
            <a:r>
              <a:rPr lang="en-US" sz="1333" b="1">
                <a:solidFill>
                  <a:prstClr val="white"/>
                </a:solidFill>
                <a:latin typeface="Trebuchet MS"/>
              </a:rPr>
              <a:t>Onsite Fuel Storage: </a:t>
            </a:r>
            <a:br>
              <a:rPr lang="en-US" sz="1333">
                <a:solidFill>
                  <a:prstClr val="white">
                    <a:lumMod val="85000"/>
                  </a:prstClr>
                </a:solidFill>
                <a:latin typeface="Trebuchet MS"/>
              </a:rPr>
            </a:br>
            <a:r>
              <a:rPr lang="en-US" sz="1333">
                <a:solidFill>
                  <a:prstClr val="white">
                    <a:lumMod val="85000"/>
                  </a:prstClr>
                </a:solidFill>
                <a:latin typeface="Trebuchet MS"/>
              </a:rPr>
              <a:t>24 hours, agreement with fuel supply companies for refill</a:t>
            </a:r>
          </a:p>
        </p:txBody>
      </p:sp>
      <p:sp>
        <p:nvSpPr>
          <p:cNvPr id="26" name="TextBox 25">
            <a:extLst>
              <a:ext uri="{FF2B5EF4-FFF2-40B4-BE49-F238E27FC236}">
                <a16:creationId xmlns:a16="http://schemas.microsoft.com/office/drawing/2014/main" id="{55413E6B-A71A-4A28-9C90-AF3AC6C09C71}"/>
              </a:ext>
            </a:extLst>
          </p:cNvPr>
          <p:cNvSpPr txBox="1"/>
          <p:nvPr/>
        </p:nvSpPr>
        <p:spPr>
          <a:xfrm>
            <a:off x="6450635" y="1397767"/>
            <a:ext cx="4496028" cy="338554"/>
          </a:xfrm>
          <a:prstGeom prst="rect">
            <a:avLst/>
          </a:prstGeom>
          <a:noFill/>
        </p:spPr>
        <p:txBody>
          <a:bodyPr wrap="square" rtlCol="0">
            <a:spAutoFit/>
          </a:bodyPr>
          <a:lstStyle/>
          <a:p>
            <a:pPr defTabSz="1218868">
              <a:defRPr/>
            </a:pPr>
            <a:r>
              <a:rPr lang="en-US" sz="1600" b="1">
                <a:solidFill>
                  <a:srgbClr val="BED730"/>
                </a:solidFill>
                <a:latin typeface="Trebuchet MS"/>
              </a:rPr>
              <a:t>ELECTRICAL</a:t>
            </a:r>
            <a:endParaRPr lang="en-IN" sz="1600">
              <a:solidFill>
                <a:srgbClr val="BED730"/>
              </a:solidFill>
              <a:latin typeface="Trebuchet MS"/>
            </a:endParaRPr>
          </a:p>
        </p:txBody>
      </p:sp>
      <p:pic>
        <p:nvPicPr>
          <p:cNvPr id="28" name="Picture 27" descr="A close up of a logo&#10;&#10;Description automatically generated">
            <a:extLst>
              <a:ext uri="{FF2B5EF4-FFF2-40B4-BE49-F238E27FC236}">
                <a16:creationId xmlns:a16="http://schemas.microsoft.com/office/drawing/2014/main" id="{6F648E7F-CB26-4397-B97A-2FD13A624BCA}"/>
              </a:ext>
            </a:extLst>
          </p:cNvPr>
          <p:cNvPicPr>
            <a:picLocks noChangeAspect="1"/>
          </p:cNvPicPr>
          <p:nvPr/>
        </p:nvPicPr>
        <p:blipFill>
          <a:blip r:embed="rId3" cstate="screen">
            <a:alphaModFix/>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0946663" y="1294399"/>
            <a:ext cx="576064" cy="576064"/>
          </a:xfrm>
          <a:prstGeom prst="rect">
            <a:avLst/>
          </a:prstGeom>
        </p:spPr>
      </p:pic>
      <p:sp>
        <p:nvSpPr>
          <p:cNvPr id="7" name="Title 1">
            <a:extLst>
              <a:ext uri="{FF2B5EF4-FFF2-40B4-BE49-F238E27FC236}">
                <a16:creationId xmlns:a16="http://schemas.microsoft.com/office/drawing/2014/main" id="{45526770-9526-A817-B0E9-342A37F2E824}"/>
              </a:ext>
            </a:extLst>
          </p:cNvPr>
          <p:cNvSpPr>
            <a:spLocks noGrp="1"/>
          </p:cNvSpPr>
          <p:nvPr>
            <p:ph type="title"/>
          </p:nvPr>
        </p:nvSpPr>
        <p:spPr>
          <a:xfrm>
            <a:off x="432000" y="307715"/>
            <a:ext cx="11328200" cy="502756"/>
          </a:xfrm>
        </p:spPr>
        <p:txBody>
          <a:bodyPr/>
          <a:lstStyle/>
          <a:p>
            <a:r>
              <a:rPr lang="it-IT"/>
              <a:t>Tech specs I : sify pico edge data center </a:t>
            </a:r>
          </a:p>
        </p:txBody>
      </p:sp>
      <p:sp>
        <p:nvSpPr>
          <p:cNvPr id="8" name="TextBox 7">
            <a:extLst>
              <a:ext uri="{FF2B5EF4-FFF2-40B4-BE49-F238E27FC236}">
                <a16:creationId xmlns:a16="http://schemas.microsoft.com/office/drawing/2014/main" id="{48951E14-A184-CA78-6C6E-32EF92E2574D}"/>
              </a:ext>
            </a:extLst>
          </p:cNvPr>
          <p:cNvSpPr txBox="1"/>
          <p:nvPr/>
        </p:nvSpPr>
        <p:spPr>
          <a:xfrm>
            <a:off x="346072" y="689616"/>
            <a:ext cx="11189629" cy="379656"/>
          </a:xfrm>
          <a:prstGeom prst="rect">
            <a:avLst/>
          </a:prstGeom>
          <a:noFill/>
        </p:spPr>
        <p:txBody>
          <a:bodyPr wrap="square">
            <a:spAutoFit/>
          </a:bodyPr>
          <a:lstStyle/>
          <a:p>
            <a:pPr defTabSz="609555"/>
            <a:r>
              <a:rPr lang="en-IN" sz="1867" b="1" i="1">
                <a:solidFill>
                  <a:prstClr val="white"/>
                </a:solidFill>
                <a:latin typeface="Trebuchet MS"/>
              </a:rPr>
              <a:t>ELEVATE YOUR EDGE EXPERIENCE  </a:t>
            </a:r>
            <a:endParaRPr lang="en-US" sz="1867" i="1">
              <a:solidFill>
                <a:prstClr val="black"/>
              </a:solidFill>
              <a:latin typeface="Trebuchet MS"/>
            </a:endParaRPr>
          </a:p>
        </p:txBody>
      </p:sp>
    </p:spTree>
    <p:extLst>
      <p:ext uri="{BB962C8B-B14F-4D97-AF65-F5344CB8AC3E}">
        <p14:creationId xmlns:p14="http://schemas.microsoft.com/office/powerpoint/2010/main" val="3478035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21">
            <a:extLst>
              <a:ext uri="{FF2B5EF4-FFF2-40B4-BE49-F238E27FC236}">
                <a16:creationId xmlns:a16="http://schemas.microsoft.com/office/drawing/2014/main" id="{B270B104-BD94-C8C9-5693-773419C3BC1C}"/>
              </a:ext>
            </a:extLst>
          </p:cNvPr>
          <p:cNvSpPr/>
          <p:nvPr/>
        </p:nvSpPr>
        <p:spPr>
          <a:xfrm>
            <a:off x="6335184" y="3814041"/>
            <a:ext cx="5425016" cy="492443"/>
          </a:xfrm>
          <a:prstGeom prst="round2SameRect">
            <a:avLst/>
          </a:prstGeom>
          <a:solidFill>
            <a:srgbClr val="10253F">
              <a:alpha val="69804"/>
            </a:srgbClr>
          </a:solidFill>
          <a:ln w="6350">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98">
              <a:defRPr/>
            </a:pPr>
            <a:endParaRPr lang="en-IN" sz="2400">
              <a:solidFill>
                <a:prstClr val="white"/>
              </a:solidFill>
              <a:latin typeface="Trebuchet MS"/>
            </a:endParaRPr>
          </a:p>
        </p:txBody>
      </p:sp>
      <p:sp>
        <p:nvSpPr>
          <p:cNvPr id="2" name="Rectangle: Top Corners Rounded 20">
            <a:extLst>
              <a:ext uri="{FF2B5EF4-FFF2-40B4-BE49-F238E27FC236}">
                <a16:creationId xmlns:a16="http://schemas.microsoft.com/office/drawing/2014/main" id="{D105B269-E753-D758-5B34-DC38DE5346D5}"/>
              </a:ext>
            </a:extLst>
          </p:cNvPr>
          <p:cNvSpPr/>
          <p:nvPr/>
        </p:nvSpPr>
        <p:spPr>
          <a:xfrm flipV="1">
            <a:off x="6335184" y="1835437"/>
            <a:ext cx="5425016" cy="4474347"/>
          </a:xfrm>
          <a:prstGeom prst="round2SameRect">
            <a:avLst>
              <a:gd name="adj1" fmla="val 6137"/>
              <a:gd name="adj2" fmla="val 0"/>
            </a:avLst>
          </a:prstGeom>
          <a:noFill/>
          <a:ln w="6350">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98">
              <a:defRPr/>
            </a:pPr>
            <a:endParaRPr lang="en-IN" sz="2400">
              <a:solidFill>
                <a:prstClr val="white"/>
              </a:solidFill>
              <a:latin typeface="Trebuchet MS"/>
            </a:endParaRPr>
          </a:p>
        </p:txBody>
      </p:sp>
      <p:sp>
        <p:nvSpPr>
          <p:cNvPr id="4" name="Rectangle: Top Corners Rounded 21">
            <a:extLst>
              <a:ext uri="{FF2B5EF4-FFF2-40B4-BE49-F238E27FC236}">
                <a16:creationId xmlns:a16="http://schemas.microsoft.com/office/drawing/2014/main" id="{C104B274-3F86-3D33-1B4C-1818FEE1DECB}"/>
              </a:ext>
            </a:extLst>
          </p:cNvPr>
          <p:cNvSpPr/>
          <p:nvPr/>
        </p:nvSpPr>
        <p:spPr>
          <a:xfrm>
            <a:off x="6335184" y="1336209"/>
            <a:ext cx="5425016" cy="492443"/>
          </a:xfrm>
          <a:prstGeom prst="round2SameRect">
            <a:avLst/>
          </a:prstGeom>
          <a:solidFill>
            <a:srgbClr val="10253F">
              <a:alpha val="69804"/>
            </a:srgbClr>
          </a:solidFill>
          <a:ln w="6350">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98">
              <a:defRPr/>
            </a:pPr>
            <a:endParaRPr lang="en-IN" sz="2400">
              <a:solidFill>
                <a:prstClr val="white"/>
              </a:solidFill>
              <a:latin typeface="Trebuchet MS"/>
            </a:endParaRPr>
          </a:p>
        </p:txBody>
      </p:sp>
      <p:sp>
        <p:nvSpPr>
          <p:cNvPr id="5" name="Rectangle: Top Corners Rounded 13">
            <a:extLst>
              <a:ext uri="{FF2B5EF4-FFF2-40B4-BE49-F238E27FC236}">
                <a16:creationId xmlns:a16="http://schemas.microsoft.com/office/drawing/2014/main" id="{6D42E81C-AA32-7BDD-FF83-B05CB63E427E}"/>
              </a:ext>
            </a:extLst>
          </p:cNvPr>
          <p:cNvSpPr/>
          <p:nvPr/>
        </p:nvSpPr>
        <p:spPr>
          <a:xfrm flipV="1">
            <a:off x="422253" y="1835437"/>
            <a:ext cx="5434567" cy="4474347"/>
          </a:xfrm>
          <a:prstGeom prst="round2SameRect">
            <a:avLst>
              <a:gd name="adj1" fmla="val 6137"/>
              <a:gd name="adj2" fmla="val 0"/>
            </a:avLst>
          </a:prstGeom>
          <a:noFill/>
          <a:ln w="6350">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98">
              <a:defRPr/>
            </a:pPr>
            <a:endParaRPr lang="en-IN" sz="2400">
              <a:solidFill>
                <a:prstClr val="white"/>
              </a:solidFill>
              <a:latin typeface="Trebuchet MS"/>
            </a:endParaRPr>
          </a:p>
        </p:txBody>
      </p:sp>
      <p:sp>
        <p:nvSpPr>
          <p:cNvPr id="7" name="Rectangle: Top Corners Rounded 14">
            <a:extLst>
              <a:ext uri="{FF2B5EF4-FFF2-40B4-BE49-F238E27FC236}">
                <a16:creationId xmlns:a16="http://schemas.microsoft.com/office/drawing/2014/main" id="{DC78019F-E7AF-57E4-7725-1EBF74FB4F61}"/>
              </a:ext>
            </a:extLst>
          </p:cNvPr>
          <p:cNvSpPr/>
          <p:nvPr/>
        </p:nvSpPr>
        <p:spPr>
          <a:xfrm>
            <a:off x="422253" y="1336209"/>
            <a:ext cx="5434567" cy="492443"/>
          </a:xfrm>
          <a:prstGeom prst="round2SameRect">
            <a:avLst/>
          </a:prstGeom>
          <a:solidFill>
            <a:srgbClr val="10253F">
              <a:alpha val="69804"/>
            </a:srgbClr>
          </a:solidFill>
          <a:ln w="6350">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98">
              <a:defRPr/>
            </a:pPr>
            <a:endParaRPr lang="en-IN" sz="2400">
              <a:solidFill>
                <a:prstClr val="white"/>
              </a:solidFill>
              <a:latin typeface="Trebuchet MS"/>
            </a:endParaRPr>
          </a:p>
        </p:txBody>
      </p:sp>
      <p:sp>
        <p:nvSpPr>
          <p:cNvPr id="13" name="TextBox 12">
            <a:extLst>
              <a:ext uri="{FF2B5EF4-FFF2-40B4-BE49-F238E27FC236}">
                <a16:creationId xmlns:a16="http://schemas.microsoft.com/office/drawing/2014/main" id="{30302FFE-109E-447F-AB62-83031CF37B41}"/>
              </a:ext>
            </a:extLst>
          </p:cNvPr>
          <p:cNvSpPr txBox="1"/>
          <p:nvPr/>
        </p:nvSpPr>
        <p:spPr>
          <a:xfrm>
            <a:off x="527559" y="1397767"/>
            <a:ext cx="4426828" cy="338554"/>
          </a:xfrm>
          <a:prstGeom prst="rect">
            <a:avLst/>
          </a:prstGeom>
          <a:noFill/>
        </p:spPr>
        <p:txBody>
          <a:bodyPr wrap="square" rtlCol="0">
            <a:spAutoFit/>
          </a:bodyPr>
          <a:lstStyle/>
          <a:p>
            <a:pPr defTabSz="1218868">
              <a:defRPr/>
            </a:pPr>
            <a:r>
              <a:rPr lang="en-US" sz="1600" b="1">
                <a:solidFill>
                  <a:srgbClr val="BED730"/>
                </a:solidFill>
                <a:latin typeface="Trebuchet MS"/>
              </a:rPr>
              <a:t>BUILDING MANAGEMENT</a:t>
            </a:r>
            <a:endParaRPr lang="en-IN" sz="1600">
              <a:solidFill>
                <a:srgbClr val="BED730"/>
              </a:solidFill>
              <a:latin typeface="Trebuchet MS"/>
            </a:endParaRPr>
          </a:p>
        </p:txBody>
      </p:sp>
      <p:sp>
        <p:nvSpPr>
          <p:cNvPr id="3" name="TextBox 2">
            <a:extLst>
              <a:ext uri="{FF2B5EF4-FFF2-40B4-BE49-F238E27FC236}">
                <a16:creationId xmlns:a16="http://schemas.microsoft.com/office/drawing/2014/main" id="{EA8911F6-98B2-4633-9915-C359DA0472BD}"/>
              </a:ext>
            </a:extLst>
          </p:cNvPr>
          <p:cNvSpPr txBox="1"/>
          <p:nvPr/>
        </p:nvSpPr>
        <p:spPr>
          <a:xfrm>
            <a:off x="527376" y="1947227"/>
            <a:ext cx="5175464" cy="4297458"/>
          </a:xfrm>
          <a:prstGeom prst="rect">
            <a:avLst/>
          </a:prstGeom>
          <a:noFill/>
        </p:spPr>
        <p:txBody>
          <a:bodyPr wrap="square" rtlCol="0">
            <a:spAutoFit/>
          </a:bodyPr>
          <a:lstStyle/>
          <a:p>
            <a:pPr marL="228578" indent="-228578" defTabSz="1625197">
              <a:spcAft>
                <a:spcPts val="800"/>
              </a:spcAft>
              <a:buFont typeface="Arial" panose="020B0604020202020204" pitchFamily="34" charset="0"/>
              <a:buChar char="•"/>
              <a:defRPr/>
            </a:pPr>
            <a:r>
              <a:rPr lang="en-US" sz="1333" b="1">
                <a:solidFill>
                  <a:prstClr val="white"/>
                </a:solidFill>
                <a:latin typeface="Trebuchet MS"/>
              </a:rPr>
              <a:t>Building Management: </a:t>
            </a:r>
            <a:br>
              <a:rPr lang="en-US" sz="1333">
                <a:solidFill>
                  <a:prstClr val="white">
                    <a:lumMod val="85000"/>
                  </a:prstClr>
                </a:solidFill>
                <a:latin typeface="Trebuchet MS"/>
              </a:rPr>
            </a:br>
            <a:r>
              <a:rPr lang="en-US" sz="1333">
                <a:solidFill>
                  <a:prstClr val="white">
                    <a:lumMod val="85000"/>
                  </a:prstClr>
                </a:solidFill>
                <a:latin typeface="Trebuchet MS"/>
              </a:rPr>
              <a:t>Integrated building automation system with PLC SCADA</a:t>
            </a:r>
            <a:endParaRPr lang="en-IN" sz="1333">
              <a:solidFill>
                <a:prstClr val="white">
                  <a:lumMod val="85000"/>
                </a:prstClr>
              </a:solidFill>
              <a:latin typeface="Trebuchet MS"/>
            </a:endParaRPr>
          </a:p>
          <a:p>
            <a:pPr marL="228578" indent="-228578" defTabSz="1625197">
              <a:spcAft>
                <a:spcPts val="800"/>
              </a:spcAft>
              <a:buFont typeface="Arial" panose="020B0604020202020204" pitchFamily="34" charset="0"/>
              <a:buChar char="•"/>
              <a:defRPr/>
            </a:pPr>
            <a:r>
              <a:rPr lang="en-US" sz="1333" b="1">
                <a:solidFill>
                  <a:prstClr val="white"/>
                </a:solidFill>
                <a:latin typeface="Trebuchet MS"/>
              </a:rPr>
              <a:t>Physical Security: </a:t>
            </a:r>
            <a:br>
              <a:rPr lang="en-US" sz="1333">
                <a:solidFill>
                  <a:prstClr val="white">
                    <a:lumMod val="85000"/>
                  </a:prstClr>
                </a:solidFill>
                <a:latin typeface="Trebuchet MS"/>
              </a:rPr>
            </a:br>
            <a:r>
              <a:rPr lang="en-US" sz="1333">
                <a:solidFill>
                  <a:prstClr val="white">
                    <a:lumMod val="85000"/>
                  </a:prstClr>
                </a:solidFill>
                <a:latin typeface="Trebuchet MS"/>
              </a:rPr>
              <a:t>Multi level access control. Perimeter protection with Electric fence and Intrusion detection, K8 rated wall. Access controlled Gates and hydraulic crash guards, Security control room, X-ray Baggage scanner, 24x7 security guard service</a:t>
            </a:r>
            <a:endParaRPr lang="en-IN" sz="1333">
              <a:solidFill>
                <a:prstClr val="white">
                  <a:lumMod val="85000"/>
                </a:prstClr>
              </a:solidFill>
              <a:latin typeface="Trebuchet MS"/>
            </a:endParaRPr>
          </a:p>
          <a:p>
            <a:pPr marL="228578" indent="-228578" defTabSz="1625197">
              <a:spcAft>
                <a:spcPts val="800"/>
              </a:spcAft>
              <a:buFont typeface="Arial" panose="020B0604020202020204" pitchFamily="34" charset="0"/>
              <a:buChar char="•"/>
              <a:defRPr/>
            </a:pPr>
            <a:r>
              <a:rPr lang="en-US" sz="1333" b="1">
                <a:solidFill>
                  <a:prstClr val="white"/>
                </a:solidFill>
                <a:latin typeface="Trebuchet MS"/>
              </a:rPr>
              <a:t>Access Control: </a:t>
            </a:r>
            <a:br>
              <a:rPr lang="en-US" sz="1333">
                <a:solidFill>
                  <a:prstClr val="white">
                    <a:lumMod val="85000"/>
                  </a:prstClr>
                </a:solidFill>
                <a:latin typeface="Trebuchet MS"/>
              </a:rPr>
            </a:br>
            <a:r>
              <a:rPr lang="en-US" sz="1333">
                <a:solidFill>
                  <a:prstClr val="white">
                    <a:lumMod val="85000"/>
                  </a:prstClr>
                </a:solidFill>
                <a:latin typeface="Trebuchet MS"/>
              </a:rPr>
              <a:t>Smart card and biometric</a:t>
            </a:r>
            <a:endParaRPr lang="en-IN" sz="1333">
              <a:solidFill>
                <a:prstClr val="white">
                  <a:lumMod val="85000"/>
                </a:prstClr>
              </a:solidFill>
              <a:latin typeface="Trebuchet MS"/>
            </a:endParaRPr>
          </a:p>
          <a:p>
            <a:pPr marL="228578" indent="-228578" defTabSz="1625197">
              <a:spcAft>
                <a:spcPts val="800"/>
              </a:spcAft>
              <a:buFont typeface="Arial" panose="020B0604020202020204" pitchFamily="34" charset="0"/>
              <a:buChar char="•"/>
              <a:defRPr/>
            </a:pPr>
            <a:r>
              <a:rPr lang="en-US" sz="1333" b="1">
                <a:solidFill>
                  <a:prstClr val="white"/>
                </a:solidFill>
                <a:latin typeface="Trebuchet MS"/>
              </a:rPr>
              <a:t>Video Surveillance: </a:t>
            </a:r>
            <a:br>
              <a:rPr lang="en-US" sz="1333">
                <a:solidFill>
                  <a:prstClr val="white">
                    <a:lumMod val="85000"/>
                  </a:prstClr>
                </a:solidFill>
                <a:latin typeface="Trebuchet MS"/>
              </a:rPr>
            </a:br>
            <a:r>
              <a:rPr lang="en-US" sz="1333">
                <a:solidFill>
                  <a:prstClr val="white">
                    <a:lumMod val="85000"/>
                  </a:prstClr>
                </a:solidFill>
                <a:latin typeface="Trebuchet MS"/>
              </a:rPr>
              <a:t>24x7 for all critical areas, retention for 90 days</a:t>
            </a:r>
            <a:endParaRPr lang="en-IN" sz="1333">
              <a:solidFill>
                <a:prstClr val="white">
                  <a:lumMod val="85000"/>
                </a:prstClr>
              </a:solidFill>
              <a:latin typeface="Trebuchet MS"/>
            </a:endParaRPr>
          </a:p>
          <a:p>
            <a:pPr marL="228578" indent="-228578" defTabSz="1625197">
              <a:spcAft>
                <a:spcPts val="800"/>
              </a:spcAft>
              <a:buFont typeface="Arial" panose="020B0604020202020204" pitchFamily="34" charset="0"/>
              <a:buChar char="•"/>
              <a:defRPr/>
            </a:pPr>
            <a:r>
              <a:rPr lang="en-US" sz="1333" b="1">
                <a:solidFill>
                  <a:prstClr val="white"/>
                </a:solidFill>
                <a:latin typeface="Trebuchet MS"/>
              </a:rPr>
              <a:t>Fire Detection: </a:t>
            </a:r>
            <a:br>
              <a:rPr lang="en-US" sz="1333">
                <a:solidFill>
                  <a:prstClr val="white">
                    <a:lumMod val="85000"/>
                  </a:prstClr>
                </a:solidFill>
                <a:latin typeface="Trebuchet MS"/>
              </a:rPr>
            </a:br>
            <a:r>
              <a:rPr lang="en-US" sz="1333">
                <a:solidFill>
                  <a:prstClr val="white">
                    <a:lumMod val="85000"/>
                  </a:prstClr>
                </a:solidFill>
                <a:latin typeface="Trebuchet MS"/>
              </a:rPr>
              <a:t>Addressable smoke detectors and aspirating smoke detectors for early warning</a:t>
            </a:r>
            <a:endParaRPr lang="en-IN" sz="1333">
              <a:solidFill>
                <a:prstClr val="white">
                  <a:lumMod val="85000"/>
                </a:prstClr>
              </a:solidFill>
              <a:latin typeface="Trebuchet MS"/>
            </a:endParaRPr>
          </a:p>
          <a:p>
            <a:pPr marL="228578" indent="-228578" defTabSz="1625197">
              <a:spcAft>
                <a:spcPts val="800"/>
              </a:spcAft>
              <a:buFont typeface="Arial" panose="020B0604020202020204" pitchFamily="34" charset="0"/>
              <a:buChar char="•"/>
              <a:defRPr/>
            </a:pPr>
            <a:r>
              <a:rPr lang="en-US" sz="1333" b="1">
                <a:solidFill>
                  <a:prstClr val="white"/>
                </a:solidFill>
                <a:latin typeface="Trebuchet MS"/>
              </a:rPr>
              <a:t>Fire Suppression: </a:t>
            </a:r>
            <a:br>
              <a:rPr lang="en-US" sz="1333">
                <a:solidFill>
                  <a:prstClr val="white">
                    <a:lumMod val="85000"/>
                  </a:prstClr>
                </a:solidFill>
                <a:latin typeface="Trebuchet MS"/>
              </a:rPr>
            </a:br>
            <a:r>
              <a:rPr lang="en-US" sz="1333" err="1">
                <a:solidFill>
                  <a:prstClr val="white">
                    <a:lumMod val="85000"/>
                  </a:prstClr>
                </a:solidFill>
                <a:latin typeface="Trebuchet MS"/>
              </a:rPr>
              <a:t>Novec</a:t>
            </a:r>
            <a:r>
              <a:rPr lang="en-US" sz="1333" baseline="30000">
                <a:solidFill>
                  <a:prstClr val="white">
                    <a:lumMod val="85000"/>
                  </a:prstClr>
                </a:solidFill>
                <a:latin typeface="Trebuchet MS"/>
              </a:rPr>
              <a:t>©</a:t>
            </a:r>
            <a:r>
              <a:rPr lang="en-US" sz="1333">
                <a:solidFill>
                  <a:prstClr val="white">
                    <a:lumMod val="85000"/>
                  </a:prstClr>
                </a:solidFill>
                <a:latin typeface="Trebuchet MS"/>
              </a:rPr>
              <a:t> 1230 fire suppression system for Data Centre and electrical rooms. Option for pre-action water sprinklers available.</a:t>
            </a:r>
            <a:endParaRPr lang="en-IN" sz="1333">
              <a:solidFill>
                <a:prstClr val="white">
                  <a:lumMod val="85000"/>
                </a:prstClr>
              </a:solidFill>
              <a:latin typeface="Trebuchet MS"/>
            </a:endParaRPr>
          </a:p>
        </p:txBody>
      </p:sp>
      <p:pic>
        <p:nvPicPr>
          <p:cNvPr id="18" name="Picture 17">
            <a:extLst>
              <a:ext uri="{FF2B5EF4-FFF2-40B4-BE49-F238E27FC236}">
                <a16:creationId xmlns:a16="http://schemas.microsoft.com/office/drawing/2014/main" id="{5A97D1E8-A035-4BD8-8A6A-AFBB486D8FEF}"/>
              </a:ext>
            </a:extLst>
          </p:cNvPr>
          <p:cNvPicPr>
            <a:picLocks noChangeAspect="1"/>
          </p:cNvPicPr>
          <p:nvPr/>
        </p:nvPicPr>
        <p:blipFill>
          <a:blip r:embed="rId2" cstate="screen">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5039557" y="1378963"/>
            <a:ext cx="576064" cy="406940"/>
          </a:xfrm>
          <a:prstGeom prst="rect">
            <a:avLst/>
          </a:prstGeom>
        </p:spPr>
      </p:pic>
      <p:sp>
        <p:nvSpPr>
          <p:cNvPr id="24" name="TextBox 23">
            <a:extLst>
              <a:ext uri="{FF2B5EF4-FFF2-40B4-BE49-F238E27FC236}">
                <a16:creationId xmlns:a16="http://schemas.microsoft.com/office/drawing/2014/main" id="{6C2A52F2-8A70-4569-8107-A4DAE35A44C6}"/>
              </a:ext>
            </a:extLst>
          </p:cNvPr>
          <p:cNvSpPr txBox="1"/>
          <p:nvPr/>
        </p:nvSpPr>
        <p:spPr>
          <a:xfrm>
            <a:off x="6460663" y="1947227"/>
            <a:ext cx="5177080" cy="1938479"/>
          </a:xfrm>
          <a:prstGeom prst="rect">
            <a:avLst/>
          </a:prstGeom>
          <a:noFill/>
        </p:spPr>
        <p:txBody>
          <a:bodyPr wrap="square" rtlCol="0">
            <a:spAutoFit/>
          </a:bodyPr>
          <a:lstStyle/>
          <a:p>
            <a:pPr marL="228578" indent="-228578" defTabSz="1625197">
              <a:spcAft>
                <a:spcPts val="800"/>
              </a:spcAft>
              <a:buFont typeface="Arial" panose="020B0604020202020204" pitchFamily="34" charset="0"/>
              <a:buChar char="•"/>
              <a:defRPr/>
            </a:pPr>
            <a:r>
              <a:rPr lang="en-US" sz="1333" b="1">
                <a:solidFill>
                  <a:prstClr val="white"/>
                </a:solidFill>
                <a:latin typeface="Trebuchet MS"/>
              </a:rPr>
              <a:t>Air Conditioning: </a:t>
            </a:r>
            <a:br>
              <a:rPr lang="en-US" sz="1333" b="1">
                <a:solidFill>
                  <a:prstClr val="white">
                    <a:lumMod val="85000"/>
                  </a:prstClr>
                </a:solidFill>
                <a:latin typeface="Trebuchet MS"/>
              </a:rPr>
            </a:br>
            <a:r>
              <a:rPr lang="en-US" sz="1333" b="1">
                <a:solidFill>
                  <a:prstClr val="white">
                    <a:lumMod val="85000"/>
                  </a:prstClr>
                </a:solidFill>
                <a:latin typeface="Trebuchet MS"/>
              </a:rPr>
              <a:t>Direct Expansion precision air conditioning units for perimeter cooling. Can support liquid cooling with HVAC systems upgrade</a:t>
            </a:r>
            <a:endParaRPr lang="en-IN" sz="1333">
              <a:solidFill>
                <a:prstClr val="white">
                  <a:lumMod val="85000"/>
                </a:prstClr>
              </a:solidFill>
              <a:latin typeface="Trebuchet MS"/>
            </a:endParaRPr>
          </a:p>
          <a:p>
            <a:pPr marL="228578" indent="-228578" defTabSz="1625197">
              <a:spcAft>
                <a:spcPts val="800"/>
              </a:spcAft>
              <a:buFont typeface="Arial" panose="020B0604020202020204" pitchFamily="34" charset="0"/>
              <a:buChar char="•"/>
              <a:defRPr/>
            </a:pPr>
            <a:r>
              <a:rPr lang="en-US" sz="1333" b="1">
                <a:solidFill>
                  <a:prstClr val="white"/>
                </a:solidFill>
                <a:latin typeface="Trebuchet MS"/>
              </a:rPr>
              <a:t>Environment: </a:t>
            </a:r>
            <a:br>
              <a:rPr lang="en-US" sz="1333" b="1">
                <a:solidFill>
                  <a:prstClr val="white">
                    <a:lumMod val="85000"/>
                  </a:prstClr>
                </a:solidFill>
                <a:latin typeface="Trebuchet MS"/>
              </a:rPr>
            </a:br>
            <a:r>
              <a:rPr lang="en-US" sz="1333">
                <a:solidFill>
                  <a:prstClr val="white">
                    <a:lumMod val="85000"/>
                  </a:prstClr>
                </a:solidFill>
                <a:latin typeface="Trebuchet MS"/>
              </a:rPr>
              <a:t>Temperature and Humidity as per ASHRAE standards. Operating parameters 24+/-2 deg C and </a:t>
            </a:r>
            <a:r>
              <a:rPr lang="en-US" sz="1333" err="1">
                <a:solidFill>
                  <a:prstClr val="white">
                    <a:lumMod val="85000"/>
                  </a:prstClr>
                </a:solidFill>
                <a:latin typeface="Trebuchet MS"/>
              </a:rPr>
              <a:t>rH</a:t>
            </a:r>
            <a:r>
              <a:rPr lang="en-US" sz="1333">
                <a:solidFill>
                  <a:prstClr val="white">
                    <a:lumMod val="85000"/>
                  </a:prstClr>
                </a:solidFill>
                <a:latin typeface="Trebuchet MS"/>
              </a:rPr>
              <a:t> 20% - 80%</a:t>
            </a:r>
          </a:p>
          <a:p>
            <a:pPr marL="228578" indent="-228578" defTabSz="1625197">
              <a:spcAft>
                <a:spcPts val="800"/>
              </a:spcAft>
              <a:buFont typeface="Arial" panose="020B0604020202020204" pitchFamily="34" charset="0"/>
              <a:buChar char="•"/>
              <a:defRPr/>
            </a:pPr>
            <a:endParaRPr lang="en-IN" sz="1333">
              <a:solidFill>
                <a:prstClr val="white">
                  <a:lumMod val="85000"/>
                </a:prstClr>
              </a:solidFill>
              <a:latin typeface="Trebuchet MS"/>
            </a:endParaRPr>
          </a:p>
        </p:txBody>
      </p:sp>
      <p:sp>
        <p:nvSpPr>
          <p:cNvPr id="26" name="TextBox 25">
            <a:extLst>
              <a:ext uri="{FF2B5EF4-FFF2-40B4-BE49-F238E27FC236}">
                <a16:creationId xmlns:a16="http://schemas.microsoft.com/office/drawing/2014/main" id="{3F81F6FA-D10F-482B-AAC0-F0E50C4C4801}"/>
              </a:ext>
            </a:extLst>
          </p:cNvPr>
          <p:cNvSpPr txBox="1"/>
          <p:nvPr/>
        </p:nvSpPr>
        <p:spPr>
          <a:xfrm>
            <a:off x="6464483" y="1397767"/>
            <a:ext cx="4549724" cy="338554"/>
          </a:xfrm>
          <a:prstGeom prst="rect">
            <a:avLst/>
          </a:prstGeom>
          <a:noFill/>
        </p:spPr>
        <p:txBody>
          <a:bodyPr wrap="square" rtlCol="0">
            <a:spAutoFit/>
          </a:bodyPr>
          <a:lstStyle/>
          <a:p>
            <a:pPr defTabSz="1218868">
              <a:defRPr/>
            </a:pPr>
            <a:r>
              <a:rPr lang="en-US" sz="1600" b="1">
                <a:solidFill>
                  <a:srgbClr val="BED730"/>
                </a:solidFill>
                <a:latin typeface="Trebuchet MS"/>
              </a:rPr>
              <a:t>COOLING</a:t>
            </a:r>
            <a:endParaRPr lang="en-IN" sz="1600">
              <a:solidFill>
                <a:srgbClr val="BED730"/>
              </a:solidFill>
              <a:latin typeface="Trebuchet MS"/>
            </a:endParaRPr>
          </a:p>
        </p:txBody>
      </p:sp>
      <p:pic>
        <p:nvPicPr>
          <p:cNvPr id="28" name="Picture 27">
            <a:extLst>
              <a:ext uri="{FF2B5EF4-FFF2-40B4-BE49-F238E27FC236}">
                <a16:creationId xmlns:a16="http://schemas.microsoft.com/office/drawing/2014/main" id="{938370DD-0447-4E0B-967A-17B54810686F}"/>
              </a:ext>
            </a:extLst>
          </p:cNvPr>
          <p:cNvPicPr>
            <a:picLocks noChangeAspect="1"/>
          </p:cNvPicPr>
          <p:nvPr/>
        </p:nvPicPr>
        <p:blipFill>
          <a:blip r:embed="rId3" cstate="screen">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11014207" y="1294399"/>
            <a:ext cx="576064" cy="576064"/>
          </a:xfrm>
          <a:prstGeom prst="rect">
            <a:avLst/>
          </a:prstGeom>
        </p:spPr>
      </p:pic>
      <p:sp>
        <p:nvSpPr>
          <p:cNvPr id="31" name="TextBox 30">
            <a:extLst>
              <a:ext uri="{FF2B5EF4-FFF2-40B4-BE49-F238E27FC236}">
                <a16:creationId xmlns:a16="http://schemas.microsoft.com/office/drawing/2014/main" id="{E64C0D91-F752-4229-B4FD-414BF111E8DA}"/>
              </a:ext>
            </a:extLst>
          </p:cNvPr>
          <p:cNvSpPr txBox="1"/>
          <p:nvPr/>
        </p:nvSpPr>
        <p:spPr>
          <a:xfrm>
            <a:off x="6462560" y="3875598"/>
            <a:ext cx="5081793" cy="338554"/>
          </a:xfrm>
          <a:prstGeom prst="rect">
            <a:avLst/>
          </a:prstGeom>
          <a:noFill/>
        </p:spPr>
        <p:txBody>
          <a:bodyPr wrap="square" rtlCol="0">
            <a:spAutoFit/>
          </a:bodyPr>
          <a:lstStyle/>
          <a:p>
            <a:pPr defTabSz="1218868">
              <a:defRPr/>
            </a:pPr>
            <a:r>
              <a:rPr lang="en-US" sz="1600" b="1">
                <a:solidFill>
                  <a:srgbClr val="BED730"/>
                </a:solidFill>
                <a:latin typeface="Trebuchet MS"/>
              </a:rPr>
              <a:t>NETWORK</a:t>
            </a:r>
            <a:endParaRPr lang="en-IN" sz="1600">
              <a:solidFill>
                <a:srgbClr val="BED730"/>
              </a:solidFill>
              <a:latin typeface="Trebuchet MS"/>
            </a:endParaRPr>
          </a:p>
        </p:txBody>
      </p:sp>
      <p:sp>
        <p:nvSpPr>
          <p:cNvPr id="32" name="TextBox 31">
            <a:extLst>
              <a:ext uri="{FF2B5EF4-FFF2-40B4-BE49-F238E27FC236}">
                <a16:creationId xmlns:a16="http://schemas.microsoft.com/office/drawing/2014/main" id="{07A42BF5-F59D-4D43-AC8B-8B763F071846}"/>
              </a:ext>
            </a:extLst>
          </p:cNvPr>
          <p:cNvSpPr txBox="1"/>
          <p:nvPr/>
        </p:nvSpPr>
        <p:spPr>
          <a:xfrm>
            <a:off x="6461760" y="4408714"/>
            <a:ext cx="5202864" cy="1399999"/>
          </a:xfrm>
          <a:prstGeom prst="rect">
            <a:avLst/>
          </a:prstGeom>
          <a:noFill/>
        </p:spPr>
        <p:txBody>
          <a:bodyPr wrap="square" lIns="91440" tIns="45720" rIns="91440" bIns="45720" rtlCol="0" anchor="t">
            <a:spAutoFit/>
          </a:bodyPr>
          <a:lstStyle/>
          <a:p>
            <a:pPr marL="227949" indent="-227949" defTabSz="1625197">
              <a:spcAft>
                <a:spcPts val="267"/>
              </a:spcAft>
              <a:buFont typeface="Arial" panose="020B0604020202020204" pitchFamily="34" charset="0"/>
              <a:buChar char="•"/>
              <a:defRPr/>
            </a:pPr>
            <a:r>
              <a:rPr lang="en-US" sz="1333" b="1">
                <a:solidFill>
                  <a:prstClr val="white"/>
                </a:solidFill>
                <a:latin typeface="Trebuchet MS"/>
              </a:rPr>
              <a:t>MMR: </a:t>
            </a:r>
            <a:br>
              <a:rPr lang="en-US" sz="1333">
                <a:solidFill>
                  <a:prstClr val="white">
                    <a:lumMod val="85000"/>
                  </a:prstClr>
                </a:solidFill>
                <a:latin typeface="Trebuchet MS"/>
              </a:rPr>
            </a:br>
            <a:r>
              <a:rPr lang="en-US" sz="1333">
                <a:solidFill>
                  <a:prstClr val="white">
                    <a:lumMod val="85000"/>
                  </a:prstClr>
                </a:solidFill>
                <a:latin typeface="Trebuchet MS"/>
              </a:rPr>
              <a:t>Dual meet me room for telecom fiber links; N+N power with UPS and 10 minutes battery backup</a:t>
            </a:r>
            <a:endParaRPr lang="en-IN" sz="1333">
              <a:solidFill>
                <a:prstClr val="white">
                  <a:lumMod val="85000"/>
                </a:prstClr>
              </a:solidFill>
              <a:latin typeface="Trebuchet MS"/>
            </a:endParaRPr>
          </a:p>
          <a:p>
            <a:pPr marL="227949" indent="-227949" defTabSz="1625197">
              <a:spcAft>
                <a:spcPts val="267"/>
              </a:spcAft>
              <a:buFont typeface="Arial" panose="020B0604020202020204" pitchFamily="34" charset="0"/>
              <a:buChar char="•"/>
              <a:defRPr/>
            </a:pPr>
            <a:r>
              <a:rPr lang="en-US" sz="1333" b="1">
                <a:solidFill>
                  <a:prstClr val="white"/>
                </a:solidFill>
                <a:latin typeface="Trebuchet MS"/>
              </a:rPr>
              <a:t>Carrier Neutral: </a:t>
            </a:r>
            <a:br>
              <a:rPr lang="en-US" sz="1333" b="1">
                <a:solidFill>
                  <a:prstClr val="white"/>
                </a:solidFill>
                <a:latin typeface="Trebuchet MS"/>
              </a:rPr>
            </a:br>
            <a:r>
              <a:rPr lang="en-US" sz="1333">
                <a:solidFill>
                  <a:prstClr val="white">
                    <a:lumMod val="85000"/>
                  </a:prstClr>
                </a:solidFill>
                <a:latin typeface="Trebuchet MS"/>
              </a:rPr>
              <a:t>Multiple IXs, IP Transit POPs, Multiple Telecom MUXs</a:t>
            </a:r>
            <a:endParaRPr lang="en-IN" sz="1333">
              <a:solidFill>
                <a:prstClr val="white">
                  <a:lumMod val="85000"/>
                </a:prstClr>
              </a:solidFill>
              <a:latin typeface="Trebuchet MS"/>
            </a:endParaRPr>
          </a:p>
          <a:p>
            <a:pPr marL="227949" indent="-227949" defTabSz="1625197">
              <a:spcAft>
                <a:spcPts val="267"/>
              </a:spcAft>
              <a:buFont typeface="Arial" panose="020B0604020202020204" pitchFamily="34" charset="0"/>
              <a:buChar char="•"/>
              <a:defRPr/>
            </a:pPr>
            <a:r>
              <a:rPr lang="en-US" sz="1333">
                <a:solidFill>
                  <a:prstClr val="white">
                    <a:lumMod val="85000"/>
                  </a:prstClr>
                </a:solidFill>
                <a:latin typeface="Trebuchet MS"/>
              </a:rPr>
              <a:t>A minimum of three telecom entry paths to the MMR</a:t>
            </a:r>
            <a:r>
              <a:rPr lang="en-IN" sz="1333">
                <a:solidFill>
                  <a:prstClr val="white">
                    <a:lumMod val="85000"/>
                  </a:prstClr>
                </a:solidFill>
                <a:latin typeface="Trebuchet MS"/>
              </a:rPr>
              <a:t>. </a:t>
            </a:r>
            <a:endParaRPr lang="en-IN" sz="1333" strike="sngStrike">
              <a:solidFill>
                <a:prstClr val="white">
                  <a:lumMod val="85000"/>
                </a:prstClr>
              </a:solidFill>
              <a:latin typeface="Trebuchet MS"/>
            </a:endParaRPr>
          </a:p>
        </p:txBody>
      </p:sp>
      <p:pic>
        <p:nvPicPr>
          <p:cNvPr id="34" name="Picture 33">
            <a:extLst>
              <a:ext uri="{FF2B5EF4-FFF2-40B4-BE49-F238E27FC236}">
                <a16:creationId xmlns:a16="http://schemas.microsoft.com/office/drawing/2014/main" id="{30572327-0358-4493-8832-64DB362C45EB}"/>
              </a:ext>
            </a:extLst>
          </p:cNvPr>
          <p:cNvPicPr>
            <a:picLocks noChangeAspect="1"/>
          </p:cNvPicPr>
          <p:nvPr/>
        </p:nvPicPr>
        <p:blipFill>
          <a:blip r:embed="rId4" cstate="screen">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11155510" y="3857373"/>
            <a:ext cx="409668" cy="405779"/>
          </a:xfrm>
          <a:prstGeom prst="rect">
            <a:avLst/>
          </a:prstGeom>
        </p:spPr>
      </p:pic>
      <p:sp>
        <p:nvSpPr>
          <p:cNvPr id="11" name="Title 1">
            <a:extLst>
              <a:ext uri="{FF2B5EF4-FFF2-40B4-BE49-F238E27FC236}">
                <a16:creationId xmlns:a16="http://schemas.microsoft.com/office/drawing/2014/main" id="{D25A2293-D559-B49C-2DAE-273A95C25561}"/>
              </a:ext>
            </a:extLst>
          </p:cNvPr>
          <p:cNvSpPr>
            <a:spLocks noGrp="1"/>
          </p:cNvSpPr>
          <p:nvPr>
            <p:ph type="title"/>
          </p:nvPr>
        </p:nvSpPr>
        <p:spPr>
          <a:xfrm>
            <a:off x="432000" y="307715"/>
            <a:ext cx="11328200" cy="502756"/>
          </a:xfrm>
        </p:spPr>
        <p:txBody>
          <a:bodyPr/>
          <a:lstStyle/>
          <a:p>
            <a:r>
              <a:rPr lang="it-IT"/>
              <a:t>Tech specs II : sify pico edge data center </a:t>
            </a:r>
          </a:p>
        </p:txBody>
      </p:sp>
      <p:sp>
        <p:nvSpPr>
          <p:cNvPr id="12" name="TextBox 11">
            <a:extLst>
              <a:ext uri="{FF2B5EF4-FFF2-40B4-BE49-F238E27FC236}">
                <a16:creationId xmlns:a16="http://schemas.microsoft.com/office/drawing/2014/main" id="{212F870C-3D03-B0BE-DEBC-8DB67A5BAF72}"/>
              </a:ext>
            </a:extLst>
          </p:cNvPr>
          <p:cNvSpPr txBox="1"/>
          <p:nvPr/>
        </p:nvSpPr>
        <p:spPr>
          <a:xfrm>
            <a:off x="346072" y="689616"/>
            <a:ext cx="11189629" cy="379656"/>
          </a:xfrm>
          <a:prstGeom prst="rect">
            <a:avLst/>
          </a:prstGeom>
          <a:noFill/>
        </p:spPr>
        <p:txBody>
          <a:bodyPr wrap="square">
            <a:spAutoFit/>
          </a:bodyPr>
          <a:lstStyle/>
          <a:p>
            <a:pPr defTabSz="609555"/>
            <a:r>
              <a:rPr lang="en-IN" sz="1867" b="1" i="1">
                <a:solidFill>
                  <a:prstClr val="white"/>
                </a:solidFill>
                <a:latin typeface="Trebuchet MS"/>
              </a:rPr>
              <a:t>ELEVATE YOUR EDGE EXPERIENCE  </a:t>
            </a:r>
            <a:endParaRPr lang="en-US" sz="1867" i="1">
              <a:solidFill>
                <a:prstClr val="black"/>
              </a:solidFill>
              <a:latin typeface="Trebuchet MS"/>
            </a:endParaRPr>
          </a:p>
        </p:txBody>
      </p:sp>
    </p:spTree>
    <p:extLst>
      <p:ext uri="{BB962C8B-B14F-4D97-AF65-F5344CB8AC3E}">
        <p14:creationId xmlns:p14="http://schemas.microsoft.com/office/powerpoint/2010/main" val="4177248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40587-1AA5-5DA4-83E1-CD6850B1C8B2}"/>
            </a:ext>
          </a:extLst>
        </p:cNvPr>
        <p:cNvGrpSpPr/>
        <p:nvPr/>
      </p:nvGrpSpPr>
      <p:grpSpPr>
        <a:xfrm>
          <a:off x="0" y="0"/>
          <a:ext cx="0" cy="0"/>
          <a:chOff x="0" y="0"/>
          <a:chExt cx="0" cy="0"/>
        </a:xfrm>
      </p:grpSpPr>
      <p:pic>
        <p:nvPicPr>
          <p:cNvPr id="33" name="Picture 32">
            <a:extLst>
              <a:ext uri="{FF2B5EF4-FFF2-40B4-BE49-F238E27FC236}">
                <a16:creationId xmlns:a16="http://schemas.microsoft.com/office/drawing/2014/main" id="{187BCA2D-4E18-8F0B-2D6B-2A3DE72030B2}"/>
              </a:ext>
            </a:extLst>
          </p:cNvPr>
          <p:cNvPicPr>
            <a:picLocks noChangeAspect="1"/>
          </p:cNvPicPr>
          <p:nvPr/>
        </p:nvPicPr>
        <p:blipFill rotWithShape="1">
          <a:blip r:embed="rId3">
            <a:clrChange>
              <a:clrFrom>
                <a:srgbClr val="FFFFFF"/>
              </a:clrFrom>
              <a:clrTo>
                <a:srgbClr val="FFFFFF">
                  <a:alpha val="0"/>
                </a:srgbClr>
              </a:clrTo>
            </a:clrChange>
          </a:blip>
          <a:srcRect l="1311"/>
          <a:stretch/>
        </p:blipFill>
        <p:spPr>
          <a:xfrm>
            <a:off x="3196605" y="2219000"/>
            <a:ext cx="5392079" cy="2413133"/>
          </a:xfrm>
          <a:prstGeom prst="rect">
            <a:avLst/>
          </a:prstGeom>
        </p:spPr>
      </p:pic>
      <p:sp>
        <p:nvSpPr>
          <p:cNvPr id="2" name="Title 1">
            <a:extLst>
              <a:ext uri="{FF2B5EF4-FFF2-40B4-BE49-F238E27FC236}">
                <a16:creationId xmlns:a16="http://schemas.microsoft.com/office/drawing/2014/main" id="{1D7886F6-3510-F3A0-D2E0-19857323261D}"/>
              </a:ext>
            </a:extLst>
          </p:cNvPr>
          <p:cNvSpPr>
            <a:spLocks noGrp="1"/>
          </p:cNvSpPr>
          <p:nvPr>
            <p:ph type="title"/>
          </p:nvPr>
        </p:nvSpPr>
        <p:spPr>
          <a:xfrm>
            <a:off x="432000" y="307715"/>
            <a:ext cx="11328200" cy="502756"/>
          </a:xfrm>
        </p:spPr>
        <p:txBody>
          <a:bodyPr/>
          <a:lstStyle/>
          <a:p>
            <a:r>
              <a:rPr lang="it-IT" dirty="0"/>
              <a:t>Overview: sify pico edge data center- </a:t>
            </a:r>
            <a:r>
              <a:rPr lang="it-IT" dirty="0">
                <a:solidFill>
                  <a:srgbClr val="FF0000"/>
                </a:solidFill>
              </a:rPr>
              <a:t>general for any other location </a:t>
            </a:r>
          </a:p>
        </p:txBody>
      </p:sp>
      <p:sp>
        <p:nvSpPr>
          <p:cNvPr id="42" name="Rectangle 41">
            <a:extLst>
              <a:ext uri="{FF2B5EF4-FFF2-40B4-BE49-F238E27FC236}">
                <a16:creationId xmlns:a16="http://schemas.microsoft.com/office/drawing/2014/main" id="{2721A166-1868-CA8A-7CE8-FC91ACAFF500}"/>
              </a:ext>
            </a:extLst>
          </p:cNvPr>
          <p:cNvSpPr/>
          <p:nvPr/>
        </p:nvSpPr>
        <p:spPr>
          <a:xfrm>
            <a:off x="3048827" y="4946483"/>
            <a:ext cx="5909253" cy="382820"/>
          </a:xfrm>
          <a:prstGeom prst="rect">
            <a:avLst/>
          </a:prstGeom>
          <a:solidFill>
            <a:srgbClr val="BE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55">
              <a:defRPr/>
            </a:pPr>
            <a:r>
              <a:rPr lang="en-US" sz="1600" i="1">
                <a:solidFill>
                  <a:prstClr val="black"/>
                </a:solidFill>
                <a:latin typeface="Trebuchet MS"/>
              </a:rPr>
              <a:t>Fast, Agile, Local, Efficient, and Secure</a:t>
            </a:r>
          </a:p>
        </p:txBody>
      </p:sp>
      <p:sp>
        <p:nvSpPr>
          <p:cNvPr id="4" name="TextBox 3">
            <a:extLst>
              <a:ext uri="{FF2B5EF4-FFF2-40B4-BE49-F238E27FC236}">
                <a16:creationId xmlns:a16="http://schemas.microsoft.com/office/drawing/2014/main" id="{BE3B7639-034A-AF3C-C2F5-23E41921FEF2}"/>
              </a:ext>
            </a:extLst>
          </p:cNvPr>
          <p:cNvSpPr txBox="1"/>
          <p:nvPr/>
        </p:nvSpPr>
        <p:spPr>
          <a:xfrm>
            <a:off x="453967" y="1602815"/>
            <a:ext cx="2304000" cy="953453"/>
          </a:xfrm>
          <a:prstGeom prst="roundRect">
            <a:avLst/>
          </a:prstGeom>
          <a:solidFill>
            <a:srgbClr val="10253F">
              <a:alpha val="50196"/>
            </a:srgbClr>
          </a:solidFill>
          <a:ln w="6350">
            <a:solidFill>
              <a:schemeClr val="accent1">
                <a:lumMod val="75000"/>
              </a:schemeClr>
            </a:solidFill>
          </a:ln>
        </p:spPr>
        <p:txBody>
          <a:bodyPr wrap="square" lIns="121920" tIns="60960" rIns="121920" bIns="60960" rtlCol="0" anchor="ctr">
            <a:spAutoFit/>
          </a:bodyPr>
          <a:lstStyle/>
          <a:p>
            <a:pPr algn="ctr" defTabSz="609555">
              <a:defRPr/>
            </a:pPr>
            <a:r>
              <a:rPr lang="en-SG" sz="1600">
                <a:solidFill>
                  <a:srgbClr val="BED730"/>
                </a:solidFill>
                <a:latin typeface="Trebuchet MS" panose="020B0703020202090204" pitchFamily="34" charset="0"/>
              </a:rPr>
              <a:t>14+ MW IT capacity in 2 Data </a:t>
            </a:r>
            <a:r>
              <a:rPr lang="en-SG" sz="1600" err="1">
                <a:solidFill>
                  <a:srgbClr val="BED730"/>
                </a:solidFill>
                <a:latin typeface="Trebuchet MS" panose="020B0703020202090204" pitchFamily="34" charset="0"/>
              </a:rPr>
              <a:t>Center</a:t>
            </a:r>
            <a:r>
              <a:rPr lang="en-SG" sz="1600">
                <a:solidFill>
                  <a:srgbClr val="BED730"/>
                </a:solidFill>
                <a:latin typeface="Trebuchet MS" panose="020B0703020202090204" pitchFamily="34" charset="0"/>
              </a:rPr>
              <a:t> building blocks</a:t>
            </a:r>
          </a:p>
        </p:txBody>
      </p:sp>
      <p:sp>
        <p:nvSpPr>
          <p:cNvPr id="5" name="TextBox 4">
            <a:extLst>
              <a:ext uri="{FF2B5EF4-FFF2-40B4-BE49-F238E27FC236}">
                <a16:creationId xmlns:a16="http://schemas.microsoft.com/office/drawing/2014/main" id="{93EFF1FB-4637-2CF3-47E4-B9EE48FAA874}"/>
              </a:ext>
            </a:extLst>
          </p:cNvPr>
          <p:cNvSpPr txBox="1"/>
          <p:nvPr/>
        </p:nvSpPr>
        <p:spPr>
          <a:xfrm>
            <a:off x="453967" y="4226631"/>
            <a:ext cx="2304000" cy="646986"/>
          </a:xfrm>
          <a:prstGeom prst="roundRect">
            <a:avLst/>
          </a:prstGeom>
          <a:solidFill>
            <a:srgbClr val="10253F">
              <a:alpha val="50196"/>
            </a:srgbClr>
          </a:solidFill>
          <a:ln w="6350">
            <a:solidFill>
              <a:schemeClr val="accent1">
                <a:lumMod val="75000"/>
              </a:schemeClr>
            </a:solidFill>
          </a:ln>
        </p:spPr>
        <p:txBody>
          <a:bodyPr wrap="square" rtlCol="0" anchor="ctr">
            <a:spAutoFit/>
          </a:bodyPr>
          <a:lstStyle/>
          <a:p>
            <a:pPr algn="ctr" defTabSz="609555">
              <a:defRPr/>
            </a:pPr>
            <a:r>
              <a:rPr lang="en-US" sz="1600">
                <a:solidFill>
                  <a:srgbClr val="BED730"/>
                </a:solidFill>
                <a:latin typeface="Trebuchet MS" panose="020B0703020202090204" pitchFamily="34" charset="0"/>
              </a:rPr>
              <a:t>Standalone purpose-built prefab shell </a:t>
            </a:r>
          </a:p>
        </p:txBody>
      </p:sp>
      <p:sp>
        <p:nvSpPr>
          <p:cNvPr id="8" name="TextBox 7">
            <a:extLst>
              <a:ext uri="{FF2B5EF4-FFF2-40B4-BE49-F238E27FC236}">
                <a16:creationId xmlns:a16="http://schemas.microsoft.com/office/drawing/2014/main" id="{6A676953-A931-8CFF-C154-0333C842AAEC}"/>
              </a:ext>
            </a:extLst>
          </p:cNvPr>
          <p:cNvSpPr txBox="1"/>
          <p:nvPr/>
        </p:nvSpPr>
        <p:spPr>
          <a:xfrm>
            <a:off x="453967" y="5104377"/>
            <a:ext cx="2304000" cy="1225868"/>
          </a:xfrm>
          <a:prstGeom prst="roundRect">
            <a:avLst/>
          </a:prstGeom>
          <a:solidFill>
            <a:srgbClr val="10253F">
              <a:alpha val="50196"/>
            </a:srgbClr>
          </a:solidFill>
          <a:ln w="6350">
            <a:solidFill>
              <a:schemeClr val="accent1">
                <a:lumMod val="75000"/>
              </a:schemeClr>
            </a:solidFill>
          </a:ln>
        </p:spPr>
        <p:txBody>
          <a:bodyPr wrap="square" lIns="121920" tIns="60960" rIns="121920" bIns="60960" rtlCol="0" anchor="ctr">
            <a:spAutoFit/>
          </a:bodyPr>
          <a:lstStyle/>
          <a:p>
            <a:pPr algn="ctr" defTabSz="609555">
              <a:defRPr/>
            </a:pPr>
            <a:r>
              <a:rPr lang="en-SG" sz="1600">
                <a:solidFill>
                  <a:srgbClr val="BED730"/>
                </a:solidFill>
                <a:latin typeface="Trebuchet MS"/>
              </a:rPr>
              <a:t>Customised designs with vertical and horizontal expansion </a:t>
            </a:r>
          </a:p>
        </p:txBody>
      </p:sp>
      <p:sp>
        <p:nvSpPr>
          <p:cNvPr id="34" name="TextBox 33">
            <a:extLst>
              <a:ext uri="{FF2B5EF4-FFF2-40B4-BE49-F238E27FC236}">
                <a16:creationId xmlns:a16="http://schemas.microsoft.com/office/drawing/2014/main" id="{A4DA8CAA-E93D-9F98-7573-1AEC5E4A78E5}"/>
              </a:ext>
            </a:extLst>
          </p:cNvPr>
          <p:cNvSpPr txBox="1"/>
          <p:nvPr/>
        </p:nvSpPr>
        <p:spPr>
          <a:xfrm>
            <a:off x="9128403" y="5257611"/>
            <a:ext cx="2609631" cy="919401"/>
          </a:xfrm>
          <a:prstGeom prst="roundRect">
            <a:avLst/>
          </a:prstGeom>
          <a:solidFill>
            <a:srgbClr val="10253F">
              <a:alpha val="50196"/>
            </a:srgbClr>
          </a:solidFill>
          <a:ln w="6350">
            <a:solidFill>
              <a:schemeClr val="accent1">
                <a:lumMod val="75000"/>
              </a:schemeClr>
            </a:solidFill>
          </a:ln>
        </p:spPr>
        <p:txBody>
          <a:bodyPr wrap="square" rtlCol="0" anchor="ctr">
            <a:spAutoFit/>
          </a:bodyPr>
          <a:lstStyle/>
          <a:p>
            <a:pPr algn="ctr"/>
            <a:r>
              <a:rPr lang="en-SG" sz="1600">
                <a:solidFill>
                  <a:srgbClr val="BED730"/>
                </a:solidFill>
                <a:latin typeface="Trebuchet MS" panose="020B0703020202090204" pitchFamily="34" charset="0"/>
              </a:rPr>
              <a:t>3 dedicated </a:t>
            </a:r>
            <a:r>
              <a:rPr lang="en-SG" sz="1600" err="1">
                <a:solidFill>
                  <a:srgbClr val="BED730"/>
                </a:solidFill>
                <a:latin typeface="Trebuchet MS" panose="020B0703020202090204" pitchFamily="34" charset="0"/>
              </a:rPr>
              <a:t>fiber</a:t>
            </a:r>
            <a:r>
              <a:rPr lang="en-SG" sz="1600">
                <a:solidFill>
                  <a:srgbClr val="BED730"/>
                </a:solidFill>
                <a:latin typeface="Trebuchet MS" panose="020B0703020202090204" pitchFamily="34" charset="0"/>
              </a:rPr>
              <a:t> entry paths with multiple telcos</a:t>
            </a:r>
          </a:p>
        </p:txBody>
      </p:sp>
      <p:sp>
        <p:nvSpPr>
          <p:cNvPr id="38" name="TextBox 37">
            <a:extLst>
              <a:ext uri="{FF2B5EF4-FFF2-40B4-BE49-F238E27FC236}">
                <a16:creationId xmlns:a16="http://schemas.microsoft.com/office/drawing/2014/main" id="{A85F78C7-0F66-C2F4-9BC9-3E1FB6BEA3C6}"/>
              </a:ext>
            </a:extLst>
          </p:cNvPr>
          <p:cNvSpPr txBox="1"/>
          <p:nvPr/>
        </p:nvSpPr>
        <p:spPr>
          <a:xfrm>
            <a:off x="9128403" y="4037083"/>
            <a:ext cx="2609631" cy="953453"/>
          </a:xfrm>
          <a:prstGeom prst="roundRect">
            <a:avLst/>
          </a:prstGeom>
          <a:solidFill>
            <a:srgbClr val="10253F">
              <a:alpha val="50196"/>
            </a:srgbClr>
          </a:solidFill>
          <a:ln w="6350">
            <a:solidFill>
              <a:schemeClr val="accent1">
                <a:lumMod val="75000"/>
              </a:schemeClr>
            </a:solidFill>
          </a:ln>
        </p:spPr>
        <p:txBody>
          <a:bodyPr wrap="square" lIns="121920" tIns="60960" rIns="121920" bIns="60960" rtlCol="0" anchor="ctr">
            <a:spAutoFit/>
          </a:bodyPr>
          <a:lstStyle/>
          <a:p>
            <a:pPr algn="ctr" defTabSz="609555">
              <a:defRPr/>
            </a:pPr>
            <a:r>
              <a:rPr lang="en-SG" sz="1600">
                <a:solidFill>
                  <a:srgbClr val="BED730"/>
                </a:solidFill>
                <a:latin typeface="Trebuchet MS" panose="020B0703020202090204" pitchFamily="34" charset="0"/>
              </a:rPr>
              <a:t>Multi level perimeter and internal security layers</a:t>
            </a:r>
          </a:p>
        </p:txBody>
      </p:sp>
      <p:sp>
        <p:nvSpPr>
          <p:cNvPr id="39" name="TextBox 38">
            <a:extLst>
              <a:ext uri="{FF2B5EF4-FFF2-40B4-BE49-F238E27FC236}">
                <a16:creationId xmlns:a16="http://schemas.microsoft.com/office/drawing/2014/main" id="{3FC65C05-6AE6-C586-E9DA-DCF351005F45}"/>
              </a:ext>
            </a:extLst>
          </p:cNvPr>
          <p:cNvSpPr txBox="1"/>
          <p:nvPr/>
        </p:nvSpPr>
        <p:spPr>
          <a:xfrm>
            <a:off x="9128403" y="1630073"/>
            <a:ext cx="2609631" cy="681038"/>
          </a:xfrm>
          <a:prstGeom prst="roundRect">
            <a:avLst/>
          </a:prstGeom>
          <a:solidFill>
            <a:srgbClr val="10253F">
              <a:alpha val="50196"/>
            </a:srgbClr>
          </a:solidFill>
          <a:ln w="6350">
            <a:solidFill>
              <a:schemeClr val="accent1">
                <a:lumMod val="75000"/>
              </a:schemeClr>
            </a:solidFill>
          </a:ln>
        </p:spPr>
        <p:txBody>
          <a:bodyPr wrap="square" lIns="121920" tIns="60960" rIns="121920" bIns="60960" rtlCol="0" anchor="ctr">
            <a:spAutoFit/>
          </a:bodyPr>
          <a:lstStyle/>
          <a:p>
            <a:pPr algn="ctr" defTabSz="609555">
              <a:defRPr/>
            </a:pPr>
            <a:r>
              <a:rPr lang="en-US" sz="1600">
                <a:solidFill>
                  <a:srgbClr val="BED730"/>
                </a:solidFill>
                <a:latin typeface="Trebuchet MS"/>
              </a:rPr>
              <a:t>IGBC certified </a:t>
            </a:r>
            <a:br>
              <a:rPr lang="en-US" sz="1600">
                <a:solidFill>
                  <a:prstClr val="black"/>
                </a:solidFill>
                <a:latin typeface="Trebuchet MS" panose="020B0703020202090204" pitchFamily="34" charset="0"/>
              </a:rPr>
            </a:br>
            <a:r>
              <a:rPr lang="en-US" sz="1600">
                <a:solidFill>
                  <a:srgbClr val="BED730"/>
                </a:solidFill>
                <a:latin typeface="Trebuchet MS"/>
              </a:rPr>
              <a:t>ESG best practices</a:t>
            </a:r>
            <a:endParaRPr lang="en-IN" sz="1600">
              <a:solidFill>
                <a:srgbClr val="BED730"/>
              </a:solidFill>
              <a:latin typeface="Trebuchet MS"/>
            </a:endParaRPr>
          </a:p>
        </p:txBody>
      </p:sp>
      <p:sp>
        <p:nvSpPr>
          <p:cNvPr id="40" name="TextBox 39">
            <a:extLst>
              <a:ext uri="{FF2B5EF4-FFF2-40B4-BE49-F238E27FC236}">
                <a16:creationId xmlns:a16="http://schemas.microsoft.com/office/drawing/2014/main" id="{7F19A785-0726-DA53-2801-DC5B691790F4}"/>
              </a:ext>
            </a:extLst>
          </p:cNvPr>
          <p:cNvSpPr txBox="1"/>
          <p:nvPr/>
        </p:nvSpPr>
        <p:spPr>
          <a:xfrm>
            <a:off x="453967" y="2923235"/>
            <a:ext cx="2304000" cy="919401"/>
          </a:xfrm>
          <a:prstGeom prst="roundRect">
            <a:avLst/>
          </a:prstGeom>
          <a:solidFill>
            <a:srgbClr val="10253F">
              <a:alpha val="50196"/>
            </a:srgbClr>
          </a:solidFill>
          <a:ln w="6350">
            <a:solidFill>
              <a:schemeClr val="accent1">
                <a:lumMod val="75000"/>
              </a:schemeClr>
            </a:solidFill>
          </a:ln>
        </p:spPr>
        <p:txBody>
          <a:bodyPr wrap="square" rtlCol="0" anchor="ctr">
            <a:spAutoFit/>
          </a:bodyPr>
          <a:lstStyle/>
          <a:p>
            <a:pPr algn="ctr" defTabSz="609555">
              <a:defRPr/>
            </a:pPr>
            <a:r>
              <a:rPr lang="en-SG" sz="1600">
                <a:solidFill>
                  <a:srgbClr val="BED730"/>
                </a:solidFill>
                <a:latin typeface="Trebuchet MS"/>
              </a:rPr>
              <a:t>Hyperscale &amp; </a:t>
            </a:r>
          </a:p>
          <a:p>
            <a:pPr algn="ctr" defTabSz="609555">
              <a:defRPr/>
            </a:pPr>
            <a:r>
              <a:rPr lang="en-SG" sz="1600">
                <a:solidFill>
                  <a:srgbClr val="BED730"/>
                </a:solidFill>
                <a:latin typeface="Trebuchet MS"/>
              </a:rPr>
              <a:t>AI-Ready Infrastructure</a:t>
            </a:r>
            <a:endParaRPr lang="en-SG" sz="1600">
              <a:solidFill>
                <a:srgbClr val="BED730"/>
              </a:solidFill>
              <a:latin typeface="Trebuchet MS" panose="020B0703020202090204" pitchFamily="34" charset="0"/>
            </a:endParaRPr>
          </a:p>
        </p:txBody>
      </p:sp>
      <p:sp>
        <p:nvSpPr>
          <p:cNvPr id="6" name="TextBox 5">
            <a:extLst>
              <a:ext uri="{FF2B5EF4-FFF2-40B4-BE49-F238E27FC236}">
                <a16:creationId xmlns:a16="http://schemas.microsoft.com/office/drawing/2014/main" id="{FD65713E-B23C-50B0-4620-3E5CCEFE8118}"/>
              </a:ext>
            </a:extLst>
          </p:cNvPr>
          <p:cNvSpPr txBox="1"/>
          <p:nvPr/>
        </p:nvSpPr>
        <p:spPr>
          <a:xfrm>
            <a:off x="346072" y="689616"/>
            <a:ext cx="11189629" cy="379656"/>
          </a:xfrm>
          <a:prstGeom prst="rect">
            <a:avLst/>
          </a:prstGeom>
          <a:noFill/>
        </p:spPr>
        <p:txBody>
          <a:bodyPr wrap="square">
            <a:spAutoFit/>
          </a:bodyPr>
          <a:lstStyle/>
          <a:p>
            <a:pPr defTabSz="609555"/>
            <a:r>
              <a:rPr lang="en-IN" sz="1867" b="1" i="1">
                <a:solidFill>
                  <a:prstClr val="white"/>
                </a:solidFill>
                <a:latin typeface="Trebuchet MS"/>
              </a:rPr>
              <a:t>ELEVATE YOUR EDGE EXPERIENCE  </a:t>
            </a:r>
            <a:endParaRPr lang="en-US" sz="1867" i="1">
              <a:solidFill>
                <a:prstClr val="black"/>
              </a:solidFill>
              <a:latin typeface="Trebuchet MS"/>
            </a:endParaRPr>
          </a:p>
        </p:txBody>
      </p:sp>
      <p:sp>
        <p:nvSpPr>
          <p:cNvPr id="10" name="TextBox 9">
            <a:extLst>
              <a:ext uri="{FF2B5EF4-FFF2-40B4-BE49-F238E27FC236}">
                <a16:creationId xmlns:a16="http://schemas.microsoft.com/office/drawing/2014/main" id="{DDE49679-22C2-3BE3-600D-D67630C829C7}"/>
              </a:ext>
            </a:extLst>
          </p:cNvPr>
          <p:cNvSpPr txBox="1"/>
          <p:nvPr/>
        </p:nvSpPr>
        <p:spPr>
          <a:xfrm>
            <a:off x="9128403" y="2697371"/>
            <a:ext cx="2609631" cy="953453"/>
          </a:xfrm>
          <a:prstGeom prst="roundRect">
            <a:avLst/>
          </a:prstGeom>
          <a:solidFill>
            <a:srgbClr val="10253F">
              <a:alpha val="50196"/>
            </a:srgbClr>
          </a:solidFill>
          <a:ln w="6350">
            <a:solidFill>
              <a:schemeClr val="accent1">
                <a:lumMod val="75000"/>
              </a:schemeClr>
            </a:solidFill>
          </a:ln>
        </p:spPr>
        <p:txBody>
          <a:bodyPr wrap="square" lIns="121920" tIns="60960" rIns="121920" bIns="60960" rtlCol="0" anchor="ctr">
            <a:spAutoFit/>
          </a:bodyPr>
          <a:lstStyle/>
          <a:p>
            <a:pPr algn="ctr" defTabSz="609555">
              <a:defRPr/>
            </a:pPr>
            <a:r>
              <a:rPr lang="en-US" sz="1600">
                <a:solidFill>
                  <a:srgbClr val="BED730"/>
                </a:solidFill>
                <a:latin typeface="Trebuchet MS" panose="020B0703020202090204" pitchFamily="34" charset="0"/>
              </a:rPr>
              <a:t>Dedicated </a:t>
            </a:r>
          </a:p>
          <a:p>
            <a:pPr algn="ctr" defTabSz="609555">
              <a:defRPr/>
            </a:pPr>
            <a:r>
              <a:rPr lang="en-US" sz="1600">
                <a:solidFill>
                  <a:srgbClr val="BED730"/>
                </a:solidFill>
                <a:latin typeface="Trebuchet MS"/>
              </a:rPr>
              <a:t>Dual feeder power supply</a:t>
            </a:r>
            <a:endParaRPr lang="en-IN" sz="1600">
              <a:solidFill>
                <a:srgbClr val="BED730"/>
              </a:solidFill>
              <a:latin typeface="Trebuchet MS"/>
            </a:endParaRPr>
          </a:p>
        </p:txBody>
      </p:sp>
      <p:sp>
        <p:nvSpPr>
          <p:cNvPr id="7" name="TextBox 6">
            <a:extLst>
              <a:ext uri="{FF2B5EF4-FFF2-40B4-BE49-F238E27FC236}">
                <a16:creationId xmlns:a16="http://schemas.microsoft.com/office/drawing/2014/main" id="{9472961C-5080-543F-8E18-3F5ED4C3DF38}"/>
              </a:ext>
            </a:extLst>
          </p:cNvPr>
          <p:cNvSpPr txBox="1"/>
          <p:nvPr/>
        </p:nvSpPr>
        <p:spPr>
          <a:xfrm>
            <a:off x="3030575" y="5530026"/>
            <a:ext cx="5879700" cy="646986"/>
          </a:xfrm>
          <a:prstGeom prst="roundRect">
            <a:avLst/>
          </a:prstGeom>
          <a:solidFill>
            <a:srgbClr val="10253F">
              <a:alpha val="50196"/>
            </a:srgbClr>
          </a:solidFill>
          <a:ln w="6350">
            <a:solidFill>
              <a:schemeClr val="accent1">
                <a:lumMod val="75000"/>
              </a:schemeClr>
            </a:solidFill>
          </a:ln>
        </p:spPr>
        <p:txBody>
          <a:bodyPr wrap="square" rtlCol="0" anchor="ctr">
            <a:spAutoFit/>
          </a:bodyPr>
          <a:lstStyle/>
          <a:p>
            <a:pPr marL="0" lvl="1" algn="ctr" defTabSz="609555" fontAlgn="base">
              <a:spcAft>
                <a:spcPts val="800"/>
              </a:spcAft>
              <a:defRPr/>
            </a:pPr>
            <a:r>
              <a:rPr lang="en-US" sz="1600">
                <a:solidFill>
                  <a:srgbClr val="BED730"/>
                </a:solidFill>
                <a:latin typeface="Trebuchet MS" panose="020B0703020202090204" pitchFamily="34" charset="0"/>
              </a:rPr>
              <a:t>Interconnect for various Content Creators, TELCO IP Transit nodes, IXs and ISPs</a:t>
            </a:r>
          </a:p>
        </p:txBody>
      </p:sp>
    </p:spTree>
    <p:extLst>
      <p:ext uri="{BB962C8B-B14F-4D97-AF65-F5344CB8AC3E}">
        <p14:creationId xmlns:p14="http://schemas.microsoft.com/office/powerpoint/2010/main" val="337450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a:extLst>
              <a:ext uri="{FF2B5EF4-FFF2-40B4-BE49-F238E27FC236}">
                <a16:creationId xmlns:a16="http://schemas.microsoft.com/office/drawing/2014/main" id="{0913C886-07DE-F42C-ACAD-FB463AC9E506}"/>
              </a:ext>
            </a:extLst>
          </p:cNvPr>
          <p:cNvSpPr/>
          <p:nvPr/>
        </p:nvSpPr>
        <p:spPr>
          <a:xfrm>
            <a:off x="6873003" y="3235179"/>
            <a:ext cx="4349579" cy="1440000"/>
          </a:xfrm>
          <a:prstGeom prst="roundRect">
            <a:avLst/>
          </a:prstGeom>
          <a:solidFill>
            <a:srgbClr val="10253F">
              <a:alpha val="50196"/>
            </a:srgbClr>
          </a:solidFill>
          <a:ln w="6350">
            <a:solidFill>
              <a:schemeClr val="accent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latin typeface="Trebuchet MS" panose="020B0703020202090204" pitchFamily="34" charset="0"/>
            </a:endParaRPr>
          </a:p>
        </p:txBody>
      </p:sp>
      <p:sp>
        <p:nvSpPr>
          <p:cNvPr id="21" name="Rounded Rectangle 20">
            <a:extLst>
              <a:ext uri="{FF2B5EF4-FFF2-40B4-BE49-F238E27FC236}">
                <a16:creationId xmlns:a16="http://schemas.microsoft.com/office/drawing/2014/main" id="{2CCCA7B1-97CB-3480-4EA2-1E0FF441B8C6}"/>
              </a:ext>
            </a:extLst>
          </p:cNvPr>
          <p:cNvSpPr/>
          <p:nvPr/>
        </p:nvSpPr>
        <p:spPr>
          <a:xfrm>
            <a:off x="6873003" y="4882553"/>
            <a:ext cx="4349579" cy="1440000"/>
          </a:xfrm>
          <a:prstGeom prst="roundRect">
            <a:avLst/>
          </a:prstGeom>
          <a:solidFill>
            <a:srgbClr val="10253F">
              <a:alpha val="50196"/>
            </a:srgbClr>
          </a:solidFill>
          <a:ln w="6350">
            <a:solidFill>
              <a:schemeClr val="accent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latin typeface="Trebuchet MS" panose="020B0703020202090204" pitchFamily="34" charset="0"/>
            </a:endParaRPr>
          </a:p>
        </p:txBody>
      </p:sp>
      <p:sp>
        <p:nvSpPr>
          <p:cNvPr id="18" name="Rounded Rectangle 17">
            <a:extLst>
              <a:ext uri="{FF2B5EF4-FFF2-40B4-BE49-F238E27FC236}">
                <a16:creationId xmlns:a16="http://schemas.microsoft.com/office/drawing/2014/main" id="{FD7B4F5A-05E2-8839-643E-BB519F142172}"/>
              </a:ext>
            </a:extLst>
          </p:cNvPr>
          <p:cNvSpPr/>
          <p:nvPr/>
        </p:nvSpPr>
        <p:spPr>
          <a:xfrm>
            <a:off x="969620" y="3235179"/>
            <a:ext cx="4349579" cy="1440000"/>
          </a:xfrm>
          <a:prstGeom prst="roundRect">
            <a:avLst/>
          </a:prstGeom>
          <a:solidFill>
            <a:srgbClr val="10253F">
              <a:alpha val="50196"/>
            </a:srgbClr>
          </a:solidFill>
          <a:ln w="6350">
            <a:solidFill>
              <a:schemeClr val="accent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latin typeface="Trebuchet MS" panose="020B0703020202090204" pitchFamily="34" charset="0"/>
            </a:endParaRPr>
          </a:p>
        </p:txBody>
      </p:sp>
      <p:sp>
        <p:nvSpPr>
          <p:cNvPr id="19" name="Rounded Rectangle 18">
            <a:extLst>
              <a:ext uri="{FF2B5EF4-FFF2-40B4-BE49-F238E27FC236}">
                <a16:creationId xmlns:a16="http://schemas.microsoft.com/office/drawing/2014/main" id="{03F9072C-9240-4CAE-3B56-42F1EEDC6444}"/>
              </a:ext>
            </a:extLst>
          </p:cNvPr>
          <p:cNvSpPr/>
          <p:nvPr/>
        </p:nvSpPr>
        <p:spPr>
          <a:xfrm>
            <a:off x="969620" y="4882553"/>
            <a:ext cx="4349579" cy="1440000"/>
          </a:xfrm>
          <a:prstGeom prst="roundRect">
            <a:avLst/>
          </a:prstGeom>
          <a:solidFill>
            <a:srgbClr val="10253F">
              <a:alpha val="50196"/>
            </a:srgbClr>
          </a:solidFill>
          <a:ln w="6350">
            <a:solidFill>
              <a:schemeClr val="accent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latin typeface="Trebuchet MS" panose="020B0703020202090204" pitchFamily="34" charset="0"/>
            </a:endParaRPr>
          </a:p>
        </p:txBody>
      </p:sp>
      <p:sp>
        <p:nvSpPr>
          <p:cNvPr id="3" name="Title 2">
            <a:extLst>
              <a:ext uri="{FF2B5EF4-FFF2-40B4-BE49-F238E27FC236}">
                <a16:creationId xmlns:a16="http://schemas.microsoft.com/office/drawing/2014/main" id="{459B0FB3-6F43-91B2-2BEA-0C3338943ABF}"/>
              </a:ext>
            </a:extLst>
          </p:cNvPr>
          <p:cNvSpPr>
            <a:spLocks noGrp="1"/>
          </p:cNvSpPr>
          <p:nvPr>
            <p:ph type="title"/>
          </p:nvPr>
        </p:nvSpPr>
        <p:spPr>
          <a:xfrm>
            <a:off x="432000" y="307715"/>
            <a:ext cx="11328200" cy="502756"/>
          </a:xfrm>
        </p:spPr>
        <p:txBody>
          <a:bodyPr/>
          <a:lstStyle/>
          <a:p>
            <a:r>
              <a:rPr lang="en-IN"/>
              <a:t>Why are we excited - Explosion in compute and storage demand</a:t>
            </a:r>
          </a:p>
        </p:txBody>
      </p:sp>
      <p:sp>
        <p:nvSpPr>
          <p:cNvPr id="4" name="TextBox 3">
            <a:extLst>
              <a:ext uri="{FF2B5EF4-FFF2-40B4-BE49-F238E27FC236}">
                <a16:creationId xmlns:a16="http://schemas.microsoft.com/office/drawing/2014/main" id="{7BE633F7-8C2A-9F7C-49F4-7DB4A1A04E51}"/>
              </a:ext>
            </a:extLst>
          </p:cNvPr>
          <p:cNvSpPr txBox="1"/>
          <p:nvPr/>
        </p:nvSpPr>
        <p:spPr>
          <a:xfrm>
            <a:off x="7175057" y="3393288"/>
            <a:ext cx="3745471" cy="995401"/>
          </a:xfrm>
          <a:prstGeom prst="rect">
            <a:avLst/>
          </a:prstGeom>
          <a:noFill/>
        </p:spPr>
        <p:txBody>
          <a:bodyPr wrap="square" rtlCol="0">
            <a:spAutoFit/>
          </a:bodyPr>
          <a:lstStyle/>
          <a:p>
            <a:pPr algn="ctr" defTabSz="914354"/>
            <a:r>
              <a:rPr lang="en-US" sz="1467">
                <a:solidFill>
                  <a:prstClr val="white"/>
                </a:solidFill>
                <a:latin typeface="Trebuchet MS" panose="020B0703020202090204" pitchFamily="34" charset="0"/>
              </a:rPr>
              <a:t>Large Language Models (LLMs) like OpenAI's GPT and Google's Gemini require </a:t>
            </a:r>
            <a:r>
              <a:rPr lang="en-US" sz="1467" b="1">
                <a:solidFill>
                  <a:srgbClr val="BED730"/>
                </a:solidFill>
                <a:latin typeface="Trebuchet MS" panose="020B0703020202090204" pitchFamily="34" charset="0"/>
              </a:rPr>
              <a:t>high-performance compute environments</a:t>
            </a:r>
            <a:r>
              <a:rPr lang="en-US" sz="1467">
                <a:solidFill>
                  <a:srgbClr val="BED730"/>
                </a:solidFill>
                <a:latin typeface="Trebuchet MS" panose="020B0703020202090204" pitchFamily="34" charset="0"/>
              </a:rPr>
              <a:t>.</a:t>
            </a:r>
          </a:p>
        </p:txBody>
      </p:sp>
      <p:sp>
        <p:nvSpPr>
          <p:cNvPr id="5" name="TextBox 4">
            <a:extLst>
              <a:ext uri="{FF2B5EF4-FFF2-40B4-BE49-F238E27FC236}">
                <a16:creationId xmlns:a16="http://schemas.microsoft.com/office/drawing/2014/main" id="{62D3B0D7-8046-C251-89E2-71EDCB455B5C}"/>
              </a:ext>
            </a:extLst>
          </p:cNvPr>
          <p:cNvSpPr txBox="1"/>
          <p:nvPr/>
        </p:nvSpPr>
        <p:spPr>
          <a:xfrm>
            <a:off x="1112419" y="3390923"/>
            <a:ext cx="4063983" cy="1159548"/>
          </a:xfrm>
          <a:prstGeom prst="rect">
            <a:avLst/>
          </a:prstGeom>
          <a:noFill/>
        </p:spPr>
        <p:txBody>
          <a:bodyPr wrap="square" rtlCol="0">
            <a:spAutoFit/>
          </a:bodyPr>
          <a:lstStyle/>
          <a:p>
            <a:pPr algn="ctr" defTabSz="914354">
              <a:spcAft>
                <a:spcPts val="800"/>
              </a:spcAft>
            </a:pPr>
            <a:r>
              <a:rPr lang="en-US" sz="1867" b="1">
                <a:solidFill>
                  <a:srgbClr val="BED730"/>
                </a:solidFill>
                <a:latin typeface="Trebuchet MS" panose="020B0703020202090204" pitchFamily="34" charset="0"/>
              </a:rPr>
              <a:t>Global AI market</a:t>
            </a:r>
          </a:p>
          <a:p>
            <a:pPr algn="ctr" defTabSz="914354"/>
            <a:r>
              <a:rPr lang="en-US" sz="1467" b="1">
                <a:solidFill>
                  <a:prstClr val="white"/>
                </a:solidFill>
                <a:latin typeface="Trebuchet MS" panose="020B0703020202090204" pitchFamily="34" charset="0"/>
              </a:rPr>
              <a:t>Projected Growth: </a:t>
            </a:r>
            <a:br>
              <a:rPr lang="en-US" sz="1467" b="1">
                <a:solidFill>
                  <a:prstClr val="white"/>
                </a:solidFill>
                <a:latin typeface="Trebuchet MS" panose="020B0703020202090204" pitchFamily="34" charset="0"/>
              </a:rPr>
            </a:br>
            <a:r>
              <a:rPr lang="en-US" sz="1467">
                <a:solidFill>
                  <a:prstClr val="white">
                    <a:lumMod val="85000"/>
                  </a:prstClr>
                </a:solidFill>
                <a:latin typeface="Trebuchet MS" panose="020B0703020202090204" pitchFamily="34" charset="0"/>
              </a:rPr>
              <a:t>CAGR of </a:t>
            </a:r>
            <a:r>
              <a:rPr lang="en-US" sz="1467" b="1">
                <a:solidFill>
                  <a:srgbClr val="BED730"/>
                </a:solidFill>
                <a:latin typeface="Trebuchet MS" panose="020B0703020202090204" pitchFamily="34" charset="0"/>
              </a:rPr>
              <a:t>37.3%</a:t>
            </a:r>
            <a:r>
              <a:rPr lang="en-US" sz="1467">
                <a:solidFill>
                  <a:prstClr val="white"/>
                </a:solidFill>
                <a:latin typeface="Trebuchet MS" panose="020B0703020202090204" pitchFamily="34" charset="0"/>
              </a:rPr>
              <a:t>, </a:t>
            </a:r>
            <a:r>
              <a:rPr lang="en-US" sz="1467">
                <a:solidFill>
                  <a:prstClr val="white">
                    <a:lumMod val="85000"/>
                  </a:prstClr>
                </a:solidFill>
                <a:latin typeface="Trebuchet MS" panose="020B0703020202090204" pitchFamily="34" charset="0"/>
              </a:rPr>
              <a:t>reaching </a:t>
            </a:r>
            <a:r>
              <a:rPr lang="en-US" sz="1467" b="1">
                <a:solidFill>
                  <a:srgbClr val="BED730"/>
                </a:solidFill>
                <a:latin typeface="Trebuchet MS" panose="020B0703020202090204" pitchFamily="34" charset="0"/>
              </a:rPr>
              <a:t>$1.8 trillion by 2030</a:t>
            </a:r>
            <a:r>
              <a:rPr lang="en-US" sz="1467">
                <a:solidFill>
                  <a:prstClr val="white"/>
                </a:solidFill>
                <a:latin typeface="Trebuchet MS" panose="020B0703020202090204" pitchFamily="34" charset="0"/>
              </a:rPr>
              <a:t>. </a:t>
            </a:r>
            <a:r>
              <a:rPr lang="en-US" sz="1333" i="1">
                <a:solidFill>
                  <a:prstClr val="white">
                    <a:lumMod val="85000"/>
                  </a:prstClr>
                </a:solidFill>
                <a:latin typeface="Trebuchet MS" panose="020B0703020202090204" pitchFamily="34" charset="0"/>
              </a:rPr>
              <a:t>(Source: Gartner)</a:t>
            </a:r>
            <a:endParaRPr lang="en-US" sz="1467" i="1">
              <a:solidFill>
                <a:prstClr val="white">
                  <a:lumMod val="85000"/>
                </a:prstClr>
              </a:solidFill>
              <a:latin typeface="Trebuchet MS" panose="020B0703020202090204" pitchFamily="34" charset="0"/>
            </a:endParaRPr>
          </a:p>
        </p:txBody>
      </p:sp>
      <p:sp>
        <p:nvSpPr>
          <p:cNvPr id="6" name="TextBox 5">
            <a:extLst>
              <a:ext uri="{FF2B5EF4-FFF2-40B4-BE49-F238E27FC236}">
                <a16:creationId xmlns:a16="http://schemas.microsoft.com/office/drawing/2014/main" id="{432185B8-DA78-450C-9086-528AD1CBC880}"/>
              </a:ext>
            </a:extLst>
          </p:cNvPr>
          <p:cNvSpPr txBox="1"/>
          <p:nvPr/>
        </p:nvSpPr>
        <p:spPr>
          <a:xfrm>
            <a:off x="432002" y="2576049"/>
            <a:ext cx="5424817" cy="420564"/>
          </a:xfrm>
          <a:prstGeom prst="rect">
            <a:avLst/>
          </a:prstGeom>
          <a:noFill/>
        </p:spPr>
        <p:txBody>
          <a:bodyPr wrap="square" rtlCol="0">
            <a:spAutoFit/>
          </a:bodyPr>
          <a:lstStyle/>
          <a:p>
            <a:pPr algn="ctr" defTabSz="914354"/>
            <a:r>
              <a:rPr lang="en-US" sz="2133" b="1">
                <a:solidFill>
                  <a:srgbClr val="BED730"/>
                </a:solidFill>
                <a:latin typeface="Trebuchet MS" panose="020B0703020202090204" pitchFamily="34" charset="0"/>
              </a:rPr>
              <a:t>AI Growth Trends</a:t>
            </a:r>
          </a:p>
        </p:txBody>
      </p:sp>
      <p:sp>
        <p:nvSpPr>
          <p:cNvPr id="7" name="TextBox 6">
            <a:extLst>
              <a:ext uri="{FF2B5EF4-FFF2-40B4-BE49-F238E27FC236}">
                <a16:creationId xmlns:a16="http://schemas.microsoft.com/office/drawing/2014/main" id="{5A9BA6ED-CBF1-C9C1-8147-0E775C9F31F8}"/>
              </a:ext>
            </a:extLst>
          </p:cNvPr>
          <p:cNvSpPr txBox="1"/>
          <p:nvPr/>
        </p:nvSpPr>
        <p:spPr>
          <a:xfrm>
            <a:off x="6335385" y="2576050"/>
            <a:ext cx="5424817" cy="420564"/>
          </a:xfrm>
          <a:prstGeom prst="rect">
            <a:avLst/>
          </a:prstGeom>
          <a:noFill/>
        </p:spPr>
        <p:txBody>
          <a:bodyPr wrap="square" rtlCol="0">
            <a:spAutoFit/>
          </a:bodyPr>
          <a:lstStyle/>
          <a:p>
            <a:pPr algn="ctr" defTabSz="914354"/>
            <a:r>
              <a:rPr lang="en-US" sz="2133" b="1">
                <a:solidFill>
                  <a:srgbClr val="BED730"/>
                </a:solidFill>
                <a:latin typeface="Trebuchet MS" panose="020B0703020202090204" pitchFamily="34" charset="0"/>
              </a:rPr>
              <a:t>Generative AI Workload Explosion</a:t>
            </a:r>
          </a:p>
        </p:txBody>
      </p:sp>
      <p:sp>
        <p:nvSpPr>
          <p:cNvPr id="8" name="TextBox 7">
            <a:extLst>
              <a:ext uri="{FF2B5EF4-FFF2-40B4-BE49-F238E27FC236}">
                <a16:creationId xmlns:a16="http://schemas.microsoft.com/office/drawing/2014/main" id="{B5E70350-1CF1-824A-711B-401867BE75E3}"/>
              </a:ext>
            </a:extLst>
          </p:cNvPr>
          <p:cNvSpPr txBox="1"/>
          <p:nvPr/>
        </p:nvSpPr>
        <p:spPr>
          <a:xfrm>
            <a:off x="7175057" y="4976742"/>
            <a:ext cx="3745471" cy="1221168"/>
          </a:xfrm>
          <a:prstGeom prst="rect">
            <a:avLst/>
          </a:prstGeom>
          <a:noFill/>
        </p:spPr>
        <p:txBody>
          <a:bodyPr wrap="square" rtlCol="0">
            <a:spAutoFit/>
          </a:bodyPr>
          <a:lstStyle/>
          <a:p>
            <a:pPr algn="ctr" defTabSz="914354"/>
            <a:r>
              <a:rPr lang="en-US" sz="1467">
                <a:solidFill>
                  <a:prstClr val="white"/>
                </a:solidFill>
                <a:latin typeface="Trebuchet MS" panose="020B0703020202090204" pitchFamily="34" charset="0"/>
              </a:rPr>
              <a:t>Demand for hosting AI training and inference workloads is expanding across </a:t>
            </a:r>
            <a:r>
              <a:rPr lang="en-US" sz="1467" b="1">
                <a:solidFill>
                  <a:srgbClr val="BED730"/>
                </a:solidFill>
                <a:latin typeface="Trebuchet MS" panose="020B0703020202090204" pitchFamily="34" charset="0"/>
              </a:rPr>
              <a:t>Asia-Pacific</a:t>
            </a:r>
            <a:r>
              <a:rPr lang="en-US" sz="1467">
                <a:solidFill>
                  <a:srgbClr val="BED730"/>
                </a:solidFill>
                <a:latin typeface="Trebuchet MS" panose="020B0703020202090204" pitchFamily="34" charset="0"/>
              </a:rPr>
              <a:t> and </a:t>
            </a:r>
            <a:r>
              <a:rPr lang="en-US" sz="1467" b="1">
                <a:solidFill>
                  <a:srgbClr val="BED730"/>
                </a:solidFill>
                <a:latin typeface="Trebuchet MS" panose="020B0703020202090204" pitchFamily="34" charset="0"/>
              </a:rPr>
              <a:t>Middle Eastern regions</a:t>
            </a:r>
            <a:r>
              <a:rPr lang="en-US" sz="1467">
                <a:solidFill>
                  <a:srgbClr val="BED730"/>
                </a:solidFill>
                <a:latin typeface="Trebuchet MS" panose="020B0703020202090204" pitchFamily="34" charset="0"/>
              </a:rPr>
              <a:t>, </a:t>
            </a:r>
            <a:r>
              <a:rPr lang="en-US" sz="1467">
                <a:solidFill>
                  <a:prstClr val="white"/>
                </a:solidFill>
                <a:latin typeface="Trebuchet MS" panose="020B0703020202090204" pitchFamily="34" charset="0"/>
              </a:rPr>
              <a:t>driven by increased digital transformation initiatives. </a:t>
            </a:r>
            <a:r>
              <a:rPr lang="en-US" sz="1333" i="1">
                <a:solidFill>
                  <a:prstClr val="white"/>
                </a:solidFill>
                <a:latin typeface="Trebuchet MS" panose="020B0703020202090204" pitchFamily="34" charset="0"/>
              </a:rPr>
              <a:t>(Source: JLL)</a:t>
            </a:r>
            <a:endParaRPr lang="en-US" sz="1467">
              <a:solidFill>
                <a:prstClr val="white"/>
              </a:solidFill>
              <a:latin typeface="Trebuchet MS" panose="020B0703020202090204" pitchFamily="34" charset="0"/>
            </a:endParaRPr>
          </a:p>
        </p:txBody>
      </p:sp>
      <p:sp>
        <p:nvSpPr>
          <p:cNvPr id="10" name="TextBox 9">
            <a:extLst>
              <a:ext uri="{FF2B5EF4-FFF2-40B4-BE49-F238E27FC236}">
                <a16:creationId xmlns:a16="http://schemas.microsoft.com/office/drawing/2014/main" id="{8664D5DB-5D15-677E-25CF-B290E7CC1E0C}"/>
              </a:ext>
            </a:extLst>
          </p:cNvPr>
          <p:cNvSpPr txBox="1"/>
          <p:nvPr/>
        </p:nvSpPr>
        <p:spPr>
          <a:xfrm>
            <a:off x="1112412" y="5063299"/>
            <a:ext cx="4063992" cy="1159548"/>
          </a:xfrm>
          <a:prstGeom prst="rect">
            <a:avLst/>
          </a:prstGeom>
          <a:noFill/>
        </p:spPr>
        <p:txBody>
          <a:bodyPr wrap="square" rtlCol="0">
            <a:spAutoFit/>
          </a:bodyPr>
          <a:lstStyle/>
          <a:p>
            <a:pPr algn="ctr" defTabSz="914354">
              <a:spcAft>
                <a:spcPts val="800"/>
              </a:spcAft>
            </a:pPr>
            <a:r>
              <a:rPr lang="en-US" sz="1867" b="1">
                <a:solidFill>
                  <a:srgbClr val="BED730"/>
                </a:solidFill>
                <a:latin typeface="Trebuchet MS" panose="020B0703020202090204" pitchFamily="34" charset="0"/>
              </a:rPr>
              <a:t>APAC AI market</a:t>
            </a:r>
          </a:p>
          <a:p>
            <a:pPr algn="ctr" defTabSz="914354"/>
            <a:r>
              <a:rPr lang="en-US" sz="1467" b="1">
                <a:solidFill>
                  <a:prstClr val="white"/>
                </a:solidFill>
                <a:latin typeface="Trebuchet MS" panose="020B0703020202090204" pitchFamily="34" charset="0"/>
              </a:rPr>
              <a:t>Projected Growth: </a:t>
            </a:r>
            <a:br>
              <a:rPr lang="en-US" sz="1467" b="1">
                <a:solidFill>
                  <a:prstClr val="white"/>
                </a:solidFill>
                <a:latin typeface="Trebuchet MS" panose="020B0703020202090204" pitchFamily="34" charset="0"/>
              </a:rPr>
            </a:br>
            <a:r>
              <a:rPr lang="en-US" sz="1467">
                <a:solidFill>
                  <a:prstClr val="white">
                    <a:lumMod val="85000"/>
                  </a:prstClr>
                </a:solidFill>
                <a:latin typeface="Trebuchet MS" panose="020B0703020202090204" pitchFamily="34" charset="0"/>
              </a:rPr>
              <a:t>CAGR of </a:t>
            </a:r>
            <a:r>
              <a:rPr lang="en-US" sz="1467" b="1">
                <a:solidFill>
                  <a:srgbClr val="BED730"/>
                </a:solidFill>
                <a:latin typeface="Trebuchet MS" panose="020B0703020202090204" pitchFamily="34" charset="0"/>
              </a:rPr>
              <a:t>28.58%</a:t>
            </a:r>
            <a:r>
              <a:rPr lang="en-US" sz="1467">
                <a:solidFill>
                  <a:prstClr val="white">
                    <a:lumMod val="85000"/>
                  </a:prstClr>
                </a:solidFill>
                <a:latin typeface="Trebuchet MS" panose="020B0703020202090204" pitchFamily="34" charset="0"/>
              </a:rPr>
              <a:t>, reaching approximately </a:t>
            </a:r>
            <a:r>
              <a:rPr lang="en-US" sz="1467" b="1">
                <a:solidFill>
                  <a:srgbClr val="BED730"/>
                </a:solidFill>
                <a:latin typeface="Trebuchet MS" panose="020B0703020202090204" pitchFamily="34" charset="0"/>
              </a:rPr>
              <a:t>$298.40 billion</a:t>
            </a:r>
            <a:r>
              <a:rPr lang="en-US" sz="1467">
                <a:solidFill>
                  <a:prstClr val="white">
                    <a:lumMod val="85000"/>
                  </a:prstClr>
                </a:solidFill>
                <a:latin typeface="Trebuchet MS" panose="020B0703020202090204" pitchFamily="34" charset="0"/>
              </a:rPr>
              <a:t> by 2030.  </a:t>
            </a:r>
            <a:r>
              <a:rPr lang="en-US" sz="1333" i="1">
                <a:solidFill>
                  <a:prstClr val="white">
                    <a:lumMod val="85000"/>
                  </a:prstClr>
                </a:solidFill>
                <a:latin typeface="Trebuchet MS" panose="020B0703020202090204" pitchFamily="34" charset="0"/>
              </a:rPr>
              <a:t>(Source: Statista)</a:t>
            </a:r>
            <a:endParaRPr lang="en-US" sz="1467" i="1">
              <a:solidFill>
                <a:prstClr val="white">
                  <a:lumMod val="85000"/>
                </a:prstClr>
              </a:solidFill>
              <a:latin typeface="Trebuchet MS" panose="020B0703020202090204" pitchFamily="34" charset="0"/>
            </a:endParaRPr>
          </a:p>
        </p:txBody>
      </p:sp>
      <p:cxnSp>
        <p:nvCxnSpPr>
          <p:cNvPr id="12" name="Straight Connector 11">
            <a:extLst>
              <a:ext uri="{FF2B5EF4-FFF2-40B4-BE49-F238E27FC236}">
                <a16:creationId xmlns:a16="http://schemas.microsoft.com/office/drawing/2014/main" id="{63014D81-E443-7886-F059-F3A168B977B2}"/>
              </a:ext>
            </a:extLst>
          </p:cNvPr>
          <p:cNvCxnSpPr/>
          <p:nvPr/>
        </p:nvCxnSpPr>
        <p:spPr>
          <a:xfrm>
            <a:off x="6096000" y="1316569"/>
            <a:ext cx="0" cy="4993217"/>
          </a:xfrm>
          <a:prstGeom prst="line">
            <a:avLst/>
          </a:prstGeom>
          <a:ln w="6350">
            <a:solidFill>
              <a:schemeClr val="accent1">
                <a:lumMod val="75000"/>
              </a:schemeClr>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A5D66703-E330-419B-0526-AB61711CE020}"/>
              </a:ext>
            </a:extLst>
          </p:cNvPr>
          <p:cNvSpPr/>
          <p:nvPr/>
        </p:nvSpPr>
        <p:spPr>
          <a:xfrm>
            <a:off x="2595220" y="1316568"/>
            <a:ext cx="1098379" cy="1098379"/>
          </a:xfrm>
          <a:prstGeom prst="roundRect">
            <a:avLst/>
          </a:prstGeom>
          <a:noFill/>
          <a:ln w="6350">
            <a:solidFill>
              <a:schemeClr val="accent1">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latin typeface="Trebuchet MS" panose="020B0703020202090204" pitchFamily="34" charset="0"/>
            </a:endParaRPr>
          </a:p>
        </p:txBody>
      </p:sp>
      <p:pic>
        <p:nvPicPr>
          <p:cNvPr id="15" name="Picture 14" descr="A black background with a black square&#10;&#10;Description automatically generated with medium confidence">
            <a:extLst>
              <a:ext uri="{FF2B5EF4-FFF2-40B4-BE49-F238E27FC236}">
                <a16:creationId xmlns:a16="http://schemas.microsoft.com/office/drawing/2014/main" id="{59FB0114-2249-53A5-0A75-40453BEEAD69}"/>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784408" y="1505756"/>
            <a:ext cx="720000" cy="720000"/>
          </a:xfrm>
          <a:prstGeom prst="rect">
            <a:avLst/>
          </a:prstGeom>
        </p:spPr>
      </p:pic>
      <p:sp>
        <p:nvSpPr>
          <p:cNvPr id="16" name="Rounded Rectangle 15">
            <a:extLst>
              <a:ext uri="{FF2B5EF4-FFF2-40B4-BE49-F238E27FC236}">
                <a16:creationId xmlns:a16="http://schemas.microsoft.com/office/drawing/2014/main" id="{342F82E7-576B-1CF1-F9C1-0F19703BE38B}"/>
              </a:ext>
            </a:extLst>
          </p:cNvPr>
          <p:cNvSpPr/>
          <p:nvPr/>
        </p:nvSpPr>
        <p:spPr>
          <a:xfrm>
            <a:off x="8498601" y="1316568"/>
            <a:ext cx="1098379" cy="1098379"/>
          </a:xfrm>
          <a:prstGeom prst="roundRect">
            <a:avLst/>
          </a:prstGeom>
          <a:noFill/>
          <a:ln w="6350">
            <a:solidFill>
              <a:schemeClr val="accent1">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latin typeface="Trebuchet MS" panose="020B0703020202090204" pitchFamily="34" charset="0"/>
            </a:endParaRPr>
          </a:p>
        </p:txBody>
      </p:sp>
      <p:pic>
        <p:nvPicPr>
          <p:cNvPr id="17" name="Picture 16">
            <a:extLst>
              <a:ext uri="{FF2B5EF4-FFF2-40B4-BE49-F238E27FC236}">
                <a16:creationId xmlns:a16="http://schemas.microsoft.com/office/drawing/2014/main" id="{56BFE8B9-3D7B-4F23-8A99-8D1D2AFE9CA8}"/>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8687791" y="1505756"/>
            <a:ext cx="720000" cy="720000"/>
          </a:xfrm>
          <a:prstGeom prst="rect">
            <a:avLst/>
          </a:prstGeom>
        </p:spPr>
      </p:pic>
    </p:spTree>
    <p:extLst>
      <p:ext uri="{BB962C8B-B14F-4D97-AF65-F5344CB8AC3E}">
        <p14:creationId xmlns:p14="http://schemas.microsoft.com/office/powerpoint/2010/main" val="4190020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19140B0-E6B8-C3DF-4A24-3E4287525AF5}"/>
              </a:ext>
            </a:extLst>
          </p:cNvPr>
          <p:cNvSpPr txBox="1"/>
          <p:nvPr/>
        </p:nvSpPr>
        <p:spPr>
          <a:xfrm>
            <a:off x="9632061" y="6479164"/>
            <a:ext cx="2128139" cy="266676"/>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r"/>
            <a:r>
              <a:rPr lang="en-US" sz="933">
                <a:solidFill>
                  <a:schemeClr val="tx1">
                    <a:lumMod val="50000"/>
                    <a:lumOff val="50000"/>
                  </a:schemeClr>
                </a:solidFill>
              </a:rPr>
              <a:t>Source: Research Firms</a:t>
            </a:r>
          </a:p>
        </p:txBody>
      </p:sp>
      <p:grpSp>
        <p:nvGrpSpPr>
          <p:cNvPr id="40" name="Group 39">
            <a:extLst>
              <a:ext uri="{FF2B5EF4-FFF2-40B4-BE49-F238E27FC236}">
                <a16:creationId xmlns:a16="http://schemas.microsoft.com/office/drawing/2014/main" id="{B9830C81-CACD-5601-FEE9-D6FDC07C369F}"/>
              </a:ext>
            </a:extLst>
          </p:cNvPr>
          <p:cNvGrpSpPr/>
          <p:nvPr/>
        </p:nvGrpSpPr>
        <p:grpSpPr>
          <a:xfrm>
            <a:off x="554800" y="3871646"/>
            <a:ext cx="2016000" cy="2437404"/>
            <a:chOff x="416100" y="2903734"/>
            <a:chExt cx="1512000" cy="1828053"/>
          </a:xfrm>
        </p:grpSpPr>
        <p:sp>
          <p:nvSpPr>
            <p:cNvPr id="14" name="Rectangle: Rounded Corners 111">
              <a:extLst>
                <a:ext uri="{FF2B5EF4-FFF2-40B4-BE49-F238E27FC236}">
                  <a16:creationId xmlns:a16="http://schemas.microsoft.com/office/drawing/2014/main" id="{56B996D2-D2D0-CF7B-0842-E31D98D9DCE1}"/>
                </a:ext>
              </a:extLst>
            </p:cNvPr>
            <p:cNvSpPr/>
            <p:nvPr/>
          </p:nvSpPr>
          <p:spPr>
            <a:xfrm flipV="1">
              <a:off x="416100" y="2903734"/>
              <a:ext cx="1512000" cy="1828053"/>
            </a:xfrm>
            <a:prstGeom prst="flowChartOffpageConnector">
              <a:avLst/>
            </a:prstGeom>
            <a:solidFill>
              <a:srgbClr val="10253F">
                <a:alpha val="50196"/>
              </a:srgbClr>
            </a:solidFill>
            <a:ln w="9525">
              <a:solidFill>
                <a:schemeClr val="accent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lIns="121920" tIns="60960" rIns="121920" bIns="60960" rtlCol="0" anchor="ctr"/>
            <a:lstStyle/>
            <a:p>
              <a:pPr algn="ctr">
                <a:spcAft>
                  <a:spcPts val="800"/>
                </a:spcAft>
              </a:pPr>
              <a:endParaRPr lang="en-US" sz="2400">
                <a:latin typeface="Trebuchet MS" panose="020B0703020202090204" pitchFamily="34" charset="0"/>
              </a:endParaRPr>
            </a:p>
          </p:txBody>
        </p:sp>
        <p:sp>
          <p:nvSpPr>
            <p:cNvPr id="7" name="TextBox 6">
              <a:extLst>
                <a:ext uri="{FF2B5EF4-FFF2-40B4-BE49-F238E27FC236}">
                  <a16:creationId xmlns:a16="http://schemas.microsoft.com/office/drawing/2014/main" id="{6E1A47D1-F4B3-512A-7247-19DA5AE8FFA3}"/>
                </a:ext>
              </a:extLst>
            </p:cNvPr>
            <p:cNvSpPr txBox="1"/>
            <p:nvPr/>
          </p:nvSpPr>
          <p:spPr>
            <a:xfrm>
              <a:off x="532014" y="3346792"/>
              <a:ext cx="1283435" cy="738809"/>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en-US" sz="1867">
                  <a:solidFill>
                    <a:schemeClr val="bg1"/>
                  </a:solidFill>
                </a:rPr>
                <a:t>Digital Economy </a:t>
              </a:r>
              <a:r>
                <a:rPr lang="en-US" sz="1867" b="1">
                  <a:solidFill>
                    <a:srgbClr val="BED730"/>
                  </a:solidFill>
                </a:rPr>
                <a:t>Expansion</a:t>
              </a:r>
            </a:p>
          </p:txBody>
        </p:sp>
      </p:grpSp>
      <p:grpSp>
        <p:nvGrpSpPr>
          <p:cNvPr id="41" name="Group 40">
            <a:extLst>
              <a:ext uri="{FF2B5EF4-FFF2-40B4-BE49-F238E27FC236}">
                <a16:creationId xmlns:a16="http://schemas.microsoft.com/office/drawing/2014/main" id="{196ED298-D5FD-AD02-C55D-E786C0BDE13D}"/>
              </a:ext>
            </a:extLst>
          </p:cNvPr>
          <p:cNvGrpSpPr/>
          <p:nvPr/>
        </p:nvGrpSpPr>
        <p:grpSpPr>
          <a:xfrm>
            <a:off x="2830645" y="3871646"/>
            <a:ext cx="2016000" cy="2437404"/>
            <a:chOff x="2122984" y="2903734"/>
            <a:chExt cx="1512000" cy="1828053"/>
          </a:xfrm>
        </p:grpSpPr>
        <p:sp>
          <p:nvSpPr>
            <p:cNvPr id="15" name="Rectangle: Rounded Corners 112">
              <a:extLst>
                <a:ext uri="{FF2B5EF4-FFF2-40B4-BE49-F238E27FC236}">
                  <a16:creationId xmlns:a16="http://schemas.microsoft.com/office/drawing/2014/main" id="{2BB9297B-1B35-29CC-1C6D-3C0D2AD28F79}"/>
                </a:ext>
              </a:extLst>
            </p:cNvPr>
            <p:cNvSpPr/>
            <p:nvPr/>
          </p:nvSpPr>
          <p:spPr>
            <a:xfrm flipV="1">
              <a:off x="2122984" y="2903734"/>
              <a:ext cx="1512000" cy="1828053"/>
            </a:xfrm>
            <a:prstGeom prst="flowChartOffpageConnector">
              <a:avLst/>
            </a:prstGeom>
            <a:solidFill>
              <a:srgbClr val="10253F">
                <a:alpha val="50196"/>
              </a:srgbClr>
            </a:solidFill>
            <a:ln w="9525">
              <a:solidFill>
                <a:schemeClr val="accent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lIns="121920" tIns="60960" rIns="121920" bIns="60960" rtlCol="0" anchor="ctr"/>
            <a:lstStyle/>
            <a:p>
              <a:pPr algn="ctr">
                <a:spcAft>
                  <a:spcPts val="800"/>
                </a:spcAft>
              </a:pPr>
              <a:endParaRPr lang="en-US" sz="1200" b="1">
                <a:solidFill>
                  <a:srgbClr val="D9D9D9"/>
                </a:solidFill>
                <a:latin typeface="Trebuchet MS" panose="020B0703020202090204" pitchFamily="34" charset="0"/>
                <a:cs typeface="Segoe UI"/>
              </a:endParaRPr>
            </a:p>
          </p:txBody>
        </p:sp>
        <p:sp>
          <p:nvSpPr>
            <p:cNvPr id="8" name="TextBox 7">
              <a:extLst>
                <a:ext uri="{FF2B5EF4-FFF2-40B4-BE49-F238E27FC236}">
                  <a16:creationId xmlns:a16="http://schemas.microsoft.com/office/drawing/2014/main" id="{38E23D6B-7619-02B5-F4E5-E7D7A09E0F79}"/>
                </a:ext>
              </a:extLst>
            </p:cNvPr>
            <p:cNvSpPr txBox="1"/>
            <p:nvPr/>
          </p:nvSpPr>
          <p:spPr>
            <a:xfrm>
              <a:off x="2236124" y="3346792"/>
              <a:ext cx="1288472" cy="738809"/>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en-US" sz="1867">
                  <a:solidFill>
                    <a:schemeClr val="bg1"/>
                  </a:solidFill>
                </a:rPr>
                <a:t>Increased Data </a:t>
              </a:r>
              <a:r>
                <a:rPr lang="en-US" sz="1867" b="1">
                  <a:solidFill>
                    <a:srgbClr val="BED730"/>
                  </a:solidFill>
                </a:rPr>
                <a:t>Consumption</a:t>
              </a:r>
            </a:p>
          </p:txBody>
        </p:sp>
      </p:grpSp>
      <p:grpSp>
        <p:nvGrpSpPr>
          <p:cNvPr id="43" name="Group 42">
            <a:extLst>
              <a:ext uri="{FF2B5EF4-FFF2-40B4-BE49-F238E27FC236}">
                <a16:creationId xmlns:a16="http://schemas.microsoft.com/office/drawing/2014/main" id="{BA5A689D-781B-0F30-C24F-E596DA231048}"/>
              </a:ext>
            </a:extLst>
          </p:cNvPr>
          <p:cNvGrpSpPr/>
          <p:nvPr/>
        </p:nvGrpSpPr>
        <p:grpSpPr>
          <a:xfrm>
            <a:off x="7349265" y="3871645"/>
            <a:ext cx="2016000" cy="2437404"/>
            <a:chOff x="5511949" y="2903734"/>
            <a:chExt cx="1512000" cy="1828053"/>
          </a:xfrm>
        </p:grpSpPr>
        <p:sp>
          <p:nvSpPr>
            <p:cNvPr id="17" name="Rectangle: Rounded Corners 114">
              <a:extLst>
                <a:ext uri="{FF2B5EF4-FFF2-40B4-BE49-F238E27FC236}">
                  <a16:creationId xmlns:a16="http://schemas.microsoft.com/office/drawing/2014/main" id="{6B26F7DB-50D3-912F-A7CF-ECEB7BF2EB16}"/>
                </a:ext>
              </a:extLst>
            </p:cNvPr>
            <p:cNvSpPr/>
            <p:nvPr/>
          </p:nvSpPr>
          <p:spPr>
            <a:xfrm flipV="1">
              <a:off x="5511949" y="2903734"/>
              <a:ext cx="1512000" cy="1828053"/>
            </a:xfrm>
            <a:prstGeom prst="flowChartOffpageConnector">
              <a:avLst/>
            </a:prstGeom>
            <a:solidFill>
              <a:srgbClr val="10253F">
                <a:alpha val="50196"/>
              </a:srgbClr>
            </a:solidFill>
            <a:ln w="9525">
              <a:solidFill>
                <a:schemeClr val="accent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lIns="121920" tIns="60960" rIns="121920" bIns="60960" rtlCol="0" anchor="ctr"/>
            <a:lstStyle/>
            <a:p>
              <a:pPr algn="ctr">
                <a:spcAft>
                  <a:spcPts val="800"/>
                </a:spcAft>
              </a:pPr>
              <a:endParaRPr lang="en-US" sz="1600">
                <a:latin typeface="Trebuchet MS" panose="020B0703020202090204" pitchFamily="34" charset="0"/>
              </a:endParaRPr>
            </a:p>
          </p:txBody>
        </p:sp>
        <p:sp>
          <p:nvSpPr>
            <p:cNvPr id="9" name="TextBox 8">
              <a:extLst>
                <a:ext uri="{FF2B5EF4-FFF2-40B4-BE49-F238E27FC236}">
                  <a16:creationId xmlns:a16="http://schemas.microsoft.com/office/drawing/2014/main" id="{108251AC-B914-EC17-616A-DAB4B7A10851}"/>
                </a:ext>
              </a:extLst>
            </p:cNvPr>
            <p:cNvSpPr txBox="1"/>
            <p:nvPr/>
          </p:nvSpPr>
          <p:spPr>
            <a:xfrm>
              <a:off x="5549269" y="3346792"/>
              <a:ext cx="1437360" cy="1169792"/>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en-US" sz="1867">
                  <a:solidFill>
                    <a:schemeClr val="bg1"/>
                  </a:solidFill>
                </a:rPr>
                <a:t>Growth Segments: </a:t>
              </a:r>
              <a:r>
                <a:rPr lang="en-US" sz="1867" b="1">
                  <a:solidFill>
                    <a:srgbClr val="BED730"/>
                  </a:solidFill>
                </a:rPr>
                <a:t>GDC/GCCs</a:t>
              </a:r>
            </a:p>
            <a:p>
              <a:r>
                <a:rPr lang="en-US" sz="1867" b="1">
                  <a:solidFill>
                    <a:srgbClr val="BED730"/>
                  </a:solidFill>
                </a:rPr>
                <a:t>30+ Cities- Tier 2 and 3</a:t>
              </a:r>
            </a:p>
          </p:txBody>
        </p:sp>
      </p:grpSp>
      <p:grpSp>
        <p:nvGrpSpPr>
          <p:cNvPr id="44" name="Group 43">
            <a:extLst>
              <a:ext uri="{FF2B5EF4-FFF2-40B4-BE49-F238E27FC236}">
                <a16:creationId xmlns:a16="http://schemas.microsoft.com/office/drawing/2014/main" id="{7C30F344-1A91-C159-3B23-29BA850911AB}"/>
              </a:ext>
            </a:extLst>
          </p:cNvPr>
          <p:cNvGrpSpPr/>
          <p:nvPr/>
        </p:nvGrpSpPr>
        <p:grpSpPr>
          <a:xfrm>
            <a:off x="9617225" y="3871646"/>
            <a:ext cx="2016000" cy="2437404"/>
            <a:chOff x="7212919" y="2903734"/>
            <a:chExt cx="1512000" cy="1828053"/>
          </a:xfrm>
        </p:grpSpPr>
        <p:sp>
          <p:nvSpPr>
            <p:cNvPr id="18" name="Rectangle: Rounded Corners 19">
              <a:extLst>
                <a:ext uri="{FF2B5EF4-FFF2-40B4-BE49-F238E27FC236}">
                  <a16:creationId xmlns:a16="http://schemas.microsoft.com/office/drawing/2014/main" id="{8236D9E1-2D4F-1435-D5FA-CDB6EE79BA20}"/>
                </a:ext>
              </a:extLst>
            </p:cNvPr>
            <p:cNvSpPr/>
            <p:nvPr/>
          </p:nvSpPr>
          <p:spPr>
            <a:xfrm flipV="1">
              <a:off x="7212919" y="2903734"/>
              <a:ext cx="1512000" cy="1828053"/>
            </a:xfrm>
            <a:prstGeom prst="flowChartOffpageConnector">
              <a:avLst/>
            </a:prstGeom>
            <a:solidFill>
              <a:srgbClr val="10253F">
                <a:alpha val="50196"/>
              </a:srgbClr>
            </a:solidFill>
            <a:ln w="9525">
              <a:solidFill>
                <a:schemeClr val="accent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lIns="121920" tIns="60960" rIns="121920" bIns="60960" rtlCol="0" anchor="ctr"/>
            <a:lstStyle/>
            <a:p>
              <a:pPr algn="ctr">
                <a:spcAft>
                  <a:spcPts val="800"/>
                </a:spcAft>
              </a:pPr>
              <a:endParaRPr lang="en-US" sz="1600">
                <a:latin typeface="Trebuchet MS" panose="020B0703020202090204" pitchFamily="34" charset="0"/>
              </a:endParaRPr>
            </a:p>
          </p:txBody>
        </p:sp>
        <p:sp>
          <p:nvSpPr>
            <p:cNvPr id="11" name="TextBox 10">
              <a:extLst>
                <a:ext uri="{FF2B5EF4-FFF2-40B4-BE49-F238E27FC236}">
                  <a16:creationId xmlns:a16="http://schemas.microsoft.com/office/drawing/2014/main" id="{A35348E3-2ECB-2C55-2AC6-028E47F0AC37}"/>
                </a:ext>
              </a:extLst>
            </p:cNvPr>
            <p:cNvSpPr txBox="1"/>
            <p:nvPr/>
          </p:nvSpPr>
          <p:spPr>
            <a:xfrm>
              <a:off x="7307948" y="3346792"/>
              <a:ext cx="1304038" cy="1169792"/>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en-US" sz="1867">
                  <a:solidFill>
                    <a:schemeClr val="bg1"/>
                  </a:solidFill>
                </a:rPr>
                <a:t>Government policy &amp; Regulatory </a:t>
              </a:r>
              <a:r>
                <a:rPr lang="en-US" sz="1867" b="1">
                  <a:solidFill>
                    <a:srgbClr val="BED730"/>
                  </a:solidFill>
                </a:rPr>
                <a:t>Frameworks</a:t>
              </a:r>
            </a:p>
            <a:p>
              <a:endParaRPr lang="en-US" sz="1867">
                <a:solidFill>
                  <a:schemeClr val="bg1"/>
                </a:solidFill>
              </a:endParaRPr>
            </a:p>
          </p:txBody>
        </p:sp>
      </p:grpSp>
      <p:sp>
        <p:nvSpPr>
          <p:cNvPr id="10" name="Title 9">
            <a:extLst>
              <a:ext uri="{FF2B5EF4-FFF2-40B4-BE49-F238E27FC236}">
                <a16:creationId xmlns:a16="http://schemas.microsoft.com/office/drawing/2014/main" id="{8AB9FA92-3B6D-C342-3808-41CCC24E8360}"/>
              </a:ext>
            </a:extLst>
          </p:cNvPr>
          <p:cNvSpPr>
            <a:spLocks noGrp="1"/>
          </p:cNvSpPr>
          <p:nvPr>
            <p:ph type="title"/>
          </p:nvPr>
        </p:nvSpPr>
        <p:spPr>
          <a:xfrm>
            <a:off x="432000" y="307715"/>
            <a:ext cx="11328200" cy="502756"/>
          </a:xfrm>
        </p:spPr>
        <p:txBody>
          <a:bodyPr/>
          <a:lstStyle/>
          <a:p>
            <a:r>
              <a:rPr lang="en-US"/>
              <a:t>India: A Data Center Hub</a:t>
            </a:r>
          </a:p>
        </p:txBody>
      </p:sp>
      <p:cxnSp>
        <p:nvCxnSpPr>
          <p:cNvPr id="23" name="Elbow Connector 22">
            <a:extLst>
              <a:ext uri="{FF2B5EF4-FFF2-40B4-BE49-F238E27FC236}">
                <a16:creationId xmlns:a16="http://schemas.microsoft.com/office/drawing/2014/main" id="{8FCAA50F-D41C-999A-CD7A-656C8CBB08B5}"/>
              </a:ext>
            </a:extLst>
          </p:cNvPr>
          <p:cNvCxnSpPr>
            <a:cxnSpLocks/>
            <a:stCxn id="20" idx="2"/>
            <a:endCxn id="14" idx="2"/>
          </p:cNvCxnSpPr>
          <p:nvPr/>
        </p:nvCxnSpPr>
        <p:spPr>
          <a:xfrm rot="5400000">
            <a:off x="3595176" y="1370821"/>
            <a:ext cx="468448" cy="4533200"/>
          </a:xfrm>
          <a:prstGeom prst="bentConnector3">
            <a:avLst/>
          </a:prstGeom>
          <a:ln w="9525">
            <a:solidFill>
              <a:schemeClr val="accent1">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16:creationId xmlns:a16="http://schemas.microsoft.com/office/drawing/2014/main" id="{46404102-C32E-1223-7B78-83DBEF9E5D74}"/>
              </a:ext>
            </a:extLst>
          </p:cNvPr>
          <p:cNvCxnSpPr>
            <a:cxnSpLocks/>
            <a:stCxn id="20" idx="2"/>
            <a:endCxn id="15" idx="2"/>
          </p:cNvCxnSpPr>
          <p:nvPr/>
        </p:nvCxnSpPr>
        <p:spPr>
          <a:xfrm rot="5400000">
            <a:off x="4733099" y="2508744"/>
            <a:ext cx="468448" cy="2257355"/>
          </a:xfrm>
          <a:prstGeom prst="bentConnector3">
            <a:avLst/>
          </a:prstGeom>
          <a:ln w="9525">
            <a:solidFill>
              <a:schemeClr val="accent1">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09B56880-DFDA-04A2-A189-77E446D9D8CA}"/>
              </a:ext>
            </a:extLst>
          </p:cNvPr>
          <p:cNvGrpSpPr/>
          <p:nvPr/>
        </p:nvGrpSpPr>
        <p:grpSpPr>
          <a:xfrm>
            <a:off x="5086507" y="3871646"/>
            <a:ext cx="2016000" cy="2437404"/>
            <a:chOff x="3814880" y="2903734"/>
            <a:chExt cx="1512000" cy="1828053"/>
          </a:xfrm>
        </p:grpSpPr>
        <p:sp>
          <p:nvSpPr>
            <p:cNvPr id="16" name="Rectangle: Rounded Corners 113">
              <a:extLst>
                <a:ext uri="{FF2B5EF4-FFF2-40B4-BE49-F238E27FC236}">
                  <a16:creationId xmlns:a16="http://schemas.microsoft.com/office/drawing/2014/main" id="{76A5B6E1-C469-99B6-23BF-479C56243D6A}"/>
                </a:ext>
              </a:extLst>
            </p:cNvPr>
            <p:cNvSpPr/>
            <p:nvPr/>
          </p:nvSpPr>
          <p:spPr>
            <a:xfrm flipV="1">
              <a:off x="3814880" y="2903734"/>
              <a:ext cx="1512000" cy="1828053"/>
            </a:xfrm>
            <a:prstGeom prst="flowChartOffpageConnector">
              <a:avLst/>
            </a:prstGeom>
            <a:solidFill>
              <a:srgbClr val="10253F">
                <a:alpha val="50196"/>
              </a:srgbClr>
            </a:solidFill>
            <a:ln w="9525">
              <a:solidFill>
                <a:schemeClr val="accent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lIns="121920" tIns="60960" rIns="121920" bIns="60960" rtlCol="0" anchor="ctr"/>
            <a:lstStyle/>
            <a:p>
              <a:pPr algn="ctr">
                <a:spcAft>
                  <a:spcPts val="800"/>
                </a:spcAft>
              </a:pPr>
              <a:endParaRPr lang="en-US" sz="2400">
                <a:latin typeface="Trebuchet MS" panose="020B0703020202090204" pitchFamily="34" charset="0"/>
              </a:endParaRPr>
            </a:p>
          </p:txBody>
        </p:sp>
        <p:sp>
          <p:nvSpPr>
            <p:cNvPr id="12" name="TextBox 11">
              <a:extLst>
                <a:ext uri="{FF2B5EF4-FFF2-40B4-BE49-F238E27FC236}">
                  <a16:creationId xmlns:a16="http://schemas.microsoft.com/office/drawing/2014/main" id="{83280B22-A2A4-94E7-66CD-17047A07DD6F}"/>
                </a:ext>
              </a:extLst>
            </p:cNvPr>
            <p:cNvSpPr txBox="1"/>
            <p:nvPr/>
          </p:nvSpPr>
          <p:spPr>
            <a:xfrm>
              <a:off x="3872874" y="3346792"/>
              <a:ext cx="1398251" cy="954300"/>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en-US" sz="1867">
                  <a:solidFill>
                    <a:srgbClr val="FFFFFF"/>
                  </a:solidFill>
                </a:rPr>
                <a:t>Cloud &amp; Emerging Tech:  </a:t>
              </a:r>
              <a:r>
                <a:rPr lang="en-US" sz="1867" b="1">
                  <a:solidFill>
                    <a:srgbClr val="BED730"/>
                  </a:solidFill>
                </a:rPr>
                <a:t>AI, 5G, Edge Solutions</a:t>
              </a:r>
            </a:p>
          </p:txBody>
        </p:sp>
      </p:grpSp>
      <p:cxnSp>
        <p:nvCxnSpPr>
          <p:cNvPr id="27" name="Elbow Connector 26">
            <a:extLst>
              <a:ext uri="{FF2B5EF4-FFF2-40B4-BE49-F238E27FC236}">
                <a16:creationId xmlns:a16="http://schemas.microsoft.com/office/drawing/2014/main" id="{B45AA5DA-F05C-6B40-729B-0FE4565E5132}"/>
              </a:ext>
            </a:extLst>
          </p:cNvPr>
          <p:cNvCxnSpPr>
            <a:cxnSpLocks/>
            <a:stCxn id="20" idx="2"/>
            <a:endCxn id="16" idx="2"/>
          </p:cNvCxnSpPr>
          <p:nvPr/>
        </p:nvCxnSpPr>
        <p:spPr>
          <a:xfrm rot="5400000">
            <a:off x="5861029" y="3636675"/>
            <a:ext cx="468448" cy="1493"/>
          </a:xfrm>
          <a:prstGeom prst="bentConnector3">
            <a:avLst/>
          </a:prstGeom>
          <a:ln w="9525">
            <a:solidFill>
              <a:schemeClr val="accent1">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9" name="Elbow Connector 28">
            <a:extLst>
              <a:ext uri="{FF2B5EF4-FFF2-40B4-BE49-F238E27FC236}">
                <a16:creationId xmlns:a16="http://schemas.microsoft.com/office/drawing/2014/main" id="{410471E1-2AE8-3479-124D-55B24AD2BB3B}"/>
              </a:ext>
            </a:extLst>
          </p:cNvPr>
          <p:cNvCxnSpPr>
            <a:cxnSpLocks/>
            <a:stCxn id="20" idx="2"/>
            <a:endCxn id="17" idx="2"/>
          </p:cNvCxnSpPr>
          <p:nvPr/>
        </p:nvCxnSpPr>
        <p:spPr>
          <a:xfrm rot="16200000" flipH="1">
            <a:off x="6992408" y="2506789"/>
            <a:ext cx="468448" cy="2261265"/>
          </a:xfrm>
          <a:prstGeom prst="bentConnector3">
            <a:avLst/>
          </a:prstGeom>
          <a:ln w="9525">
            <a:solidFill>
              <a:schemeClr val="accent1">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1" name="Elbow Connector 30">
            <a:extLst>
              <a:ext uri="{FF2B5EF4-FFF2-40B4-BE49-F238E27FC236}">
                <a16:creationId xmlns:a16="http://schemas.microsoft.com/office/drawing/2014/main" id="{3B2032A9-7779-D2A5-4F8F-188864C11563}"/>
              </a:ext>
            </a:extLst>
          </p:cNvPr>
          <p:cNvCxnSpPr>
            <a:cxnSpLocks/>
            <a:stCxn id="20" idx="2"/>
            <a:endCxn id="18" idx="2"/>
          </p:cNvCxnSpPr>
          <p:nvPr/>
        </p:nvCxnSpPr>
        <p:spPr>
          <a:xfrm rot="16200000" flipH="1">
            <a:off x="8126388" y="1372809"/>
            <a:ext cx="468448" cy="4529225"/>
          </a:xfrm>
          <a:prstGeom prst="bentConnector3">
            <a:avLst/>
          </a:prstGeom>
          <a:ln w="9525">
            <a:solidFill>
              <a:schemeClr val="accent1">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927F2596-FF4E-CA39-D88A-4792B8EE30F3}"/>
              </a:ext>
            </a:extLst>
          </p:cNvPr>
          <p:cNvGrpSpPr/>
          <p:nvPr/>
        </p:nvGrpSpPr>
        <p:grpSpPr>
          <a:xfrm>
            <a:off x="4239776" y="2802769"/>
            <a:ext cx="3712448" cy="600431"/>
            <a:chOff x="3179832" y="2102075"/>
            <a:chExt cx="2784336" cy="450323"/>
          </a:xfrm>
        </p:grpSpPr>
        <p:sp>
          <p:nvSpPr>
            <p:cNvPr id="20" name="Rounded Rectangle 19">
              <a:extLst>
                <a:ext uri="{FF2B5EF4-FFF2-40B4-BE49-F238E27FC236}">
                  <a16:creationId xmlns:a16="http://schemas.microsoft.com/office/drawing/2014/main" id="{C6EAFD55-86D0-45DB-0E5C-90CEF000AE59}"/>
                </a:ext>
              </a:extLst>
            </p:cNvPr>
            <p:cNvSpPr/>
            <p:nvPr/>
          </p:nvSpPr>
          <p:spPr>
            <a:xfrm>
              <a:off x="3179832" y="2102075"/>
              <a:ext cx="2784336" cy="450323"/>
            </a:xfrm>
            <a:prstGeom prst="roundRect">
              <a:avLst>
                <a:gd name="adj" fmla="val 50000"/>
              </a:avLst>
            </a:prstGeom>
            <a:solidFill>
              <a:srgbClr val="BED73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TextBox 18">
              <a:extLst>
                <a:ext uri="{FF2B5EF4-FFF2-40B4-BE49-F238E27FC236}">
                  <a16:creationId xmlns:a16="http://schemas.microsoft.com/office/drawing/2014/main" id="{CBB9E4B1-D8C7-7C60-503C-6520678EE99A}"/>
                </a:ext>
              </a:extLst>
            </p:cNvPr>
            <p:cNvSpPr txBox="1"/>
            <p:nvPr/>
          </p:nvSpPr>
          <p:spPr>
            <a:xfrm>
              <a:off x="3498746" y="2157959"/>
              <a:ext cx="2146509" cy="315423"/>
            </a:xfrm>
            <a:prstGeom prst="rect">
              <a:avLst/>
            </a:prstGeom>
            <a:noFill/>
          </p:spPr>
          <p:txBody>
            <a:bodyPr wrap="square" rtlCol="0">
              <a:spAutoFit/>
            </a:bodyPr>
            <a:lstStyle/>
            <a:p>
              <a:pPr algn="ctr"/>
              <a:r>
                <a:rPr lang="en-US" sz="2133" b="1"/>
                <a:t>KEY DRIVERS</a:t>
              </a:r>
            </a:p>
          </p:txBody>
        </p:sp>
      </p:grpSp>
      <p:sp>
        <p:nvSpPr>
          <p:cNvPr id="34" name="Rectangle: Rounded Corners 10">
            <a:extLst>
              <a:ext uri="{FF2B5EF4-FFF2-40B4-BE49-F238E27FC236}">
                <a16:creationId xmlns:a16="http://schemas.microsoft.com/office/drawing/2014/main" id="{F49E02E1-1E9B-7581-04DB-80C22A8E158D}"/>
              </a:ext>
            </a:extLst>
          </p:cNvPr>
          <p:cNvSpPr/>
          <p:nvPr/>
        </p:nvSpPr>
        <p:spPr>
          <a:xfrm>
            <a:off x="1269291" y="1437170"/>
            <a:ext cx="9650432" cy="533465"/>
          </a:xfrm>
          <a:prstGeom prst="roundRect">
            <a:avLst/>
          </a:prstGeom>
          <a:solidFill>
            <a:srgbClr val="0070C0">
              <a:alpha val="50196"/>
            </a:srgbClr>
          </a:solidFill>
          <a:ln w="635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121920" tIns="60960" rIns="121920" bIns="60960" rtlCol="0" anchor="ctr"/>
          <a:lstStyle/>
          <a:p>
            <a:pPr algn="ctr"/>
            <a:r>
              <a:rPr lang="en-US" sz="1867">
                <a:solidFill>
                  <a:schemeClr val="bg1"/>
                </a:solidFill>
                <a:latin typeface="Trebuchet MS" panose="020B0703020202090204" pitchFamily="34" charset="0"/>
              </a:rPr>
              <a:t>Data Center power capacity will rise from 950 MW in 2024 to 1,800 MW by 2026</a:t>
            </a:r>
          </a:p>
        </p:txBody>
      </p:sp>
      <p:cxnSp>
        <p:nvCxnSpPr>
          <p:cNvPr id="3" name="Straight Arrow Connector 2">
            <a:extLst>
              <a:ext uri="{FF2B5EF4-FFF2-40B4-BE49-F238E27FC236}">
                <a16:creationId xmlns:a16="http://schemas.microsoft.com/office/drawing/2014/main" id="{A22E218C-768F-B91A-6CAF-4FD67E736C66}"/>
              </a:ext>
            </a:extLst>
          </p:cNvPr>
          <p:cNvCxnSpPr>
            <a:stCxn id="34" idx="2"/>
          </p:cNvCxnSpPr>
          <p:nvPr/>
        </p:nvCxnSpPr>
        <p:spPr>
          <a:xfrm>
            <a:off x="6094507" y="1970635"/>
            <a:ext cx="0" cy="4423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634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750" fill="hold"/>
                                        <p:tgtEl>
                                          <p:spTgt spid="34"/>
                                        </p:tgtEl>
                                        <p:attrNameLst>
                                          <p:attrName>ppt_w</p:attrName>
                                        </p:attrNameLst>
                                      </p:cBhvr>
                                      <p:tavLst>
                                        <p:tav tm="0">
                                          <p:val>
                                            <p:strVal val="4*#ppt_w"/>
                                          </p:val>
                                        </p:tav>
                                        <p:tav tm="100000">
                                          <p:val>
                                            <p:strVal val="#ppt_w"/>
                                          </p:val>
                                        </p:tav>
                                      </p:tavLst>
                                    </p:anim>
                                    <p:anim calcmode="lin" valueType="num">
                                      <p:cBhvr>
                                        <p:cTn id="8" dur="750" fill="hold"/>
                                        <p:tgtEl>
                                          <p:spTgt spid="34"/>
                                        </p:tgtEl>
                                        <p:attrNameLst>
                                          <p:attrName>ppt_h</p:attrName>
                                        </p:attrNameLst>
                                      </p:cBhvr>
                                      <p:tavLst>
                                        <p:tav tm="0">
                                          <p:val>
                                            <p:strVal val="4*#ppt_h"/>
                                          </p:val>
                                        </p:tav>
                                        <p:tav tm="100000">
                                          <p:val>
                                            <p:strVal val="#ppt_h"/>
                                          </p:val>
                                        </p:tav>
                                      </p:tavLst>
                                    </p:anim>
                                  </p:childTnLst>
                                </p:cTn>
                              </p:par>
                            </p:childTnLst>
                          </p:cTn>
                        </p:par>
                        <p:par>
                          <p:cTn id="9" fill="hold">
                            <p:stCondLst>
                              <p:cond delay="750"/>
                            </p:stCondLst>
                            <p:childTnLst>
                              <p:par>
                                <p:cTn id="10" presetID="3" presetClass="entr" presetSubtype="10" fill="hold" nodeType="after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blinds(horizontal)">
                                      <p:cBhvr>
                                        <p:cTn id="12" dur="750"/>
                                        <p:tgtEl>
                                          <p:spTgt spid="45"/>
                                        </p:tgtEl>
                                      </p:cBhvr>
                                    </p:animEffect>
                                  </p:childTnLst>
                                </p:cTn>
                              </p:par>
                            </p:childTnLst>
                          </p:cTn>
                        </p:par>
                        <p:par>
                          <p:cTn id="13" fill="hold">
                            <p:stCondLst>
                              <p:cond delay="1500"/>
                            </p:stCondLst>
                            <p:childTnLst>
                              <p:par>
                                <p:cTn id="14" presetID="3" presetClass="entr" presetSubtype="10"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linds(horizontal)">
                                      <p:cBhvr>
                                        <p:cTn id="16" dur="750"/>
                                        <p:tgtEl>
                                          <p:spTgt spid="23"/>
                                        </p:tgtEl>
                                      </p:cBhvr>
                                    </p:animEffect>
                                  </p:childTnLst>
                                </p:cTn>
                              </p:par>
                            </p:childTnLst>
                          </p:cTn>
                        </p:par>
                        <p:par>
                          <p:cTn id="17" fill="hold">
                            <p:stCondLst>
                              <p:cond delay="2250"/>
                            </p:stCondLst>
                            <p:childTnLst>
                              <p:par>
                                <p:cTn id="18" presetID="3" presetClass="entr" presetSubtype="10"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blinds(horizontal)">
                                      <p:cBhvr>
                                        <p:cTn id="20" dur="750"/>
                                        <p:tgtEl>
                                          <p:spTgt spid="40"/>
                                        </p:tgtEl>
                                      </p:cBhvr>
                                    </p:animEffect>
                                  </p:childTnLst>
                                </p:cTn>
                              </p:par>
                            </p:childTnLst>
                          </p:cTn>
                        </p:par>
                        <p:par>
                          <p:cTn id="21" fill="hold">
                            <p:stCondLst>
                              <p:cond delay="3000"/>
                            </p:stCondLst>
                            <p:childTnLst>
                              <p:par>
                                <p:cTn id="22" presetID="3" presetClass="entr" presetSubtype="1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blinds(horizontal)">
                                      <p:cBhvr>
                                        <p:cTn id="24" dur="750"/>
                                        <p:tgtEl>
                                          <p:spTgt spid="25"/>
                                        </p:tgtEl>
                                      </p:cBhvr>
                                    </p:animEffect>
                                  </p:childTnLst>
                                </p:cTn>
                              </p:par>
                            </p:childTnLst>
                          </p:cTn>
                        </p:par>
                        <p:par>
                          <p:cTn id="25" fill="hold">
                            <p:stCondLst>
                              <p:cond delay="3750"/>
                            </p:stCondLst>
                            <p:childTnLst>
                              <p:par>
                                <p:cTn id="26" presetID="3" presetClass="entr" presetSubtype="10" fill="hold"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blinds(horizontal)">
                                      <p:cBhvr>
                                        <p:cTn id="28" dur="750"/>
                                        <p:tgtEl>
                                          <p:spTgt spid="41"/>
                                        </p:tgtEl>
                                      </p:cBhvr>
                                    </p:animEffect>
                                  </p:childTnLst>
                                </p:cTn>
                              </p:par>
                            </p:childTnLst>
                          </p:cTn>
                        </p:par>
                        <p:par>
                          <p:cTn id="29" fill="hold">
                            <p:stCondLst>
                              <p:cond delay="4500"/>
                            </p:stCondLst>
                            <p:childTnLst>
                              <p:par>
                                <p:cTn id="30" presetID="3" presetClass="entr" presetSubtype="10"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linds(horizontal)">
                                      <p:cBhvr>
                                        <p:cTn id="32" dur="500"/>
                                        <p:tgtEl>
                                          <p:spTgt spid="27"/>
                                        </p:tgtEl>
                                      </p:cBhvr>
                                    </p:animEffect>
                                  </p:childTnLst>
                                </p:cTn>
                              </p:par>
                            </p:childTnLst>
                          </p:cTn>
                        </p:par>
                        <p:par>
                          <p:cTn id="33" fill="hold">
                            <p:stCondLst>
                              <p:cond delay="5000"/>
                            </p:stCondLst>
                            <p:childTnLst>
                              <p:par>
                                <p:cTn id="34" presetID="3" presetClass="entr" presetSubtype="10"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blinds(horizontal)">
                                      <p:cBhvr>
                                        <p:cTn id="36" dur="750"/>
                                        <p:tgtEl>
                                          <p:spTgt spid="47"/>
                                        </p:tgtEl>
                                      </p:cBhvr>
                                    </p:animEffect>
                                  </p:childTnLst>
                                </p:cTn>
                              </p:par>
                            </p:childTnLst>
                          </p:cTn>
                        </p:par>
                        <p:par>
                          <p:cTn id="37" fill="hold">
                            <p:stCondLst>
                              <p:cond delay="5750"/>
                            </p:stCondLst>
                            <p:childTnLst>
                              <p:par>
                                <p:cTn id="38" presetID="3" presetClass="entr" presetSubtype="10" fill="hold"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blinds(horizontal)">
                                      <p:cBhvr>
                                        <p:cTn id="40" dur="500"/>
                                        <p:tgtEl>
                                          <p:spTgt spid="29"/>
                                        </p:tgtEl>
                                      </p:cBhvr>
                                    </p:animEffect>
                                  </p:childTnLst>
                                </p:cTn>
                              </p:par>
                            </p:childTnLst>
                          </p:cTn>
                        </p:par>
                        <p:par>
                          <p:cTn id="41" fill="hold">
                            <p:stCondLst>
                              <p:cond delay="6250"/>
                            </p:stCondLst>
                            <p:childTnLst>
                              <p:par>
                                <p:cTn id="42" presetID="3" presetClass="entr" presetSubtype="10" fill="hold" nodeType="after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blinds(horizontal)">
                                      <p:cBhvr>
                                        <p:cTn id="44" dur="750"/>
                                        <p:tgtEl>
                                          <p:spTgt spid="43"/>
                                        </p:tgtEl>
                                      </p:cBhvr>
                                    </p:animEffect>
                                  </p:childTnLst>
                                </p:cTn>
                              </p:par>
                            </p:childTnLst>
                          </p:cTn>
                        </p:par>
                        <p:par>
                          <p:cTn id="45" fill="hold">
                            <p:stCondLst>
                              <p:cond delay="7000"/>
                            </p:stCondLst>
                            <p:childTnLst>
                              <p:par>
                                <p:cTn id="46" presetID="3" presetClass="entr" presetSubtype="1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blinds(horizontal)">
                                      <p:cBhvr>
                                        <p:cTn id="48" dur="750"/>
                                        <p:tgtEl>
                                          <p:spTgt spid="31"/>
                                        </p:tgtEl>
                                      </p:cBhvr>
                                    </p:animEffect>
                                  </p:childTnLst>
                                </p:cTn>
                              </p:par>
                            </p:childTnLst>
                          </p:cTn>
                        </p:par>
                        <p:par>
                          <p:cTn id="49" fill="hold">
                            <p:stCondLst>
                              <p:cond delay="7750"/>
                            </p:stCondLst>
                            <p:childTnLst>
                              <p:par>
                                <p:cTn id="50" presetID="3" presetClass="entr" presetSubtype="10" fill="hold"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blinds(horizontal)">
                                      <p:cBhvr>
                                        <p:cTn id="52"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E1910-BBDB-A967-8730-BD806B95B58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3B60466-A35C-461E-8E7B-9A710B667830}"/>
              </a:ext>
            </a:extLst>
          </p:cNvPr>
          <p:cNvSpPr>
            <a:spLocks noGrp="1"/>
          </p:cNvSpPr>
          <p:nvPr>
            <p:ph type="title"/>
          </p:nvPr>
        </p:nvSpPr>
        <p:spPr>
          <a:xfrm>
            <a:off x="432000" y="307715"/>
            <a:ext cx="11328200" cy="502756"/>
          </a:xfrm>
        </p:spPr>
        <p:txBody>
          <a:bodyPr/>
          <a:lstStyle/>
          <a:p>
            <a:r>
              <a:rPr lang="en-US"/>
              <a:t>our focus areas</a:t>
            </a:r>
            <a:endParaRPr lang="en-IN"/>
          </a:p>
        </p:txBody>
      </p:sp>
      <p:pic>
        <p:nvPicPr>
          <p:cNvPr id="6" name="Picture 5">
            <a:extLst>
              <a:ext uri="{FF2B5EF4-FFF2-40B4-BE49-F238E27FC236}">
                <a16:creationId xmlns:a16="http://schemas.microsoft.com/office/drawing/2014/main" id="{15BE71AA-6BD4-49D0-1907-58F8E1A20A8E}"/>
              </a:ext>
            </a:extLst>
          </p:cNvPr>
          <p:cNvPicPr>
            <a:picLocks noChangeAspect="1"/>
          </p:cNvPicPr>
          <p:nvPr/>
        </p:nvPicPr>
        <p:blipFill>
          <a:blip r:embed="rId2"/>
          <a:srcRect b="34298"/>
          <a:stretch/>
        </p:blipFill>
        <p:spPr>
          <a:xfrm>
            <a:off x="4116103" y="2934834"/>
            <a:ext cx="3744220" cy="3923167"/>
          </a:xfrm>
          <a:prstGeom prst="rect">
            <a:avLst/>
          </a:prstGeom>
        </p:spPr>
      </p:pic>
      <p:grpSp>
        <p:nvGrpSpPr>
          <p:cNvPr id="1054" name="Group 1053">
            <a:extLst>
              <a:ext uri="{FF2B5EF4-FFF2-40B4-BE49-F238E27FC236}">
                <a16:creationId xmlns:a16="http://schemas.microsoft.com/office/drawing/2014/main" id="{8AEF79FF-9FFB-3767-61AA-3465748AE771}"/>
              </a:ext>
            </a:extLst>
          </p:cNvPr>
          <p:cNvGrpSpPr/>
          <p:nvPr/>
        </p:nvGrpSpPr>
        <p:grpSpPr>
          <a:xfrm>
            <a:off x="796519" y="4373448"/>
            <a:ext cx="2880000" cy="1920000"/>
            <a:chOff x="597389" y="3280086"/>
            <a:chExt cx="2160000" cy="1440000"/>
          </a:xfrm>
        </p:grpSpPr>
        <p:sp>
          <p:nvSpPr>
            <p:cNvPr id="10" name="Rounded Rectangle 9">
              <a:extLst>
                <a:ext uri="{FF2B5EF4-FFF2-40B4-BE49-F238E27FC236}">
                  <a16:creationId xmlns:a16="http://schemas.microsoft.com/office/drawing/2014/main" id="{58868108-E913-F3A3-2584-AC0473DAD33F}"/>
                </a:ext>
              </a:extLst>
            </p:cNvPr>
            <p:cNvSpPr/>
            <p:nvPr/>
          </p:nvSpPr>
          <p:spPr>
            <a:xfrm>
              <a:off x="597389" y="3280086"/>
              <a:ext cx="2160000" cy="1440000"/>
            </a:xfrm>
            <a:prstGeom prst="roundRect">
              <a:avLst/>
            </a:prstGeom>
            <a:solidFill>
              <a:srgbClr val="10253F">
                <a:alpha val="50196"/>
              </a:srgbClr>
            </a:solidFill>
            <a:ln w="6350">
              <a:solidFill>
                <a:schemeClr val="accent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85">
                <a:defRPr/>
              </a:pPr>
              <a:endParaRPr lang="en-US" sz="2400">
                <a:solidFill>
                  <a:prstClr val="white"/>
                </a:solidFill>
                <a:latin typeface="Trebuchet MS"/>
              </a:endParaRPr>
            </a:p>
          </p:txBody>
        </p:sp>
        <p:sp>
          <p:nvSpPr>
            <p:cNvPr id="25" name="TextBox 24">
              <a:extLst>
                <a:ext uri="{FF2B5EF4-FFF2-40B4-BE49-F238E27FC236}">
                  <a16:creationId xmlns:a16="http://schemas.microsoft.com/office/drawing/2014/main" id="{99653CCF-B140-6BB9-53F8-5B8584D18191}"/>
                </a:ext>
              </a:extLst>
            </p:cNvPr>
            <p:cNvSpPr txBox="1"/>
            <p:nvPr/>
          </p:nvSpPr>
          <p:spPr>
            <a:xfrm>
              <a:off x="750277" y="3432348"/>
              <a:ext cx="1844431" cy="438581"/>
            </a:xfrm>
            <a:prstGeom prst="rect">
              <a:avLst/>
            </a:prstGeom>
            <a:noFill/>
          </p:spPr>
          <p:txBody>
            <a:bodyPr wrap="square" rtlCol="0">
              <a:spAutoFit/>
            </a:bodyPr>
            <a:lstStyle/>
            <a:p>
              <a:pPr defTabSz="609585">
                <a:defRPr/>
              </a:pPr>
              <a:r>
                <a:rPr lang="en-US" sz="1600" b="1">
                  <a:solidFill>
                    <a:srgbClr val="BED730"/>
                  </a:solidFill>
                  <a:latin typeface="Trebuchet MS"/>
                </a:rPr>
                <a:t>Sustainability and Operational excellence</a:t>
              </a:r>
            </a:p>
          </p:txBody>
        </p:sp>
        <p:sp>
          <p:nvSpPr>
            <p:cNvPr id="26" name="TextBox 25">
              <a:extLst>
                <a:ext uri="{FF2B5EF4-FFF2-40B4-BE49-F238E27FC236}">
                  <a16:creationId xmlns:a16="http://schemas.microsoft.com/office/drawing/2014/main" id="{25331DA7-951B-7D5B-F35C-3961978A54F3}"/>
                </a:ext>
              </a:extLst>
            </p:cNvPr>
            <p:cNvSpPr txBox="1"/>
            <p:nvPr/>
          </p:nvSpPr>
          <p:spPr>
            <a:xfrm>
              <a:off x="750277" y="3894013"/>
              <a:ext cx="1844431" cy="561692"/>
            </a:xfrm>
            <a:prstGeom prst="rect">
              <a:avLst/>
            </a:prstGeom>
            <a:noFill/>
          </p:spPr>
          <p:txBody>
            <a:bodyPr wrap="square" rtlCol="0">
              <a:spAutoFit/>
            </a:bodyPr>
            <a:lstStyle/>
            <a:p>
              <a:pPr marL="122764" lvl="1" indent="-114297" defTabSz="609585">
                <a:spcAft>
                  <a:spcPts val="400"/>
                </a:spcAft>
                <a:buFont typeface="Arial" panose="020B0604020202020204" pitchFamily="34" charset="0"/>
                <a:buChar char="•"/>
                <a:defRPr/>
              </a:pPr>
              <a:r>
                <a:rPr lang="en-US" sz="1200">
                  <a:solidFill>
                    <a:prstClr val="white">
                      <a:lumMod val="85000"/>
                    </a:prstClr>
                  </a:solidFill>
                  <a:latin typeface="Trebuchet MS"/>
                </a:rPr>
                <a:t>Green Initiatives</a:t>
              </a:r>
            </a:p>
            <a:p>
              <a:pPr marL="122764" lvl="1" indent="-114297" defTabSz="609585">
                <a:spcAft>
                  <a:spcPts val="400"/>
                </a:spcAft>
                <a:buFont typeface="Arial" panose="020B0604020202020204" pitchFamily="34" charset="0"/>
                <a:buChar char="•"/>
                <a:defRPr/>
              </a:pPr>
              <a:r>
                <a:rPr lang="en-US" sz="1200">
                  <a:solidFill>
                    <a:prstClr val="white">
                      <a:lumMod val="85000"/>
                    </a:prstClr>
                  </a:solidFill>
                  <a:latin typeface="Trebuchet MS"/>
                </a:rPr>
                <a:t>Energy Optimization</a:t>
              </a:r>
            </a:p>
            <a:p>
              <a:pPr marL="122764" lvl="1" indent="-114297" defTabSz="609585">
                <a:spcAft>
                  <a:spcPts val="400"/>
                </a:spcAft>
                <a:buFont typeface="Arial" panose="020B0604020202020204" pitchFamily="34" charset="0"/>
                <a:buChar char="•"/>
                <a:defRPr/>
              </a:pPr>
              <a:r>
                <a:rPr lang="en-US" sz="1200">
                  <a:solidFill>
                    <a:prstClr val="white">
                      <a:lumMod val="85000"/>
                    </a:prstClr>
                  </a:solidFill>
                  <a:latin typeface="Trebuchet MS"/>
                </a:rPr>
                <a:t>Blending Automation</a:t>
              </a:r>
            </a:p>
          </p:txBody>
        </p:sp>
      </p:grpSp>
      <p:grpSp>
        <p:nvGrpSpPr>
          <p:cNvPr id="1053" name="Group 1052">
            <a:extLst>
              <a:ext uri="{FF2B5EF4-FFF2-40B4-BE49-F238E27FC236}">
                <a16:creationId xmlns:a16="http://schemas.microsoft.com/office/drawing/2014/main" id="{373AEA59-8794-519C-92A3-AAA8A8F19735}"/>
              </a:ext>
            </a:extLst>
          </p:cNvPr>
          <p:cNvGrpSpPr/>
          <p:nvPr/>
        </p:nvGrpSpPr>
        <p:grpSpPr>
          <a:xfrm>
            <a:off x="431800" y="1761636"/>
            <a:ext cx="2880000" cy="1920000"/>
            <a:chOff x="323850" y="1321226"/>
            <a:chExt cx="2160000" cy="1440000"/>
          </a:xfrm>
        </p:grpSpPr>
        <p:sp>
          <p:nvSpPr>
            <p:cNvPr id="11" name="Rounded Rectangle 10">
              <a:extLst>
                <a:ext uri="{FF2B5EF4-FFF2-40B4-BE49-F238E27FC236}">
                  <a16:creationId xmlns:a16="http://schemas.microsoft.com/office/drawing/2014/main" id="{C1ED17C8-C5F8-242D-131F-1434F589D1AE}"/>
                </a:ext>
              </a:extLst>
            </p:cNvPr>
            <p:cNvSpPr/>
            <p:nvPr/>
          </p:nvSpPr>
          <p:spPr>
            <a:xfrm>
              <a:off x="323850" y="1321226"/>
              <a:ext cx="2160000" cy="1440000"/>
            </a:xfrm>
            <a:prstGeom prst="roundRect">
              <a:avLst/>
            </a:prstGeom>
            <a:solidFill>
              <a:srgbClr val="10253F">
                <a:alpha val="50196"/>
              </a:srgbClr>
            </a:solidFill>
            <a:ln w="6350">
              <a:solidFill>
                <a:schemeClr val="accent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85">
                <a:defRPr/>
              </a:pPr>
              <a:endParaRPr lang="en-US" sz="2400">
                <a:solidFill>
                  <a:prstClr val="white"/>
                </a:solidFill>
                <a:latin typeface="Trebuchet MS"/>
              </a:endParaRPr>
            </a:p>
          </p:txBody>
        </p:sp>
        <p:sp>
          <p:nvSpPr>
            <p:cNvPr id="27" name="TextBox 26">
              <a:extLst>
                <a:ext uri="{FF2B5EF4-FFF2-40B4-BE49-F238E27FC236}">
                  <a16:creationId xmlns:a16="http://schemas.microsoft.com/office/drawing/2014/main" id="{354E9F51-1B83-FF30-9261-AE0E933103DF}"/>
                </a:ext>
              </a:extLst>
            </p:cNvPr>
            <p:cNvSpPr txBox="1"/>
            <p:nvPr/>
          </p:nvSpPr>
          <p:spPr>
            <a:xfrm>
              <a:off x="533888" y="1460451"/>
              <a:ext cx="1740389" cy="438581"/>
            </a:xfrm>
            <a:prstGeom prst="rect">
              <a:avLst/>
            </a:prstGeom>
            <a:noFill/>
          </p:spPr>
          <p:txBody>
            <a:bodyPr wrap="square" rtlCol="0">
              <a:spAutoFit/>
            </a:bodyPr>
            <a:lstStyle>
              <a:defPPr>
                <a:defRPr lang="en-US"/>
              </a:defPPr>
              <a:lvl1pPr>
                <a:defRPr sz="1200" b="1">
                  <a:solidFill>
                    <a:srgbClr val="BED730"/>
                  </a:solidFill>
                  <a:latin typeface="Trebuchet MS"/>
                </a:defRPr>
              </a:lvl1pPr>
            </a:lstStyle>
            <a:p>
              <a:pPr defTabSz="609585">
                <a:defRPr/>
              </a:pPr>
              <a:r>
                <a:rPr lang="en-IN" sz="1600"/>
                <a:t>Scalability and Modular Designs</a:t>
              </a:r>
              <a:endParaRPr lang="en-US" sz="1600"/>
            </a:p>
          </p:txBody>
        </p:sp>
        <p:sp>
          <p:nvSpPr>
            <p:cNvPr id="28" name="TextBox 27">
              <a:extLst>
                <a:ext uri="{FF2B5EF4-FFF2-40B4-BE49-F238E27FC236}">
                  <a16:creationId xmlns:a16="http://schemas.microsoft.com/office/drawing/2014/main" id="{94E02591-D355-6F7E-3AEB-D9C0E6A33F60}"/>
                </a:ext>
              </a:extLst>
            </p:cNvPr>
            <p:cNvSpPr txBox="1"/>
            <p:nvPr/>
          </p:nvSpPr>
          <p:spPr>
            <a:xfrm>
              <a:off x="533888" y="1922116"/>
              <a:ext cx="1844431" cy="661720"/>
            </a:xfrm>
            <a:prstGeom prst="rect">
              <a:avLst/>
            </a:prstGeom>
            <a:noFill/>
          </p:spPr>
          <p:txBody>
            <a:bodyPr wrap="square" rtlCol="0">
              <a:spAutoFit/>
            </a:bodyPr>
            <a:lstStyle/>
            <a:p>
              <a:pPr marL="122764" lvl="1" indent="-114297" defTabSz="609585">
                <a:spcAft>
                  <a:spcPts val="400"/>
                </a:spcAft>
                <a:buFont typeface="Arial" panose="020B0604020202020204" pitchFamily="34" charset="0"/>
                <a:buChar char="•"/>
                <a:defRPr/>
              </a:pPr>
              <a:r>
                <a:rPr lang="en-IN" sz="1200">
                  <a:solidFill>
                    <a:prstClr val="white">
                      <a:lumMod val="85000"/>
                    </a:prstClr>
                  </a:solidFill>
                  <a:latin typeface="Trebuchet MS"/>
                </a:rPr>
                <a:t>Modular Data Centers with BTS capabilities</a:t>
              </a:r>
            </a:p>
            <a:p>
              <a:pPr marL="122764" lvl="1" indent="-114297" defTabSz="609585">
                <a:spcAft>
                  <a:spcPts val="400"/>
                </a:spcAft>
                <a:buFont typeface="Arial" panose="020B0604020202020204" pitchFamily="34" charset="0"/>
                <a:buChar char="•"/>
                <a:defRPr/>
              </a:pPr>
              <a:r>
                <a:rPr lang="en-IN" sz="1200">
                  <a:solidFill>
                    <a:prstClr val="white">
                      <a:lumMod val="85000"/>
                    </a:prstClr>
                  </a:solidFill>
                  <a:latin typeface="Trebuchet MS"/>
                </a:rPr>
                <a:t>Horizontal and Vertical expansion</a:t>
              </a:r>
            </a:p>
          </p:txBody>
        </p:sp>
      </p:grpSp>
      <p:grpSp>
        <p:nvGrpSpPr>
          <p:cNvPr id="1055" name="Group 1054">
            <a:extLst>
              <a:ext uri="{FF2B5EF4-FFF2-40B4-BE49-F238E27FC236}">
                <a16:creationId xmlns:a16="http://schemas.microsoft.com/office/drawing/2014/main" id="{A1F8D8FB-2E7F-92CB-829C-DDD55765FBAB}"/>
              </a:ext>
            </a:extLst>
          </p:cNvPr>
          <p:cNvGrpSpPr/>
          <p:nvPr/>
        </p:nvGrpSpPr>
        <p:grpSpPr>
          <a:xfrm>
            <a:off x="4618566" y="729057"/>
            <a:ext cx="2790516" cy="1734649"/>
            <a:chOff x="3463925" y="407780"/>
            <a:chExt cx="2162473" cy="1440000"/>
          </a:xfrm>
        </p:grpSpPr>
        <p:sp>
          <p:nvSpPr>
            <p:cNvPr id="15" name="Rounded Rectangle 14">
              <a:extLst>
                <a:ext uri="{FF2B5EF4-FFF2-40B4-BE49-F238E27FC236}">
                  <a16:creationId xmlns:a16="http://schemas.microsoft.com/office/drawing/2014/main" id="{6C8066D2-CAFC-5D7E-1A3F-DDB3F29A31BC}"/>
                </a:ext>
              </a:extLst>
            </p:cNvPr>
            <p:cNvSpPr/>
            <p:nvPr/>
          </p:nvSpPr>
          <p:spPr>
            <a:xfrm>
              <a:off x="3463925" y="407780"/>
              <a:ext cx="2160000" cy="1440000"/>
            </a:xfrm>
            <a:prstGeom prst="roundRect">
              <a:avLst/>
            </a:prstGeom>
            <a:solidFill>
              <a:srgbClr val="10253F">
                <a:alpha val="50196"/>
              </a:srgbClr>
            </a:solidFill>
            <a:ln w="6350">
              <a:solidFill>
                <a:schemeClr val="accent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85">
                <a:defRPr/>
              </a:pPr>
              <a:endParaRPr lang="en-US" sz="2400">
                <a:solidFill>
                  <a:prstClr val="white"/>
                </a:solidFill>
                <a:latin typeface="Trebuchet MS"/>
              </a:endParaRPr>
            </a:p>
          </p:txBody>
        </p:sp>
        <p:sp>
          <p:nvSpPr>
            <p:cNvPr id="29" name="TextBox 28">
              <a:extLst>
                <a:ext uri="{FF2B5EF4-FFF2-40B4-BE49-F238E27FC236}">
                  <a16:creationId xmlns:a16="http://schemas.microsoft.com/office/drawing/2014/main" id="{438E196A-BCC5-F5CC-3B6F-FB0A738A6F77}"/>
                </a:ext>
              </a:extLst>
            </p:cNvPr>
            <p:cNvSpPr txBox="1"/>
            <p:nvPr/>
          </p:nvSpPr>
          <p:spPr>
            <a:xfrm>
              <a:off x="3601128" y="521750"/>
              <a:ext cx="2025270" cy="281047"/>
            </a:xfrm>
            <a:prstGeom prst="rect">
              <a:avLst/>
            </a:prstGeom>
            <a:noFill/>
          </p:spPr>
          <p:txBody>
            <a:bodyPr wrap="square" rtlCol="0">
              <a:spAutoFit/>
            </a:bodyPr>
            <a:lstStyle>
              <a:defPPr>
                <a:defRPr lang="en-US"/>
              </a:defPPr>
              <a:lvl1pPr>
                <a:defRPr sz="1200" b="1">
                  <a:solidFill>
                    <a:srgbClr val="BED730"/>
                  </a:solidFill>
                  <a:latin typeface="Trebuchet MS"/>
                </a:defRPr>
              </a:lvl1pPr>
            </a:lstStyle>
            <a:p>
              <a:pPr defTabSz="609585">
                <a:defRPr/>
              </a:pPr>
              <a:r>
                <a:rPr lang="en-US" sz="1600"/>
                <a:t>AI-Ready Infrastructure</a:t>
              </a:r>
            </a:p>
          </p:txBody>
        </p:sp>
        <p:sp>
          <p:nvSpPr>
            <p:cNvPr id="30" name="TextBox 29">
              <a:extLst>
                <a:ext uri="{FF2B5EF4-FFF2-40B4-BE49-F238E27FC236}">
                  <a16:creationId xmlns:a16="http://schemas.microsoft.com/office/drawing/2014/main" id="{D6756A59-C1A3-C043-F3CC-1CEC769F4226}"/>
                </a:ext>
              </a:extLst>
            </p:cNvPr>
            <p:cNvSpPr txBox="1"/>
            <p:nvPr/>
          </p:nvSpPr>
          <p:spPr>
            <a:xfrm>
              <a:off x="3625067" y="847908"/>
              <a:ext cx="1659548" cy="928307"/>
            </a:xfrm>
            <a:prstGeom prst="rect">
              <a:avLst/>
            </a:prstGeom>
            <a:noFill/>
          </p:spPr>
          <p:txBody>
            <a:bodyPr wrap="square" rtlCol="0">
              <a:spAutoFit/>
            </a:bodyPr>
            <a:lstStyle/>
            <a:p>
              <a:pPr marL="122764" lvl="1" indent="-114297" defTabSz="609585">
                <a:spcAft>
                  <a:spcPts val="400"/>
                </a:spcAft>
                <a:buFont typeface="Arial" panose="020B0604020202020204" pitchFamily="34" charset="0"/>
                <a:buChar char="•"/>
                <a:defRPr/>
              </a:pPr>
              <a:r>
                <a:rPr lang="en-US" sz="1200">
                  <a:solidFill>
                    <a:prstClr val="white">
                      <a:lumMod val="85000"/>
                    </a:prstClr>
                  </a:solidFill>
                  <a:latin typeface="Trebuchet MS"/>
                </a:rPr>
                <a:t>Power, Cooling, Network, Server Hall </a:t>
              </a:r>
            </a:p>
            <a:p>
              <a:pPr marL="122764" lvl="1" indent="-114297" defTabSz="609585">
                <a:spcAft>
                  <a:spcPts val="400"/>
                </a:spcAft>
                <a:buFont typeface="Arial" panose="020B0604020202020204" pitchFamily="34" charset="0"/>
                <a:buChar char="•"/>
                <a:defRPr/>
              </a:pPr>
              <a:r>
                <a:rPr lang="en-US" sz="1200">
                  <a:solidFill>
                    <a:prstClr val="white">
                      <a:lumMod val="85000"/>
                    </a:prstClr>
                  </a:solidFill>
                  <a:latin typeface="Trebuchet MS"/>
                </a:rPr>
                <a:t>Specialized Hardware-GPUs, TPUs for HPC </a:t>
              </a:r>
            </a:p>
            <a:p>
              <a:pPr marL="122764" lvl="1" indent="-114297" defTabSz="609585">
                <a:spcAft>
                  <a:spcPts val="400"/>
                </a:spcAft>
                <a:buFont typeface="Arial" panose="020B0604020202020204" pitchFamily="34" charset="0"/>
                <a:buChar char="•"/>
                <a:defRPr/>
              </a:pPr>
              <a:r>
                <a:rPr lang="en-US" sz="1200">
                  <a:solidFill>
                    <a:prstClr val="white">
                      <a:lumMod val="85000"/>
                    </a:prstClr>
                  </a:solidFill>
                  <a:latin typeface="Trebuchet MS"/>
                </a:rPr>
                <a:t>Advanced Liquid Cooling</a:t>
              </a:r>
            </a:p>
          </p:txBody>
        </p:sp>
      </p:grpSp>
      <p:grpSp>
        <p:nvGrpSpPr>
          <p:cNvPr id="1057" name="Group 1056">
            <a:extLst>
              <a:ext uri="{FF2B5EF4-FFF2-40B4-BE49-F238E27FC236}">
                <a16:creationId xmlns:a16="http://schemas.microsoft.com/office/drawing/2014/main" id="{5335F180-B7AB-968C-3697-F629D631185E}"/>
              </a:ext>
            </a:extLst>
          </p:cNvPr>
          <p:cNvGrpSpPr/>
          <p:nvPr/>
        </p:nvGrpSpPr>
        <p:grpSpPr>
          <a:xfrm>
            <a:off x="8311631" y="4373449"/>
            <a:ext cx="2880000" cy="1920000"/>
            <a:chOff x="6233723" y="3280087"/>
            <a:chExt cx="2160000" cy="1440000"/>
          </a:xfrm>
        </p:grpSpPr>
        <p:sp>
          <p:nvSpPr>
            <p:cNvPr id="13" name="Rounded Rectangle 12">
              <a:extLst>
                <a:ext uri="{FF2B5EF4-FFF2-40B4-BE49-F238E27FC236}">
                  <a16:creationId xmlns:a16="http://schemas.microsoft.com/office/drawing/2014/main" id="{FEF611EF-E359-74DD-1656-6843CAD47DF7}"/>
                </a:ext>
              </a:extLst>
            </p:cNvPr>
            <p:cNvSpPr/>
            <p:nvPr/>
          </p:nvSpPr>
          <p:spPr>
            <a:xfrm>
              <a:off x="6233723" y="3280087"/>
              <a:ext cx="2160000" cy="1440000"/>
            </a:xfrm>
            <a:prstGeom prst="roundRect">
              <a:avLst/>
            </a:prstGeom>
            <a:solidFill>
              <a:srgbClr val="10253F">
                <a:alpha val="50196"/>
              </a:srgbClr>
            </a:solidFill>
            <a:ln w="6350">
              <a:solidFill>
                <a:schemeClr val="accent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85">
                <a:defRPr/>
              </a:pPr>
              <a:endParaRPr lang="en-US" sz="2400">
                <a:solidFill>
                  <a:prstClr val="white"/>
                </a:solidFill>
                <a:latin typeface="Trebuchet MS"/>
              </a:endParaRPr>
            </a:p>
          </p:txBody>
        </p:sp>
        <p:sp>
          <p:nvSpPr>
            <p:cNvPr id="33" name="TextBox 32">
              <a:extLst>
                <a:ext uri="{FF2B5EF4-FFF2-40B4-BE49-F238E27FC236}">
                  <a16:creationId xmlns:a16="http://schemas.microsoft.com/office/drawing/2014/main" id="{5830C8E5-121F-B068-5078-15D9A40CB225}"/>
                </a:ext>
              </a:extLst>
            </p:cNvPr>
            <p:cNvSpPr txBox="1"/>
            <p:nvPr/>
          </p:nvSpPr>
          <p:spPr>
            <a:xfrm>
              <a:off x="6450112" y="3432348"/>
              <a:ext cx="1844431" cy="438581"/>
            </a:xfrm>
            <a:prstGeom prst="rect">
              <a:avLst/>
            </a:prstGeom>
            <a:noFill/>
          </p:spPr>
          <p:txBody>
            <a:bodyPr wrap="square" rtlCol="0">
              <a:spAutoFit/>
            </a:bodyPr>
            <a:lstStyle>
              <a:defPPr>
                <a:defRPr lang="en-US"/>
              </a:defPPr>
              <a:lvl1pPr>
                <a:defRPr sz="1200" b="1">
                  <a:solidFill>
                    <a:srgbClr val="BED730"/>
                  </a:solidFill>
                  <a:latin typeface="Trebuchet MS"/>
                </a:defRPr>
              </a:lvl1pPr>
            </a:lstStyle>
            <a:p>
              <a:pPr defTabSz="609585">
                <a:defRPr/>
              </a:pPr>
              <a:r>
                <a:rPr lang="en-US" sz="1600"/>
                <a:t>Enhanced Security and Compliance</a:t>
              </a:r>
            </a:p>
          </p:txBody>
        </p:sp>
        <p:sp>
          <p:nvSpPr>
            <p:cNvPr id="34" name="TextBox 33">
              <a:extLst>
                <a:ext uri="{FF2B5EF4-FFF2-40B4-BE49-F238E27FC236}">
                  <a16:creationId xmlns:a16="http://schemas.microsoft.com/office/drawing/2014/main" id="{7F95324F-7285-BCC7-3374-E2C66E82441D}"/>
                </a:ext>
              </a:extLst>
            </p:cNvPr>
            <p:cNvSpPr txBox="1"/>
            <p:nvPr/>
          </p:nvSpPr>
          <p:spPr>
            <a:xfrm>
              <a:off x="6450112" y="3894013"/>
              <a:ext cx="1844431" cy="523220"/>
            </a:xfrm>
            <a:prstGeom prst="rect">
              <a:avLst/>
            </a:prstGeom>
            <a:noFill/>
          </p:spPr>
          <p:txBody>
            <a:bodyPr wrap="square" rtlCol="0">
              <a:spAutoFit/>
            </a:bodyPr>
            <a:lstStyle/>
            <a:p>
              <a:pPr marL="122764" lvl="1" indent="-114297" defTabSz="609585">
                <a:spcAft>
                  <a:spcPts val="400"/>
                </a:spcAft>
                <a:buFont typeface="Arial" panose="020B0604020202020204" pitchFamily="34" charset="0"/>
                <a:buChar char="•"/>
                <a:defRPr/>
              </a:pPr>
              <a:r>
                <a:rPr lang="en-US" sz="1200">
                  <a:solidFill>
                    <a:prstClr val="white">
                      <a:lumMod val="85000"/>
                    </a:prstClr>
                  </a:solidFill>
                  <a:latin typeface="Trebuchet MS"/>
                </a:rPr>
                <a:t>Zero-Trust Architecture</a:t>
              </a:r>
            </a:p>
            <a:p>
              <a:pPr marL="122764" lvl="1" indent="-114297" defTabSz="609585">
                <a:spcAft>
                  <a:spcPts val="400"/>
                </a:spcAft>
                <a:buFont typeface="Arial" panose="020B0604020202020204" pitchFamily="34" charset="0"/>
                <a:buChar char="•"/>
                <a:defRPr/>
              </a:pPr>
              <a:r>
                <a:rPr lang="en-US" sz="1200">
                  <a:solidFill>
                    <a:prstClr val="white">
                      <a:lumMod val="85000"/>
                    </a:prstClr>
                  </a:solidFill>
                  <a:latin typeface="Trebuchet MS"/>
                </a:rPr>
                <a:t>Global Regulations and Compliance</a:t>
              </a:r>
            </a:p>
          </p:txBody>
        </p:sp>
      </p:grpSp>
      <p:grpSp>
        <p:nvGrpSpPr>
          <p:cNvPr id="1056" name="Group 1055">
            <a:extLst>
              <a:ext uri="{FF2B5EF4-FFF2-40B4-BE49-F238E27FC236}">
                <a16:creationId xmlns:a16="http://schemas.microsoft.com/office/drawing/2014/main" id="{777A85AB-2C0B-2AC3-5809-BD501DB78370}"/>
              </a:ext>
            </a:extLst>
          </p:cNvPr>
          <p:cNvGrpSpPr/>
          <p:nvPr/>
        </p:nvGrpSpPr>
        <p:grpSpPr>
          <a:xfrm>
            <a:off x="8938567" y="1867017"/>
            <a:ext cx="2880000" cy="1920000"/>
            <a:chOff x="6703925" y="1400262"/>
            <a:chExt cx="2160000" cy="1440000"/>
          </a:xfrm>
        </p:grpSpPr>
        <p:sp>
          <p:nvSpPr>
            <p:cNvPr id="14" name="Rounded Rectangle 13">
              <a:extLst>
                <a:ext uri="{FF2B5EF4-FFF2-40B4-BE49-F238E27FC236}">
                  <a16:creationId xmlns:a16="http://schemas.microsoft.com/office/drawing/2014/main" id="{3B6455CA-E3AB-B926-9DCE-38C6E5F82FC4}"/>
                </a:ext>
              </a:extLst>
            </p:cNvPr>
            <p:cNvSpPr/>
            <p:nvPr/>
          </p:nvSpPr>
          <p:spPr>
            <a:xfrm>
              <a:off x="6703925" y="1400262"/>
              <a:ext cx="2160000" cy="1440000"/>
            </a:xfrm>
            <a:prstGeom prst="roundRect">
              <a:avLst/>
            </a:prstGeom>
            <a:solidFill>
              <a:srgbClr val="10253F">
                <a:alpha val="50196"/>
              </a:srgbClr>
            </a:solidFill>
            <a:ln w="6350">
              <a:solidFill>
                <a:schemeClr val="accent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85">
                <a:defRPr/>
              </a:pPr>
              <a:endParaRPr lang="en-US" sz="2400">
                <a:solidFill>
                  <a:prstClr val="white"/>
                </a:solidFill>
                <a:latin typeface="Trebuchet MS"/>
              </a:endParaRPr>
            </a:p>
          </p:txBody>
        </p:sp>
        <p:sp>
          <p:nvSpPr>
            <p:cNvPr id="35" name="TextBox 34">
              <a:extLst>
                <a:ext uri="{FF2B5EF4-FFF2-40B4-BE49-F238E27FC236}">
                  <a16:creationId xmlns:a16="http://schemas.microsoft.com/office/drawing/2014/main" id="{5FE0E075-4683-B085-3EB4-1845316C64A6}"/>
                </a:ext>
              </a:extLst>
            </p:cNvPr>
            <p:cNvSpPr txBox="1"/>
            <p:nvPr/>
          </p:nvSpPr>
          <p:spPr>
            <a:xfrm>
              <a:off x="6865606" y="1579561"/>
              <a:ext cx="1844431" cy="438581"/>
            </a:xfrm>
            <a:prstGeom prst="rect">
              <a:avLst/>
            </a:prstGeom>
            <a:noFill/>
          </p:spPr>
          <p:txBody>
            <a:bodyPr wrap="square" rtlCol="0">
              <a:spAutoFit/>
            </a:bodyPr>
            <a:lstStyle>
              <a:defPPr>
                <a:defRPr lang="en-US"/>
              </a:defPPr>
              <a:lvl1pPr>
                <a:defRPr sz="1200" b="1">
                  <a:solidFill>
                    <a:srgbClr val="BED730"/>
                  </a:solidFill>
                  <a:latin typeface="Trebuchet MS"/>
                </a:defRPr>
              </a:lvl1pPr>
            </a:lstStyle>
            <a:p>
              <a:pPr defTabSz="609585">
                <a:defRPr/>
              </a:pPr>
              <a:r>
                <a:rPr lang="en-US" sz="1600"/>
                <a:t>Edge Computing and Decentralization</a:t>
              </a:r>
            </a:p>
          </p:txBody>
        </p:sp>
        <p:sp>
          <p:nvSpPr>
            <p:cNvPr id="36" name="TextBox 35">
              <a:extLst>
                <a:ext uri="{FF2B5EF4-FFF2-40B4-BE49-F238E27FC236}">
                  <a16:creationId xmlns:a16="http://schemas.microsoft.com/office/drawing/2014/main" id="{33D5A647-BD16-6C62-BD60-61F9B79C3718}"/>
                </a:ext>
              </a:extLst>
            </p:cNvPr>
            <p:cNvSpPr txBox="1"/>
            <p:nvPr/>
          </p:nvSpPr>
          <p:spPr>
            <a:xfrm>
              <a:off x="6865606" y="2041226"/>
              <a:ext cx="1844431" cy="384721"/>
            </a:xfrm>
            <a:prstGeom prst="rect">
              <a:avLst/>
            </a:prstGeom>
            <a:noFill/>
          </p:spPr>
          <p:txBody>
            <a:bodyPr wrap="square" rtlCol="0">
              <a:spAutoFit/>
            </a:bodyPr>
            <a:lstStyle/>
            <a:p>
              <a:pPr marL="122764" lvl="1" indent="-114297" defTabSz="609585">
                <a:spcAft>
                  <a:spcPts val="400"/>
                </a:spcAft>
                <a:buFont typeface="Arial" panose="020B0604020202020204" pitchFamily="34" charset="0"/>
                <a:buChar char="•"/>
                <a:defRPr/>
              </a:pPr>
              <a:r>
                <a:rPr lang="en-US" sz="1200">
                  <a:solidFill>
                    <a:prstClr val="white">
                      <a:lumMod val="85000"/>
                    </a:prstClr>
                  </a:solidFill>
                  <a:latin typeface="Trebuchet MS"/>
                </a:rPr>
                <a:t>Proximity to End-Users</a:t>
              </a:r>
            </a:p>
            <a:p>
              <a:pPr marL="122764" lvl="1" indent="-114297" defTabSz="609585">
                <a:spcAft>
                  <a:spcPts val="400"/>
                </a:spcAft>
                <a:buFont typeface="Arial" panose="020B0604020202020204" pitchFamily="34" charset="0"/>
                <a:buChar char="•"/>
                <a:defRPr/>
              </a:pPr>
              <a:r>
                <a:rPr lang="en-US" sz="1200">
                  <a:solidFill>
                    <a:prstClr val="white">
                      <a:lumMod val="85000"/>
                    </a:prstClr>
                  </a:solidFill>
                  <a:latin typeface="Trebuchet MS"/>
                </a:rPr>
                <a:t>Hybrid Cloud Integration</a:t>
              </a:r>
            </a:p>
          </p:txBody>
        </p:sp>
      </p:grpSp>
      <p:grpSp>
        <p:nvGrpSpPr>
          <p:cNvPr id="53" name="Group 52">
            <a:extLst>
              <a:ext uri="{FF2B5EF4-FFF2-40B4-BE49-F238E27FC236}">
                <a16:creationId xmlns:a16="http://schemas.microsoft.com/office/drawing/2014/main" id="{0D263D0B-0ACE-011E-235C-3A1406ABE3C8}"/>
              </a:ext>
            </a:extLst>
          </p:cNvPr>
          <p:cNvGrpSpPr/>
          <p:nvPr/>
        </p:nvGrpSpPr>
        <p:grpSpPr>
          <a:xfrm>
            <a:off x="3987801" y="4735764"/>
            <a:ext cx="321305" cy="321305"/>
            <a:chOff x="3051076" y="2783076"/>
            <a:chExt cx="240979" cy="240979"/>
          </a:xfrm>
        </p:grpSpPr>
        <p:sp>
          <p:nvSpPr>
            <p:cNvPr id="38" name="Oval 37">
              <a:extLst>
                <a:ext uri="{FF2B5EF4-FFF2-40B4-BE49-F238E27FC236}">
                  <a16:creationId xmlns:a16="http://schemas.microsoft.com/office/drawing/2014/main" id="{96A48C78-2B4F-342D-7707-76A6A9CE4ACD}"/>
                </a:ext>
              </a:extLst>
            </p:cNvPr>
            <p:cNvSpPr>
              <a:spLocks noChangeAspect="1"/>
            </p:cNvSpPr>
            <p:nvPr/>
          </p:nvSpPr>
          <p:spPr>
            <a:xfrm>
              <a:off x="3051076" y="2783076"/>
              <a:ext cx="240979" cy="240979"/>
            </a:xfrm>
            <a:prstGeom prst="ellipse">
              <a:avLst/>
            </a:prstGeom>
            <a:solidFill>
              <a:srgbClr val="00B0F0">
                <a:alpha val="29804"/>
              </a:srgbClr>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85">
                <a:defRPr/>
              </a:pPr>
              <a:endParaRPr lang="en-US" sz="2400">
                <a:solidFill>
                  <a:prstClr val="white"/>
                </a:solidFill>
                <a:latin typeface="Trebuchet MS"/>
              </a:endParaRPr>
            </a:p>
          </p:txBody>
        </p:sp>
        <p:sp>
          <p:nvSpPr>
            <p:cNvPr id="37" name="Oval 36">
              <a:extLst>
                <a:ext uri="{FF2B5EF4-FFF2-40B4-BE49-F238E27FC236}">
                  <a16:creationId xmlns:a16="http://schemas.microsoft.com/office/drawing/2014/main" id="{5780DBC1-1078-E84C-A514-C993E040725E}"/>
                </a:ext>
              </a:extLst>
            </p:cNvPr>
            <p:cNvSpPr>
              <a:spLocks noChangeAspect="1"/>
            </p:cNvSpPr>
            <p:nvPr/>
          </p:nvSpPr>
          <p:spPr>
            <a:xfrm>
              <a:off x="3135565" y="2867565"/>
              <a:ext cx="72000" cy="72000"/>
            </a:xfrm>
            <a:prstGeom prst="ellipse">
              <a:avLst/>
            </a:prstGeom>
            <a:solidFill>
              <a:srgbClr val="00B0F0"/>
            </a:solidFill>
            <a:ln w="635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85">
                <a:defRPr/>
              </a:pPr>
              <a:endParaRPr lang="en-US" sz="2400">
                <a:solidFill>
                  <a:prstClr val="white"/>
                </a:solidFill>
                <a:latin typeface="Trebuchet MS"/>
              </a:endParaRPr>
            </a:p>
          </p:txBody>
        </p:sp>
      </p:grpSp>
      <p:grpSp>
        <p:nvGrpSpPr>
          <p:cNvPr id="54" name="Group 53">
            <a:extLst>
              <a:ext uri="{FF2B5EF4-FFF2-40B4-BE49-F238E27FC236}">
                <a16:creationId xmlns:a16="http://schemas.microsoft.com/office/drawing/2014/main" id="{65D27B88-87D3-D931-D13C-228CB7F596AA}"/>
              </a:ext>
            </a:extLst>
          </p:cNvPr>
          <p:cNvGrpSpPr/>
          <p:nvPr/>
        </p:nvGrpSpPr>
        <p:grpSpPr>
          <a:xfrm>
            <a:off x="5293206" y="2993169"/>
            <a:ext cx="321305" cy="321305"/>
            <a:chOff x="3051076" y="2783076"/>
            <a:chExt cx="240979" cy="240979"/>
          </a:xfrm>
        </p:grpSpPr>
        <p:sp>
          <p:nvSpPr>
            <p:cNvPr id="55" name="Oval 54">
              <a:extLst>
                <a:ext uri="{FF2B5EF4-FFF2-40B4-BE49-F238E27FC236}">
                  <a16:creationId xmlns:a16="http://schemas.microsoft.com/office/drawing/2014/main" id="{001E4C64-9241-DDA3-AA7D-F8A6D0F54CC4}"/>
                </a:ext>
              </a:extLst>
            </p:cNvPr>
            <p:cNvSpPr>
              <a:spLocks noChangeAspect="1"/>
            </p:cNvSpPr>
            <p:nvPr/>
          </p:nvSpPr>
          <p:spPr>
            <a:xfrm>
              <a:off x="3051076" y="2783076"/>
              <a:ext cx="240979" cy="240979"/>
            </a:xfrm>
            <a:prstGeom prst="ellipse">
              <a:avLst/>
            </a:prstGeom>
            <a:solidFill>
              <a:srgbClr val="00B0F0">
                <a:alpha val="29804"/>
              </a:srgbClr>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85">
                <a:defRPr/>
              </a:pPr>
              <a:endParaRPr lang="en-US" sz="2400">
                <a:solidFill>
                  <a:prstClr val="white"/>
                </a:solidFill>
                <a:latin typeface="Trebuchet MS"/>
              </a:endParaRPr>
            </a:p>
          </p:txBody>
        </p:sp>
        <p:sp>
          <p:nvSpPr>
            <p:cNvPr id="56" name="Oval 55">
              <a:extLst>
                <a:ext uri="{FF2B5EF4-FFF2-40B4-BE49-F238E27FC236}">
                  <a16:creationId xmlns:a16="http://schemas.microsoft.com/office/drawing/2014/main" id="{C59C85BF-67B1-4A52-FD1D-687D1D30E573}"/>
                </a:ext>
              </a:extLst>
            </p:cNvPr>
            <p:cNvSpPr>
              <a:spLocks noChangeAspect="1"/>
            </p:cNvSpPr>
            <p:nvPr/>
          </p:nvSpPr>
          <p:spPr>
            <a:xfrm>
              <a:off x="3135565" y="2867565"/>
              <a:ext cx="72000" cy="72000"/>
            </a:xfrm>
            <a:prstGeom prst="ellipse">
              <a:avLst/>
            </a:prstGeom>
            <a:solidFill>
              <a:srgbClr val="00B0F0"/>
            </a:solidFill>
            <a:ln w="635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85">
                <a:defRPr/>
              </a:pPr>
              <a:endParaRPr lang="en-US" sz="2400">
                <a:solidFill>
                  <a:prstClr val="white"/>
                </a:solidFill>
                <a:latin typeface="Trebuchet MS"/>
              </a:endParaRPr>
            </a:p>
          </p:txBody>
        </p:sp>
      </p:grpSp>
      <p:grpSp>
        <p:nvGrpSpPr>
          <p:cNvPr id="57" name="Group 56">
            <a:extLst>
              <a:ext uri="{FF2B5EF4-FFF2-40B4-BE49-F238E27FC236}">
                <a16:creationId xmlns:a16="http://schemas.microsoft.com/office/drawing/2014/main" id="{59CD0656-3FF5-5455-CD1E-0C6CB369BF4E}"/>
              </a:ext>
            </a:extLst>
          </p:cNvPr>
          <p:cNvGrpSpPr/>
          <p:nvPr/>
        </p:nvGrpSpPr>
        <p:grpSpPr>
          <a:xfrm>
            <a:off x="6339994" y="2783812"/>
            <a:ext cx="321305" cy="321305"/>
            <a:chOff x="3051076" y="2783076"/>
            <a:chExt cx="240979" cy="240979"/>
          </a:xfrm>
        </p:grpSpPr>
        <p:sp>
          <p:nvSpPr>
            <p:cNvPr id="58" name="Oval 57">
              <a:extLst>
                <a:ext uri="{FF2B5EF4-FFF2-40B4-BE49-F238E27FC236}">
                  <a16:creationId xmlns:a16="http://schemas.microsoft.com/office/drawing/2014/main" id="{CD644E5C-6D22-0C01-A046-D882EE5FF210}"/>
                </a:ext>
              </a:extLst>
            </p:cNvPr>
            <p:cNvSpPr>
              <a:spLocks noChangeAspect="1"/>
            </p:cNvSpPr>
            <p:nvPr/>
          </p:nvSpPr>
          <p:spPr>
            <a:xfrm>
              <a:off x="3051076" y="2783076"/>
              <a:ext cx="240979" cy="240979"/>
            </a:xfrm>
            <a:prstGeom prst="ellipse">
              <a:avLst/>
            </a:prstGeom>
            <a:solidFill>
              <a:srgbClr val="00B0F0">
                <a:alpha val="29804"/>
              </a:srgbClr>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85">
                <a:defRPr/>
              </a:pPr>
              <a:endParaRPr lang="en-US" sz="2400">
                <a:solidFill>
                  <a:prstClr val="white"/>
                </a:solidFill>
                <a:latin typeface="Trebuchet MS"/>
              </a:endParaRPr>
            </a:p>
          </p:txBody>
        </p:sp>
        <p:sp>
          <p:nvSpPr>
            <p:cNvPr id="59" name="Oval 58">
              <a:extLst>
                <a:ext uri="{FF2B5EF4-FFF2-40B4-BE49-F238E27FC236}">
                  <a16:creationId xmlns:a16="http://schemas.microsoft.com/office/drawing/2014/main" id="{E8444E58-1184-28C8-A754-9433EE23CC2C}"/>
                </a:ext>
              </a:extLst>
            </p:cNvPr>
            <p:cNvSpPr>
              <a:spLocks noChangeAspect="1"/>
            </p:cNvSpPr>
            <p:nvPr/>
          </p:nvSpPr>
          <p:spPr>
            <a:xfrm>
              <a:off x="3135565" y="2867565"/>
              <a:ext cx="72000" cy="72000"/>
            </a:xfrm>
            <a:prstGeom prst="ellipse">
              <a:avLst/>
            </a:prstGeom>
            <a:solidFill>
              <a:srgbClr val="00B0F0"/>
            </a:solidFill>
            <a:ln w="635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85">
                <a:defRPr/>
              </a:pPr>
              <a:endParaRPr lang="en-US" sz="2400">
                <a:solidFill>
                  <a:prstClr val="white"/>
                </a:solidFill>
                <a:latin typeface="Trebuchet MS"/>
              </a:endParaRPr>
            </a:p>
          </p:txBody>
        </p:sp>
      </p:grpSp>
      <p:grpSp>
        <p:nvGrpSpPr>
          <p:cNvPr id="60" name="Group 59">
            <a:extLst>
              <a:ext uri="{FF2B5EF4-FFF2-40B4-BE49-F238E27FC236}">
                <a16:creationId xmlns:a16="http://schemas.microsoft.com/office/drawing/2014/main" id="{D79E5E66-7A48-F0AA-4855-C43360C4F40D}"/>
              </a:ext>
            </a:extLst>
          </p:cNvPr>
          <p:cNvGrpSpPr/>
          <p:nvPr/>
        </p:nvGrpSpPr>
        <p:grpSpPr>
          <a:xfrm>
            <a:off x="7060430" y="3208685"/>
            <a:ext cx="321305" cy="321305"/>
            <a:chOff x="3051076" y="2783076"/>
            <a:chExt cx="240979" cy="240979"/>
          </a:xfrm>
        </p:grpSpPr>
        <p:sp>
          <p:nvSpPr>
            <p:cNvPr id="61" name="Oval 60">
              <a:extLst>
                <a:ext uri="{FF2B5EF4-FFF2-40B4-BE49-F238E27FC236}">
                  <a16:creationId xmlns:a16="http://schemas.microsoft.com/office/drawing/2014/main" id="{ACC0F8A2-51B0-E09A-77A3-E39C3ABAC342}"/>
                </a:ext>
              </a:extLst>
            </p:cNvPr>
            <p:cNvSpPr>
              <a:spLocks noChangeAspect="1"/>
            </p:cNvSpPr>
            <p:nvPr/>
          </p:nvSpPr>
          <p:spPr>
            <a:xfrm>
              <a:off x="3051076" y="2783076"/>
              <a:ext cx="240979" cy="240979"/>
            </a:xfrm>
            <a:prstGeom prst="ellipse">
              <a:avLst/>
            </a:prstGeom>
            <a:solidFill>
              <a:srgbClr val="00B0F0">
                <a:alpha val="29804"/>
              </a:srgbClr>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85">
                <a:defRPr/>
              </a:pPr>
              <a:endParaRPr lang="en-US" sz="2400">
                <a:solidFill>
                  <a:prstClr val="white"/>
                </a:solidFill>
                <a:latin typeface="Trebuchet MS"/>
              </a:endParaRPr>
            </a:p>
          </p:txBody>
        </p:sp>
        <p:sp>
          <p:nvSpPr>
            <p:cNvPr id="62" name="Oval 61">
              <a:extLst>
                <a:ext uri="{FF2B5EF4-FFF2-40B4-BE49-F238E27FC236}">
                  <a16:creationId xmlns:a16="http://schemas.microsoft.com/office/drawing/2014/main" id="{3CBA79F9-747D-23FD-3707-14D6895C8A9C}"/>
                </a:ext>
              </a:extLst>
            </p:cNvPr>
            <p:cNvSpPr>
              <a:spLocks noChangeAspect="1"/>
            </p:cNvSpPr>
            <p:nvPr/>
          </p:nvSpPr>
          <p:spPr>
            <a:xfrm>
              <a:off x="3135565" y="2867565"/>
              <a:ext cx="72000" cy="72000"/>
            </a:xfrm>
            <a:prstGeom prst="ellipse">
              <a:avLst/>
            </a:prstGeom>
            <a:solidFill>
              <a:srgbClr val="00B0F0"/>
            </a:solidFill>
            <a:ln w="635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85">
                <a:defRPr/>
              </a:pPr>
              <a:endParaRPr lang="en-US" sz="2400">
                <a:solidFill>
                  <a:prstClr val="white"/>
                </a:solidFill>
                <a:latin typeface="Trebuchet MS"/>
              </a:endParaRPr>
            </a:p>
          </p:txBody>
        </p:sp>
      </p:grpSp>
      <p:grpSp>
        <p:nvGrpSpPr>
          <p:cNvPr id="63" name="Group 62">
            <a:extLst>
              <a:ext uri="{FF2B5EF4-FFF2-40B4-BE49-F238E27FC236}">
                <a16:creationId xmlns:a16="http://schemas.microsoft.com/office/drawing/2014/main" id="{3D9FED40-0186-C2B7-A5C2-CF20A775ECFF}"/>
              </a:ext>
            </a:extLst>
          </p:cNvPr>
          <p:cNvGrpSpPr/>
          <p:nvPr/>
        </p:nvGrpSpPr>
        <p:grpSpPr>
          <a:xfrm>
            <a:off x="7602297" y="4033800"/>
            <a:ext cx="321305" cy="321305"/>
            <a:chOff x="3051076" y="2783076"/>
            <a:chExt cx="240979" cy="240979"/>
          </a:xfrm>
        </p:grpSpPr>
        <p:sp>
          <p:nvSpPr>
            <p:cNvPr id="1024" name="Oval 1023">
              <a:extLst>
                <a:ext uri="{FF2B5EF4-FFF2-40B4-BE49-F238E27FC236}">
                  <a16:creationId xmlns:a16="http://schemas.microsoft.com/office/drawing/2014/main" id="{DC102327-C0C5-0901-FECE-1291BA961659}"/>
                </a:ext>
              </a:extLst>
            </p:cNvPr>
            <p:cNvSpPr>
              <a:spLocks noChangeAspect="1"/>
            </p:cNvSpPr>
            <p:nvPr/>
          </p:nvSpPr>
          <p:spPr>
            <a:xfrm>
              <a:off x="3051076" y="2783076"/>
              <a:ext cx="240979" cy="240979"/>
            </a:xfrm>
            <a:prstGeom prst="ellipse">
              <a:avLst/>
            </a:prstGeom>
            <a:solidFill>
              <a:srgbClr val="00B0F0">
                <a:alpha val="29804"/>
              </a:srgbClr>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85">
                <a:defRPr/>
              </a:pPr>
              <a:endParaRPr lang="en-US" sz="2400">
                <a:solidFill>
                  <a:prstClr val="white"/>
                </a:solidFill>
                <a:latin typeface="Trebuchet MS"/>
              </a:endParaRPr>
            </a:p>
          </p:txBody>
        </p:sp>
        <p:sp>
          <p:nvSpPr>
            <p:cNvPr id="1025" name="Oval 1024">
              <a:extLst>
                <a:ext uri="{FF2B5EF4-FFF2-40B4-BE49-F238E27FC236}">
                  <a16:creationId xmlns:a16="http://schemas.microsoft.com/office/drawing/2014/main" id="{003EA879-BDCF-82BB-ACD1-589D30D71AA6}"/>
                </a:ext>
              </a:extLst>
            </p:cNvPr>
            <p:cNvSpPr>
              <a:spLocks noChangeAspect="1"/>
            </p:cNvSpPr>
            <p:nvPr/>
          </p:nvSpPr>
          <p:spPr>
            <a:xfrm>
              <a:off x="3135565" y="2867565"/>
              <a:ext cx="72000" cy="72000"/>
            </a:xfrm>
            <a:prstGeom prst="ellipse">
              <a:avLst/>
            </a:prstGeom>
            <a:solidFill>
              <a:srgbClr val="00B0F0"/>
            </a:solidFill>
            <a:ln w="635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85">
                <a:defRPr/>
              </a:pPr>
              <a:endParaRPr lang="en-US" sz="2400">
                <a:solidFill>
                  <a:prstClr val="white"/>
                </a:solidFill>
                <a:latin typeface="Trebuchet MS"/>
              </a:endParaRPr>
            </a:p>
          </p:txBody>
        </p:sp>
      </p:grpSp>
      <p:cxnSp>
        <p:nvCxnSpPr>
          <p:cNvPr id="1028" name="Elbow Connector 1027">
            <a:extLst>
              <a:ext uri="{FF2B5EF4-FFF2-40B4-BE49-F238E27FC236}">
                <a16:creationId xmlns:a16="http://schemas.microsoft.com/office/drawing/2014/main" id="{723F57B8-70C7-9316-2592-08E440D12C52}"/>
              </a:ext>
            </a:extLst>
          </p:cNvPr>
          <p:cNvCxnSpPr>
            <a:cxnSpLocks/>
            <a:stCxn id="10" idx="3"/>
            <a:endCxn id="38" idx="2"/>
          </p:cNvCxnSpPr>
          <p:nvPr/>
        </p:nvCxnSpPr>
        <p:spPr>
          <a:xfrm flipV="1">
            <a:off x="3676520" y="4896416"/>
            <a:ext cx="311281" cy="437032"/>
          </a:xfrm>
          <a:prstGeom prst="bentConnector3">
            <a:avLst>
              <a:gd name="adj1" fmla="val 50000"/>
            </a:avLst>
          </a:prstGeom>
          <a:ln w="6350">
            <a:solidFill>
              <a:schemeClr val="accent1">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030" name="Elbow Connector 1029">
            <a:extLst>
              <a:ext uri="{FF2B5EF4-FFF2-40B4-BE49-F238E27FC236}">
                <a16:creationId xmlns:a16="http://schemas.microsoft.com/office/drawing/2014/main" id="{AE20F92B-F694-45EE-DF86-203EF1A63D59}"/>
              </a:ext>
            </a:extLst>
          </p:cNvPr>
          <p:cNvCxnSpPr>
            <a:cxnSpLocks/>
            <a:stCxn id="11" idx="3"/>
          </p:cNvCxnSpPr>
          <p:nvPr/>
        </p:nvCxnSpPr>
        <p:spPr>
          <a:xfrm>
            <a:off x="3311800" y="2721635"/>
            <a:ext cx="1962029" cy="453851"/>
          </a:xfrm>
          <a:prstGeom prst="bentConnector3">
            <a:avLst>
              <a:gd name="adj1" fmla="val 50000"/>
            </a:avLst>
          </a:prstGeom>
          <a:ln w="6350">
            <a:solidFill>
              <a:schemeClr val="accent1">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032" name="Elbow Connector 1031">
            <a:extLst>
              <a:ext uri="{FF2B5EF4-FFF2-40B4-BE49-F238E27FC236}">
                <a16:creationId xmlns:a16="http://schemas.microsoft.com/office/drawing/2014/main" id="{44D51A6F-968D-7E51-B923-191B0F195011}"/>
              </a:ext>
            </a:extLst>
          </p:cNvPr>
          <p:cNvCxnSpPr>
            <a:cxnSpLocks/>
            <a:stCxn id="15" idx="2"/>
            <a:endCxn id="58" idx="2"/>
          </p:cNvCxnSpPr>
          <p:nvPr/>
        </p:nvCxnSpPr>
        <p:spPr>
          <a:xfrm rot="16200000" flipH="1">
            <a:off x="5935732" y="2540203"/>
            <a:ext cx="480757" cy="327764"/>
          </a:xfrm>
          <a:prstGeom prst="bentConnector2">
            <a:avLst/>
          </a:prstGeom>
          <a:ln w="6350">
            <a:solidFill>
              <a:schemeClr val="accent1">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034" name="Elbow Connector 1033">
            <a:extLst>
              <a:ext uri="{FF2B5EF4-FFF2-40B4-BE49-F238E27FC236}">
                <a16:creationId xmlns:a16="http://schemas.microsoft.com/office/drawing/2014/main" id="{B09B0D76-A020-C04D-3F77-FA5A6CFACAB4}"/>
              </a:ext>
            </a:extLst>
          </p:cNvPr>
          <p:cNvCxnSpPr>
            <a:cxnSpLocks/>
            <a:stCxn id="14" idx="1"/>
            <a:endCxn id="61" idx="6"/>
          </p:cNvCxnSpPr>
          <p:nvPr/>
        </p:nvCxnSpPr>
        <p:spPr>
          <a:xfrm rot="10800000" flipV="1">
            <a:off x="7381735" y="2827016"/>
            <a:ext cx="1556832" cy="542321"/>
          </a:xfrm>
          <a:prstGeom prst="bentConnector3">
            <a:avLst>
              <a:gd name="adj1" fmla="val 50000"/>
            </a:avLst>
          </a:prstGeom>
          <a:ln w="6350">
            <a:solidFill>
              <a:schemeClr val="accent1">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036" name="Elbow Connector 1035">
            <a:extLst>
              <a:ext uri="{FF2B5EF4-FFF2-40B4-BE49-F238E27FC236}">
                <a16:creationId xmlns:a16="http://schemas.microsoft.com/office/drawing/2014/main" id="{D5DB8AEA-A008-FB3F-B3E9-E6E0868A2B1F}"/>
              </a:ext>
            </a:extLst>
          </p:cNvPr>
          <p:cNvCxnSpPr>
            <a:cxnSpLocks/>
            <a:stCxn id="13" idx="1"/>
            <a:endCxn id="1024" idx="6"/>
          </p:cNvCxnSpPr>
          <p:nvPr/>
        </p:nvCxnSpPr>
        <p:spPr>
          <a:xfrm rot="10800000">
            <a:off x="7923602" y="4194452"/>
            <a:ext cx="388029" cy="1138997"/>
          </a:xfrm>
          <a:prstGeom prst="bentConnector3">
            <a:avLst>
              <a:gd name="adj1" fmla="val 50000"/>
            </a:avLst>
          </a:prstGeom>
          <a:ln w="6350">
            <a:solidFill>
              <a:schemeClr val="accent1">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9E468B0E-0BB4-8AC4-C5FF-DA31E74FCC84}"/>
              </a:ext>
            </a:extLst>
          </p:cNvPr>
          <p:cNvGrpSpPr/>
          <p:nvPr/>
        </p:nvGrpSpPr>
        <p:grpSpPr>
          <a:xfrm>
            <a:off x="4792103" y="4268052"/>
            <a:ext cx="2400000" cy="2918809"/>
            <a:chOff x="3594077" y="3201038"/>
            <a:chExt cx="1800000" cy="2189107"/>
          </a:xfrm>
        </p:grpSpPr>
        <p:sp>
          <p:nvSpPr>
            <p:cNvPr id="3" name="Oval 2">
              <a:extLst>
                <a:ext uri="{FF2B5EF4-FFF2-40B4-BE49-F238E27FC236}">
                  <a16:creationId xmlns:a16="http://schemas.microsoft.com/office/drawing/2014/main" id="{8FF5372C-176D-2A05-5DB6-CA3072717CAA}"/>
                </a:ext>
              </a:extLst>
            </p:cNvPr>
            <p:cNvSpPr>
              <a:spLocks noChangeAspect="1"/>
            </p:cNvSpPr>
            <p:nvPr/>
          </p:nvSpPr>
          <p:spPr>
            <a:xfrm>
              <a:off x="3594077" y="3387251"/>
              <a:ext cx="1800000" cy="1800000"/>
            </a:xfrm>
            <a:prstGeom prst="ellipse">
              <a:avLst/>
            </a:prstGeom>
            <a:solidFill>
              <a:srgbClr val="00B0F0">
                <a:alpha val="29804"/>
              </a:srgbClr>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85">
                <a:defRPr/>
              </a:pPr>
              <a:endParaRPr lang="en-US" sz="2400">
                <a:solidFill>
                  <a:prstClr val="white"/>
                </a:solidFill>
                <a:latin typeface="Trebuchet MS"/>
              </a:endParaRPr>
            </a:p>
          </p:txBody>
        </p:sp>
        <p:sp>
          <p:nvSpPr>
            <p:cNvPr id="4" name="Oval 3">
              <a:extLst>
                <a:ext uri="{FF2B5EF4-FFF2-40B4-BE49-F238E27FC236}">
                  <a16:creationId xmlns:a16="http://schemas.microsoft.com/office/drawing/2014/main" id="{FAE72C1A-A6DF-9777-E9D6-F19BA6ADEE38}"/>
                </a:ext>
              </a:extLst>
            </p:cNvPr>
            <p:cNvSpPr>
              <a:spLocks noChangeAspect="1"/>
            </p:cNvSpPr>
            <p:nvPr/>
          </p:nvSpPr>
          <p:spPr>
            <a:xfrm>
              <a:off x="3846077" y="3639251"/>
              <a:ext cx="1296000" cy="1296000"/>
            </a:xfrm>
            <a:prstGeom prst="ellipse">
              <a:avLst/>
            </a:prstGeom>
            <a:solidFill>
              <a:srgbClr val="00B0F0"/>
            </a:solidFill>
            <a:ln w="6350">
              <a:solidFill>
                <a:schemeClr val="accent5">
                  <a:lumMod val="60000"/>
                  <a:lumOff val="40000"/>
                </a:schemeClr>
              </a:solidFill>
            </a:ln>
            <a:effectLst>
              <a:glow rad="228600">
                <a:srgbClr val="00B0F0">
                  <a:alpha val="62979"/>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85">
                <a:defRPr/>
              </a:pPr>
              <a:endParaRPr lang="en-US" sz="2400">
                <a:solidFill>
                  <a:prstClr val="white"/>
                </a:solidFill>
                <a:latin typeface="Trebuchet MS"/>
              </a:endParaRPr>
            </a:p>
          </p:txBody>
        </p:sp>
        <p:pic>
          <p:nvPicPr>
            <p:cNvPr id="7" name="Picture 6">
              <a:extLst>
                <a:ext uri="{FF2B5EF4-FFF2-40B4-BE49-F238E27FC236}">
                  <a16:creationId xmlns:a16="http://schemas.microsoft.com/office/drawing/2014/main" id="{87CF0775-40EC-69FB-5CD5-64422D0DFD0F}"/>
                </a:ext>
              </a:extLst>
            </p:cNvPr>
            <p:cNvPicPr>
              <a:picLocks noChangeAspect="1"/>
            </p:cNvPicPr>
            <p:nvPr/>
          </p:nvPicPr>
          <p:blipFill>
            <a:blip r:embed="rId3"/>
            <a:stretch>
              <a:fillRect/>
            </a:stretch>
          </p:blipFill>
          <p:spPr>
            <a:xfrm>
              <a:off x="4008365" y="3201038"/>
              <a:ext cx="965588" cy="2189107"/>
            </a:xfrm>
            <a:prstGeom prst="rect">
              <a:avLst/>
            </a:prstGeom>
          </p:spPr>
        </p:pic>
      </p:grpSp>
    </p:spTree>
    <p:extLst>
      <p:ext uri="{BB962C8B-B14F-4D97-AF65-F5344CB8AC3E}">
        <p14:creationId xmlns:p14="http://schemas.microsoft.com/office/powerpoint/2010/main" val="2118865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3" presetClass="entr" presetSubtype="10" fill="hold" nodeType="afterEffect">
                                  <p:stCondLst>
                                    <p:cond delay="0"/>
                                  </p:stCondLst>
                                  <p:childTnLst>
                                    <p:set>
                                      <p:cBhvr>
                                        <p:cTn id="11" dur="1" fill="hold">
                                          <p:stCondLst>
                                            <p:cond delay="0"/>
                                          </p:stCondLst>
                                        </p:cTn>
                                        <p:tgtEl>
                                          <p:spTgt spid="1054"/>
                                        </p:tgtEl>
                                        <p:attrNameLst>
                                          <p:attrName>style.visibility</p:attrName>
                                        </p:attrNameLst>
                                      </p:cBhvr>
                                      <p:to>
                                        <p:strVal val="visible"/>
                                      </p:to>
                                    </p:set>
                                    <p:animEffect transition="in" filter="blinds(horizontal)">
                                      <p:cBhvr>
                                        <p:cTn id="12" dur="500"/>
                                        <p:tgtEl>
                                          <p:spTgt spid="1054"/>
                                        </p:tgtEl>
                                      </p:cBhvr>
                                    </p:animEffect>
                                  </p:childTnLst>
                                </p:cTn>
                              </p:par>
                              <p:par>
                                <p:cTn id="13" presetID="3" presetClass="entr" presetSubtype="1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blinds(horizontal)">
                                      <p:cBhvr>
                                        <p:cTn id="15" dur="500"/>
                                        <p:tgtEl>
                                          <p:spTgt spid="1028"/>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54"/>
                                        </p:tgtEl>
                                        <p:attrNameLst>
                                          <p:attrName>style.visibility</p:attrName>
                                        </p:attrNameLst>
                                      </p:cBhvr>
                                      <p:to>
                                        <p:strVal val="visible"/>
                                      </p:to>
                                    </p:set>
                                    <p:anim calcmode="lin" valueType="num">
                                      <p:cBhvr>
                                        <p:cTn id="20" dur="500" fill="hold"/>
                                        <p:tgtEl>
                                          <p:spTgt spid="54"/>
                                        </p:tgtEl>
                                        <p:attrNameLst>
                                          <p:attrName>ppt_w</p:attrName>
                                        </p:attrNameLst>
                                      </p:cBhvr>
                                      <p:tavLst>
                                        <p:tav tm="0">
                                          <p:val>
                                            <p:fltVal val="0"/>
                                          </p:val>
                                        </p:tav>
                                        <p:tav tm="100000">
                                          <p:val>
                                            <p:strVal val="#ppt_w"/>
                                          </p:val>
                                        </p:tav>
                                      </p:tavLst>
                                    </p:anim>
                                    <p:anim calcmode="lin" valueType="num">
                                      <p:cBhvr>
                                        <p:cTn id="21" dur="500" fill="hold"/>
                                        <p:tgtEl>
                                          <p:spTgt spid="54"/>
                                        </p:tgtEl>
                                        <p:attrNameLst>
                                          <p:attrName>ppt_h</p:attrName>
                                        </p:attrNameLst>
                                      </p:cBhvr>
                                      <p:tavLst>
                                        <p:tav tm="0">
                                          <p:val>
                                            <p:fltVal val="0"/>
                                          </p:val>
                                        </p:tav>
                                        <p:tav tm="100000">
                                          <p:val>
                                            <p:strVal val="#ppt_h"/>
                                          </p:val>
                                        </p:tav>
                                      </p:tavLst>
                                    </p:anim>
                                  </p:childTnLst>
                                </p:cTn>
                              </p:par>
                            </p:childTnLst>
                          </p:cTn>
                        </p:par>
                        <p:par>
                          <p:cTn id="22" fill="hold">
                            <p:stCondLst>
                              <p:cond delay="500"/>
                            </p:stCondLst>
                            <p:childTnLst>
                              <p:par>
                                <p:cTn id="23" presetID="3" presetClass="entr" presetSubtype="10" fill="hold" nodeType="afterEffect">
                                  <p:stCondLst>
                                    <p:cond delay="0"/>
                                  </p:stCondLst>
                                  <p:childTnLst>
                                    <p:set>
                                      <p:cBhvr>
                                        <p:cTn id="24" dur="1" fill="hold">
                                          <p:stCondLst>
                                            <p:cond delay="0"/>
                                          </p:stCondLst>
                                        </p:cTn>
                                        <p:tgtEl>
                                          <p:spTgt spid="1053"/>
                                        </p:tgtEl>
                                        <p:attrNameLst>
                                          <p:attrName>style.visibility</p:attrName>
                                        </p:attrNameLst>
                                      </p:cBhvr>
                                      <p:to>
                                        <p:strVal val="visible"/>
                                      </p:to>
                                    </p:set>
                                    <p:animEffect transition="in" filter="blinds(horizontal)">
                                      <p:cBhvr>
                                        <p:cTn id="25" dur="500"/>
                                        <p:tgtEl>
                                          <p:spTgt spid="1053"/>
                                        </p:tgtEl>
                                      </p:cBhvr>
                                    </p:animEffect>
                                  </p:childTnLst>
                                </p:cTn>
                              </p:par>
                              <p:par>
                                <p:cTn id="26" presetID="3" presetClass="entr" presetSubtype="10" fill="hold" nodeType="withEffect">
                                  <p:stCondLst>
                                    <p:cond delay="0"/>
                                  </p:stCondLst>
                                  <p:childTnLst>
                                    <p:set>
                                      <p:cBhvr>
                                        <p:cTn id="27" dur="1" fill="hold">
                                          <p:stCondLst>
                                            <p:cond delay="0"/>
                                          </p:stCondLst>
                                        </p:cTn>
                                        <p:tgtEl>
                                          <p:spTgt spid="1030"/>
                                        </p:tgtEl>
                                        <p:attrNameLst>
                                          <p:attrName>style.visibility</p:attrName>
                                        </p:attrNameLst>
                                      </p:cBhvr>
                                      <p:to>
                                        <p:strVal val="visible"/>
                                      </p:to>
                                    </p:set>
                                    <p:animEffect transition="in" filter="blinds(horizontal)">
                                      <p:cBhvr>
                                        <p:cTn id="28" dur="500"/>
                                        <p:tgtEl>
                                          <p:spTgt spid="1030"/>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nodeType="clickEffect">
                                  <p:stCondLst>
                                    <p:cond delay="0"/>
                                  </p:stCondLst>
                                  <p:childTnLst>
                                    <p:set>
                                      <p:cBhvr>
                                        <p:cTn id="32" dur="1" fill="hold">
                                          <p:stCondLst>
                                            <p:cond delay="0"/>
                                          </p:stCondLst>
                                        </p:cTn>
                                        <p:tgtEl>
                                          <p:spTgt spid="57"/>
                                        </p:tgtEl>
                                        <p:attrNameLst>
                                          <p:attrName>style.visibility</p:attrName>
                                        </p:attrNameLst>
                                      </p:cBhvr>
                                      <p:to>
                                        <p:strVal val="visible"/>
                                      </p:to>
                                    </p:set>
                                    <p:anim calcmode="lin" valueType="num">
                                      <p:cBhvr>
                                        <p:cTn id="33" dur="500" fill="hold"/>
                                        <p:tgtEl>
                                          <p:spTgt spid="57"/>
                                        </p:tgtEl>
                                        <p:attrNameLst>
                                          <p:attrName>ppt_w</p:attrName>
                                        </p:attrNameLst>
                                      </p:cBhvr>
                                      <p:tavLst>
                                        <p:tav tm="0">
                                          <p:val>
                                            <p:fltVal val="0"/>
                                          </p:val>
                                        </p:tav>
                                        <p:tav tm="100000">
                                          <p:val>
                                            <p:strVal val="#ppt_w"/>
                                          </p:val>
                                        </p:tav>
                                      </p:tavLst>
                                    </p:anim>
                                    <p:anim calcmode="lin" valueType="num">
                                      <p:cBhvr>
                                        <p:cTn id="34" dur="500" fill="hold"/>
                                        <p:tgtEl>
                                          <p:spTgt spid="57"/>
                                        </p:tgtEl>
                                        <p:attrNameLst>
                                          <p:attrName>ppt_h</p:attrName>
                                        </p:attrNameLst>
                                      </p:cBhvr>
                                      <p:tavLst>
                                        <p:tav tm="0">
                                          <p:val>
                                            <p:fltVal val="0"/>
                                          </p:val>
                                        </p:tav>
                                        <p:tav tm="100000">
                                          <p:val>
                                            <p:strVal val="#ppt_h"/>
                                          </p:val>
                                        </p:tav>
                                      </p:tavLst>
                                    </p:anim>
                                  </p:childTnLst>
                                </p:cTn>
                              </p:par>
                            </p:childTnLst>
                          </p:cTn>
                        </p:par>
                        <p:par>
                          <p:cTn id="35" fill="hold">
                            <p:stCondLst>
                              <p:cond delay="500"/>
                            </p:stCondLst>
                            <p:childTnLst>
                              <p:par>
                                <p:cTn id="36" presetID="3" presetClass="entr" presetSubtype="10" fill="hold" nodeType="afterEffect">
                                  <p:stCondLst>
                                    <p:cond delay="0"/>
                                  </p:stCondLst>
                                  <p:childTnLst>
                                    <p:set>
                                      <p:cBhvr>
                                        <p:cTn id="37" dur="1" fill="hold">
                                          <p:stCondLst>
                                            <p:cond delay="0"/>
                                          </p:stCondLst>
                                        </p:cTn>
                                        <p:tgtEl>
                                          <p:spTgt spid="1055"/>
                                        </p:tgtEl>
                                        <p:attrNameLst>
                                          <p:attrName>style.visibility</p:attrName>
                                        </p:attrNameLst>
                                      </p:cBhvr>
                                      <p:to>
                                        <p:strVal val="visible"/>
                                      </p:to>
                                    </p:set>
                                    <p:animEffect transition="in" filter="blinds(horizontal)">
                                      <p:cBhvr>
                                        <p:cTn id="38" dur="500"/>
                                        <p:tgtEl>
                                          <p:spTgt spid="1055"/>
                                        </p:tgtEl>
                                      </p:cBhvr>
                                    </p:animEffect>
                                  </p:childTnLst>
                                </p:cTn>
                              </p:par>
                              <p:par>
                                <p:cTn id="39" presetID="3" presetClass="entr" presetSubtype="10" fill="hold" nodeType="withEffect">
                                  <p:stCondLst>
                                    <p:cond delay="0"/>
                                  </p:stCondLst>
                                  <p:childTnLst>
                                    <p:set>
                                      <p:cBhvr>
                                        <p:cTn id="40" dur="1" fill="hold">
                                          <p:stCondLst>
                                            <p:cond delay="0"/>
                                          </p:stCondLst>
                                        </p:cTn>
                                        <p:tgtEl>
                                          <p:spTgt spid="1032"/>
                                        </p:tgtEl>
                                        <p:attrNameLst>
                                          <p:attrName>style.visibility</p:attrName>
                                        </p:attrNameLst>
                                      </p:cBhvr>
                                      <p:to>
                                        <p:strVal val="visible"/>
                                      </p:to>
                                    </p:set>
                                    <p:animEffect transition="in" filter="blinds(horizontal)">
                                      <p:cBhvr>
                                        <p:cTn id="41" dur="500"/>
                                        <p:tgtEl>
                                          <p:spTgt spid="1032"/>
                                        </p:tgtEl>
                                      </p:cBhvr>
                                    </p:animEffect>
                                  </p:childTnLst>
                                </p:cTn>
                              </p:par>
                            </p:childTnLst>
                          </p:cTn>
                        </p:par>
                      </p:childTnLst>
                    </p:cTn>
                  </p:par>
                  <p:par>
                    <p:cTn id="42" fill="hold">
                      <p:stCondLst>
                        <p:cond delay="indefinite"/>
                      </p:stCondLst>
                      <p:childTnLst>
                        <p:par>
                          <p:cTn id="43" fill="hold">
                            <p:stCondLst>
                              <p:cond delay="0"/>
                            </p:stCondLst>
                            <p:childTnLst>
                              <p:par>
                                <p:cTn id="44" presetID="23" presetClass="entr" presetSubtype="16" fill="hold" nodeType="click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p:cTn id="46" dur="500" fill="hold"/>
                                        <p:tgtEl>
                                          <p:spTgt spid="60"/>
                                        </p:tgtEl>
                                        <p:attrNameLst>
                                          <p:attrName>ppt_w</p:attrName>
                                        </p:attrNameLst>
                                      </p:cBhvr>
                                      <p:tavLst>
                                        <p:tav tm="0">
                                          <p:val>
                                            <p:fltVal val="0"/>
                                          </p:val>
                                        </p:tav>
                                        <p:tav tm="100000">
                                          <p:val>
                                            <p:strVal val="#ppt_w"/>
                                          </p:val>
                                        </p:tav>
                                      </p:tavLst>
                                    </p:anim>
                                    <p:anim calcmode="lin" valueType="num">
                                      <p:cBhvr>
                                        <p:cTn id="47" dur="500" fill="hold"/>
                                        <p:tgtEl>
                                          <p:spTgt spid="60"/>
                                        </p:tgtEl>
                                        <p:attrNameLst>
                                          <p:attrName>ppt_h</p:attrName>
                                        </p:attrNameLst>
                                      </p:cBhvr>
                                      <p:tavLst>
                                        <p:tav tm="0">
                                          <p:val>
                                            <p:fltVal val="0"/>
                                          </p:val>
                                        </p:tav>
                                        <p:tav tm="100000">
                                          <p:val>
                                            <p:strVal val="#ppt_h"/>
                                          </p:val>
                                        </p:tav>
                                      </p:tavLst>
                                    </p:anim>
                                  </p:childTnLst>
                                </p:cTn>
                              </p:par>
                            </p:childTnLst>
                          </p:cTn>
                        </p:par>
                        <p:par>
                          <p:cTn id="48" fill="hold">
                            <p:stCondLst>
                              <p:cond delay="500"/>
                            </p:stCondLst>
                            <p:childTnLst>
                              <p:par>
                                <p:cTn id="49" presetID="3" presetClass="entr" presetSubtype="10" fill="hold" nodeType="afterEffect">
                                  <p:stCondLst>
                                    <p:cond delay="0"/>
                                  </p:stCondLst>
                                  <p:childTnLst>
                                    <p:set>
                                      <p:cBhvr>
                                        <p:cTn id="50" dur="1" fill="hold">
                                          <p:stCondLst>
                                            <p:cond delay="0"/>
                                          </p:stCondLst>
                                        </p:cTn>
                                        <p:tgtEl>
                                          <p:spTgt spid="1056"/>
                                        </p:tgtEl>
                                        <p:attrNameLst>
                                          <p:attrName>style.visibility</p:attrName>
                                        </p:attrNameLst>
                                      </p:cBhvr>
                                      <p:to>
                                        <p:strVal val="visible"/>
                                      </p:to>
                                    </p:set>
                                    <p:animEffect transition="in" filter="blinds(horizontal)">
                                      <p:cBhvr>
                                        <p:cTn id="51" dur="500"/>
                                        <p:tgtEl>
                                          <p:spTgt spid="1056"/>
                                        </p:tgtEl>
                                      </p:cBhvr>
                                    </p:animEffect>
                                  </p:childTnLst>
                                </p:cTn>
                              </p:par>
                              <p:par>
                                <p:cTn id="52" presetID="3" presetClass="entr" presetSubtype="10" fill="hold" nodeType="withEffect">
                                  <p:stCondLst>
                                    <p:cond delay="0"/>
                                  </p:stCondLst>
                                  <p:childTnLst>
                                    <p:set>
                                      <p:cBhvr>
                                        <p:cTn id="53" dur="1" fill="hold">
                                          <p:stCondLst>
                                            <p:cond delay="0"/>
                                          </p:stCondLst>
                                        </p:cTn>
                                        <p:tgtEl>
                                          <p:spTgt spid="1034"/>
                                        </p:tgtEl>
                                        <p:attrNameLst>
                                          <p:attrName>style.visibility</p:attrName>
                                        </p:attrNameLst>
                                      </p:cBhvr>
                                      <p:to>
                                        <p:strVal val="visible"/>
                                      </p:to>
                                    </p:set>
                                    <p:animEffect transition="in" filter="blinds(horizontal)">
                                      <p:cBhvr>
                                        <p:cTn id="54" dur="500"/>
                                        <p:tgtEl>
                                          <p:spTgt spid="1034"/>
                                        </p:tgtEl>
                                      </p:cBhvr>
                                    </p:animEffect>
                                  </p:childTnLst>
                                </p:cTn>
                              </p:par>
                            </p:childTnLst>
                          </p:cTn>
                        </p:par>
                      </p:childTnLst>
                    </p:cTn>
                  </p:par>
                  <p:par>
                    <p:cTn id="55" fill="hold">
                      <p:stCondLst>
                        <p:cond delay="indefinite"/>
                      </p:stCondLst>
                      <p:childTnLst>
                        <p:par>
                          <p:cTn id="56" fill="hold">
                            <p:stCondLst>
                              <p:cond delay="0"/>
                            </p:stCondLst>
                            <p:childTnLst>
                              <p:par>
                                <p:cTn id="57" presetID="23" presetClass="entr" presetSubtype="16" fill="hold" nodeType="clickEffect">
                                  <p:stCondLst>
                                    <p:cond delay="0"/>
                                  </p:stCondLst>
                                  <p:childTnLst>
                                    <p:set>
                                      <p:cBhvr>
                                        <p:cTn id="58" dur="1" fill="hold">
                                          <p:stCondLst>
                                            <p:cond delay="0"/>
                                          </p:stCondLst>
                                        </p:cTn>
                                        <p:tgtEl>
                                          <p:spTgt spid="63"/>
                                        </p:tgtEl>
                                        <p:attrNameLst>
                                          <p:attrName>style.visibility</p:attrName>
                                        </p:attrNameLst>
                                      </p:cBhvr>
                                      <p:to>
                                        <p:strVal val="visible"/>
                                      </p:to>
                                    </p:set>
                                    <p:anim calcmode="lin" valueType="num">
                                      <p:cBhvr>
                                        <p:cTn id="59" dur="500" fill="hold"/>
                                        <p:tgtEl>
                                          <p:spTgt spid="63"/>
                                        </p:tgtEl>
                                        <p:attrNameLst>
                                          <p:attrName>ppt_w</p:attrName>
                                        </p:attrNameLst>
                                      </p:cBhvr>
                                      <p:tavLst>
                                        <p:tav tm="0">
                                          <p:val>
                                            <p:fltVal val="0"/>
                                          </p:val>
                                        </p:tav>
                                        <p:tav tm="100000">
                                          <p:val>
                                            <p:strVal val="#ppt_w"/>
                                          </p:val>
                                        </p:tav>
                                      </p:tavLst>
                                    </p:anim>
                                    <p:anim calcmode="lin" valueType="num">
                                      <p:cBhvr>
                                        <p:cTn id="60" dur="500" fill="hold"/>
                                        <p:tgtEl>
                                          <p:spTgt spid="63"/>
                                        </p:tgtEl>
                                        <p:attrNameLst>
                                          <p:attrName>ppt_h</p:attrName>
                                        </p:attrNameLst>
                                      </p:cBhvr>
                                      <p:tavLst>
                                        <p:tav tm="0">
                                          <p:val>
                                            <p:fltVal val="0"/>
                                          </p:val>
                                        </p:tav>
                                        <p:tav tm="100000">
                                          <p:val>
                                            <p:strVal val="#ppt_h"/>
                                          </p:val>
                                        </p:tav>
                                      </p:tavLst>
                                    </p:anim>
                                  </p:childTnLst>
                                </p:cTn>
                              </p:par>
                            </p:childTnLst>
                          </p:cTn>
                        </p:par>
                        <p:par>
                          <p:cTn id="61" fill="hold">
                            <p:stCondLst>
                              <p:cond delay="500"/>
                            </p:stCondLst>
                            <p:childTnLst>
                              <p:par>
                                <p:cTn id="62" presetID="3" presetClass="entr" presetSubtype="10" fill="hold" nodeType="afterEffect">
                                  <p:stCondLst>
                                    <p:cond delay="0"/>
                                  </p:stCondLst>
                                  <p:childTnLst>
                                    <p:set>
                                      <p:cBhvr>
                                        <p:cTn id="63" dur="1" fill="hold">
                                          <p:stCondLst>
                                            <p:cond delay="0"/>
                                          </p:stCondLst>
                                        </p:cTn>
                                        <p:tgtEl>
                                          <p:spTgt spid="1057"/>
                                        </p:tgtEl>
                                        <p:attrNameLst>
                                          <p:attrName>style.visibility</p:attrName>
                                        </p:attrNameLst>
                                      </p:cBhvr>
                                      <p:to>
                                        <p:strVal val="visible"/>
                                      </p:to>
                                    </p:set>
                                    <p:animEffect transition="in" filter="blinds(horizontal)">
                                      <p:cBhvr>
                                        <p:cTn id="64" dur="500"/>
                                        <p:tgtEl>
                                          <p:spTgt spid="1057"/>
                                        </p:tgtEl>
                                      </p:cBhvr>
                                    </p:animEffect>
                                  </p:childTnLst>
                                </p:cTn>
                              </p:par>
                              <p:par>
                                <p:cTn id="65" presetID="3" presetClass="entr" presetSubtype="10" fill="hold" nodeType="withEffect">
                                  <p:stCondLst>
                                    <p:cond delay="0"/>
                                  </p:stCondLst>
                                  <p:childTnLst>
                                    <p:set>
                                      <p:cBhvr>
                                        <p:cTn id="66" dur="1" fill="hold">
                                          <p:stCondLst>
                                            <p:cond delay="0"/>
                                          </p:stCondLst>
                                        </p:cTn>
                                        <p:tgtEl>
                                          <p:spTgt spid="1036"/>
                                        </p:tgtEl>
                                        <p:attrNameLst>
                                          <p:attrName>style.visibility</p:attrName>
                                        </p:attrNameLst>
                                      </p:cBhvr>
                                      <p:to>
                                        <p:strVal val="visible"/>
                                      </p:to>
                                    </p:set>
                                    <p:animEffect transition="in" filter="blinds(horizontal)">
                                      <p:cBhvr>
                                        <p:cTn id="67" dur="500"/>
                                        <p:tgtEl>
                                          <p:spTgt spid="1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89AFA0-6A1F-B9B3-9684-6AF0A216ADB3}"/>
            </a:ext>
          </a:extLst>
        </p:cNvPr>
        <p:cNvGrpSpPr/>
        <p:nvPr/>
      </p:nvGrpSpPr>
      <p:grpSpPr>
        <a:xfrm>
          <a:off x="0" y="0"/>
          <a:ext cx="0" cy="0"/>
          <a:chOff x="0" y="0"/>
          <a:chExt cx="0" cy="0"/>
        </a:xfrm>
      </p:grpSpPr>
      <p:grpSp>
        <p:nvGrpSpPr>
          <p:cNvPr id="81" name="Group 80">
            <a:extLst>
              <a:ext uri="{FF2B5EF4-FFF2-40B4-BE49-F238E27FC236}">
                <a16:creationId xmlns:a16="http://schemas.microsoft.com/office/drawing/2014/main" id="{B5396FE8-2CBB-C9AB-8062-3A54AD398860}"/>
              </a:ext>
            </a:extLst>
          </p:cNvPr>
          <p:cNvGrpSpPr/>
          <p:nvPr/>
        </p:nvGrpSpPr>
        <p:grpSpPr>
          <a:xfrm>
            <a:off x="5432776" y="1108189"/>
            <a:ext cx="3584379" cy="3984000"/>
            <a:chOff x="4074582" y="831142"/>
            <a:chExt cx="2688284" cy="2988000"/>
          </a:xfrm>
        </p:grpSpPr>
        <p:pic>
          <p:nvPicPr>
            <p:cNvPr id="82" name="Picture 81">
              <a:extLst>
                <a:ext uri="{FF2B5EF4-FFF2-40B4-BE49-F238E27FC236}">
                  <a16:creationId xmlns:a16="http://schemas.microsoft.com/office/drawing/2014/main" id="{F81FC2E6-7865-64B9-15C9-8A1AA9DB92CE}"/>
                </a:ext>
              </a:extLst>
            </p:cNvPr>
            <p:cNvPicPr>
              <a:picLocks noChangeAspect="1"/>
            </p:cNvPicPr>
            <p:nvPr/>
          </p:nvPicPr>
          <p:blipFill>
            <a:blip r:embed="rId3">
              <a:duotone>
                <a:schemeClr val="accent3">
                  <a:shade val="45000"/>
                  <a:satMod val="135000"/>
                </a:schemeClr>
                <a:prstClr val="white"/>
              </a:duotone>
            </a:blip>
            <a:stretch>
              <a:fillRect/>
            </a:stretch>
          </p:blipFill>
          <p:spPr>
            <a:xfrm>
              <a:off x="4074582" y="831142"/>
              <a:ext cx="2688284" cy="2988000"/>
            </a:xfrm>
            <a:prstGeom prst="rect">
              <a:avLst/>
            </a:prstGeom>
          </p:spPr>
        </p:pic>
        <p:grpSp>
          <p:nvGrpSpPr>
            <p:cNvPr id="83" name="Group 82">
              <a:extLst>
                <a:ext uri="{FF2B5EF4-FFF2-40B4-BE49-F238E27FC236}">
                  <a16:creationId xmlns:a16="http://schemas.microsoft.com/office/drawing/2014/main" id="{67F9D386-1482-7D29-B546-A929813AD515}"/>
                </a:ext>
              </a:extLst>
            </p:cNvPr>
            <p:cNvGrpSpPr/>
            <p:nvPr/>
          </p:nvGrpSpPr>
          <p:grpSpPr>
            <a:xfrm>
              <a:off x="4330933" y="1395216"/>
              <a:ext cx="1838031" cy="1994700"/>
              <a:chOff x="4548964" y="1633892"/>
              <a:chExt cx="1838031" cy="1994700"/>
            </a:xfrm>
          </p:grpSpPr>
          <p:pic>
            <p:nvPicPr>
              <p:cNvPr id="85" name="Picture 84" descr="A close up of a logo&#10;&#10;Description automatically generated">
                <a:extLst>
                  <a:ext uri="{FF2B5EF4-FFF2-40B4-BE49-F238E27FC236}">
                    <a16:creationId xmlns:a16="http://schemas.microsoft.com/office/drawing/2014/main" id="{525CB0D0-DF96-06C6-659A-C92ED3C86101}"/>
                  </a:ext>
                </a:extLst>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89135" y="1633892"/>
                <a:ext cx="360000" cy="360000"/>
              </a:xfrm>
              <a:prstGeom prst="rect">
                <a:avLst/>
              </a:prstGeom>
            </p:spPr>
          </p:pic>
          <p:pic>
            <p:nvPicPr>
              <p:cNvPr id="86" name="Picture 85" descr="A close up of a logo&#10;&#10;Description automatically generated">
                <a:extLst>
                  <a:ext uri="{FF2B5EF4-FFF2-40B4-BE49-F238E27FC236}">
                    <a16:creationId xmlns:a16="http://schemas.microsoft.com/office/drawing/2014/main" id="{ADBCC2A5-4A80-1434-280B-0722B4D9D2EB}"/>
                  </a:ext>
                </a:extLst>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254292" y="2821496"/>
                <a:ext cx="360000" cy="360000"/>
              </a:xfrm>
              <a:prstGeom prst="rect">
                <a:avLst/>
              </a:prstGeom>
            </p:spPr>
          </p:pic>
          <p:pic>
            <p:nvPicPr>
              <p:cNvPr id="87" name="Picture 86" descr="A close up of a logo&#10;&#10;Description automatically generated">
                <a:extLst>
                  <a:ext uri="{FF2B5EF4-FFF2-40B4-BE49-F238E27FC236}">
                    <a16:creationId xmlns:a16="http://schemas.microsoft.com/office/drawing/2014/main" id="{87881042-0219-C2E9-7FDE-A5338760A75E}"/>
                  </a:ext>
                </a:extLst>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254292" y="3268592"/>
                <a:ext cx="360000" cy="360000"/>
              </a:xfrm>
              <a:prstGeom prst="rect">
                <a:avLst/>
              </a:prstGeom>
            </p:spPr>
          </p:pic>
          <p:pic>
            <p:nvPicPr>
              <p:cNvPr id="89" name="Picture 88" descr="A close up of a logo&#10;&#10;Description automatically generated">
                <a:extLst>
                  <a:ext uri="{FF2B5EF4-FFF2-40B4-BE49-F238E27FC236}">
                    <a16:creationId xmlns:a16="http://schemas.microsoft.com/office/drawing/2014/main" id="{63B111DE-E206-D5EE-14FA-039B2CABC0F8}"/>
                  </a:ext>
                </a:extLst>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78020" y="3243990"/>
                <a:ext cx="360000" cy="360000"/>
              </a:xfrm>
              <a:prstGeom prst="rect">
                <a:avLst/>
              </a:prstGeom>
            </p:spPr>
          </p:pic>
          <p:pic>
            <p:nvPicPr>
              <p:cNvPr id="90" name="Picture 89" descr="A close up of a logo&#10;&#10;Description automatically generated">
                <a:extLst>
                  <a:ext uri="{FF2B5EF4-FFF2-40B4-BE49-F238E27FC236}">
                    <a16:creationId xmlns:a16="http://schemas.microsoft.com/office/drawing/2014/main" id="{9C001B00-BBC0-0932-23D4-B71720A41774}"/>
                  </a:ext>
                </a:extLst>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548964" y="2599841"/>
                <a:ext cx="360000" cy="360000"/>
              </a:xfrm>
              <a:prstGeom prst="rect">
                <a:avLst/>
              </a:prstGeom>
            </p:spPr>
          </p:pic>
          <p:pic>
            <p:nvPicPr>
              <p:cNvPr id="91" name="Picture 90" descr="A close up of a logo&#10;&#10;Description automatically generated">
                <a:extLst>
                  <a:ext uri="{FF2B5EF4-FFF2-40B4-BE49-F238E27FC236}">
                    <a16:creationId xmlns:a16="http://schemas.microsoft.com/office/drawing/2014/main" id="{43E5515F-8523-B6A5-6B8F-D8D79C72481C}"/>
                  </a:ext>
                </a:extLst>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026995" y="2274385"/>
                <a:ext cx="360000" cy="360000"/>
              </a:xfrm>
              <a:prstGeom prst="rect">
                <a:avLst/>
              </a:prstGeom>
            </p:spPr>
          </p:pic>
        </p:grpSp>
      </p:grpSp>
      <p:cxnSp>
        <p:nvCxnSpPr>
          <p:cNvPr id="25" name="Straight Connector 24">
            <a:extLst>
              <a:ext uri="{FF2B5EF4-FFF2-40B4-BE49-F238E27FC236}">
                <a16:creationId xmlns:a16="http://schemas.microsoft.com/office/drawing/2014/main" id="{19871998-E9A0-3FA0-085B-997DA3F66D27}"/>
              </a:ext>
            </a:extLst>
          </p:cNvPr>
          <p:cNvCxnSpPr>
            <a:cxnSpLocks/>
          </p:cNvCxnSpPr>
          <p:nvPr/>
        </p:nvCxnSpPr>
        <p:spPr>
          <a:xfrm rot="16200000">
            <a:off x="8063517" y="5465600"/>
            <a:ext cx="192000" cy="0"/>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1A7E2E-8AB6-455C-E361-98FA4D772EB1}"/>
              </a:ext>
            </a:extLst>
          </p:cNvPr>
          <p:cNvCxnSpPr>
            <a:cxnSpLocks/>
          </p:cNvCxnSpPr>
          <p:nvPr/>
        </p:nvCxnSpPr>
        <p:spPr>
          <a:xfrm rot="16200000">
            <a:off x="4834953" y="3353763"/>
            <a:ext cx="192000" cy="0"/>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A9F5C71C-EEBC-5BC1-8B23-89A17D2FE66A}"/>
              </a:ext>
            </a:extLst>
          </p:cNvPr>
          <p:cNvSpPr txBox="1"/>
          <p:nvPr/>
        </p:nvSpPr>
        <p:spPr>
          <a:xfrm>
            <a:off x="10403675" y="874445"/>
            <a:ext cx="1200000" cy="586652"/>
          </a:xfrm>
          <a:prstGeom prst="roundRect">
            <a:avLst>
              <a:gd name="adj" fmla="val 9442"/>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marR="0" lvl="0" indent="0" algn="ctr" defTabSz="914174" fontAlgn="auto">
              <a:lnSpc>
                <a:spcPct val="100000"/>
              </a:lnSpc>
              <a:spcBef>
                <a:spcPts val="0"/>
              </a:spcBef>
              <a:spcAft>
                <a:spcPts val="0"/>
              </a:spcAft>
              <a:buClrTx/>
              <a:buSzTx/>
              <a:buFontTx/>
              <a:buNone/>
              <a:tabLst/>
              <a:defRPr kumimoji="0" sz="700" b="1" i="0" u="none" strike="noStrike" cap="none" spc="0" normalizeH="0" baseline="0">
                <a:ln>
                  <a:noFill/>
                </a:ln>
                <a:solidFill>
                  <a:prstClr val="black"/>
                </a:solidFill>
                <a:effectLst/>
                <a:uLnTx/>
                <a:uFillTx/>
                <a:latin typeface="Trebuchet M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933"/>
              <a:t>Tower B</a:t>
            </a:r>
          </a:p>
          <a:p>
            <a:r>
              <a:rPr lang="en-US" sz="933"/>
              <a:t>43+ MW</a:t>
            </a:r>
          </a:p>
        </p:txBody>
      </p:sp>
      <p:sp>
        <p:nvSpPr>
          <p:cNvPr id="34" name="TextBox 33">
            <a:extLst>
              <a:ext uri="{FF2B5EF4-FFF2-40B4-BE49-F238E27FC236}">
                <a16:creationId xmlns:a16="http://schemas.microsoft.com/office/drawing/2014/main" id="{22776648-1B14-1DF5-73FF-869B78FA384C}"/>
              </a:ext>
            </a:extLst>
          </p:cNvPr>
          <p:cNvSpPr txBox="1"/>
          <p:nvPr/>
        </p:nvSpPr>
        <p:spPr>
          <a:xfrm>
            <a:off x="6065979" y="5620172"/>
            <a:ext cx="1200000" cy="576000"/>
          </a:xfrm>
          <a:prstGeom prst="roundRect">
            <a:avLst>
              <a:gd name="adj" fmla="val 9442"/>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a:defRPr sz="10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1218868">
              <a:defRPr/>
            </a:pPr>
            <a:r>
              <a:rPr lang="en-US" sz="933" b="1">
                <a:solidFill>
                  <a:prstClr val="black"/>
                </a:solidFill>
                <a:latin typeface="Trebuchet MS"/>
              </a:rPr>
              <a:t>CHENNAI 01 </a:t>
            </a:r>
          </a:p>
          <a:p>
            <a:pPr defTabSz="1218868">
              <a:defRPr/>
            </a:pPr>
            <a:r>
              <a:rPr lang="en-US" sz="933" b="1">
                <a:solidFill>
                  <a:prstClr val="black"/>
                </a:solidFill>
                <a:latin typeface="Trebuchet MS"/>
              </a:rPr>
              <a:t>Tidel Park</a:t>
            </a:r>
          </a:p>
          <a:p>
            <a:pPr defTabSz="1218868">
              <a:defRPr/>
            </a:pPr>
            <a:r>
              <a:rPr lang="en-US" sz="933" b="1">
                <a:solidFill>
                  <a:prstClr val="black"/>
                </a:solidFill>
                <a:latin typeface="Trebuchet MS"/>
              </a:rPr>
              <a:t>3.6 MW</a:t>
            </a:r>
          </a:p>
        </p:txBody>
      </p:sp>
      <p:sp>
        <p:nvSpPr>
          <p:cNvPr id="44" name="TextBox 43">
            <a:extLst>
              <a:ext uri="{FF2B5EF4-FFF2-40B4-BE49-F238E27FC236}">
                <a16:creationId xmlns:a16="http://schemas.microsoft.com/office/drawing/2014/main" id="{A18C8470-D3FE-1E0A-BA5F-3059EB0870AF}"/>
              </a:ext>
            </a:extLst>
          </p:cNvPr>
          <p:cNvSpPr txBox="1"/>
          <p:nvPr/>
        </p:nvSpPr>
        <p:spPr>
          <a:xfrm>
            <a:off x="8844389" y="5643645"/>
            <a:ext cx="1200000" cy="576000"/>
          </a:xfrm>
          <a:prstGeom prst="roundRect">
            <a:avLst>
              <a:gd name="adj" fmla="val 9442"/>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marR="0" lvl="0" indent="0" algn="ctr" defTabSz="914174" fontAlgn="auto">
              <a:lnSpc>
                <a:spcPct val="100000"/>
              </a:lnSpc>
              <a:spcBef>
                <a:spcPts val="0"/>
              </a:spcBef>
              <a:spcAft>
                <a:spcPts val="0"/>
              </a:spcAft>
              <a:buClrTx/>
              <a:buSzTx/>
              <a:buFontTx/>
              <a:buNone/>
              <a:tabLst/>
              <a:defRPr kumimoji="0" sz="700" b="1" i="0" u="none" strike="noStrike" cap="none" spc="0" normalizeH="0" baseline="0">
                <a:ln>
                  <a:noFill/>
                </a:ln>
                <a:solidFill>
                  <a:prstClr val="black"/>
                </a:solidFill>
                <a:effectLst/>
                <a:uLnTx/>
                <a:uFillTx/>
                <a:latin typeface="Trebuchet M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933"/>
              <a:t>Tower B</a:t>
            </a:r>
          </a:p>
          <a:p>
            <a:r>
              <a:rPr lang="en-US" sz="933"/>
              <a:t>43+ MW</a:t>
            </a:r>
          </a:p>
        </p:txBody>
      </p:sp>
      <p:sp>
        <p:nvSpPr>
          <p:cNvPr id="55" name="TextBox 54">
            <a:extLst>
              <a:ext uri="{FF2B5EF4-FFF2-40B4-BE49-F238E27FC236}">
                <a16:creationId xmlns:a16="http://schemas.microsoft.com/office/drawing/2014/main" id="{5BA2D291-5072-2484-8451-9EDC53F21FED}"/>
              </a:ext>
            </a:extLst>
          </p:cNvPr>
          <p:cNvSpPr txBox="1"/>
          <p:nvPr/>
        </p:nvSpPr>
        <p:spPr>
          <a:xfrm>
            <a:off x="7895618" y="3869277"/>
            <a:ext cx="1113369" cy="480000"/>
          </a:xfrm>
          <a:prstGeom prst="roundRect">
            <a:avLst>
              <a:gd name="adj" fmla="val 9442"/>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a:defRPr sz="10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1218868">
              <a:defRPr/>
            </a:pPr>
            <a:r>
              <a:rPr lang="en-US" sz="933" b="1">
                <a:solidFill>
                  <a:prstClr val="black"/>
                </a:solidFill>
                <a:latin typeface="Trebuchet MS"/>
              </a:rPr>
              <a:t>HYDERABAD 01</a:t>
            </a:r>
          </a:p>
          <a:p>
            <a:pPr defTabSz="1218868">
              <a:defRPr/>
            </a:pPr>
            <a:r>
              <a:rPr lang="en-US" sz="933" b="1">
                <a:solidFill>
                  <a:prstClr val="black"/>
                </a:solidFill>
                <a:latin typeface="Trebuchet MS"/>
              </a:rPr>
              <a:t>Financial Dist.</a:t>
            </a:r>
          </a:p>
          <a:p>
            <a:pPr defTabSz="1218868">
              <a:defRPr/>
            </a:pPr>
            <a:r>
              <a:rPr lang="en-US" sz="933" b="1">
                <a:solidFill>
                  <a:prstClr val="black"/>
                </a:solidFill>
                <a:latin typeface="Trebuchet MS"/>
              </a:rPr>
              <a:t>14.4 MW</a:t>
            </a:r>
          </a:p>
        </p:txBody>
      </p:sp>
      <p:sp>
        <p:nvSpPr>
          <p:cNvPr id="51" name="TextBox 50">
            <a:extLst>
              <a:ext uri="{FF2B5EF4-FFF2-40B4-BE49-F238E27FC236}">
                <a16:creationId xmlns:a16="http://schemas.microsoft.com/office/drawing/2014/main" id="{2E5ACD9C-7E91-2C08-106F-F056A30B6C9F}"/>
              </a:ext>
            </a:extLst>
          </p:cNvPr>
          <p:cNvSpPr txBox="1"/>
          <p:nvPr/>
        </p:nvSpPr>
        <p:spPr>
          <a:xfrm>
            <a:off x="9278316" y="2796828"/>
            <a:ext cx="1228677" cy="532307"/>
          </a:xfrm>
          <a:prstGeom prst="roundRect">
            <a:avLst>
              <a:gd name="adj" fmla="val 9442"/>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a:defRPr sz="10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1218868">
              <a:defRPr/>
            </a:pPr>
            <a:r>
              <a:rPr lang="en-US" sz="933" b="1">
                <a:solidFill>
                  <a:prstClr val="black"/>
                </a:solidFill>
                <a:latin typeface="Trebuchet MS"/>
              </a:rPr>
              <a:t>KOLKATA 01</a:t>
            </a:r>
          </a:p>
          <a:p>
            <a:pPr defTabSz="1218868">
              <a:defRPr/>
            </a:pPr>
            <a:r>
              <a:rPr lang="en-US" sz="933" b="1">
                <a:solidFill>
                  <a:prstClr val="black"/>
                </a:solidFill>
                <a:latin typeface="Trebuchet MS"/>
              </a:rPr>
              <a:t>2.2 MW</a:t>
            </a:r>
          </a:p>
        </p:txBody>
      </p:sp>
      <p:sp>
        <p:nvSpPr>
          <p:cNvPr id="60" name="TextBox 59">
            <a:extLst>
              <a:ext uri="{FF2B5EF4-FFF2-40B4-BE49-F238E27FC236}">
                <a16:creationId xmlns:a16="http://schemas.microsoft.com/office/drawing/2014/main" id="{E2695603-C42E-0D78-6CCB-884ABC1996FF}"/>
              </a:ext>
            </a:extLst>
          </p:cNvPr>
          <p:cNvSpPr txBox="1"/>
          <p:nvPr/>
        </p:nvSpPr>
        <p:spPr>
          <a:xfrm>
            <a:off x="7525632" y="5662512"/>
            <a:ext cx="1200000" cy="576000"/>
          </a:xfrm>
          <a:prstGeom prst="roundRect">
            <a:avLst>
              <a:gd name="adj" fmla="val 9442"/>
            </a:avLst>
          </a:prstGeom>
          <a:solidFill>
            <a:schemeClr val="accent2">
              <a:lumMod val="40000"/>
              <a:lumOff val="60000"/>
            </a:schemeClr>
          </a:solidFill>
          <a:ln w="6350">
            <a:solidFill>
              <a:schemeClr val="accent2">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1218868">
              <a:defRPr/>
            </a:pPr>
            <a:r>
              <a:rPr lang="en-US" sz="933">
                <a:latin typeface="Trebuchet MS"/>
              </a:rPr>
              <a:t>Tower A</a:t>
            </a:r>
          </a:p>
          <a:p>
            <a:pPr defTabSz="1218868">
              <a:defRPr/>
            </a:pPr>
            <a:r>
              <a:rPr lang="en-US" sz="933">
                <a:latin typeface="Trebuchet MS"/>
              </a:rPr>
              <a:t>43+ MW</a:t>
            </a:r>
          </a:p>
        </p:txBody>
      </p:sp>
      <p:sp>
        <p:nvSpPr>
          <p:cNvPr id="39" name="TextBox 38">
            <a:extLst>
              <a:ext uri="{FF2B5EF4-FFF2-40B4-BE49-F238E27FC236}">
                <a16:creationId xmlns:a16="http://schemas.microsoft.com/office/drawing/2014/main" id="{F30293F8-024C-6609-9F39-FB6DC926486F}"/>
              </a:ext>
            </a:extLst>
          </p:cNvPr>
          <p:cNvSpPr txBox="1"/>
          <p:nvPr/>
        </p:nvSpPr>
        <p:spPr>
          <a:xfrm>
            <a:off x="6843653" y="6347225"/>
            <a:ext cx="4916553" cy="256545"/>
          </a:xfrm>
          <a:prstGeom prst="rect">
            <a:avLst/>
          </a:prstGeom>
          <a:noFill/>
        </p:spPr>
        <p:txBody>
          <a:bodyPr wrap="square" rtlCol="0">
            <a:spAutoFit/>
          </a:bodyPr>
          <a:lstStyle/>
          <a:p>
            <a:pPr algn="r" defTabSz="1218930">
              <a:defRPr/>
            </a:pPr>
            <a:r>
              <a:rPr lang="en-US" sz="1067">
                <a:solidFill>
                  <a:prstClr val="black"/>
                </a:solidFill>
                <a:latin typeface="Trebuchet MS"/>
                <a:cs typeface="Arial" panose="020B0604020202020204" pitchFamily="34" charset="0"/>
              </a:rPr>
              <a:t>All Power references are Design IT Power at Full Capacity </a:t>
            </a:r>
          </a:p>
        </p:txBody>
      </p:sp>
      <p:sp>
        <p:nvSpPr>
          <p:cNvPr id="63" name="TextBox 62">
            <a:extLst>
              <a:ext uri="{FF2B5EF4-FFF2-40B4-BE49-F238E27FC236}">
                <a16:creationId xmlns:a16="http://schemas.microsoft.com/office/drawing/2014/main" id="{D71A0559-03AD-1CEE-19A8-C135F214C08D}"/>
              </a:ext>
            </a:extLst>
          </p:cNvPr>
          <p:cNvSpPr txBox="1"/>
          <p:nvPr/>
        </p:nvSpPr>
        <p:spPr>
          <a:xfrm>
            <a:off x="10191820" y="5629997"/>
            <a:ext cx="1200000" cy="576000"/>
          </a:xfrm>
          <a:prstGeom prst="roundRect">
            <a:avLst>
              <a:gd name="adj" fmla="val 9442"/>
            </a:avLst>
          </a:prstGeom>
          <a:solidFill>
            <a:schemeClr val="accent2">
              <a:lumMod val="40000"/>
              <a:lumOff val="60000"/>
            </a:schemeClr>
          </a:solidFill>
          <a:ln w="6350">
            <a:solidFill>
              <a:schemeClr val="accent2">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1218868">
              <a:defRPr/>
            </a:pPr>
            <a:r>
              <a:rPr lang="en-US" sz="933">
                <a:latin typeface="Trebuchet MS"/>
              </a:rPr>
              <a:t>Tower C</a:t>
            </a:r>
          </a:p>
          <a:p>
            <a:pPr defTabSz="1218868">
              <a:defRPr/>
            </a:pPr>
            <a:r>
              <a:rPr lang="en-US" sz="933">
                <a:latin typeface="Trebuchet MS"/>
              </a:rPr>
              <a:t>43+ MW</a:t>
            </a:r>
          </a:p>
        </p:txBody>
      </p:sp>
      <p:cxnSp>
        <p:nvCxnSpPr>
          <p:cNvPr id="69" name="Straight Connector 68">
            <a:extLst>
              <a:ext uri="{FF2B5EF4-FFF2-40B4-BE49-F238E27FC236}">
                <a16:creationId xmlns:a16="http://schemas.microsoft.com/office/drawing/2014/main" id="{2ECFF0EC-CC04-A680-E96B-9081866587AA}"/>
              </a:ext>
            </a:extLst>
          </p:cNvPr>
          <p:cNvCxnSpPr>
            <a:cxnSpLocks/>
          </p:cNvCxnSpPr>
          <p:nvPr/>
        </p:nvCxnSpPr>
        <p:spPr>
          <a:xfrm>
            <a:off x="6647319" y="5366468"/>
            <a:ext cx="4150012" cy="0"/>
          </a:xfrm>
          <a:prstGeom prst="line">
            <a:avLst/>
          </a:prstGeom>
          <a:ln w="12700">
            <a:solidFill>
              <a:srgbClr val="ABC125"/>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2F3F938-52E7-A35B-8811-B89241F9EA80}"/>
              </a:ext>
            </a:extLst>
          </p:cNvPr>
          <p:cNvCxnSpPr>
            <a:cxnSpLocks/>
          </p:cNvCxnSpPr>
          <p:nvPr/>
        </p:nvCxnSpPr>
        <p:spPr>
          <a:xfrm rot="5400000" flipV="1">
            <a:off x="4834953" y="3136595"/>
            <a:ext cx="192000" cy="0"/>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96" name="Freeform 18">
            <a:extLst>
              <a:ext uri="{FF2B5EF4-FFF2-40B4-BE49-F238E27FC236}">
                <a16:creationId xmlns:a16="http://schemas.microsoft.com/office/drawing/2014/main" id="{5A53F80E-3FB8-5A13-8C1C-E3F9519F8757}"/>
              </a:ext>
            </a:extLst>
          </p:cNvPr>
          <p:cNvSpPr>
            <a:spLocks/>
          </p:cNvSpPr>
          <p:nvPr/>
        </p:nvSpPr>
        <p:spPr bwMode="auto">
          <a:xfrm>
            <a:off x="7226247" y="4927574"/>
            <a:ext cx="12244" cy="15303"/>
          </a:xfrm>
          <a:custGeom>
            <a:avLst/>
            <a:gdLst/>
            <a:ahLst/>
            <a:cxnLst>
              <a:cxn ang="0">
                <a:pos x="0" y="2"/>
              </a:cxn>
              <a:cxn ang="0">
                <a:pos x="0" y="5"/>
              </a:cxn>
              <a:cxn ang="0">
                <a:pos x="4" y="6"/>
              </a:cxn>
              <a:cxn ang="0">
                <a:pos x="5" y="5"/>
              </a:cxn>
              <a:cxn ang="0">
                <a:pos x="4" y="1"/>
              </a:cxn>
              <a:cxn ang="0">
                <a:pos x="4" y="0"/>
              </a:cxn>
              <a:cxn ang="0">
                <a:pos x="2" y="1"/>
              </a:cxn>
              <a:cxn ang="0">
                <a:pos x="0" y="2"/>
              </a:cxn>
              <a:cxn ang="0">
                <a:pos x="0" y="2"/>
              </a:cxn>
            </a:cxnLst>
            <a:rect l="0" t="0" r="r" b="b"/>
            <a:pathLst>
              <a:path w="5" h="6">
                <a:moveTo>
                  <a:pt x="0" y="2"/>
                </a:moveTo>
                <a:cubicBezTo>
                  <a:pt x="0" y="5"/>
                  <a:pt x="0" y="5"/>
                  <a:pt x="0" y="5"/>
                </a:cubicBezTo>
                <a:cubicBezTo>
                  <a:pt x="4" y="6"/>
                  <a:pt x="4" y="6"/>
                  <a:pt x="4" y="6"/>
                </a:cubicBezTo>
                <a:cubicBezTo>
                  <a:pt x="4" y="5"/>
                  <a:pt x="4" y="5"/>
                  <a:pt x="5" y="5"/>
                </a:cubicBezTo>
                <a:cubicBezTo>
                  <a:pt x="5" y="4"/>
                  <a:pt x="4" y="1"/>
                  <a:pt x="4" y="1"/>
                </a:cubicBezTo>
                <a:cubicBezTo>
                  <a:pt x="4" y="0"/>
                  <a:pt x="4" y="0"/>
                  <a:pt x="4" y="0"/>
                </a:cubicBezTo>
                <a:cubicBezTo>
                  <a:pt x="2" y="1"/>
                  <a:pt x="2" y="1"/>
                  <a:pt x="2" y="1"/>
                </a:cubicBezTo>
                <a:cubicBezTo>
                  <a:pt x="0" y="2"/>
                  <a:pt x="0" y="2"/>
                  <a:pt x="0" y="2"/>
                </a:cubicBezTo>
                <a:cubicBezTo>
                  <a:pt x="0" y="2"/>
                  <a:pt x="0" y="2"/>
                  <a:pt x="0" y="2"/>
                </a:cubicBezTo>
                <a:close/>
              </a:path>
            </a:pathLst>
          </a:custGeom>
          <a:solidFill>
            <a:srgbClr val="ABC125"/>
          </a:solid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1218900">
              <a:defRPr/>
            </a:pPr>
            <a:endParaRPr lang="ro-RO" sz="2133">
              <a:solidFill>
                <a:sysClr val="windowText" lastClr="000000"/>
              </a:solidFill>
              <a:latin typeface="Trebuchet MS"/>
              <a:cs typeface="Arial" panose="020B0604020202020204" pitchFamily="34" charset="0"/>
            </a:endParaRPr>
          </a:p>
        </p:txBody>
      </p:sp>
      <p:sp>
        <p:nvSpPr>
          <p:cNvPr id="104" name="Freeform 26">
            <a:extLst>
              <a:ext uri="{FF2B5EF4-FFF2-40B4-BE49-F238E27FC236}">
                <a16:creationId xmlns:a16="http://schemas.microsoft.com/office/drawing/2014/main" id="{34F9A626-867E-7E7E-8EDA-68A1D2F3CB91}"/>
              </a:ext>
            </a:extLst>
          </p:cNvPr>
          <p:cNvSpPr>
            <a:spLocks/>
          </p:cNvSpPr>
          <p:nvPr/>
        </p:nvSpPr>
        <p:spPr bwMode="auto">
          <a:xfrm>
            <a:off x="7561913" y="4412574"/>
            <a:ext cx="17347" cy="15303"/>
          </a:xfrm>
          <a:custGeom>
            <a:avLst/>
            <a:gdLst/>
            <a:ahLst/>
            <a:cxnLst>
              <a:cxn ang="0">
                <a:pos x="7" y="6"/>
              </a:cxn>
              <a:cxn ang="0">
                <a:pos x="7" y="3"/>
              </a:cxn>
              <a:cxn ang="0">
                <a:pos x="5" y="0"/>
              </a:cxn>
              <a:cxn ang="0">
                <a:pos x="0" y="5"/>
              </a:cxn>
              <a:cxn ang="0">
                <a:pos x="7" y="6"/>
              </a:cxn>
              <a:cxn ang="0">
                <a:pos x="7" y="6"/>
              </a:cxn>
            </a:cxnLst>
            <a:rect l="0" t="0" r="r" b="b"/>
            <a:pathLst>
              <a:path w="7" h="6">
                <a:moveTo>
                  <a:pt x="7" y="6"/>
                </a:moveTo>
                <a:cubicBezTo>
                  <a:pt x="7" y="5"/>
                  <a:pt x="7" y="4"/>
                  <a:pt x="7" y="3"/>
                </a:cubicBezTo>
                <a:cubicBezTo>
                  <a:pt x="6" y="1"/>
                  <a:pt x="6" y="1"/>
                  <a:pt x="5" y="0"/>
                </a:cubicBezTo>
                <a:cubicBezTo>
                  <a:pt x="0" y="5"/>
                  <a:pt x="0" y="5"/>
                  <a:pt x="0" y="5"/>
                </a:cubicBezTo>
                <a:cubicBezTo>
                  <a:pt x="7" y="6"/>
                  <a:pt x="7" y="6"/>
                  <a:pt x="7" y="6"/>
                </a:cubicBezTo>
                <a:cubicBezTo>
                  <a:pt x="7" y="6"/>
                  <a:pt x="7" y="6"/>
                  <a:pt x="7" y="6"/>
                </a:cubicBezTo>
                <a:close/>
              </a:path>
            </a:pathLst>
          </a:custGeom>
          <a:solidFill>
            <a:srgbClr val="ABC125"/>
          </a:solid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1218900">
              <a:defRPr/>
            </a:pPr>
            <a:endParaRPr lang="ro-RO" sz="2133">
              <a:solidFill>
                <a:sysClr val="windowText" lastClr="000000"/>
              </a:solidFill>
              <a:latin typeface="Trebuchet MS"/>
              <a:cs typeface="Arial" panose="020B0604020202020204" pitchFamily="34" charset="0"/>
            </a:endParaRPr>
          </a:p>
        </p:txBody>
      </p:sp>
      <p:sp>
        <p:nvSpPr>
          <p:cNvPr id="120" name="Freeform 77">
            <a:extLst>
              <a:ext uri="{FF2B5EF4-FFF2-40B4-BE49-F238E27FC236}">
                <a16:creationId xmlns:a16="http://schemas.microsoft.com/office/drawing/2014/main" id="{8FABD552-1451-B5A7-7330-C6CE12E97437}"/>
              </a:ext>
            </a:extLst>
          </p:cNvPr>
          <p:cNvSpPr/>
          <p:nvPr/>
        </p:nvSpPr>
        <p:spPr>
          <a:xfrm rot="16878557">
            <a:off x="6580311" y="3509768"/>
            <a:ext cx="1120844" cy="622285"/>
          </a:xfrm>
          <a:custGeom>
            <a:avLst/>
            <a:gdLst>
              <a:gd name="connsiteX0" fmla="*/ 204230 w 537605"/>
              <a:gd name="connsiteY0" fmla="*/ 0 h 895350"/>
              <a:gd name="connsiteX1" fmla="*/ 13730 w 537605"/>
              <a:gd name="connsiteY1" fmla="*/ 400050 h 895350"/>
              <a:gd name="connsiteX2" fmla="*/ 537605 w 537605"/>
              <a:gd name="connsiteY2" fmla="*/ 895350 h 895350"/>
              <a:gd name="connsiteX3" fmla="*/ 537605 w 537605"/>
              <a:gd name="connsiteY3" fmla="*/ 895350 h 895350"/>
              <a:gd name="connsiteX0" fmla="*/ 153265 w 486640"/>
              <a:gd name="connsiteY0" fmla="*/ 0 h 895350"/>
              <a:gd name="connsiteX1" fmla="*/ 19915 w 486640"/>
              <a:gd name="connsiteY1" fmla="*/ 571500 h 895350"/>
              <a:gd name="connsiteX2" fmla="*/ 486640 w 486640"/>
              <a:gd name="connsiteY2" fmla="*/ 895350 h 895350"/>
              <a:gd name="connsiteX3" fmla="*/ 486640 w 486640"/>
              <a:gd name="connsiteY3" fmla="*/ 895350 h 895350"/>
              <a:gd name="connsiteX0" fmla="*/ 153265 w 743815"/>
              <a:gd name="connsiteY0" fmla="*/ 0 h 1514475"/>
              <a:gd name="connsiteX1" fmla="*/ 19915 w 743815"/>
              <a:gd name="connsiteY1" fmla="*/ 571500 h 1514475"/>
              <a:gd name="connsiteX2" fmla="*/ 486640 w 743815"/>
              <a:gd name="connsiteY2" fmla="*/ 895350 h 1514475"/>
              <a:gd name="connsiteX3" fmla="*/ 743815 w 743815"/>
              <a:gd name="connsiteY3" fmla="*/ 1514475 h 1514475"/>
              <a:gd name="connsiteX0" fmla="*/ 138093 w 728643"/>
              <a:gd name="connsiteY0" fmla="*/ 0 h 1514475"/>
              <a:gd name="connsiteX1" fmla="*/ 4743 w 728643"/>
              <a:gd name="connsiteY1" fmla="*/ 571500 h 1514475"/>
              <a:gd name="connsiteX2" fmla="*/ 242868 w 728643"/>
              <a:gd name="connsiteY2" fmla="*/ 1181100 h 1514475"/>
              <a:gd name="connsiteX3" fmla="*/ 728643 w 728643"/>
              <a:gd name="connsiteY3" fmla="*/ 1514475 h 1514475"/>
              <a:gd name="connsiteX0" fmla="*/ 138093 w 823893"/>
              <a:gd name="connsiteY0" fmla="*/ 0 h 1714500"/>
              <a:gd name="connsiteX1" fmla="*/ 4743 w 823893"/>
              <a:gd name="connsiteY1" fmla="*/ 571500 h 1714500"/>
              <a:gd name="connsiteX2" fmla="*/ 242868 w 823893"/>
              <a:gd name="connsiteY2" fmla="*/ 1181100 h 1714500"/>
              <a:gd name="connsiteX3" fmla="*/ 823893 w 823893"/>
              <a:gd name="connsiteY3" fmla="*/ 1714500 h 1714500"/>
              <a:gd name="connsiteX0" fmla="*/ 138093 w 798493"/>
              <a:gd name="connsiteY0" fmla="*/ 0 h 1651000"/>
              <a:gd name="connsiteX1" fmla="*/ 4743 w 798493"/>
              <a:gd name="connsiteY1" fmla="*/ 571500 h 1651000"/>
              <a:gd name="connsiteX2" fmla="*/ 242868 w 798493"/>
              <a:gd name="connsiteY2" fmla="*/ 1181100 h 1651000"/>
              <a:gd name="connsiteX3" fmla="*/ 798493 w 798493"/>
              <a:gd name="connsiteY3" fmla="*/ 1651000 h 1651000"/>
              <a:gd name="connsiteX0" fmla="*/ 138093 w 538849"/>
              <a:gd name="connsiteY0" fmla="*/ 0 h 2170289"/>
              <a:gd name="connsiteX1" fmla="*/ 4743 w 538849"/>
              <a:gd name="connsiteY1" fmla="*/ 571500 h 2170289"/>
              <a:gd name="connsiteX2" fmla="*/ 242868 w 538849"/>
              <a:gd name="connsiteY2" fmla="*/ 1181100 h 2170289"/>
              <a:gd name="connsiteX3" fmla="*/ 538849 w 538849"/>
              <a:gd name="connsiteY3" fmla="*/ 2170289 h 2170289"/>
              <a:gd name="connsiteX0" fmla="*/ 157999 w 558755"/>
              <a:gd name="connsiteY0" fmla="*/ 0 h 2170289"/>
              <a:gd name="connsiteX1" fmla="*/ 24649 w 558755"/>
              <a:gd name="connsiteY1" fmla="*/ 571500 h 2170289"/>
              <a:gd name="connsiteX2" fmla="*/ 558755 w 558755"/>
              <a:gd name="connsiteY2" fmla="*/ 2170289 h 2170289"/>
              <a:gd name="connsiteX0" fmla="*/ 238880 w 639636"/>
              <a:gd name="connsiteY0" fmla="*/ 0 h 2170289"/>
              <a:gd name="connsiteX1" fmla="*/ 15218 w 639636"/>
              <a:gd name="connsiteY1" fmla="*/ 560211 h 2170289"/>
              <a:gd name="connsiteX2" fmla="*/ 639636 w 639636"/>
              <a:gd name="connsiteY2" fmla="*/ 2170289 h 2170289"/>
              <a:gd name="connsiteX0" fmla="*/ 368631 w 769387"/>
              <a:gd name="connsiteY0" fmla="*/ 0 h 2170289"/>
              <a:gd name="connsiteX1" fmla="*/ 9503 w 769387"/>
              <a:gd name="connsiteY1" fmla="*/ 808566 h 2170289"/>
              <a:gd name="connsiteX2" fmla="*/ 769387 w 769387"/>
              <a:gd name="connsiteY2" fmla="*/ 2170289 h 2170289"/>
              <a:gd name="connsiteX0" fmla="*/ -1 w 400755"/>
              <a:gd name="connsiteY0" fmla="*/ 0 h 2170289"/>
              <a:gd name="connsiteX1" fmla="*/ 400755 w 400755"/>
              <a:gd name="connsiteY1" fmla="*/ 2170289 h 2170289"/>
              <a:gd name="connsiteX0" fmla="*/ 247996 w 648752"/>
              <a:gd name="connsiteY0" fmla="*/ 0 h 2170289"/>
              <a:gd name="connsiteX1" fmla="*/ 648752 w 648752"/>
              <a:gd name="connsiteY1" fmla="*/ 2170289 h 2170289"/>
              <a:gd name="connsiteX0" fmla="*/ 318029 w 718785"/>
              <a:gd name="connsiteY0" fmla="*/ 0 h 2170289"/>
              <a:gd name="connsiteX1" fmla="*/ 718785 w 718785"/>
              <a:gd name="connsiteY1" fmla="*/ 2170289 h 2170289"/>
              <a:gd name="connsiteX0" fmla="*/ 291070 w 806304"/>
              <a:gd name="connsiteY0" fmla="*/ 0 h 2443706"/>
              <a:gd name="connsiteX1" fmla="*/ 806303 w 806304"/>
              <a:gd name="connsiteY1" fmla="*/ 2443706 h 2443706"/>
              <a:gd name="connsiteX0" fmla="*/ 519206 w 1034438"/>
              <a:gd name="connsiteY0" fmla="*/ 0 h 2443706"/>
              <a:gd name="connsiteX1" fmla="*/ 1034439 w 1034438"/>
              <a:gd name="connsiteY1" fmla="*/ 2443706 h 2443706"/>
              <a:gd name="connsiteX0" fmla="*/ 590268 w 1105502"/>
              <a:gd name="connsiteY0" fmla="*/ 0 h 2443706"/>
              <a:gd name="connsiteX1" fmla="*/ 1105501 w 1105502"/>
              <a:gd name="connsiteY1" fmla="*/ 2443706 h 2443706"/>
              <a:gd name="connsiteX0" fmla="*/ 570229 w 1135334"/>
              <a:gd name="connsiteY0" fmla="*/ 0 h 2530292"/>
              <a:gd name="connsiteX1" fmla="*/ 1135334 w 1135334"/>
              <a:gd name="connsiteY1" fmla="*/ 2530292 h 2530292"/>
              <a:gd name="connsiteX0" fmla="*/ 489914 w 1055019"/>
              <a:gd name="connsiteY0" fmla="*/ 0 h 2530292"/>
              <a:gd name="connsiteX1" fmla="*/ 1055019 w 1055019"/>
              <a:gd name="connsiteY1" fmla="*/ 2530292 h 2530292"/>
              <a:gd name="connsiteX0" fmla="*/ 235533 w 800638"/>
              <a:gd name="connsiteY0" fmla="*/ 0 h 2530292"/>
              <a:gd name="connsiteX1" fmla="*/ 800638 w 800638"/>
              <a:gd name="connsiteY1" fmla="*/ 2530292 h 2530292"/>
              <a:gd name="connsiteX0" fmla="*/ 1198 w 566303"/>
              <a:gd name="connsiteY0" fmla="*/ 0 h 2530292"/>
              <a:gd name="connsiteX1" fmla="*/ 566303 w 566303"/>
              <a:gd name="connsiteY1" fmla="*/ 2530292 h 2530292"/>
              <a:gd name="connsiteX0" fmla="*/ 232 w 739067"/>
              <a:gd name="connsiteY0" fmla="*/ 1 h 2607778"/>
              <a:gd name="connsiteX1" fmla="*/ 739067 w 739067"/>
              <a:gd name="connsiteY1" fmla="*/ 2607778 h 2607778"/>
              <a:gd name="connsiteX0" fmla="*/ 170 w 811748"/>
              <a:gd name="connsiteY0" fmla="*/ -2 h 1433476"/>
              <a:gd name="connsiteX1" fmla="*/ 811748 w 811748"/>
              <a:gd name="connsiteY1" fmla="*/ 1433476 h 1433476"/>
              <a:gd name="connsiteX0" fmla="*/ 0 w 811578"/>
              <a:gd name="connsiteY0" fmla="*/ 95352 h 1528830"/>
              <a:gd name="connsiteX1" fmla="*/ 811578 w 811578"/>
              <a:gd name="connsiteY1" fmla="*/ 1528830 h 1528830"/>
              <a:gd name="connsiteX0" fmla="*/ 0 w 811578"/>
              <a:gd name="connsiteY0" fmla="*/ 79861 h 1513339"/>
              <a:gd name="connsiteX1" fmla="*/ 811578 w 811578"/>
              <a:gd name="connsiteY1" fmla="*/ 1513339 h 1513339"/>
              <a:gd name="connsiteX0" fmla="*/ 0 w 811578"/>
              <a:gd name="connsiteY0" fmla="*/ 42845 h 1476323"/>
              <a:gd name="connsiteX1" fmla="*/ 811578 w 811578"/>
              <a:gd name="connsiteY1" fmla="*/ 1476323 h 1476323"/>
            </a:gdLst>
            <a:ahLst/>
            <a:cxnLst>
              <a:cxn ang="0">
                <a:pos x="connsiteX0" y="connsiteY0"/>
              </a:cxn>
              <a:cxn ang="0">
                <a:pos x="connsiteX1" y="connsiteY1"/>
              </a:cxn>
            </a:cxnLst>
            <a:rect l="l" t="t" r="r" b="b"/>
            <a:pathLst>
              <a:path w="811578" h="1476323">
                <a:moveTo>
                  <a:pt x="0" y="42845"/>
                </a:moveTo>
                <a:cubicBezTo>
                  <a:pt x="599229" y="-281205"/>
                  <a:pt x="701109" y="1334678"/>
                  <a:pt x="811578" y="1476323"/>
                </a:cubicBezTo>
              </a:path>
            </a:pathLst>
          </a:custGeom>
          <a:noFill/>
          <a:ln w="19050"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a:defRPr/>
            </a:pPr>
            <a:endParaRPr lang="en-IN" sz="2133">
              <a:solidFill>
                <a:sysClr val="windowText" lastClr="000000"/>
              </a:solidFill>
              <a:latin typeface="Trebuchet MS"/>
              <a:cs typeface="Arial" panose="020B0604020202020204" pitchFamily="34" charset="0"/>
            </a:endParaRPr>
          </a:p>
        </p:txBody>
      </p:sp>
      <p:sp>
        <p:nvSpPr>
          <p:cNvPr id="136" name="TextBox 135">
            <a:extLst>
              <a:ext uri="{FF2B5EF4-FFF2-40B4-BE49-F238E27FC236}">
                <a16:creationId xmlns:a16="http://schemas.microsoft.com/office/drawing/2014/main" id="{57F4C887-0A99-BAB0-85D9-A731745DBC06}"/>
              </a:ext>
            </a:extLst>
          </p:cNvPr>
          <p:cNvSpPr txBox="1"/>
          <p:nvPr/>
        </p:nvSpPr>
        <p:spPr>
          <a:xfrm>
            <a:off x="9105064" y="1517360"/>
            <a:ext cx="1200000" cy="419057"/>
          </a:xfrm>
          <a:prstGeom prst="roundRect">
            <a:avLst>
              <a:gd name="adj" fmla="val 9442"/>
            </a:avLst>
          </a:prstGeom>
          <a:solidFill>
            <a:schemeClr val="accent2">
              <a:lumMod val="40000"/>
              <a:lumOff val="60000"/>
            </a:schemeClr>
          </a:solidFill>
          <a:ln w="6350">
            <a:solidFill>
              <a:schemeClr val="accent2">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1218868">
              <a:defRPr/>
            </a:pPr>
            <a:r>
              <a:rPr lang="en-US" sz="933">
                <a:latin typeface="Trebuchet MS"/>
              </a:rPr>
              <a:t>Tower A</a:t>
            </a:r>
          </a:p>
          <a:p>
            <a:pPr defTabSz="1218868">
              <a:defRPr/>
            </a:pPr>
            <a:r>
              <a:rPr lang="en-US" sz="933">
                <a:latin typeface="Trebuchet MS"/>
              </a:rPr>
              <a:t> 43+ MW</a:t>
            </a:r>
          </a:p>
        </p:txBody>
      </p:sp>
      <p:sp>
        <p:nvSpPr>
          <p:cNvPr id="137" name="TextBox 136">
            <a:extLst>
              <a:ext uri="{FF2B5EF4-FFF2-40B4-BE49-F238E27FC236}">
                <a16:creationId xmlns:a16="http://schemas.microsoft.com/office/drawing/2014/main" id="{CD1DCD66-FB92-0316-887D-56533CBA5EBD}"/>
              </a:ext>
            </a:extLst>
          </p:cNvPr>
          <p:cNvSpPr txBox="1"/>
          <p:nvPr/>
        </p:nvSpPr>
        <p:spPr>
          <a:xfrm>
            <a:off x="10396103" y="1500765"/>
            <a:ext cx="1200000" cy="419057"/>
          </a:xfrm>
          <a:prstGeom prst="roundRect">
            <a:avLst>
              <a:gd name="adj" fmla="val 9442"/>
            </a:avLst>
          </a:prstGeom>
          <a:solidFill>
            <a:schemeClr val="accent2">
              <a:lumMod val="40000"/>
              <a:lumOff val="60000"/>
            </a:schemeClr>
          </a:solidFill>
          <a:ln w="6350">
            <a:solidFill>
              <a:schemeClr val="accent2">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stStyle>
          <a:p>
            <a:pPr defTabSz="1218868">
              <a:defRPr/>
            </a:pPr>
            <a:r>
              <a:rPr lang="en-US" sz="933">
                <a:latin typeface="Trebuchet MS"/>
              </a:rPr>
              <a:t>Tower C</a:t>
            </a:r>
          </a:p>
          <a:p>
            <a:pPr defTabSz="1218868">
              <a:defRPr/>
            </a:pPr>
            <a:r>
              <a:rPr lang="en-US" sz="933">
                <a:latin typeface="Trebuchet MS"/>
              </a:rPr>
              <a:t>43+ MW</a:t>
            </a:r>
          </a:p>
        </p:txBody>
      </p:sp>
      <p:cxnSp>
        <p:nvCxnSpPr>
          <p:cNvPr id="139" name="Straight Connector 138">
            <a:extLst>
              <a:ext uri="{FF2B5EF4-FFF2-40B4-BE49-F238E27FC236}">
                <a16:creationId xmlns:a16="http://schemas.microsoft.com/office/drawing/2014/main" id="{371CB141-C470-C08F-5820-09E98FDF889C}"/>
              </a:ext>
            </a:extLst>
          </p:cNvPr>
          <p:cNvCxnSpPr>
            <a:cxnSpLocks/>
          </p:cNvCxnSpPr>
          <p:nvPr/>
        </p:nvCxnSpPr>
        <p:spPr>
          <a:xfrm>
            <a:off x="11003675" y="2005945"/>
            <a:ext cx="0" cy="144000"/>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Rounded Rectangle 1">
            <a:extLst>
              <a:ext uri="{FF2B5EF4-FFF2-40B4-BE49-F238E27FC236}">
                <a16:creationId xmlns:a16="http://schemas.microsoft.com/office/drawing/2014/main" id="{496616B6-A5D3-633C-50C3-914644BCCFAD}"/>
              </a:ext>
            </a:extLst>
          </p:cNvPr>
          <p:cNvSpPr/>
          <p:nvPr/>
        </p:nvSpPr>
        <p:spPr>
          <a:xfrm>
            <a:off x="4450953" y="2346577"/>
            <a:ext cx="960000" cy="576000"/>
          </a:xfrm>
          <a:prstGeom prst="roundRect">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p>
            <a:pPr algn="ctr" defTabSz="1218868"/>
            <a:r>
              <a:rPr lang="en-US" sz="933" b="1">
                <a:solidFill>
                  <a:prstClr val="black"/>
                </a:solidFill>
                <a:latin typeface="Trebuchet MS"/>
              </a:rPr>
              <a:t>MUMBAI 01</a:t>
            </a:r>
          </a:p>
          <a:p>
            <a:pPr algn="ctr" defTabSz="1218868"/>
            <a:r>
              <a:rPr lang="en-US" sz="933" b="1">
                <a:solidFill>
                  <a:prstClr val="black"/>
                </a:solidFill>
                <a:latin typeface="Trebuchet MS"/>
              </a:rPr>
              <a:t>Vashi</a:t>
            </a:r>
          </a:p>
          <a:p>
            <a:pPr algn="ctr" defTabSz="1218868"/>
            <a:r>
              <a:rPr lang="en-US" sz="933" b="1">
                <a:solidFill>
                  <a:prstClr val="black"/>
                </a:solidFill>
                <a:latin typeface="Trebuchet MS"/>
              </a:rPr>
              <a:t>0.9 MW</a:t>
            </a:r>
          </a:p>
        </p:txBody>
      </p:sp>
      <p:sp>
        <p:nvSpPr>
          <p:cNvPr id="140" name="Rounded Rectangle 139">
            <a:extLst>
              <a:ext uri="{FF2B5EF4-FFF2-40B4-BE49-F238E27FC236}">
                <a16:creationId xmlns:a16="http://schemas.microsoft.com/office/drawing/2014/main" id="{F2A4BA95-C655-2EFE-6EA6-70AE4EB15934}"/>
              </a:ext>
            </a:extLst>
          </p:cNvPr>
          <p:cNvSpPr/>
          <p:nvPr/>
        </p:nvSpPr>
        <p:spPr>
          <a:xfrm>
            <a:off x="4450953" y="3590691"/>
            <a:ext cx="960000" cy="576000"/>
          </a:xfrm>
          <a:prstGeom prst="roundRect">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p>
            <a:pPr algn="ctr" defTabSz="1218868">
              <a:defRPr/>
            </a:pPr>
            <a:r>
              <a:rPr lang="en-US" sz="933" b="1">
                <a:solidFill>
                  <a:prstClr val="black"/>
                </a:solidFill>
                <a:latin typeface="Trebuchet MS"/>
              </a:rPr>
              <a:t>MUMBAI 02</a:t>
            </a:r>
          </a:p>
          <a:p>
            <a:pPr algn="ctr" defTabSz="1218868">
              <a:defRPr/>
            </a:pPr>
            <a:r>
              <a:rPr lang="en-US" sz="933" b="1">
                <a:solidFill>
                  <a:prstClr val="black"/>
                </a:solidFill>
                <a:latin typeface="Trebuchet MS"/>
              </a:rPr>
              <a:t>Airoli</a:t>
            </a:r>
          </a:p>
          <a:p>
            <a:pPr algn="ctr" defTabSz="1218868">
              <a:defRPr/>
            </a:pPr>
            <a:r>
              <a:rPr lang="en-US" sz="933" b="1">
                <a:solidFill>
                  <a:prstClr val="black"/>
                </a:solidFill>
                <a:latin typeface="Trebuchet MS"/>
              </a:rPr>
              <a:t>5.4 MW</a:t>
            </a:r>
          </a:p>
        </p:txBody>
      </p:sp>
      <p:cxnSp>
        <p:nvCxnSpPr>
          <p:cNvPr id="144" name="Straight Connector 143">
            <a:extLst>
              <a:ext uri="{FF2B5EF4-FFF2-40B4-BE49-F238E27FC236}">
                <a16:creationId xmlns:a16="http://schemas.microsoft.com/office/drawing/2014/main" id="{77DF5A89-BE70-0B94-4E7D-9EB00A4BFC63}"/>
              </a:ext>
            </a:extLst>
          </p:cNvPr>
          <p:cNvCxnSpPr>
            <a:cxnSpLocks/>
          </p:cNvCxnSpPr>
          <p:nvPr/>
        </p:nvCxnSpPr>
        <p:spPr>
          <a:xfrm rot="16200000">
            <a:off x="9289023" y="5465600"/>
            <a:ext cx="192000" cy="0"/>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2DD5C958-B24C-A902-ED65-918136CE0A1D}"/>
              </a:ext>
            </a:extLst>
          </p:cNvPr>
          <p:cNvCxnSpPr>
            <a:cxnSpLocks/>
          </p:cNvCxnSpPr>
          <p:nvPr/>
        </p:nvCxnSpPr>
        <p:spPr>
          <a:xfrm rot="16200000">
            <a:off x="10701328" y="5465600"/>
            <a:ext cx="192000" cy="0"/>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E084147F-A252-4785-BFCA-2AF1E6731E4B}"/>
              </a:ext>
            </a:extLst>
          </p:cNvPr>
          <p:cNvCxnSpPr>
            <a:cxnSpLocks/>
          </p:cNvCxnSpPr>
          <p:nvPr/>
        </p:nvCxnSpPr>
        <p:spPr>
          <a:xfrm rot="16200000">
            <a:off x="6551316" y="5465600"/>
            <a:ext cx="192000" cy="0"/>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48" name="TextBox 147">
            <a:extLst>
              <a:ext uri="{FF2B5EF4-FFF2-40B4-BE49-F238E27FC236}">
                <a16:creationId xmlns:a16="http://schemas.microsoft.com/office/drawing/2014/main" id="{93BFEF32-78BF-AB68-4F04-0FD61ABF0768}"/>
              </a:ext>
            </a:extLst>
          </p:cNvPr>
          <p:cNvSpPr txBox="1"/>
          <p:nvPr/>
        </p:nvSpPr>
        <p:spPr>
          <a:xfrm>
            <a:off x="7452105" y="914965"/>
            <a:ext cx="1200000" cy="480000"/>
          </a:xfrm>
          <a:prstGeom prst="roundRect">
            <a:avLst>
              <a:gd name="adj" fmla="val 9442"/>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marR="0" lvl="0" indent="0" algn="ctr" defTabSz="914264" fontAlgn="auto">
              <a:lnSpc>
                <a:spcPct val="100000"/>
              </a:lnSpc>
              <a:spcBef>
                <a:spcPts val="0"/>
              </a:spcBef>
              <a:spcAft>
                <a:spcPts val="0"/>
              </a:spcAft>
              <a:buClrTx/>
              <a:buSzTx/>
              <a:buFontTx/>
              <a:buNone/>
              <a:tabLst/>
              <a:defRPr kumimoji="0" sz="700" b="1" i="0" u="none" strike="noStrike" cap="none" spc="0" normalizeH="0" baseline="0">
                <a:ln>
                  <a:noFill/>
                </a:ln>
                <a:solidFill>
                  <a:prstClr val="black"/>
                </a:solidFill>
                <a:effectLst/>
                <a:uLnTx/>
                <a:uFillTx/>
                <a:latin typeface="Trebuchet MS"/>
              </a:defRPr>
            </a:lvl1pPr>
          </a:lstStyle>
          <a:p>
            <a:pPr defTabSz="1218898">
              <a:defRPr/>
            </a:pPr>
            <a:r>
              <a:rPr lang="en-US" sz="933"/>
              <a:t>NOIDA 01</a:t>
            </a:r>
          </a:p>
          <a:p>
            <a:pPr defTabSz="1218898">
              <a:defRPr/>
            </a:pPr>
            <a:r>
              <a:rPr lang="en-US" sz="933"/>
              <a:t>Noida</a:t>
            </a:r>
          </a:p>
          <a:p>
            <a:pPr defTabSz="1218898">
              <a:defRPr/>
            </a:pPr>
            <a:r>
              <a:rPr lang="en-US" sz="933"/>
              <a:t> 10.8MW</a:t>
            </a:r>
          </a:p>
        </p:txBody>
      </p:sp>
      <p:sp>
        <p:nvSpPr>
          <p:cNvPr id="6" name="Rectangle 5">
            <a:extLst>
              <a:ext uri="{FF2B5EF4-FFF2-40B4-BE49-F238E27FC236}">
                <a16:creationId xmlns:a16="http://schemas.microsoft.com/office/drawing/2014/main" id="{205FCA90-ECD2-9BBF-BB36-864ABE8A1483}"/>
              </a:ext>
            </a:extLst>
          </p:cNvPr>
          <p:cNvSpPr/>
          <p:nvPr/>
        </p:nvSpPr>
        <p:spPr>
          <a:xfrm>
            <a:off x="143435" y="1133792"/>
            <a:ext cx="4183895" cy="3209589"/>
          </a:xfrm>
          <a:prstGeom prst="rect">
            <a:avLst/>
          </a:prstGeom>
          <a:noFill/>
          <a:ln w="12700">
            <a:solidFill>
              <a:schemeClr val="accent3">
                <a:lumMod val="75000"/>
              </a:schemeClr>
            </a:solidFill>
            <a:prstDash val="sysDot"/>
            <a:extLst>
              <a:ext uri="{C807C97D-BFC1-408E-A445-0C87EB9F89A2}">
                <ask:lineSketchStyleProps xmlns:ask="http://schemas.microsoft.com/office/drawing/2018/sketchyshapes" sd="1219033472">
                  <a:custGeom>
                    <a:avLst/>
                    <a:gdLst>
                      <a:gd name="connsiteX0" fmla="*/ 0 w 3114248"/>
                      <a:gd name="connsiteY0" fmla="*/ 383776 h 2302609"/>
                      <a:gd name="connsiteX1" fmla="*/ 383776 w 3114248"/>
                      <a:gd name="connsiteY1" fmla="*/ 0 h 2302609"/>
                      <a:gd name="connsiteX2" fmla="*/ 1017384 w 3114248"/>
                      <a:gd name="connsiteY2" fmla="*/ 0 h 2302609"/>
                      <a:gd name="connsiteX3" fmla="*/ 1580591 w 3114248"/>
                      <a:gd name="connsiteY3" fmla="*/ 0 h 2302609"/>
                      <a:gd name="connsiteX4" fmla="*/ 2120331 w 3114248"/>
                      <a:gd name="connsiteY4" fmla="*/ 0 h 2302609"/>
                      <a:gd name="connsiteX5" fmla="*/ 2730472 w 3114248"/>
                      <a:gd name="connsiteY5" fmla="*/ 0 h 2302609"/>
                      <a:gd name="connsiteX6" fmla="*/ 3114248 w 3114248"/>
                      <a:gd name="connsiteY6" fmla="*/ 383776 h 2302609"/>
                      <a:gd name="connsiteX7" fmla="*/ 3114248 w 3114248"/>
                      <a:gd name="connsiteY7" fmla="*/ 895462 h 2302609"/>
                      <a:gd name="connsiteX8" fmla="*/ 3114248 w 3114248"/>
                      <a:gd name="connsiteY8" fmla="*/ 1437848 h 2302609"/>
                      <a:gd name="connsiteX9" fmla="*/ 3114248 w 3114248"/>
                      <a:gd name="connsiteY9" fmla="*/ 1918833 h 2302609"/>
                      <a:gd name="connsiteX10" fmla="*/ 2730472 w 3114248"/>
                      <a:gd name="connsiteY10" fmla="*/ 2302609 h 2302609"/>
                      <a:gd name="connsiteX11" fmla="*/ 2120331 w 3114248"/>
                      <a:gd name="connsiteY11" fmla="*/ 2302609 h 2302609"/>
                      <a:gd name="connsiteX12" fmla="*/ 1486723 w 3114248"/>
                      <a:gd name="connsiteY12" fmla="*/ 2302609 h 2302609"/>
                      <a:gd name="connsiteX13" fmla="*/ 383776 w 3114248"/>
                      <a:gd name="connsiteY13" fmla="*/ 2302609 h 2302609"/>
                      <a:gd name="connsiteX14" fmla="*/ 0 w 3114248"/>
                      <a:gd name="connsiteY14" fmla="*/ 1918833 h 2302609"/>
                      <a:gd name="connsiteX15" fmla="*/ 0 w 3114248"/>
                      <a:gd name="connsiteY15" fmla="*/ 1391797 h 2302609"/>
                      <a:gd name="connsiteX16" fmla="*/ 0 w 3114248"/>
                      <a:gd name="connsiteY16" fmla="*/ 880111 h 2302609"/>
                      <a:gd name="connsiteX17" fmla="*/ 0 w 3114248"/>
                      <a:gd name="connsiteY17" fmla="*/ 383776 h 2302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14248" h="2302609" extrusionOk="0">
                        <a:moveTo>
                          <a:pt x="0" y="383776"/>
                        </a:moveTo>
                        <a:cubicBezTo>
                          <a:pt x="-11782" y="164555"/>
                          <a:pt x="118190" y="20129"/>
                          <a:pt x="383776" y="0"/>
                        </a:cubicBezTo>
                        <a:cubicBezTo>
                          <a:pt x="680474" y="-48040"/>
                          <a:pt x="770610" y="27209"/>
                          <a:pt x="1017384" y="0"/>
                        </a:cubicBezTo>
                        <a:cubicBezTo>
                          <a:pt x="1264158" y="-27209"/>
                          <a:pt x="1452803" y="23102"/>
                          <a:pt x="1580591" y="0"/>
                        </a:cubicBezTo>
                        <a:cubicBezTo>
                          <a:pt x="1708379" y="-23102"/>
                          <a:pt x="1853356" y="47641"/>
                          <a:pt x="2120331" y="0"/>
                        </a:cubicBezTo>
                        <a:cubicBezTo>
                          <a:pt x="2387306" y="-47641"/>
                          <a:pt x="2541497" y="50656"/>
                          <a:pt x="2730472" y="0"/>
                        </a:cubicBezTo>
                        <a:cubicBezTo>
                          <a:pt x="2964745" y="-45933"/>
                          <a:pt x="3075667" y="165914"/>
                          <a:pt x="3114248" y="383776"/>
                        </a:cubicBezTo>
                        <a:cubicBezTo>
                          <a:pt x="3131173" y="530947"/>
                          <a:pt x="3101768" y="769204"/>
                          <a:pt x="3114248" y="895462"/>
                        </a:cubicBezTo>
                        <a:cubicBezTo>
                          <a:pt x="3126728" y="1021720"/>
                          <a:pt x="3080839" y="1300577"/>
                          <a:pt x="3114248" y="1437848"/>
                        </a:cubicBezTo>
                        <a:cubicBezTo>
                          <a:pt x="3147657" y="1575119"/>
                          <a:pt x="3077405" y="1762147"/>
                          <a:pt x="3114248" y="1918833"/>
                        </a:cubicBezTo>
                        <a:cubicBezTo>
                          <a:pt x="3081832" y="2128933"/>
                          <a:pt x="2946257" y="2292104"/>
                          <a:pt x="2730472" y="2302609"/>
                        </a:cubicBezTo>
                        <a:cubicBezTo>
                          <a:pt x="2479409" y="2317908"/>
                          <a:pt x="2292976" y="2257427"/>
                          <a:pt x="2120331" y="2302609"/>
                        </a:cubicBezTo>
                        <a:cubicBezTo>
                          <a:pt x="1947686" y="2347791"/>
                          <a:pt x="1757835" y="2283029"/>
                          <a:pt x="1486723" y="2302609"/>
                        </a:cubicBezTo>
                        <a:cubicBezTo>
                          <a:pt x="1215611" y="2322189"/>
                          <a:pt x="628957" y="2227431"/>
                          <a:pt x="383776" y="2302609"/>
                        </a:cubicBezTo>
                        <a:cubicBezTo>
                          <a:pt x="152746" y="2305742"/>
                          <a:pt x="-7307" y="2125746"/>
                          <a:pt x="0" y="1918833"/>
                        </a:cubicBezTo>
                        <a:cubicBezTo>
                          <a:pt x="-40056" y="1684704"/>
                          <a:pt x="24159" y="1505021"/>
                          <a:pt x="0" y="1391797"/>
                        </a:cubicBezTo>
                        <a:cubicBezTo>
                          <a:pt x="-24159" y="1278573"/>
                          <a:pt x="43723" y="1045835"/>
                          <a:pt x="0" y="880111"/>
                        </a:cubicBezTo>
                        <a:cubicBezTo>
                          <a:pt x="-43723" y="714387"/>
                          <a:pt x="17243" y="625202"/>
                          <a:pt x="0" y="38377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68">
              <a:defRPr/>
            </a:pPr>
            <a:endParaRPr lang="en-US" sz="2400">
              <a:solidFill>
                <a:prstClr val="white"/>
              </a:solidFill>
              <a:latin typeface="Trebuchet MS"/>
            </a:endParaRPr>
          </a:p>
        </p:txBody>
      </p:sp>
      <p:sp>
        <p:nvSpPr>
          <p:cNvPr id="7" name="TextBox 6">
            <a:extLst>
              <a:ext uri="{FF2B5EF4-FFF2-40B4-BE49-F238E27FC236}">
                <a16:creationId xmlns:a16="http://schemas.microsoft.com/office/drawing/2014/main" id="{CE22B8A6-3AB2-00CC-626D-57074503DCBB}"/>
              </a:ext>
            </a:extLst>
          </p:cNvPr>
          <p:cNvSpPr txBox="1"/>
          <p:nvPr/>
        </p:nvSpPr>
        <p:spPr>
          <a:xfrm>
            <a:off x="601271" y="3989626"/>
            <a:ext cx="3231964" cy="297454"/>
          </a:xfrm>
          <a:prstGeom prst="rect">
            <a:avLst/>
          </a:prstGeom>
          <a:noFill/>
        </p:spPr>
        <p:txBody>
          <a:bodyPr wrap="square" rtlCol="0">
            <a:spAutoFit/>
          </a:bodyPr>
          <a:lstStyle/>
          <a:p>
            <a:pPr algn="ctr" defTabSz="1218868">
              <a:defRPr/>
            </a:pPr>
            <a:r>
              <a:rPr lang="en-US" sz="1333" b="1">
                <a:solidFill>
                  <a:prstClr val="white"/>
                </a:solidFill>
                <a:latin typeface="Trebuchet MS"/>
              </a:rPr>
              <a:t>MUMBAI 03 CAMPUS (RABALE)</a:t>
            </a:r>
          </a:p>
        </p:txBody>
      </p:sp>
      <p:sp>
        <p:nvSpPr>
          <p:cNvPr id="149" name="Rectangle 148">
            <a:extLst>
              <a:ext uri="{FF2B5EF4-FFF2-40B4-BE49-F238E27FC236}">
                <a16:creationId xmlns:a16="http://schemas.microsoft.com/office/drawing/2014/main" id="{E2F21855-19AF-998C-C571-AEF88EF0332D}"/>
              </a:ext>
            </a:extLst>
          </p:cNvPr>
          <p:cNvSpPr/>
          <p:nvPr/>
        </p:nvSpPr>
        <p:spPr>
          <a:xfrm>
            <a:off x="8734380" y="830780"/>
            <a:ext cx="3040816" cy="1185909"/>
          </a:xfrm>
          <a:prstGeom prst="rect">
            <a:avLst/>
          </a:prstGeom>
          <a:noFill/>
          <a:ln w="12700">
            <a:solidFill>
              <a:schemeClr val="accent3">
                <a:lumMod val="75000"/>
              </a:schemeClr>
            </a:solidFill>
            <a:prstDash val="sysDot"/>
            <a:extLst>
              <a:ext uri="{C807C97D-BFC1-408E-A445-0C87EB9F89A2}">
                <ask:lineSketchStyleProps xmlns:ask="http://schemas.microsoft.com/office/drawing/2018/sketchyshapes" sd="1219033472">
                  <a:custGeom>
                    <a:avLst/>
                    <a:gdLst>
                      <a:gd name="connsiteX0" fmla="*/ 0 w 3114248"/>
                      <a:gd name="connsiteY0" fmla="*/ 383776 h 2302609"/>
                      <a:gd name="connsiteX1" fmla="*/ 383776 w 3114248"/>
                      <a:gd name="connsiteY1" fmla="*/ 0 h 2302609"/>
                      <a:gd name="connsiteX2" fmla="*/ 1017384 w 3114248"/>
                      <a:gd name="connsiteY2" fmla="*/ 0 h 2302609"/>
                      <a:gd name="connsiteX3" fmla="*/ 1580591 w 3114248"/>
                      <a:gd name="connsiteY3" fmla="*/ 0 h 2302609"/>
                      <a:gd name="connsiteX4" fmla="*/ 2120331 w 3114248"/>
                      <a:gd name="connsiteY4" fmla="*/ 0 h 2302609"/>
                      <a:gd name="connsiteX5" fmla="*/ 2730472 w 3114248"/>
                      <a:gd name="connsiteY5" fmla="*/ 0 h 2302609"/>
                      <a:gd name="connsiteX6" fmla="*/ 3114248 w 3114248"/>
                      <a:gd name="connsiteY6" fmla="*/ 383776 h 2302609"/>
                      <a:gd name="connsiteX7" fmla="*/ 3114248 w 3114248"/>
                      <a:gd name="connsiteY7" fmla="*/ 895462 h 2302609"/>
                      <a:gd name="connsiteX8" fmla="*/ 3114248 w 3114248"/>
                      <a:gd name="connsiteY8" fmla="*/ 1437848 h 2302609"/>
                      <a:gd name="connsiteX9" fmla="*/ 3114248 w 3114248"/>
                      <a:gd name="connsiteY9" fmla="*/ 1918833 h 2302609"/>
                      <a:gd name="connsiteX10" fmla="*/ 2730472 w 3114248"/>
                      <a:gd name="connsiteY10" fmla="*/ 2302609 h 2302609"/>
                      <a:gd name="connsiteX11" fmla="*/ 2120331 w 3114248"/>
                      <a:gd name="connsiteY11" fmla="*/ 2302609 h 2302609"/>
                      <a:gd name="connsiteX12" fmla="*/ 1486723 w 3114248"/>
                      <a:gd name="connsiteY12" fmla="*/ 2302609 h 2302609"/>
                      <a:gd name="connsiteX13" fmla="*/ 383776 w 3114248"/>
                      <a:gd name="connsiteY13" fmla="*/ 2302609 h 2302609"/>
                      <a:gd name="connsiteX14" fmla="*/ 0 w 3114248"/>
                      <a:gd name="connsiteY14" fmla="*/ 1918833 h 2302609"/>
                      <a:gd name="connsiteX15" fmla="*/ 0 w 3114248"/>
                      <a:gd name="connsiteY15" fmla="*/ 1391797 h 2302609"/>
                      <a:gd name="connsiteX16" fmla="*/ 0 w 3114248"/>
                      <a:gd name="connsiteY16" fmla="*/ 880111 h 2302609"/>
                      <a:gd name="connsiteX17" fmla="*/ 0 w 3114248"/>
                      <a:gd name="connsiteY17" fmla="*/ 383776 h 2302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14248" h="2302609" extrusionOk="0">
                        <a:moveTo>
                          <a:pt x="0" y="383776"/>
                        </a:moveTo>
                        <a:cubicBezTo>
                          <a:pt x="-11782" y="164555"/>
                          <a:pt x="118190" y="20129"/>
                          <a:pt x="383776" y="0"/>
                        </a:cubicBezTo>
                        <a:cubicBezTo>
                          <a:pt x="680474" y="-48040"/>
                          <a:pt x="770610" y="27209"/>
                          <a:pt x="1017384" y="0"/>
                        </a:cubicBezTo>
                        <a:cubicBezTo>
                          <a:pt x="1264158" y="-27209"/>
                          <a:pt x="1452803" y="23102"/>
                          <a:pt x="1580591" y="0"/>
                        </a:cubicBezTo>
                        <a:cubicBezTo>
                          <a:pt x="1708379" y="-23102"/>
                          <a:pt x="1853356" y="47641"/>
                          <a:pt x="2120331" y="0"/>
                        </a:cubicBezTo>
                        <a:cubicBezTo>
                          <a:pt x="2387306" y="-47641"/>
                          <a:pt x="2541497" y="50656"/>
                          <a:pt x="2730472" y="0"/>
                        </a:cubicBezTo>
                        <a:cubicBezTo>
                          <a:pt x="2964745" y="-45933"/>
                          <a:pt x="3075667" y="165914"/>
                          <a:pt x="3114248" y="383776"/>
                        </a:cubicBezTo>
                        <a:cubicBezTo>
                          <a:pt x="3131173" y="530947"/>
                          <a:pt x="3101768" y="769204"/>
                          <a:pt x="3114248" y="895462"/>
                        </a:cubicBezTo>
                        <a:cubicBezTo>
                          <a:pt x="3126728" y="1021720"/>
                          <a:pt x="3080839" y="1300577"/>
                          <a:pt x="3114248" y="1437848"/>
                        </a:cubicBezTo>
                        <a:cubicBezTo>
                          <a:pt x="3147657" y="1575119"/>
                          <a:pt x="3077405" y="1762147"/>
                          <a:pt x="3114248" y="1918833"/>
                        </a:cubicBezTo>
                        <a:cubicBezTo>
                          <a:pt x="3081832" y="2128933"/>
                          <a:pt x="2946257" y="2292104"/>
                          <a:pt x="2730472" y="2302609"/>
                        </a:cubicBezTo>
                        <a:cubicBezTo>
                          <a:pt x="2479409" y="2317908"/>
                          <a:pt x="2292976" y="2257427"/>
                          <a:pt x="2120331" y="2302609"/>
                        </a:cubicBezTo>
                        <a:cubicBezTo>
                          <a:pt x="1947686" y="2347791"/>
                          <a:pt x="1757835" y="2283029"/>
                          <a:pt x="1486723" y="2302609"/>
                        </a:cubicBezTo>
                        <a:cubicBezTo>
                          <a:pt x="1215611" y="2322189"/>
                          <a:pt x="628957" y="2227431"/>
                          <a:pt x="383776" y="2302609"/>
                        </a:cubicBezTo>
                        <a:cubicBezTo>
                          <a:pt x="152746" y="2305742"/>
                          <a:pt x="-7307" y="2125746"/>
                          <a:pt x="0" y="1918833"/>
                        </a:cubicBezTo>
                        <a:cubicBezTo>
                          <a:pt x="-40056" y="1684704"/>
                          <a:pt x="24159" y="1505021"/>
                          <a:pt x="0" y="1391797"/>
                        </a:cubicBezTo>
                        <a:cubicBezTo>
                          <a:pt x="-24159" y="1278573"/>
                          <a:pt x="43723" y="1045835"/>
                          <a:pt x="0" y="880111"/>
                        </a:cubicBezTo>
                        <a:cubicBezTo>
                          <a:pt x="-43723" y="714387"/>
                          <a:pt x="17243" y="625202"/>
                          <a:pt x="0" y="38377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68">
              <a:defRPr/>
            </a:pPr>
            <a:endParaRPr lang="en-US" sz="2400">
              <a:solidFill>
                <a:prstClr val="white"/>
              </a:solidFill>
              <a:latin typeface="Trebuchet MS"/>
            </a:endParaRPr>
          </a:p>
        </p:txBody>
      </p:sp>
      <p:sp>
        <p:nvSpPr>
          <p:cNvPr id="150" name="TextBox 149">
            <a:extLst>
              <a:ext uri="{FF2B5EF4-FFF2-40B4-BE49-F238E27FC236}">
                <a16:creationId xmlns:a16="http://schemas.microsoft.com/office/drawing/2014/main" id="{5CF20F82-9D9D-4BD5-841B-955AF9988334}"/>
              </a:ext>
            </a:extLst>
          </p:cNvPr>
          <p:cNvSpPr txBox="1"/>
          <p:nvPr/>
        </p:nvSpPr>
        <p:spPr>
          <a:xfrm>
            <a:off x="8797532" y="884763"/>
            <a:ext cx="1394289" cy="523220"/>
          </a:xfrm>
          <a:prstGeom prst="rect">
            <a:avLst/>
          </a:prstGeom>
          <a:noFill/>
        </p:spPr>
        <p:txBody>
          <a:bodyPr wrap="square" rtlCol="0">
            <a:spAutoFit/>
          </a:bodyPr>
          <a:lstStyle/>
          <a:p>
            <a:pPr defTabSz="1218868">
              <a:defRPr/>
            </a:pPr>
            <a:r>
              <a:rPr lang="en-US" sz="1400" b="1">
                <a:solidFill>
                  <a:prstClr val="white"/>
                </a:solidFill>
                <a:latin typeface="Trebuchet MS"/>
              </a:rPr>
              <a:t>NOIDA 02 CAMPUS </a:t>
            </a:r>
          </a:p>
        </p:txBody>
      </p:sp>
      <p:sp>
        <p:nvSpPr>
          <p:cNvPr id="151" name="Rectangle 150">
            <a:extLst>
              <a:ext uri="{FF2B5EF4-FFF2-40B4-BE49-F238E27FC236}">
                <a16:creationId xmlns:a16="http://schemas.microsoft.com/office/drawing/2014/main" id="{4AE4C5C7-E1A1-39E1-9685-F50DFF9A4AA6}"/>
              </a:ext>
            </a:extLst>
          </p:cNvPr>
          <p:cNvSpPr/>
          <p:nvPr/>
        </p:nvSpPr>
        <p:spPr>
          <a:xfrm>
            <a:off x="7402947" y="5049677"/>
            <a:ext cx="4141936" cy="1256427"/>
          </a:xfrm>
          <a:prstGeom prst="rect">
            <a:avLst/>
          </a:prstGeom>
          <a:noFill/>
          <a:ln w="12700">
            <a:solidFill>
              <a:schemeClr val="accent3">
                <a:lumMod val="75000"/>
              </a:schemeClr>
            </a:solidFill>
            <a:prstDash val="sysDot"/>
            <a:extLst>
              <a:ext uri="{C807C97D-BFC1-408E-A445-0C87EB9F89A2}">
                <ask:lineSketchStyleProps xmlns:ask="http://schemas.microsoft.com/office/drawing/2018/sketchyshapes" sd="1219033472">
                  <a:custGeom>
                    <a:avLst/>
                    <a:gdLst>
                      <a:gd name="connsiteX0" fmla="*/ 0 w 3114248"/>
                      <a:gd name="connsiteY0" fmla="*/ 383776 h 2302609"/>
                      <a:gd name="connsiteX1" fmla="*/ 383776 w 3114248"/>
                      <a:gd name="connsiteY1" fmla="*/ 0 h 2302609"/>
                      <a:gd name="connsiteX2" fmla="*/ 1017384 w 3114248"/>
                      <a:gd name="connsiteY2" fmla="*/ 0 h 2302609"/>
                      <a:gd name="connsiteX3" fmla="*/ 1580591 w 3114248"/>
                      <a:gd name="connsiteY3" fmla="*/ 0 h 2302609"/>
                      <a:gd name="connsiteX4" fmla="*/ 2120331 w 3114248"/>
                      <a:gd name="connsiteY4" fmla="*/ 0 h 2302609"/>
                      <a:gd name="connsiteX5" fmla="*/ 2730472 w 3114248"/>
                      <a:gd name="connsiteY5" fmla="*/ 0 h 2302609"/>
                      <a:gd name="connsiteX6" fmla="*/ 3114248 w 3114248"/>
                      <a:gd name="connsiteY6" fmla="*/ 383776 h 2302609"/>
                      <a:gd name="connsiteX7" fmla="*/ 3114248 w 3114248"/>
                      <a:gd name="connsiteY7" fmla="*/ 895462 h 2302609"/>
                      <a:gd name="connsiteX8" fmla="*/ 3114248 w 3114248"/>
                      <a:gd name="connsiteY8" fmla="*/ 1437848 h 2302609"/>
                      <a:gd name="connsiteX9" fmla="*/ 3114248 w 3114248"/>
                      <a:gd name="connsiteY9" fmla="*/ 1918833 h 2302609"/>
                      <a:gd name="connsiteX10" fmla="*/ 2730472 w 3114248"/>
                      <a:gd name="connsiteY10" fmla="*/ 2302609 h 2302609"/>
                      <a:gd name="connsiteX11" fmla="*/ 2120331 w 3114248"/>
                      <a:gd name="connsiteY11" fmla="*/ 2302609 h 2302609"/>
                      <a:gd name="connsiteX12" fmla="*/ 1486723 w 3114248"/>
                      <a:gd name="connsiteY12" fmla="*/ 2302609 h 2302609"/>
                      <a:gd name="connsiteX13" fmla="*/ 383776 w 3114248"/>
                      <a:gd name="connsiteY13" fmla="*/ 2302609 h 2302609"/>
                      <a:gd name="connsiteX14" fmla="*/ 0 w 3114248"/>
                      <a:gd name="connsiteY14" fmla="*/ 1918833 h 2302609"/>
                      <a:gd name="connsiteX15" fmla="*/ 0 w 3114248"/>
                      <a:gd name="connsiteY15" fmla="*/ 1391797 h 2302609"/>
                      <a:gd name="connsiteX16" fmla="*/ 0 w 3114248"/>
                      <a:gd name="connsiteY16" fmla="*/ 880111 h 2302609"/>
                      <a:gd name="connsiteX17" fmla="*/ 0 w 3114248"/>
                      <a:gd name="connsiteY17" fmla="*/ 383776 h 2302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14248" h="2302609" extrusionOk="0">
                        <a:moveTo>
                          <a:pt x="0" y="383776"/>
                        </a:moveTo>
                        <a:cubicBezTo>
                          <a:pt x="-11782" y="164555"/>
                          <a:pt x="118190" y="20129"/>
                          <a:pt x="383776" y="0"/>
                        </a:cubicBezTo>
                        <a:cubicBezTo>
                          <a:pt x="680474" y="-48040"/>
                          <a:pt x="770610" y="27209"/>
                          <a:pt x="1017384" y="0"/>
                        </a:cubicBezTo>
                        <a:cubicBezTo>
                          <a:pt x="1264158" y="-27209"/>
                          <a:pt x="1452803" y="23102"/>
                          <a:pt x="1580591" y="0"/>
                        </a:cubicBezTo>
                        <a:cubicBezTo>
                          <a:pt x="1708379" y="-23102"/>
                          <a:pt x="1853356" y="47641"/>
                          <a:pt x="2120331" y="0"/>
                        </a:cubicBezTo>
                        <a:cubicBezTo>
                          <a:pt x="2387306" y="-47641"/>
                          <a:pt x="2541497" y="50656"/>
                          <a:pt x="2730472" y="0"/>
                        </a:cubicBezTo>
                        <a:cubicBezTo>
                          <a:pt x="2964745" y="-45933"/>
                          <a:pt x="3075667" y="165914"/>
                          <a:pt x="3114248" y="383776"/>
                        </a:cubicBezTo>
                        <a:cubicBezTo>
                          <a:pt x="3131173" y="530947"/>
                          <a:pt x="3101768" y="769204"/>
                          <a:pt x="3114248" y="895462"/>
                        </a:cubicBezTo>
                        <a:cubicBezTo>
                          <a:pt x="3126728" y="1021720"/>
                          <a:pt x="3080839" y="1300577"/>
                          <a:pt x="3114248" y="1437848"/>
                        </a:cubicBezTo>
                        <a:cubicBezTo>
                          <a:pt x="3147657" y="1575119"/>
                          <a:pt x="3077405" y="1762147"/>
                          <a:pt x="3114248" y="1918833"/>
                        </a:cubicBezTo>
                        <a:cubicBezTo>
                          <a:pt x="3081832" y="2128933"/>
                          <a:pt x="2946257" y="2292104"/>
                          <a:pt x="2730472" y="2302609"/>
                        </a:cubicBezTo>
                        <a:cubicBezTo>
                          <a:pt x="2479409" y="2317908"/>
                          <a:pt x="2292976" y="2257427"/>
                          <a:pt x="2120331" y="2302609"/>
                        </a:cubicBezTo>
                        <a:cubicBezTo>
                          <a:pt x="1947686" y="2347791"/>
                          <a:pt x="1757835" y="2283029"/>
                          <a:pt x="1486723" y="2302609"/>
                        </a:cubicBezTo>
                        <a:cubicBezTo>
                          <a:pt x="1215611" y="2322189"/>
                          <a:pt x="628957" y="2227431"/>
                          <a:pt x="383776" y="2302609"/>
                        </a:cubicBezTo>
                        <a:cubicBezTo>
                          <a:pt x="152746" y="2305742"/>
                          <a:pt x="-7307" y="2125746"/>
                          <a:pt x="0" y="1918833"/>
                        </a:cubicBezTo>
                        <a:cubicBezTo>
                          <a:pt x="-40056" y="1684704"/>
                          <a:pt x="24159" y="1505021"/>
                          <a:pt x="0" y="1391797"/>
                        </a:cubicBezTo>
                        <a:cubicBezTo>
                          <a:pt x="-24159" y="1278573"/>
                          <a:pt x="43723" y="1045835"/>
                          <a:pt x="0" y="880111"/>
                        </a:cubicBezTo>
                        <a:cubicBezTo>
                          <a:pt x="-43723" y="714387"/>
                          <a:pt x="17243" y="625202"/>
                          <a:pt x="0" y="38377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68">
              <a:defRPr/>
            </a:pPr>
            <a:endParaRPr lang="en-US" sz="2400">
              <a:solidFill>
                <a:prstClr val="white"/>
              </a:solidFill>
              <a:latin typeface="Trebuchet MS"/>
            </a:endParaRPr>
          </a:p>
        </p:txBody>
      </p:sp>
      <p:sp>
        <p:nvSpPr>
          <p:cNvPr id="152" name="TextBox 151">
            <a:extLst>
              <a:ext uri="{FF2B5EF4-FFF2-40B4-BE49-F238E27FC236}">
                <a16:creationId xmlns:a16="http://schemas.microsoft.com/office/drawing/2014/main" id="{7CFC87AC-7174-E8BC-44D8-80BABD48E369}"/>
              </a:ext>
            </a:extLst>
          </p:cNvPr>
          <p:cNvSpPr txBox="1"/>
          <p:nvPr/>
        </p:nvSpPr>
        <p:spPr>
          <a:xfrm>
            <a:off x="7486906" y="5049678"/>
            <a:ext cx="3904911" cy="307777"/>
          </a:xfrm>
          <a:prstGeom prst="rect">
            <a:avLst/>
          </a:prstGeom>
          <a:noFill/>
        </p:spPr>
        <p:txBody>
          <a:bodyPr wrap="square" rtlCol="0">
            <a:spAutoFit/>
          </a:bodyPr>
          <a:lstStyle/>
          <a:p>
            <a:pPr algn="ctr" defTabSz="1218868">
              <a:defRPr/>
            </a:pPr>
            <a:r>
              <a:rPr lang="en-US" sz="1400" b="1">
                <a:solidFill>
                  <a:prstClr val="white"/>
                </a:solidFill>
                <a:latin typeface="Trebuchet MS"/>
              </a:rPr>
              <a:t>CHENNAI 02 CAMPUS (SIRUSERI)</a:t>
            </a:r>
          </a:p>
        </p:txBody>
      </p:sp>
      <p:sp>
        <p:nvSpPr>
          <p:cNvPr id="153" name="TextBox 152">
            <a:extLst>
              <a:ext uri="{FF2B5EF4-FFF2-40B4-BE49-F238E27FC236}">
                <a16:creationId xmlns:a16="http://schemas.microsoft.com/office/drawing/2014/main" id="{327C646E-75D8-8055-13A7-8ABBFD3C9D8A}"/>
              </a:ext>
            </a:extLst>
          </p:cNvPr>
          <p:cNvSpPr txBox="1"/>
          <p:nvPr/>
        </p:nvSpPr>
        <p:spPr>
          <a:xfrm>
            <a:off x="1563219" y="5136392"/>
            <a:ext cx="917043" cy="480000"/>
          </a:xfrm>
          <a:prstGeom prst="roundRect">
            <a:avLst>
              <a:gd name="adj" fmla="val 9442"/>
            </a:avLst>
          </a:prstGeom>
          <a:solidFill>
            <a:schemeClr val="accent6"/>
          </a:solidFill>
          <a:ln w="6350">
            <a:solidFill>
              <a:schemeClr val="accent2">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1218868">
              <a:defRPr/>
            </a:pPr>
            <a:r>
              <a:rPr lang="en-US" sz="933">
                <a:latin typeface="Trebuchet MS"/>
              </a:rPr>
              <a:t>Tower 1</a:t>
            </a:r>
          </a:p>
          <a:p>
            <a:pPr defTabSz="1218868">
              <a:defRPr/>
            </a:pPr>
            <a:r>
              <a:rPr lang="en-US" sz="933">
                <a:latin typeface="Trebuchet MS"/>
              </a:rPr>
              <a:t>20+ MW</a:t>
            </a:r>
          </a:p>
          <a:p>
            <a:pPr defTabSz="1218868">
              <a:defRPr/>
            </a:pPr>
            <a:r>
              <a:rPr lang="en-US" sz="933">
                <a:latin typeface="Trebuchet MS"/>
              </a:rPr>
              <a:t>Q2 2025</a:t>
            </a:r>
          </a:p>
        </p:txBody>
      </p:sp>
      <p:cxnSp>
        <p:nvCxnSpPr>
          <p:cNvPr id="130" name="Straight Connector 129">
            <a:extLst>
              <a:ext uri="{FF2B5EF4-FFF2-40B4-BE49-F238E27FC236}">
                <a16:creationId xmlns:a16="http://schemas.microsoft.com/office/drawing/2014/main" id="{D5972D47-A5BB-A111-DD2B-ACBA44330AFC}"/>
              </a:ext>
            </a:extLst>
          </p:cNvPr>
          <p:cNvCxnSpPr>
            <a:cxnSpLocks/>
          </p:cNvCxnSpPr>
          <p:nvPr/>
        </p:nvCxnSpPr>
        <p:spPr>
          <a:xfrm flipH="1" flipV="1">
            <a:off x="4930954" y="3257765"/>
            <a:ext cx="1121585" cy="138559"/>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31" name="Rectangle 130">
            <a:extLst>
              <a:ext uri="{FF2B5EF4-FFF2-40B4-BE49-F238E27FC236}">
                <a16:creationId xmlns:a16="http://schemas.microsoft.com/office/drawing/2014/main" id="{36602911-1C9F-95E2-F5DB-65B92CFC54AB}"/>
              </a:ext>
            </a:extLst>
          </p:cNvPr>
          <p:cNvSpPr/>
          <p:nvPr/>
        </p:nvSpPr>
        <p:spPr>
          <a:xfrm>
            <a:off x="9115530" y="3622683"/>
            <a:ext cx="2789911" cy="1065635"/>
          </a:xfrm>
          <a:prstGeom prst="rect">
            <a:avLst/>
          </a:prstGeom>
          <a:noFill/>
          <a:ln w="12700">
            <a:solidFill>
              <a:schemeClr val="accent3">
                <a:lumMod val="75000"/>
              </a:schemeClr>
            </a:solidFill>
            <a:prstDash val="sysDot"/>
            <a:extLst>
              <a:ext uri="{C807C97D-BFC1-408E-A445-0C87EB9F89A2}">
                <ask:lineSketchStyleProps xmlns:ask="http://schemas.microsoft.com/office/drawing/2018/sketchyshapes" sd="1219033472">
                  <a:custGeom>
                    <a:avLst/>
                    <a:gdLst>
                      <a:gd name="connsiteX0" fmla="*/ 0 w 3114248"/>
                      <a:gd name="connsiteY0" fmla="*/ 383776 h 2302609"/>
                      <a:gd name="connsiteX1" fmla="*/ 383776 w 3114248"/>
                      <a:gd name="connsiteY1" fmla="*/ 0 h 2302609"/>
                      <a:gd name="connsiteX2" fmla="*/ 1017384 w 3114248"/>
                      <a:gd name="connsiteY2" fmla="*/ 0 h 2302609"/>
                      <a:gd name="connsiteX3" fmla="*/ 1580591 w 3114248"/>
                      <a:gd name="connsiteY3" fmla="*/ 0 h 2302609"/>
                      <a:gd name="connsiteX4" fmla="*/ 2120331 w 3114248"/>
                      <a:gd name="connsiteY4" fmla="*/ 0 h 2302609"/>
                      <a:gd name="connsiteX5" fmla="*/ 2730472 w 3114248"/>
                      <a:gd name="connsiteY5" fmla="*/ 0 h 2302609"/>
                      <a:gd name="connsiteX6" fmla="*/ 3114248 w 3114248"/>
                      <a:gd name="connsiteY6" fmla="*/ 383776 h 2302609"/>
                      <a:gd name="connsiteX7" fmla="*/ 3114248 w 3114248"/>
                      <a:gd name="connsiteY7" fmla="*/ 895462 h 2302609"/>
                      <a:gd name="connsiteX8" fmla="*/ 3114248 w 3114248"/>
                      <a:gd name="connsiteY8" fmla="*/ 1437848 h 2302609"/>
                      <a:gd name="connsiteX9" fmla="*/ 3114248 w 3114248"/>
                      <a:gd name="connsiteY9" fmla="*/ 1918833 h 2302609"/>
                      <a:gd name="connsiteX10" fmla="*/ 2730472 w 3114248"/>
                      <a:gd name="connsiteY10" fmla="*/ 2302609 h 2302609"/>
                      <a:gd name="connsiteX11" fmla="*/ 2120331 w 3114248"/>
                      <a:gd name="connsiteY11" fmla="*/ 2302609 h 2302609"/>
                      <a:gd name="connsiteX12" fmla="*/ 1486723 w 3114248"/>
                      <a:gd name="connsiteY12" fmla="*/ 2302609 h 2302609"/>
                      <a:gd name="connsiteX13" fmla="*/ 383776 w 3114248"/>
                      <a:gd name="connsiteY13" fmla="*/ 2302609 h 2302609"/>
                      <a:gd name="connsiteX14" fmla="*/ 0 w 3114248"/>
                      <a:gd name="connsiteY14" fmla="*/ 1918833 h 2302609"/>
                      <a:gd name="connsiteX15" fmla="*/ 0 w 3114248"/>
                      <a:gd name="connsiteY15" fmla="*/ 1391797 h 2302609"/>
                      <a:gd name="connsiteX16" fmla="*/ 0 w 3114248"/>
                      <a:gd name="connsiteY16" fmla="*/ 880111 h 2302609"/>
                      <a:gd name="connsiteX17" fmla="*/ 0 w 3114248"/>
                      <a:gd name="connsiteY17" fmla="*/ 383776 h 2302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14248" h="2302609" extrusionOk="0">
                        <a:moveTo>
                          <a:pt x="0" y="383776"/>
                        </a:moveTo>
                        <a:cubicBezTo>
                          <a:pt x="-11782" y="164555"/>
                          <a:pt x="118190" y="20129"/>
                          <a:pt x="383776" y="0"/>
                        </a:cubicBezTo>
                        <a:cubicBezTo>
                          <a:pt x="680474" y="-48040"/>
                          <a:pt x="770610" y="27209"/>
                          <a:pt x="1017384" y="0"/>
                        </a:cubicBezTo>
                        <a:cubicBezTo>
                          <a:pt x="1264158" y="-27209"/>
                          <a:pt x="1452803" y="23102"/>
                          <a:pt x="1580591" y="0"/>
                        </a:cubicBezTo>
                        <a:cubicBezTo>
                          <a:pt x="1708379" y="-23102"/>
                          <a:pt x="1853356" y="47641"/>
                          <a:pt x="2120331" y="0"/>
                        </a:cubicBezTo>
                        <a:cubicBezTo>
                          <a:pt x="2387306" y="-47641"/>
                          <a:pt x="2541497" y="50656"/>
                          <a:pt x="2730472" y="0"/>
                        </a:cubicBezTo>
                        <a:cubicBezTo>
                          <a:pt x="2964745" y="-45933"/>
                          <a:pt x="3075667" y="165914"/>
                          <a:pt x="3114248" y="383776"/>
                        </a:cubicBezTo>
                        <a:cubicBezTo>
                          <a:pt x="3131173" y="530947"/>
                          <a:pt x="3101768" y="769204"/>
                          <a:pt x="3114248" y="895462"/>
                        </a:cubicBezTo>
                        <a:cubicBezTo>
                          <a:pt x="3126728" y="1021720"/>
                          <a:pt x="3080839" y="1300577"/>
                          <a:pt x="3114248" y="1437848"/>
                        </a:cubicBezTo>
                        <a:cubicBezTo>
                          <a:pt x="3147657" y="1575119"/>
                          <a:pt x="3077405" y="1762147"/>
                          <a:pt x="3114248" y="1918833"/>
                        </a:cubicBezTo>
                        <a:cubicBezTo>
                          <a:pt x="3081832" y="2128933"/>
                          <a:pt x="2946257" y="2292104"/>
                          <a:pt x="2730472" y="2302609"/>
                        </a:cubicBezTo>
                        <a:cubicBezTo>
                          <a:pt x="2479409" y="2317908"/>
                          <a:pt x="2292976" y="2257427"/>
                          <a:pt x="2120331" y="2302609"/>
                        </a:cubicBezTo>
                        <a:cubicBezTo>
                          <a:pt x="1947686" y="2347791"/>
                          <a:pt x="1757835" y="2283029"/>
                          <a:pt x="1486723" y="2302609"/>
                        </a:cubicBezTo>
                        <a:cubicBezTo>
                          <a:pt x="1215611" y="2322189"/>
                          <a:pt x="628957" y="2227431"/>
                          <a:pt x="383776" y="2302609"/>
                        </a:cubicBezTo>
                        <a:cubicBezTo>
                          <a:pt x="152746" y="2305742"/>
                          <a:pt x="-7307" y="2125746"/>
                          <a:pt x="0" y="1918833"/>
                        </a:cubicBezTo>
                        <a:cubicBezTo>
                          <a:pt x="-40056" y="1684704"/>
                          <a:pt x="24159" y="1505021"/>
                          <a:pt x="0" y="1391797"/>
                        </a:cubicBezTo>
                        <a:cubicBezTo>
                          <a:pt x="-24159" y="1278573"/>
                          <a:pt x="43723" y="1045835"/>
                          <a:pt x="0" y="880111"/>
                        </a:cubicBezTo>
                        <a:cubicBezTo>
                          <a:pt x="-43723" y="714387"/>
                          <a:pt x="17243" y="625202"/>
                          <a:pt x="0" y="38377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68">
              <a:defRPr/>
            </a:pPr>
            <a:endParaRPr lang="en-US" sz="2400">
              <a:solidFill>
                <a:prstClr val="white"/>
              </a:solidFill>
              <a:latin typeface="Trebuchet MS"/>
            </a:endParaRPr>
          </a:p>
        </p:txBody>
      </p:sp>
      <p:sp>
        <p:nvSpPr>
          <p:cNvPr id="132" name="TextBox 131">
            <a:extLst>
              <a:ext uri="{FF2B5EF4-FFF2-40B4-BE49-F238E27FC236}">
                <a16:creationId xmlns:a16="http://schemas.microsoft.com/office/drawing/2014/main" id="{E3B1C6BF-D8D7-166C-B1BA-4D47E58B9303}"/>
              </a:ext>
            </a:extLst>
          </p:cNvPr>
          <p:cNvSpPr txBox="1"/>
          <p:nvPr/>
        </p:nvSpPr>
        <p:spPr>
          <a:xfrm>
            <a:off x="9154514" y="3616944"/>
            <a:ext cx="2750921" cy="502573"/>
          </a:xfrm>
          <a:prstGeom prst="rect">
            <a:avLst/>
          </a:prstGeom>
          <a:noFill/>
        </p:spPr>
        <p:txBody>
          <a:bodyPr wrap="square" rtlCol="0">
            <a:spAutoFit/>
          </a:bodyPr>
          <a:lstStyle/>
          <a:p>
            <a:pPr defTabSz="1218868">
              <a:defRPr/>
            </a:pPr>
            <a:r>
              <a:rPr lang="en-US" sz="1333" b="1">
                <a:solidFill>
                  <a:prstClr val="white"/>
                </a:solidFill>
                <a:latin typeface="Trebuchet MS"/>
              </a:rPr>
              <a:t>HYDERABAD 02 CAMPUS</a:t>
            </a:r>
          </a:p>
          <a:p>
            <a:pPr defTabSz="1218868">
              <a:defRPr/>
            </a:pPr>
            <a:r>
              <a:rPr lang="en-US" sz="1333" b="1">
                <a:solidFill>
                  <a:prstClr val="white"/>
                </a:solidFill>
                <a:latin typeface="Trebuchet MS"/>
              </a:rPr>
              <a:t>(FAB CITY) </a:t>
            </a:r>
          </a:p>
        </p:txBody>
      </p:sp>
      <p:sp>
        <p:nvSpPr>
          <p:cNvPr id="203" name="TextBox 202">
            <a:extLst>
              <a:ext uri="{FF2B5EF4-FFF2-40B4-BE49-F238E27FC236}">
                <a16:creationId xmlns:a16="http://schemas.microsoft.com/office/drawing/2014/main" id="{236B9F9F-473B-3820-00D4-1A40FD0ECA91}"/>
              </a:ext>
            </a:extLst>
          </p:cNvPr>
          <p:cNvSpPr txBox="1"/>
          <p:nvPr/>
        </p:nvSpPr>
        <p:spPr>
          <a:xfrm>
            <a:off x="1482598" y="4582395"/>
            <a:ext cx="2323679" cy="523220"/>
          </a:xfrm>
          <a:prstGeom prst="rect">
            <a:avLst/>
          </a:prstGeom>
          <a:noFill/>
        </p:spPr>
        <p:txBody>
          <a:bodyPr wrap="square" rtlCol="0">
            <a:spAutoFit/>
          </a:bodyPr>
          <a:lstStyle/>
          <a:p>
            <a:pPr algn="ctr" defTabSz="1218868">
              <a:defRPr/>
            </a:pPr>
            <a:r>
              <a:rPr lang="en-US" sz="1400" b="1">
                <a:solidFill>
                  <a:prstClr val="white"/>
                </a:solidFill>
                <a:latin typeface="Trebuchet MS"/>
              </a:rPr>
              <a:t>BANGALORE 02 CAMPUS (AEROSPACE PARK)</a:t>
            </a:r>
          </a:p>
        </p:txBody>
      </p:sp>
      <p:sp>
        <p:nvSpPr>
          <p:cNvPr id="117" name="TextBox 116">
            <a:extLst>
              <a:ext uri="{FF2B5EF4-FFF2-40B4-BE49-F238E27FC236}">
                <a16:creationId xmlns:a16="http://schemas.microsoft.com/office/drawing/2014/main" id="{056AEC79-B22C-F3FC-D5FE-EEF760C8C505}"/>
              </a:ext>
            </a:extLst>
          </p:cNvPr>
          <p:cNvSpPr txBox="1"/>
          <p:nvPr/>
        </p:nvSpPr>
        <p:spPr>
          <a:xfrm>
            <a:off x="9278623" y="4125944"/>
            <a:ext cx="1152027" cy="455089"/>
          </a:xfrm>
          <a:prstGeom prst="roundRect">
            <a:avLst>
              <a:gd name="adj" fmla="val 9442"/>
            </a:avLst>
          </a:prstGeom>
          <a:solidFill>
            <a:schemeClr val="accent2">
              <a:lumMod val="40000"/>
              <a:lumOff val="60000"/>
            </a:schemeClr>
          </a:solidFill>
          <a:ln w="6350">
            <a:solidFill>
              <a:schemeClr val="accent2">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1218868">
              <a:defRPr/>
            </a:pPr>
            <a:r>
              <a:rPr lang="en-US" sz="933">
                <a:latin typeface="Trebuchet MS"/>
              </a:rPr>
              <a:t>5 Blocks</a:t>
            </a:r>
          </a:p>
          <a:p>
            <a:pPr defTabSz="1218868">
              <a:defRPr/>
            </a:pPr>
            <a:r>
              <a:rPr lang="en-US" sz="933">
                <a:latin typeface="Trebuchet MS"/>
              </a:rPr>
              <a:t>Current Plan: 26-52 MW each</a:t>
            </a:r>
          </a:p>
        </p:txBody>
      </p:sp>
      <p:sp>
        <p:nvSpPr>
          <p:cNvPr id="207" name="TextBox 206">
            <a:extLst>
              <a:ext uri="{FF2B5EF4-FFF2-40B4-BE49-F238E27FC236}">
                <a16:creationId xmlns:a16="http://schemas.microsoft.com/office/drawing/2014/main" id="{455810CC-6462-DD4E-83A7-0E1B74F0DE10}"/>
              </a:ext>
            </a:extLst>
          </p:cNvPr>
          <p:cNvSpPr txBox="1"/>
          <p:nvPr/>
        </p:nvSpPr>
        <p:spPr>
          <a:xfrm>
            <a:off x="10481934" y="4125942"/>
            <a:ext cx="1267956" cy="441495"/>
          </a:xfrm>
          <a:prstGeom prst="roundRect">
            <a:avLst>
              <a:gd name="adj" fmla="val 9442"/>
            </a:avLst>
          </a:prstGeom>
          <a:solidFill>
            <a:schemeClr val="accent2">
              <a:lumMod val="40000"/>
              <a:lumOff val="60000"/>
            </a:schemeClr>
          </a:solidFill>
          <a:ln w="6350">
            <a:solidFill>
              <a:schemeClr val="accent2">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1218868">
              <a:defRPr/>
            </a:pPr>
            <a:r>
              <a:rPr lang="en-US" sz="933">
                <a:latin typeface="Trebuchet MS"/>
              </a:rPr>
              <a:t>AI Optimized Plan</a:t>
            </a:r>
          </a:p>
          <a:p>
            <a:pPr defTabSz="1218868">
              <a:defRPr/>
            </a:pPr>
            <a:r>
              <a:rPr lang="en-US" sz="933">
                <a:latin typeface="Trebuchet MS"/>
              </a:rPr>
              <a:t>Up to ~500MW</a:t>
            </a:r>
          </a:p>
        </p:txBody>
      </p:sp>
      <p:sp>
        <p:nvSpPr>
          <p:cNvPr id="193" name="Title 2">
            <a:extLst>
              <a:ext uri="{FF2B5EF4-FFF2-40B4-BE49-F238E27FC236}">
                <a16:creationId xmlns:a16="http://schemas.microsoft.com/office/drawing/2014/main" id="{3E79054F-9C84-8C74-3566-1B21C781E8EF}"/>
              </a:ext>
            </a:extLst>
          </p:cNvPr>
          <p:cNvSpPr>
            <a:spLocks noGrp="1"/>
          </p:cNvSpPr>
          <p:nvPr>
            <p:ph type="title"/>
          </p:nvPr>
        </p:nvSpPr>
        <p:spPr>
          <a:xfrm>
            <a:off x="432000" y="307715"/>
            <a:ext cx="11328200" cy="502756"/>
          </a:xfrm>
        </p:spPr>
        <p:txBody>
          <a:bodyPr/>
          <a:lstStyle/>
          <a:p>
            <a:r>
              <a:rPr lang="en-US" dirty="0"/>
              <a:t>Our DATA CENTER FOOTPRINT- 6 Major metros </a:t>
            </a:r>
            <a:endParaRPr lang="en-IN" dirty="0"/>
          </a:p>
        </p:txBody>
      </p:sp>
      <p:cxnSp>
        <p:nvCxnSpPr>
          <p:cNvPr id="36" name="Straight Connector 35">
            <a:extLst>
              <a:ext uri="{FF2B5EF4-FFF2-40B4-BE49-F238E27FC236}">
                <a16:creationId xmlns:a16="http://schemas.microsoft.com/office/drawing/2014/main" id="{EFF74834-8CEA-D908-10D5-E1EF2C70372E}"/>
              </a:ext>
            </a:extLst>
          </p:cNvPr>
          <p:cNvCxnSpPr>
            <a:cxnSpLocks/>
            <a:stCxn id="102" idx="3"/>
          </p:cNvCxnSpPr>
          <p:nvPr/>
        </p:nvCxnSpPr>
        <p:spPr>
          <a:xfrm flipV="1">
            <a:off x="5288696" y="4300909"/>
            <a:ext cx="1234581" cy="652851"/>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C44D58C-BBED-D5C5-E547-B781F3DD1F6C}"/>
              </a:ext>
            </a:extLst>
          </p:cNvPr>
          <p:cNvCxnSpPr>
            <a:cxnSpLocks/>
            <a:stCxn id="51" idx="1"/>
          </p:cNvCxnSpPr>
          <p:nvPr/>
        </p:nvCxnSpPr>
        <p:spPr>
          <a:xfrm flipH="1" flipV="1">
            <a:off x="8049639" y="2997445"/>
            <a:ext cx="1228677" cy="65536"/>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951EB3A-FFDB-2885-7B2D-8DC773FCEE95}"/>
              </a:ext>
            </a:extLst>
          </p:cNvPr>
          <p:cNvCxnSpPr>
            <a:cxnSpLocks/>
          </p:cNvCxnSpPr>
          <p:nvPr/>
        </p:nvCxnSpPr>
        <p:spPr>
          <a:xfrm>
            <a:off x="4360625" y="3221271"/>
            <a:ext cx="578795" cy="27981"/>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54EB2F71-F14D-69FE-BFB4-B5DB1D8DBC00}"/>
              </a:ext>
            </a:extLst>
          </p:cNvPr>
          <p:cNvCxnSpPr>
            <a:cxnSpLocks/>
          </p:cNvCxnSpPr>
          <p:nvPr/>
        </p:nvCxnSpPr>
        <p:spPr>
          <a:xfrm flipV="1">
            <a:off x="8432345" y="1394966"/>
            <a:ext cx="0" cy="750093"/>
          </a:xfrm>
          <a:prstGeom prst="line">
            <a:avLst/>
          </a:prstGeom>
          <a:ln w="12700">
            <a:solidFill>
              <a:srgbClr val="ABC125"/>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9238FC87-729A-6ED3-8A69-3F13DF524D81}"/>
              </a:ext>
            </a:extLst>
          </p:cNvPr>
          <p:cNvCxnSpPr>
            <a:cxnSpLocks/>
          </p:cNvCxnSpPr>
          <p:nvPr/>
        </p:nvCxnSpPr>
        <p:spPr>
          <a:xfrm flipV="1">
            <a:off x="6695828" y="2155327"/>
            <a:ext cx="4307849" cy="15420"/>
          </a:xfrm>
          <a:prstGeom prst="line">
            <a:avLst/>
          </a:prstGeom>
          <a:ln w="12700">
            <a:solidFill>
              <a:srgbClr val="C0D72F"/>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4966534-5553-7A64-C0F2-A9E7272B285B}"/>
              </a:ext>
            </a:extLst>
          </p:cNvPr>
          <p:cNvCxnSpPr>
            <a:cxnSpLocks/>
          </p:cNvCxnSpPr>
          <p:nvPr/>
        </p:nvCxnSpPr>
        <p:spPr>
          <a:xfrm>
            <a:off x="9598235" y="2005945"/>
            <a:ext cx="0" cy="144000"/>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E728D33C-4C3A-DA5A-5B09-AC5265CA901D}"/>
              </a:ext>
            </a:extLst>
          </p:cNvPr>
          <p:cNvCxnSpPr>
            <a:cxnSpLocks/>
            <a:stCxn id="152" idx="0"/>
          </p:cNvCxnSpPr>
          <p:nvPr/>
        </p:nvCxnSpPr>
        <p:spPr>
          <a:xfrm flipH="1" flipV="1">
            <a:off x="6860244" y="4289061"/>
            <a:ext cx="2579118" cy="760617"/>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103B832F-C2A3-DE57-71C9-D6AAA53795FF}"/>
              </a:ext>
            </a:extLst>
          </p:cNvPr>
          <p:cNvCxnSpPr>
            <a:cxnSpLocks/>
            <a:stCxn id="55" idx="1"/>
          </p:cNvCxnSpPr>
          <p:nvPr/>
        </p:nvCxnSpPr>
        <p:spPr>
          <a:xfrm flipH="1" flipV="1">
            <a:off x="7034564" y="3767063"/>
            <a:ext cx="861053" cy="342215"/>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207E9D00-AFC5-A6AF-F32A-05719E498040}"/>
              </a:ext>
            </a:extLst>
          </p:cNvPr>
          <p:cNvCxnSpPr>
            <a:cxnSpLocks/>
          </p:cNvCxnSpPr>
          <p:nvPr/>
        </p:nvCxnSpPr>
        <p:spPr>
          <a:xfrm>
            <a:off x="3950354" y="4963473"/>
            <a:ext cx="197879" cy="3699"/>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8933E976-7D89-2103-F0DC-0CE9E947C5FF}"/>
              </a:ext>
            </a:extLst>
          </p:cNvPr>
          <p:cNvSpPr txBox="1"/>
          <p:nvPr/>
        </p:nvSpPr>
        <p:spPr>
          <a:xfrm>
            <a:off x="4148260" y="4665760"/>
            <a:ext cx="1140437" cy="576000"/>
          </a:xfrm>
          <a:prstGeom prst="roundRect">
            <a:avLst>
              <a:gd name="adj" fmla="val 9442"/>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a:defRPr sz="10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1218868">
              <a:defRPr/>
            </a:pPr>
            <a:r>
              <a:rPr lang="en-US" sz="933" b="1">
                <a:solidFill>
                  <a:prstClr val="black"/>
                </a:solidFill>
                <a:latin typeface="Trebuchet MS"/>
              </a:rPr>
              <a:t>BANGALORE 01</a:t>
            </a:r>
          </a:p>
          <a:p>
            <a:pPr defTabSz="1218868">
              <a:defRPr/>
            </a:pPr>
            <a:r>
              <a:rPr lang="en-US" sz="933" b="1">
                <a:solidFill>
                  <a:prstClr val="black"/>
                </a:solidFill>
                <a:latin typeface="Trebuchet MS"/>
              </a:rPr>
              <a:t>Electronic City</a:t>
            </a:r>
          </a:p>
          <a:p>
            <a:pPr defTabSz="1218868">
              <a:defRPr/>
            </a:pPr>
            <a:r>
              <a:rPr lang="en-US" sz="933" b="1">
                <a:solidFill>
                  <a:prstClr val="black"/>
                </a:solidFill>
                <a:latin typeface="Trebuchet MS"/>
              </a:rPr>
              <a:t>7.6 MW</a:t>
            </a:r>
          </a:p>
        </p:txBody>
      </p:sp>
      <p:sp>
        <p:nvSpPr>
          <p:cNvPr id="103" name="Rectangle 102">
            <a:extLst>
              <a:ext uri="{FF2B5EF4-FFF2-40B4-BE49-F238E27FC236}">
                <a16:creationId xmlns:a16="http://schemas.microsoft.com/office/drawing/2014/main" id="{32DFC55D-1593-0686-33B8-E3569693FCB1}"/>
              </a:ext>
            </a:extLst>
          </p:cNvPr>
          <p:cNvSpPr/>
          <p:nvPr/>
        </p:nvSpPr>
        <p:spPr>
          <a:xfrm>
            <a:off x="1375512" y="4581279"/>
            <a:ext cx="2546784" cy="1154172"/>
          </a:xfrm>
          <a:prstGeom prst="rect">
            <a:avLst/>
          </a:prstGeom>
          <a:noFill/>
          <a:ln w="12700">
            <a:solidFill>
              <a:schemeClr val="accent3">
                <a:lumMod val="75000"/>
              </a:schemeClr>
            </a:solidFill>
            <a:prstDash val="sysDot"/>
            <a:extLst>
              <a:ext uri="{C807C97D-BFC1-408E-A445-0C87EB9F89A2}">
                <ask:lineSketchStyleProps xmlns:ask="http://schemas.microsoft.com/office/drawing/2018/sketchyshapes" sd="1219033472">
                  <a:custGeom>
                    <a:avLst/>
                    <a:gdLst>
                      <a:gd name="connsiteX0" fmla="*/ 0 w 3114248"/>
                      <a:gd name="connsiteY0" fmla="*/ 383776 h 2302609"/>
                      <a:gd name="connsiteX1" fmla="*/ 383776 w 3114248"/>
                      <a:gd name="connsiteY1" fmla="*/ 0 h 2302609"/>
                      <a:gd name="connsiteX2" fmla="*/ 1017384 w 3114248"/>
                      <a:gd name="connsiteY2" fmla="*/ 0 h 2302609"/>
                      <a:gd name="connsiteX3" fmla="*/ 1580591 w 3114248"/>
                      <a:gd name="connsiteY3" fmla="*/ 0 h 2302609"/>
                      <a:gd name="connsiteX4" fmla="*/ 2120331 w 3114248"/>
                      <a:gd name="connsiteY4" fmla="*/ 0 h 2302609"/>
                      <a:gd name="connsiteX5" fmla="*/ 2730472 w 3114248"/>
                      <a:gd name="connsiteY5" fmla="*/ 0 h 2302609"/>
                      <a:gd name="connsiteX6" fmla="*/ 3114248 w 3114248"/>
                      <a:gd name="connsiteY6" fmla="*/ 383776 h 2302609"/>
                      <a:gd name="connsiteX7" fmla="*/ 3114248 w 3114248"/>
                      <a:gd name="connsiteY7" fmla="*/ 895462 h 2302609"/>
                      <a:gd name="connsiteX8" fmla="*/ 3114248 w 3114248"/>
                      <a:gd name="connsiteY8" fmla="*/ 1437848 h 2302609"/>
                      <a:gd name="connsiteX9" fmla="*/ 3114248 w 3114248"/>
                      <a:gd name="connsiteY9" fmla="*/ 1918833 h 2302609"/>
                      <a:gd name="connsiteX10" fmla="*/ 2730472 w 3114248"/>
                      <a:gd name="connsiteY10" fmla="*/ 2302609 h 2302609"/>
                      <a:gd name="connsiteX11" fmla="*/ 2120331 w 3114248"/>
                      <a:gd name="connsiteY11" fmla="*/ 2302609 h 2302609"/>
                      <a:gd name="connsiteX12" fmla="*/ 1486723 w 3114248"/>
                      <a:gd name="connsiteY12" fmla="*/ 2302609 h 2302609"/>
                      <a:gd name="connsiteX13" fmla="*/ 383776 w 3114248"/>
                      <a:gd name="connsiteY13" fmla="*/ 2302609 h 2302609"/>
                      <a:gd name="connsiteX14" fmla="*/ 0 w 3114248"/>
                      <a:gd name="connsiteY14" fmla="*/ 1918833 h 2302609"/>
                      <a:gd name="connsiteX15" fmla="*/ 0 w 3114248"/>
                      <a:gd name="connsiteY15" fmla="*/ 1391797 h 2302609"/>
                      <a:gd name="connsiteX16" fmla="*/ 0 w 3114248"/>
                      <a:gd name="connsiteY16" fmla="*/ 880111 h 2302609"/>
                      <a:gd name="connsiteX17" fmla="*/ 0 w 3114248"/>
                      <a:gd name="connsiteY17" fmla="*/ 383776 h 2302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14248" h="2302609" extrusionOk="0">
                        <a:moveTo>
                          <a:pt x="0" y="383776"/>
                        </a:moveTo>
                        <a:cubicBezTo>
                          <a:pt x="-11782" y="164555"/>
                          <a:pt x="118190" y="20129"/>
                          <a:pt x="383776" y="0"/>
                        </a:cubicBezTo>
                        <a:cubicBezTo>
                          <a:pt x="680474" y="-48040"/>
                          <a:pt x="770610" y="27209"/>
                          <a:pt x="1017384" y="0"/>
                        </a:cubicBezTo>
                        <a:cubicBezTo>
                          <a:pt x="1264158" y="-27209"/>
                          <a:pt x="1452803" y="23102"/>
                          <a:pt x="1580591" y="0"/>
                        </a:cubicBezTo>
                        <a:cubicBezTo>
                          <a:pt x="1708379" y="-23102"/>
                          <a:pt x="1853356" y="47641"/>
                          <a:pt x="2120331" y="0"/>
                        </a:cubicBezTo>
                        <a:cubicBezTo>
                          <a:pt x="2387306" y="-47641"/>
                          <a:pt x="2541497" y="50656"/>
                          <a:pt x="2730472" y="0"/>
                        </a:cubicBezTo>
                        <a:cubicBezTo>
                          <a:pt x="2964745" y="-45933"/>
                          <a:pt x="3075667" y="165914"/>
                          <a:pt x="3114248" y="383776"/>
                        </a:cubicBezTo>
                        <a:cubicBezTo>
                          <a:pt x="3131173" y="530947"/>
                          <a:pt x="3101768" y="769204"/>
                          <a:pt x="3114248" y="895462"/>
                        </a:cubicBezTo>
                        <a:cubicBezTo>
                          <a:pt x="3126728" y="1021720"/>
                          <a:pt x="3080839" y="1300577"/>
                          <a:pt x="3114248" y="1437848"/>
                        </a:cubicBezTo>
                        <a:cubicBezTo>
                          <a:pt x="3147657" y="1575119"/>
                          <a:pt x="3077405" y="1762147"/>
                          <a:pt x="3114248" y="1918833"/>
                        </a:cubicBezTo>
                        <a:cubicBezTo>
                          <a:pt x="3081832" y="2128933"/>
                          <a:pt x="2946257" y="2292104"/>
                          <a:pt x="2730472" y="2302609"/>
                        </a:cubicBezTo>
                        <a:cubicBezTo>
                          <a:pt x="2479409" y="2317908"/>
                          <a:pt x="2292976" y="2257427"/>
                          <a:pt x="2120331" y="2302609"/>
                        </a:cubicBezTo>
                        <a:cubicBezTo>
                          <a:pt x="1947686" y="2347791"/>
                          <a:pt x="1757835" y="2283029"/>
                          <a:pt x="1486723" y="2302609"/>
                        </a:cubicBezTo>
                        <a:cubicBezTo>
                          <a:pt x="1215611" y="2322189"/>
                          <a:pt x="628957" y="2227431"/>
                          <a:pt x="383776" y="2302609"/>
                        </a:cubicBezTo>
                        <a:cubicBezTo>
                          <a:pt x="152746" y="2305742"/>
                          <a:pt x="-7307" y="2125746"/>
                          <a:pt x="0" y="1918833"/>
                        </a:cubicBezTo>
                        <a:cubicBezTo>
                          <a:pt x="-40056" y="1684704"/>
                          <a:pt x="24159" y="1505021"/>
                          <a:pt x="0" y="1391797"/>
                        </a:cubicBezTo>
                        <a:cubicBezTo>
                          <a:pt x="-24159" y="1278573"/>
                          <a:pt x="43723" y="1045835"/>
                          <a:pt x="0" y="880111"/>
                        </a:cubicBezTo>
                        <a:cubicBezTo>
                          <a:pt x="-43723" y="714387"/>
                          <a:pt x="17243" y="625202"/>
                          <a:pt x="0" y="38377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68">
              <a:defRPr/>
            </a:pPr>
            <a:endParaRPr lang="en-US" sz="2400">
              <a:solidFill>
                <a:prstClr val="white"/>
              </a:solidFill>
              <a:latin typeface="Trebuchet MS"/>
            </a:endParaRPr>
          </a:p>
        </p:txBody>
      </p:sp>
      <p:sp>
        <p:nvSpPr>
          <p:cNvPr id="13" name="TextBox 12">
            <a:extLst>
              <a:ext uri="{FF2B5EF4-FFF2-40B4-BE49-F238E27FC236}">
                <a16:creationId xmlns:a16="http://schemas.microsoft.com/office/drawing/2014/main" id="{D4BE9B54-DD5B-AD4F-F191-C770B4F42825}"/>
              </a:ext>
            </a:extLst>
          </p:cNvPr>
          <p:cNvSpPr txBox="1"/>
          <p:nvPr/>
        </p:nvSpPr>
        <p:spPr>
          <a:xfrm>
            <a:off x="6843649" y="6429584"/>
            <a:ext cx="4916553" cy="256545"/>
          </a:xfrm>
          <a:prstGeom prst="rect">
            <a:avLst/>
          </a:prstGeom>
          <a:noFill/>
        </p:spPr>
        <p:txBody>
          <a:bodyPr wrap="square" rtlCol="0">
            <a:spAutoFit/>
          </a:bodyPr>
          <a:lstStyle/>
          <a:p>
            <a:pPr algn="r" defTabSz="1219020">
              <a:defRPr/>
            </a:pPr>
            <a:r>
              <a:rPr lang="en-US" sz="1067">
                <a:solidFill>
                  <a:schemeClr val="tx1">
                    <a:lumMod val="50000"/>
                    <a:lumOff val="50000"/>
                  </a:schemeClr>
                </a:solidFill>
                <a:latin typeface="Trebuchet MS"/>
                <a:cs typeface="Arial" panose="020B0604020202020204" pitchFamily="34" charset="0"/>
              </a:rPr>
              <a:t>All Power references are Design IT Power at maximum Capacity </a:t>
            </a:r>
          </a:p>
        </p:txBody>
      </p:sp>
      <p:sp>
        <p:nvSpPr>
          <p:cNvPr id="38" name="TextBox 37">
            <a:extLst>
              <a:ext uri="{FF2B5EF4-FFF2-40B4-BE49-F238E27FC236}">
                <a16:creationId xmlns:a16="http://schemas.microsoft.com/office/drawing/2014/main" id="{50BF10FB-16B9-966D-CC17-F166D2E01AB5}"/>
              </a:ext>
            </a:extLst>
          </p:cNvPr>
          <p:cNvSpPr txBox="1"/>
          <p:nvPr/>
        </p:nvSpPr>
        <p:spPr>
          <a:xfrm>
            <a:off x="436357" y="6147645"/>
            <a:ext cx="144000" cy="144000"/>
          </a:xfrm>
          <a:prstGeom prst="roundRect">
            <a:avLst>
              <a:gd name="adj" fmla="val 9442"/>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1218868">
              <a:defRPr/>
            </a:pPr>
            <a:endParaRPr lang="en-US" sz="933">
              <a:latin typeface="Trebuchet MS"/>
            </a:endParaRPr>
          </a:p>
        </p:txBody>
      </p:sp>
      <p:sp>
        <p:nvSpPr>
          <p:cNvPr id="48" name="TextBox 47">
            <a:extLst>
              <a:ext uri="{FF2B5EF4-FFF2-40B4-BE49-F238E27FC236}">
                <a16:creationId xmlns:a16="http://schemas.microsoft.com/office/drawing/2014/main" id="{AF856E84-3603-8732-FF42-BD6F52A9AC73}"/>
              </a:ext>
            </a:extLst>
          </p:cNvPr>
          <p:cNvSpPr txBox="1"/>
          <p:nvPr/>
        </p:nvSpPr>
        <p:spPr>
          <a:xfrm>
            <a:off x="1612299" y="6147645"/>
            <a:ext cx="144000" cy="144000"/>
          </a:xfrm>
          <a:prstGeom prst="roundRect">
            <a:avLst>
              <a:gd name="adj" fmla="val 9442"/>
            </a:avLst>
          </a:prstGeom>
          <a:solidFill>
            <a:schemeClr val="accent6"/>
          </a:solidFill>
          <a:ln w="6350">
            <a:solidFill>
              <a:schemeClr val="accent6">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1218868">
              <a:defRPr/>
            </a:pPr>
            <a:endParaRPr lang="en-US" sz="933">
              <a:latin typeface="Trebuchet MS"/>
            </a:endParaRPr>
          </a:p>
        </p:txBody>
      </p:sp>
      <p:sp>
        <p:nvSpPr>
          <p:cNvPr id="62" name="TextBox 61">
            <a:extLst>
              <a:ext uri="{FF2B5EF4-FFF2-40B4-BE49-F238E27FC236}">
                <a16:creationId xmlns:a16="http://schemas.microsoft.com/office/drawing/2014/main" id="{A5C2A65D-54ED-E393-E7B6-7FAD34558D7B}"/>
              </a:ext>
            </a:extLst>
          </p:cNvPr>
          <p:cNvSpPr txBox="1"/>
          <p:nvPr/>
        </p:nvSpPr>
        <p:spPr>
          <a:xfrm>
            <a:off x="3088976" y="6147645"/>
            <a:ext cx="144000" cy="144000"/>
          </a:xfrm>
          <a:prstGeom prst="roundRect">
            <a:avLst>
              <a:gd name="adj" fmla="val 9442"/>
            </a:avLst>
          </a:prstGeom>
          <a:solidFill>
            <a:schemeClr val="accent2">
              <a:lumMod val="40000"/>
              <a:lumOff val="60000"/>
            </a:schemeClr>
          </a:solidFill>
          <a:ln w="6350">
            <a:solidFill>
              <a:schemeClr val="accent2">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1218868">
              <a:defRPr/>
            </a:pPr>
            <a:endParaRPr lang="en-US" sz="933">
              <a:latin typeface="Trebuchet MS"/>
            </a:endParaRPr>
          </a:p>
        </p:txBody>
      </p:sp>
      <p:sp>
        <p:nvSpPr>
          <p:cNvPr id="24" name="TextBox 23">
            <a:extLst>
              <a:ext uri="{FF2B5EF4-FFF2-40B4-BE49-F238E27FC236}">
                <a16:creationId xmlns:a16="http://schemas.microsoft.com/office/drawing/2014/main" id="{A8D1D146-9203-59F3-E36C-8B48782A5006}"/>
              </a:ext>
            </a:extLst>
          </p:cNvPr>
          <p:cNvSpPr txBox="1"/>
          <p:nvPr/>
        </p:nvSpPr>
        <p:spPr>
          <a:xfrm>
            <a:off x="580358" y="6076016"/>
            <a:ext cx="987185" cy="256545"/>
          </a:xfrm>
          <a:prstGeom prst="rect">
            <a:avLst/>
          </a:prstGeom>
          <a:noFill/>
        </p:spPr>
        <p:txBody>
          <a:bodyPr wrap="square" rtlCol="0">
            <a:spAutoFit/>
          </a:bodyPr>
          <a:lstStyle/>
          <a:p>
            <a:pPr defTabSz="1219018">
              <a:defRPr/>
            </a:pPr>
            <a:r>
              <a:rPr lang="en-US" sz="1067">
                <a:solidFill>
                  <a:prstClr val="white">
                    <a:lumMod val="85000"/>
                  </a:prstClr>
                </a:solidFill>
                <a:latin typeface="Trebuchet MS"/>
              </a:rPr>
              <a:t>Operational</a:t>
            </a:r>
            <a:endParaRPr lang="en-IN" sz="1067">
              <a:solidFill>
                <a:prstClr val="white">
                  <a:lumMod val="85000"/>
                </a:prstClr>
              </a:solidFill>
              <a:latin typeface="Trebuchet MS"/>
            </a:endParaRPr>
          </a:p>
        </p:txBody>
      </p:sp>
      <p:sp>
        <p:nvSpPr>
          <p:cNvPr id="26" name="TextBox 25">
            <a:extLst>
              <a:ext uri="{FF2B5EF4-FFF2-40B4-BE49-F238E27FC236}">
                <a16:creationId xmlns:a16="http://schemas.microsoft.com/office/drawing/2014/main" id="{180ABCD9-401F-A48D-4BFE-F792CE23D16E}"/>
              </a:ext>
            </a:extLst>
          </p:cNvPr>
          <p:cNvSpPr txBox="1"/>
          <p:nvPr/>
        </p:nvSpPr>
        <p:spPr>
          <a:xfrm>
            <a:off x="1756300" y="6076016"/>
            <a:ext cx="1287921" cy="256545"/>
          </a:xfrm>
          <a:prstGeom prst="rect">
            <a:avLst/>
          </a:prstGeom>
          <a:noFill/>
        </p:spPr>
        <p:txBody>
          <a:bodyPr wrap="square" rtlCol="0">
            <a:spAutoFit/>
          </a:bodyPr>
          <a:lstStyle/>
          <a:p>
            <a:pPr defTabSz="1218900">
              <a:defRPr/>
            </a:pPr>
            <a:r>
              <a:rPr lang="en-US" sz="1067">
                <a:solidFill>
                  <a:prstClr val="white">
                    <a:lumMod val="85000"/>
                  </a:prstClr>
                </a:solidFill>
                <a:latin typeface="Trebuchet MS"/>
              </a:rPr>
              <a:t>In Development</a:t>
            </a:r>
          </a:p>
        </p:txBody>
      </p:sp>
      <p:sp>
        <p:nvSpPr>
          <p:cNvPr id="28" name="TextBox 27">
            <a:extLst>
              <a:ext uri="{FF2B5EF4-FFF2-40B4-BE49-F238E27FC236}">
                <a16:creationId xmlns:a16="http://schemas.microsoft.com/office/drawing/2014/main" id="{F07C5637-2273-1E51-D3BF-B4E22969D87A}"/>
              </a:ext>
            </a:extLst>
          </p:cNvPr>
          <p:cNvSpPr txBox="1"/>
          <p:nvPr/>
        </p:nvSpPr>
        <p:spPr>
          <a:xfrm>
            <a:off x="3232977" y="6076017"/>
            <a:ext cx="988319" cy="256545"/>
          </a:xfrm>
          <a:prstGeom prst="rect">
            <a:avLst/>
          </a:prstGeom>
          <a:noFill/>
        </p:spPr>
        <p:txBody>
          <a:bodyPr wrap="square" rtlCol="0">
            <a:spAutoFit/>
          </a:bodyPr>
          <a:lstStyle/>
          <a:p>
            <a:pPr defTabSz="1218900">
              <a:defRPr/>
            </a:pPr>
            <a:r>
              <a:rPr lang="en-US" sz="1067">
                <a:solidFill>
                  <a:prstClr val="white">
                    <a:lumMod val="85000"/>
                  </a:prstClr>
                </a:solidFill>
                <a:latin typeface="Trebuchet MS"/>
              </a:rPr>
              <a:t>Planning</a:t>
            </a:r>
          </a:p>
        </p:txBody>
      </p:sp>
      <p:sp>
        <p:nvSpPr>
          <p:cNvPr id="46" name="TextBox 45">
            <a:extLst>
              <a:ext uri="{FF2B5EF4-FFF2-40B4-BE49-F238E27FC236}">
                <a16:creationId xmlns:a16="http://schemas.microsoft.com/office/drawing/2014/main" id="{D014D773-06C4-B8BA-2687-F59ACCC2B235}"/>
              </a:ext>
            </a:extLst>
          </p:cNvPr>
          <p:cNvSpPr txBox="1"/>
          <p:nvPr/>
        </p:nvSpPr>
        <p:spPr>
          <a:xfrm>
            <a:off x="1640664" y="1270941"/>
            <a:ext cx="1200000" cy="480000"/>
          </a:xfrm>
          <a:prstGeom prst="roundRect">
            <a:avLst>
              <a:gd name="adj" fmla="val 9442"/>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a:defRPr sz="10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1218868">
              <a:defRPr/>
            </a:pPr>
            <a:r>
              <a:rPr lang="en-US" sz="933" b="1">
                <a:solidFill>
                  <a:prstClr val="black"/>
                </a:solidFill>
                <a:latin typeface="Trebuchet MS"/>
              </a:rPr>
              <a:t>Tower 2</a:t>
            </a:r>
          </a:p>
          <a:p>
            <a:pPr defTabSz="1218868">
              <a:defRPr/>
            </a:pPr>
            <a:r>
              <a:rPr lang="en-US" sz="933" b="1">
                <a:solidFill>
                  <a:prstClr val="black"/>
                </a:solidFill>
                <a:latin typeface="Trebuchet MS"/>
              </a:rPr>
              <a:t>9.6 MW</a:t>
            </a:r>
          </a:p>
        </p:txBody>
      </p:sp>
      <p:sp>
        <p:nvSpPr>
          <p:cNvPr id="47" name="TextBox 46">
            <a:extLst>
              <a:ext uri="{FF2B5EF4-FFF2-40B4-BE49-F238E27FC236}">
                <a16:creationId xmlns:a16="http://schemas.microsoft.com/office/drawing/2014/main" id="{08D5DF48-AB39-08AD-77D8-F057FFAA5AC5}"/>
              </a:ext>
            </a:extLst>
          </p:cNvPr>
          <p:cNvSpPr txBox="1"/>
          <p:nvPr/>
        </p:nvSpPr>
        <p:spPr>
          <a:xfrm>
            <a:off x="308629" y="1270941"/>
            <a:ext cx="1200000" cy="480000"/>
          </a:xfrm>
          <a:prstGeom prst="roundRect">
            <a:avLst>
              <a:gd name="adj" fmla="val 9442"/>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a:defRPr sz="10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1218868">
              <a:defRPr/>
            </a:pPr>
            <a:r>
              <a:rPr lang="en-US" sz="933" b="1">
                <a:solidFill>
                  <a:prstClr val="black"/>
                </a:solidFill>
                <a:latin typeface="Trebuchet MS"/>
              </a:rPr>
              <a:t>Tower 1</a:t>
            </a:r>
          </a:p>
          <a:p>
            <a:pPr defTabSz="1218868">
              <a:defRPr/>
            </a:pPr>
            <a:r>
              <a:rPr lang="en-US" sz="933" b="1">
                <a:solidFill>
                  <a:prstClr val="black"/>
                </a:solidFill>
                <a:latin typeface="Trebuchet MS"/>
              </a:rPr>
              <a:t>11.5 MW</a:t>
            </a:r>
          </a:p>
        </p:txBody>
      </p:sp>
      <p:cxnSp>
        <p:nvCxnSpPr>
          <p:cNvPr id="72" name="Straight Connector 71">
            <a:extLst>
              <a:ext uri="{FF2B5EF4-FFF2-40B4-BE49-F238E27FC236}">
                <a16:creationId xmlns:a16="http://schemas.microsoft.com/office/drawing/2014/main" id="{E4685C13-762E-36D7-45AA-29EA3B41CD63}"/>
              </a:ext>
            </a:extLst>
          </p:cNvPr>
          <p:cNvCxnSpPr>
            <a:cxnSpLocks/>
          </p:cNvCxnSpPr>
          <p:nvPr/>
        </p:nvCxnSpPr>
        <p:spPr>
          <a:xfrm rot="5400000" flipV="1">
            <a:off x="857927" y="2628293"/>
            <a:ext cx="192000" cy="0"/>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586A473-2461-3635-3E3A-EF47E43EA928}"/>
              </a:ext>
            </a:extLst>
          </p:cNvPr>
          <p:cNvCxnSpPr>
            <a:cxnSpLocks/>
          </p:cNvCxnSpPr>
          <p:nvPr/>
        </p:nvCxnSpPr>
        <p:spPr>
          <a:xfrm rot="5400000" flipV="1">
            <a:off x="1728476" y="2628293"/>
            <a:ext cx="192000" cy="0"/>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41" name="Rounded Rectangle 140">
            <a:extLst>
              <a:ext uri="{FF2B5EF4-FFF2-40B4-BE49-F238E27FC236}">
                <a16:creationId xmlns:a16="http://schemas.microsoft.com/office/drawing/2014/main" id="{1E4DA414-F752-F613-B079-C15E8DB40414}"/>
              </a:ext>
            </a:extLst>
          </p:cNvPr>
          <p:cNvSpPr/>
          <p:nvPr/>
        </p:nvSpPr>
        <p:spPr>
          <a:xfrm>
            <a:off x="2974692" y="1270941"/>
            <a:ext cx="1205889" cy="480000"/>
          </a:xfrm>
          <a:prstGeom prst="roundRect">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p>
            <a:pPr algn="ctr" defTabSz="1218868">
              <a:defRPr/>
            </a:pPr>
            <a:r>
              <a:rPr lang="en-US" sz="933" b="1">
                <a:solidFill>
                  <a:prstClr val="black"/>
                </a:solidFill>
                <a:latin typeface="Trebuchet MS"/>
              </a:rPr>
              <a:t>Tower 3</a:t>
            </a:r>
          </a:p>
          <a:p>
            <a:pPr algn="ctr" defTabSz="1218868">
              <a:defRPr/>
            </a:pPr>
            <a:r>
              <a:rPr lang="en-US" sz="933" b="1">
                <a:solidFill>
                  <a:prstClr val="black"/>
                </a:solidFill>
                <a:latin typeface="Trebuchet MS"/>
              </a:rPr>
              <a:t>BTS</a:t>
            </a:r>
          </a:p>
        </p:txBody>
      </p:sp>
      <p:cxnSp>
        <p:nvCxnSpPr>
          <p:cNvPr id="143" name="Straight Connector 142">
            <a:extLst>
              <a:ext uri="{FF2B5EF4-FFF2-40B4-BE49-F238E27FC236}">
                <a16:creationId xmlns:a16="http://schemas.microsoft.com/office/drawing/2014/main" id="{DFFA994C-3A8A-8452-3F37-51D754344516}"/>
              </a:ext>
            </a:extLst>
          </p:cNvPr>
          <p:cNvCxnSpPr>
            <a:cxnSpLocks/>
          </p:cNvCxnSpPr>
          <p:nvPr/>
        </p:nvCxnSpPr>
        <p:spPr>
          <a:xfrm rot="5400000" flipV="1">
            <a:off x="3588337" y="1893013"/>
            <a:ext cx="192000" cy="0"/>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B1327BA-CCA9-0DBD-E4D7-7814723FAE1F}"/>
              </a:ext>
            </a:extLst>
          </p:cNvPr>
          <p:cNvSpPr txBox="1"/>
          <p:nvPr/>
        </p:nvSpPr>
        <p:spPr>
          <a:xfrm>
            <a:off x="1651860" y="2008164"/>
            <a:ext cx="1200000" cy="480000"/>
          </a:xfrm>
          <a:prstGeom prst="roundRect">
            <a:avLst>
              <a:gd name="adj" fmla="val 9442"/>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1218868">
              <a:defRPr/>
            </a:pPr>
            <a:r>
              <a:rPr lang="en-US" sz="933">
                <a:latin typeface="Trebuchet MS"/>
              </a:rPr>
              <a:t>Tower 5</a:t>
            </a:r>
          </a:p>
          <a:p>
            <a:pPr defTabSz="1218868">
              <a:defRPr/>
            </a:pPr>
            <a:r>
              <a:rPr lang="en-US" sz="933">
                <a:latin typeface="Trebuchet MS"/>
              </a:rPr>
              <a:t>43+ MW</a:t>
            </a:r>
          </a:p>
        </p:txBody>
      </p:sp>
      <p:sp>
        <p:nvSpPr>
          <p:cNvPr id="5" name="TextBox 4">
            <a:extLst>
              <a:ext uri="{FF2B5EF4-FFF2-40B4-BE49-F238E27FC236}">
                <a16:creationId xmlns:a16="http://schemas.microsoft.com/office/drawing/2014/main" id="{77044232-EF2E-5FD6-5F88-B4E70C68CD50}"/>
              </a:ext>
            </a:extLst>
          </p:cNvPr>
          <p:cNvSpPr txBox="1"/>
          <p:nvPr/>
        </p:nvSpPr>
        <p:spPr>
          <a:xfrm>
            <a:off x="319825" y="2008164"/>
            <a:ext cx="1200000" cy="480000"/>
          </a:xfrm>
          <a:prstGeom prst="roundRect">
            <a:avLst>
              <a:gd name="adj" fmla="val 9442"/>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a:defRPr sz="10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1218868">
              <a:defRPr/>
            </a:pPr>
            <a:r>
              <a:rPr lang="en-US" sz="933" b="1">
                <a:solidFill>
                  <a:prstClr val="black"/>
                </a:solidFill>
                <a:latin typeface="Trebuchet MS"/>
              </a:rPr>
              <a:t>Tower 4</a:t>
            </a:r>
          </a:p>
          <a:p>
            <a:pPr defTabSz="1218868">
              <a:defRPr/>
            </a:pPr>
            <a:r>
              <a:rPr lang="en-US" sz="933" b="1">
                <a:solidFill>
                  <a:prstClr val="black"/>
                </a:solidFill>
                <a:latin typeface="Trebuchet MS"/>
              </a:rPr>
              <a:t>8.1 MW</a:t>
            </a:r>
          </a:p>
        </p:txBody>
      </p:sp>
      <p:sp>
        <p:nvSpPr>
          <p:cNvPr id="8" name="Rounded Rectangle 140">
            <a:extLst>
              <a:ext uri="{FF2B5EF4-FFF2-40B4-BE49-F238E27FC236}">
                <a16:creationId xmlns:a16="http://schemas.microsoft.com/office/drawing/2014/main" id="{6E23F79A-C0C3-344F-5D37-F6ACE1992467}"/>
              </a:ext>
            </a:extLst>
          </p:cNvPr>
          <p:cNvSpPr/>
          <p:nvPr/>
        </p:nvSpPr>
        <p:spPr>
          <a:xfrm>
            <a:off x="2985974" y="2008164"/>
            <a:ext cx="1205889" cy="480000"/>
          </a:xfrm>
          <a:prstGeom prst="roundRect">
            <a:avLst/>
          </a:prstGeom>
          <a:solidFill>
            <a:schemeClr val="accent6"/>
          </a:solidFill>
          <a:ln w="6350">
            <a:solidFill>
              <a:schemeClr val="accent6">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p>
            <a:pPr algn="ctr" defTabSz="1218868">
              <a:defRPr/>
            </a:pPr>
            <a:r>
              <a:rPr lang="en-US" sz="933" b="1">
                <a:solidFill>
                  <a:prstClr val="black"/>
                </a:solidFill>
                <a:latin typeface="Trebuchet MS"/>
              </a:rPr>
              <a:t>Tower 6</a:t>
            </a:r>
          </a:p>
          <a:p>
            <a:pPr algn="ctr" defTabSz="1218868">
              <a:defRPr/>
            </a:pPr>
            <a:r>
              <a:rPr lang="en-US" sz="933" b="1">
                <a:solidFill>
                  <a:prstClr val="black"/>
                </a:solidFill>
                <a:latin typeface="Trebuchet MS"/>
              </a:rPr>
              <a:t>40+ MW</a:t>
            </a:r>
          </a:p>
          <a:p>
            <a:pPr algn="ctr" defTabSz="1218868">
              <a:defRPr/>
            </a:pPr>
            <a:r>
              <a:rPr lang="en-US" sz="933" b="1">
                <a:solidFill>
                  <a:prstClr val="black"/>
                </a:solidFill>
                <a:latin typeface="Trebuchet MS"/>
              </a:rPr>
              <a:t>Q2 2025</a:t>
            </a:r>
          </a:p>
        </p:txBody>
      </p:sp>
      <p:sp>
        <p:nvSpPr>
          <p:cNvPr id="9" name="TextBox 8">
            <a:extLst>
              <a:ext uri="{FF2B5EF4-FFF2-40B4-BE49-F238E27FC236}">
                <a16:creationId xmlns:a16="http://schemas.microsoft.com/office/drawing/2014/main" id="{B7B4958F-BFC6-4584-FA65-7EBA08AE45D5}"/>
              </a:ext>
            </a:extLst>
          </p:cNvPr>
          <p:cNvSpPr txBox="1"/>
          <p:nvPr/>
        </p:nvSpPr>
        <p:spPr>
          <a:xfrm>
            <a:off x="1315680" y="2726235"/>
            <a:ext cx="864000" cy="480000"/>
          </a:xfrm>
          <a:prstGeom prst="roundRect">
            <a:avLst>
              <a:gd name="adj" fmla="val 9442"/>
            </a:avLst>
          </a:prstGeom>
          <a:solidFill>
            <a:schemeClr val="accent2">
              <a:lumMod val="40000"/>
              <a:lumOff val="60000"/>
            </a:schemeClr>
          </a:solidFill>
          <a:ln w="6350">
            <a:solidFill>
              <a:schemeClr val="accent2">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a:defRPr sz="10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1218868">
              <a:defRPr/>
            </a:pPr>
            <a:r>
              <a:rPr lang="en-US" sz="933" b="1">
                <a:solidFill>
                  <a:prstClr val="black"/>
                </a:solidFill>
                <a:latin typeface="Trebuchet MS"/>
              </a:rPr>
              <a:t>Tower 8</a:t>
            </a:r>
          </a:p>
          <a:p>
            <a:pPr defTabSz="1218930">
              <a:defRPr/>
            </a:pPr>
            <a:r>
              <a:rPr lang="en-US" sz="933">
                <a:solidFill>
                  <a:prstClr val="black"/>
                </a:solidFill>
                <a:latin typeface="Trebuchet MS"/>
              </a:rPr>
              <a:t>40+ MW</a:t>
            </a:r>
          </a:p>
        </p:txBody>
      </p:sp>
      <p:sp>
        <p:nvSpPr>
          <p:cNvPr id="10" name="TextBox 9">
            <a:extLst>
              <a:ext uri="{FF2B5EF4-FFF2-40B4-BE49-F238E27FC236}">
                <a16:creationId xmlns:a16="http://schemas.microsoft.com/office/drawing/2014/main" id="{57BA3BD5-280B-7FCC-A4EF-15C472162BD5}"/>
              </a:ext>
            </a:extLst>
          </p:cNvPr>
          <p:cNvSpPr txBox="1"/>
          <p:nvPr/>
        </p:nvSpPr>
        <p:spPr>
          <a:xfrm>
            <a:off x="311725" y="2726235"/>
            <a:ext cx="864000" cy="480000"/>
          </a:xfrm>
          <a:prstGeom prst="roundRect">
            <a:avLst>
              <a:gd name="adj" fmla="val 9442"/>
            </a:avLst>
          </a:prstGeom>
          <a:solidFill>
            <a:schemeClr val="accent6"/>
          </a:solidFill>
          <a:ln w="6350">
            <a:solidFill>
              <a:schemeClr val="accent6">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a:defRPr sz="10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1218868">
              <a:defRPr/>
            </a:pPr>
            <a:r>
              <a:rPr lang="en-US" sz="933" b="1">
                <a:solidFill>
                  <a:prstClr val="black"/>
                </a:solidFill>
                <a:latin typeface="Trebuchet MS"/>
              </a:rPr>
              <a:t>Tower 7</a:t>
            </a:r>
          </a:p>
          <a:p>
            <a:pPr defTabSz="1218930">
              <a:defRPr/>
            </a:pPr>
            <a:r>
              <a:rPr lang="en-US" sz="933">
                <a:solidFill>
                  <a:prstClr val="black"/>
                </a:solidFill>
                <a:latin typeface="Trebuchet MS"/>
              </a:rPr>
              <a:t>40+ MW</a:t>
            </a:r>
          </a:p>
          <a:p>
            <a:pPr defTabSz="1218930">
              <a:defRPr/>
            </a:pPr>
            <a:r>
              <a:rPr lang="en-US" sz="933">
                <a:solidFill>
                  <a:prstClr val="black"/>
                </a:solidFill>
                <a:latin typeface="Trebuchet MS"/>
              </a:rPr>
              <a:t>Q3 2025</a:t>
            </a:r>
          </a:p>
        </p:txBody>
      </p:sp>
      <p:sp>
        <p:nvSpPr>
          <p:cNvPr id="11" name="Rounded Rectangle 140">
            <a:extLst>
              <a:ext uri="{FF2B5EF4-FFF2-40B4-BE49-F238E27FC236}">
                <a16:creationId xmlns:a16="http://schemas.microsoft.com/office/drawing/2014/main" id="{8017E380-FC44-C686-84B9-908B8DA8B482}"/>
              </a:ext>
            </a:extLst>
          </p:cNvPr>
          <p:cNvSpPr/>
          <p:nvPr/>
        </p:nvSpPr>
        <p:spPr>
          <a:xfrm>
            <a:off x="2319635" y="2726235"/>
            <a:ext cx="864000" cy="480000"/>
          </a:xfrm>
          <a:prstGeom prst="roundRect">
            <a:avLst/>
          </a:prstGeom>
          <a:solidFill>
            <a:schemeClr val="accent2">
              <a:lumMod val="40000"/>
              <a:lumOff val="60000"/>
            </a:schemeClr>
          </a:solidFill>
          <a:ln w="6350">
            <a:solidFill>
              <a:schemeClr val="accent2">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p>
            <a:pPr algn="ctr" defTabSz="1218868">
              <a:defRPr/>
            </a:pPr>
            <a:r>
              <a:rPr lang="en-US" sz="933" b="1">
                <a:solidFill>
                  <a:prstClr val="black"/>
                </a:solidFill>
                <a:latin typeface="Trebuchet MS"/>
              </a:rPr>
              <a:t>Tower 9</a:t>
            </a:r>
          </a:p>
          <a:p>
            <a:pPr algn="ctr" defTabSz="1218868">
              <a:defRPr/>
            </a:pPr>
            <a:r>
              <a:rPr lang="en-US" sz="933" b="1">
                <a:solidFill>
                  <a:prstClr val="black"/>
                </a:solidFill>
                <a:latin typeface="Trebuchet MS"/>
              </a:rPr>
              <a:t>40+ MW</a:t>
            </a:r>
          </a:p>
        </p:txBody>
      </p:sp>
      <p:cxnSp>
        <p:nvCxnSpPr>
          <p:cNvPr id="18" name="Straight Connector 17">
            <a:extLst>
              <a:ext uri="{FF2B5EF4-FFF2-40B4-BE49-F238E27FC236}">
                <a16:creationId xmlns:a16="http://schemas.microsoft.com/office/drawing/2014/main" id="{41671E30-C689-08B5-75D5-43A2820E17CF}"/>
              </a:ext>
            </a:extLst>
          </p:cNvPr>
          <p:cNvCxnSpPr>
            <a:cxnSpLocks/>
          </p:cNvCxnSpPr>
          <p:nvPr/>
        </p:nvCxnSpPr>
        <p:spPr>
          <a:xfrm rot="5400000" flipV="1">
            <a:off x="850595" y="1893013"/>
            <a:ext cx="192000" cy="0"/>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4439343-6962-4B5E-5E46-6152873413B1}"/>
              </a:ext>
            </a:extLst>
          </p:cNvPr>
          <p:cNvCxnSpPr>
            <a:cxnSpLocks/>
          </p:cNvCxnSpPr>
          <p:nvPr/>
        </p:nvCxnSpPr>
        <p:spPr>
          <a:xfrm rot="5400000" flipV="1">
            <a:off x="2194744" y="1893013"/>
            <a:ext cx="192000" cy="0"/>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8782542-0DD6-3E3E-4129-3C44DA486BDC}"/>
              </a:ext>
            </a:extLst>
          </p:cNvPr>
          <p:cNvCxnSpPr>
            <a:cxnSpLocks/>
          </p:cNvCxnSpPr>
          <p:nvPr/>
        </p:nvCxnSpPr>
        <p:spPr>
          <a:xfrm rot="5400000" flipV="1">
            <a:off x="3588972" y="2626679"/>
            <a:ext cx="192000" cy="0"/>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Rounded Rectangle 140">
            <a:extLst>
              <a:ext uri="{FF2B5EF4-FFF2-40B4-BE49-F238E27FC236}">
                <a16:creationId xmlns:a16="http://schemas.microsoft.com/office/drawing/2014/main" id="{969950A6-F183-587A-CB58-940360BC3F2E}"/>
              </a:ext>
            </a:extLst>
          </p:cNvPr>
          <p:cNvSpPr/>
          <p:nvPr/>
        </p:nvSpPr>
        <p:spPr>
          <a:xfrm>
            <a:off x="3323589" y="2726235"/>
            <a:ext cx="864000" cy="480000"/>
          </a:xfrm>
          <a:prstGeom prst="roundRect">
            <a:avLst/>
          </a:prstGeom>
          <a:solidFill>
            <a:schemeClr val="accent2">
              <a:lumMod val="40000"/>
              <a:lumOff val="60000"/>
            </a:schemeClr>
          </a:solidFill>
          <a:ln w="6350">
            <a:solidFill>
              <a:schemeClr val="accent2">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p>
            <a:pPr algn="ctr" defTabSz="1218868">
              <a:defRPr/>
            </a:pPr>
            <a:r>
              <a:rPr lang="en-US" sz="933" b="1">
                <a:solidFill>
                  <a:prstClr val="black"/>
                </a:solidFill>
                <a:latin typeface="Trebuchet MS"/>
              </a:rPr>
              <a:t>Tower 10</a:t>
            </a:r>
          </a:p>
          <a:p>
            <a:pPr algn="ctr" defTabSz="1218868">
              <a:defRPr/>
            </a:pPr>
            <a:r>
              <a:rPr lang="en-US" sz="933" b="1">
                <a:solidFill>
                  <a:prstClr val="black"/>
                </a:solidFill>
                <a:latin typeface="Trebuchet MS"/>
              </a:rPr>
              <a:t>40+ MW</a:t>
            </a:r>
          </a:p>
        </p:txBody>
      </p:sp>
      <p:cxnSp>
        <p:nvCxnSpPr>
          <p:cNvPr id="12" name="Straight Connector 11">
            <a:extLst>
              <a:ext uri="{FF2B5EF4-FFF2-40B4-BE49-F238E27FC236}">
                <a16:creationId xmlns:a16="http://schemas.microsoft.com/office/drawing/2014/main" id="{ADF6B414-886C-EC14-EDA5-22E48B183354}"/>
              </a:ext>
            </a:extLst>
          </p:cNvPr>
          <p:cNvCxnSpPr>
            <a:cxnSpLocks/>
          </p:cNvCxnSpPr>
          <p:nvPr/>
        </p:nvCxnSpPr>
        <p:spPr>
          <a:xfrm rot="5400000" flipV="1">
            <a:off x="2580223" y="2628293"/>
            <a:ext cx="192000" cy="0"/>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78FA4BD-D865-ABF5-D7C7-9A40BB1A773C}"/>
              </a:ext>
            </a:extLst>
          </p:cNvPr>
          <p:cNvCxnSpPr>
            <a:cxnSpLocks/>
          </p:cNvCxnSpPr>
          <p:nvPr/>
        </p:nvCxnSpPr>
        <p:spPr>
          <a:xfrm>
            <a:off x="914742" y="3269738"/>
            <a:ext cx="5084" cy="268397"/>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B579C51-EF41-F5BD-8B99-F4BCBBF2EC6C}"/>
              </a:ext>
            </a:extLst>
          </p:cNvPr>
          <p:cNvCxnSpPr>
            <a:cxnSpLocks/>
          </p:cNvCxnSpPr>
          <p:nvPr/>
        </p:nvCxnSpPr>
        <p:spPr>
          <a:xfrm>
            <a:off x="1751110" y="3269738"/>
            <a:ext cx="5084" cy="268397"/>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Rounded Rectangle 140">
            <a:extLst>
              <a:ext uri="{FF2B5EF4-FFF2-40B4-BE49-F238E27FC236}">
                <a16:creationId xmlns:a16="http://schemas.microsoft.com/office/drawing/2014/main" id="{3EFDA09F-91D8-FBBB-3131-8FB10390E3F2}"/>
              </a:ext>
            </a:extLst>
          </p:cNvPr>
          <p:cNvSpPr/>
          <p:nvPr/>
        </p:nvSpPr>
        <p:spPr>
          <a:xfrm>
            <a:off x="431800" y="3438165"/>
            <a:ext cx="864000" cy="480000"/>
          </a:xfrm>
          <a:prstGeom prst="roundRect">
            <a:avLst/>
          </a:prstGeom>
          <a:solidFill>
            <a:schemeClr val="accent6"/>
          </a:solidFill>
          <a:ln w="6350">
            <a:solidFill>
              <a:schemeClr val="accent6">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p>
            <a:pPr algn="ctr" defTabSz="1218868">
              <a:defRPr/>
            </a:pPr>
            <a:r>
              <a:rPr lang="en-US" sz="933" b="1">
                <a:solidFill>
                  <a:prstClr val="black"/>
                </a:solidFill>
                <a:latin typeface="Trebuchet MS"/>
              </a:rPr>
              <a:t>Tower 11</a:t>
            </a:r>
          </a:p>
          <a:p>
            <a:pPr algn="ctr" defTabSz="1218868">
              <a:defRPr/>
            </a:pPr>
            <a:r>
              <a:rPr lang="en-US" sz="933" b="1">
                <a:solidFill>
                  <a:prstClr val="black"/>
                </a:solidFill>
                <a:latin typeface="Trebuchet MS"/>
              </a:rPr>
              <a:t>40+ MW</a:t>
            </a:r>
          </a:p>
          <a:p>
            <a:pPr algn="ctr" defTabSz="1218868">
              <a:defRPr/>
            </a:pPr>
            <a:r>
              <a:rPr lang="en-US" sz="933" b="1">
                <a:solidFill>
                  <a:prstClr val="black"/>
                </a:solidFill>
                <a:latin typeface="Trebuchet MS"/>
              </a:rPr>
              <a:t>Q3 2025</a:t>
            </a:r>
          </a:p>
        </p:txBody>
      </p:sp>
      <p:sp>
        <p:nvSpPr>
          <p:cNvPr id="41" name="Rounded Rectangle 140">
            <a:extLst>
              <a:ext uri="{FF2B5EF4-FFF2-40B4-BE49-F238E27FC236}">
                <a16:creationId xmlns:a16="http://schemas.microsoft.com/office/drawing/2014/main" id="{34521302-90EE-72FF-2771-43593C4116D0}"/>
              </a:ext>
            </a:extLst>
          </p:cNvPr>
          <p:cNvSpPr/>
          <p:nvPr/>
        </p:nvSpPr>
        <p:spPr>
          <a:xfrm>
            <a:off x="1421345" y="3438165"/>
            <a:ext cx="864000" cy="480000"/>
          </a:xfrm>
          <a:prstGeom prst="roundRect">
            <a:avLst/>
          </a:prstGeom>
          <a:solidFill>
            <a:schemeClr val="accent6"/>
          </a:solidFill>
          <a:ln w="6350">
            <a:solidFill>
              <a:schemeClr val="accent6">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p>
            <a:pPr algn="ctr" defTabSz="1218868">
              <a:defRPr/>
            </a:pPr>
            <a:r>
              <a:rPr lang="en-US" sz="933" b="1">
                <a:solidFill>
                  <a:prstClr val="black"/>
                </a:solidFill>
                <a:latin typeface="Trebuchet MS"/>
              </a:rPr>
              <a:t>Tower 12</a:t>
            </a:r>
          </a:p>
          <a:p>
            <a:pPr algn="ctr" defTabSz="1218868">
              <a:defRPr/>
            </a:pPr>
            <a:r>
              <a:rPr lang="en-US" sz="933" b="1">
                <a:solidFill>
                  <a:prstClr val="black"/>
                </a:solidFill>
                <a:latin typeface="Trebuchet MS"/>
              </a:rPr>
              <a:t>40+ MW</a:t>
            </a:r>
          </a:p>
          <a:p>
            <a:pPr algn="ctr" defTabSz="1218868">
              <a:defRPr/>
            </a:pPr>
            <a:r>
              <a:rPr lang="en-US" sz="933" b="1">
                <a:solidFill>
                  <a:prstClr val="black"/>
                </a:solidFill>
                <a:latin typeface="Trebuchet MS"/>
              </a:rPr>
              <a:t>Q4 2025</a:t>
            </a:r>
          </a:p>
        </p:txBody>
      </p:sp>
      <p:sp>
        <p:nvSpPr>
          <p:cNvPr id="14" name="TextBox 13">
            <a:extLst>
              <a:ext uri="{FF2B5EF4-FFF2-40B4-BE49-F238E27FC236}">
                <a16:creationId xmlns:a16="http://schemas.microsoft.com/office/drawing/2014/main" id="{EEE6DB53-5AD8-CF8A-644D-2DCE9046A15C}"/>
              </a:ext>
            </a:extLst>
          </p:cNvPr>
          <p:cNvSpPr txBox="1"/>
          <p:nvPr/>
        </p:nvSpPr>
        <p:spPr>
          <a:xfrm>
            <a:off x="2715325" y="5152176"/>
            <a:ext cx="917043" cy="480000"/>
          </a:xfrm>
          <a:prstGeom prst="roundRect">
            <a:avLst>
              <a:gd name="adj" fmla="val 9442"/>
            </a:avLst>
          </a:prstGeom>
          <a:solidFill>
            <a:schemeClr val="accent6">
              <a:lumMod val="40000"/>
              <a:lumOff val="60000"/>
            </a:schemeClr>
          </a:solidFill>
          <a:ln w="6350">
            <a:solidFill>
              <a:schemeClr val="accent2">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1218868">
              <a:defRPr/>
            </a:pPr>
            <a:r>
              <a:rPr lang="en-US" sz="933">
                <a:latin typeface="Trebuchet MS"/>
              </a:rPr>
              <a:t>Tower 2</a:t>
            </a:r>
          </a:p>
          <a:p>
            <a:pPr defTabSz="1218868">
              <a:defRPr/>
            </a:pPr>
            <a:r>
              <a:rPr lang="en-US" sz="933">
                <a:latin typeface="Trebuchet MS"/>
              </a:rPr>
              <a:t>20+ MW</a:t>
            </a:r>
          </a:p>
        </p:txBody>
      </p:sp>
      <p:sp>
        <p:nvSpPr>
          <p:cNvPr id="16" name="Star: 5 Points 14">
            <a:extLst>
              <a:ext uri="{FF2B5EF4-FFF2-40B4-BE49-F238E27FC236}">
                <a16:creationId xmlns:a16="http://schemas.microsoft.com/office/drawing/2014/main" id="{F912EFC4-EC69-DC69-B027-C0631CE9B6AC}"/>
              </a:ext>
            </a:extLst>
          </p:cNvPr>
          <p:cNvSpPr/>
          <p:nvPr/>
        </p:nvSpPr>
        <p:spPr>
          <a:xfrm>
            <a:off x="4390203" y="1500764"/>
            <a:ext cx="917368" cy="837477"/>
          </a:xfrm>
          <a:prstGeom prst="star6">
            <a:avLst/>
          </a:prstGeom>
          <a:solidFill>
            <a:srgbClr val="00B0F0"/>
          </a:solidFill>
          <a:ln w="6350">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defTabSz="609570"/>
            <a:endParaRPr lang="en-US" sz="1067">
              <a:solidFill>
                <a:schemeClr val="tx1"/>
              </a:solidFill>
              <a:latin typeface="Trebuchet MS"/>
            </a:endParaRPr>
          </a:p>
        </p:txBody>
      </p:sp>
      <p:sp>
        <p:nvSpPr>
          <p:cNvPr id="17" name="TextBox 16">
            <a:extLst>
              <a:ext uri="{FF2B5EF4-FFF2-40B4-BE49-F238E27FC236}">
                <a16:creationId xmlns:a16="http://schemas.microsoft.com/office/drawing/2014/main" id="{AD65E0C6-E606-CE4C-B384-2A54235D38C6}"/>
              </a:ext>
            </a:extLst>
          </p:cNvPr>
          <p:cNvSpPr txBox="1"/>
          <p:nvPr/>
        </p:nvSpPr>
        <p:spPr>
          <a:xfrm>
            <a:off x="4391997" y="1693800"/>
            <a:ext cx="915449" cy="420756"/>
          </a:xfrm>
          <a:prstGeom prst="rect">
            <a:avLst/>
          </a:prstGeom>
          <a:noFill/>
        </p:spPr>
        <p:txBody>
          <a:bodyPr wrap="square" rtlCol="0">
            <a:spAutoFit/>
          </a:bodyPr>
          <a:lstStyle/>
          <a:p>
            <a:pPr algn="ctr" defTabSz="609570"/>
            <a:r>
              <a:rPr lang="en-US" sz="1067">
                <a:latin typeface="Trebuchet MS"/>
              </a:rPr>
              <a:t>1</a:t>
            </a:r>
            <a:r>
              <a:rPr lang="en-US" sz="1067" baseline="30000">
                <a:latin typeface="Trebuchet MS"/>
              </a:rPr>
              <a:t>st</a:t>
            </a:r>
            <a:r>
              <a:rPr lang="en-US" sz="1067">
                <a:latin typeface="Trebuchet MS"/>
              </a:rPr>
              <a:t> Tier 3</a:t>
            </a:r>
          </a:p>
          <a:p>
            <a:pPr algn="ctr" defTabSz="609570"/>
            <a:r>
              <a:rPr lang="en-US" sz="1067">
                <a:latin typeface="Trebuchet MS"/>
              </a:rPr>
              <a:t>in 2000</a:t>
            </a:r>
            <a:endParaRPr lang="en-US" sz="1067"/>
          </a:p>
        </p:txBody>
      </p:sp>
      <p:sp>
        <p:nvSpPr>
          <p:cNvPr id="22" name="TextBox 21">
            <a:extLst>
              <a:ext uri="{FF2B5EF4-FFF2-40B4-BE49-F238E27FC236}">
                <a16:creationId xmlns:a16="http://schemas.microsoft.com/office/drawing/2014/main" id="{690D0271-C039-5B07-6AFF-30F0E056BF68}"/>
              </a:ext>
            </a:extLst>
          </p:cNvPr>
          <p:cNvSpPr txBox="1"/>
          <p:nvPr/>
        </p:nvSpPr>
        <p:spPr>
          <a:xfrm>
            <a:off x="4894063" y="988205"/>
            <a:ext cx="1200000" cy="384000"/>
          </a:xfrm>
          <a:prstGeom prst="round2DiagRect">
            <a:avLst/>
          </a:prstGeom>
          <a:solidFill>
            <a:schemeClr val="accent6"/>
          </a:solidFill>
          <a:ln w="6350">
            <a:solidFill>
              <a:schemeClr val="accent6">
                <a:lumMod val="20000"/>
                <a:lumOff val="8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marR="0" lvl="0" indent="0" algn="ctr" defTabSz="914174" fontAlgn="auto">
              <a:lnSpc>
                <a:spcPct val="100000"/>
              </a:lnSpc>
              <a:spcBef>
                <a:spcPts val="0"/>
              </a:spcBef>
              <a:spcAft>
                <a:spcPts val="0"/>
              </a:spcAft>
              <a:buClrTx/>
              <a:buSzTx/>
              <a:buFontTx/>
              <a:buNone/>
              <a:tabLst/>
              <a:defRPr kumimoji="0" sz="700" b="1" i="0" u="none" strike="noStrike" cap="none" spc="0" normalizeH="0" baseline="0">
                <a:ln>
                  <a:noFill/>
                </a:ln>
                <a:solidFill>
                  <a:prstClr val="black"/>
                </a:solidFill>
                <a:effectLst/>
                <a:uLnTx/>
                <a:uFillTx/>
                <a:latin typeface="Trebuchet MS"/>
              </a:defRPr>
            </a:lvl1pPr>
          </a:lstStyle>
          <a:p>
            <a:r>
              <a:rPr lang="en-US" sz="933" dirty="0">
                <a:solidFill>
                  <a:schemeClr val="bg1"/>
                </a:solidFill>
              </a:rPr>
              <a:t>CHANDIGARH 01</a:t>
            </a:r>
          </a:p>
          <a:p>
            <a:r>
              <a:rPr lang="en-IN" sz="933" dirty="0">
                <a:solidFill>
                  <a:schemeClr val="bg1"/>
                </a:solidFill>
              </a:rPr>
              <a:t>EDGE | 14 MW</a:t>
            </a:r>
          </a:p>
        </p:txBody>
      </p:sp>
      <p:sp>
        <p:nvSpPr>
          <p:cNvPr id="56" name="TextBox 55">
            <a:extLst>
              <a:ext uri="{FF2B5EF4-FFF2-40B4-BE49-F238E27FC236}">
                <a16:creationId xmlns:a16="http://schemas.microsoft.com/office/drawing/2014/main" id="{DC42E1F1-7069-4E31-FB96-BA4B4D6F5D3C}"/>
              </a:ext>
            </a:extLst>
          </p:cNvPr>
          <p:cNvSpPr txBox="1"/>
          <p:nvPr/>
        </p:nvSpPr>
        <p:spPr>
          <a:xfrm>
            <a:off x="7085584" y="1534887"/>
            <a:ext cx="1056000" cy="384000"/>
          </a:xfrm>
          <a:prstGeom prst="round2DiagRect">
            <a:avLst/>
          </a:prstGeom>
          <a:solidFill>
            <a:schemeClr val="accent6"/>
          </a:solidFill>
          <a:ln w="6350">
            <a:solidFill>
              <a:schemeClr val="accent6">
                <a:lumMod val="20000"/>
                <a:lumOff val="8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marR="0" lvl="0" indent="0" algn="ctr" defTabSz="914174" fontAlgn="auto">
              <a:lnSpc>
                <a:spcPct val="100000"/>
              </a:lnSpc>
              <a:spcBef>
                <a:spcPts val="0"/>
              </a:spcBef>
              <a:spcAft>
                <a:spcPts val="0"/>
              </a:spcAft>
              <a:buClrTx/>
              <a:buSzTx/>
              <a:buFontTx/>
              <a:buNone/>
              <a:tabLst/>
              <a:defRPr kumimoji="0" sz="700" b="1" i="0" u="none" strike="noStrike" cap="none" spc="0" normalizeH="0" baseline="0">
                <a:ln>
                  <a:noFill/>
                </a:ln>
                <a:solidFill>
                  <a:prstClr val="black"/>
                </a:solidFill>
                <a:effectLst/>
                <a:uLnTx/>
                <a:uFillTx/>
                <a:latin typeface="Trebuchet MS"/>
              </a:defRPr>
            </a:lvl1pPr>
          </a:lstStyle>
          <a:p>
            <a:r>
              <a:rPr lang="en-US" sz="933" dirty="0">
                <a:solidFill>
                  <a:schemeClr val="bg1"/>
                </a:solidFill>
              </a:rPr>
              <a:t>LUCKNOW 01</a:t>
            </a:r>
          </a:p>
          <a:p>
            <a:r>
              <a:rPr lang="en-IN" sz="933" dirty="0">
                <a:solidFill>
                  <a:schemeClr val="bg1"/>
                </a:solidFill>
              </a:rPr>
              <a:t>EDGE |14 MW</a:t>
            </a:r>
          </a:p>
        </p:txBody>
      </p:sp>
      <p:cxnSp>
        <p:nvCxnSpPr>
          <p:cNvPr id="64" name="Elbow Connector 63">
            <a:extLst>
              <a:ext uri="{FF2B5EF4-FFF2-40B4-BE49-F238E27FC236}">
                <a16:creationId xmlns:a16="http://schemas.microsoft.com/office/drawing/2014/main" id="{CB50A135-A706-99B0-C8F0-D0F7745EFB8C}"/>
              </a:ext>
            </a:extLst>
          </p:cNvPr>
          <p:cNvCxnSpPr>
            <a:cxnSpLocks/>
            <a:stCxn id="65" idx="0"/>
            <a:endCxn id="56" idx="1"/>
          </p:cNvCxnSpPr>
          <p:nvPr/>
        </p:nvCxnSpPr>
        <p:spPr>
          <a:xfrm rot="5400000" flipH="1" flipV="1">
            <a:off x="7137353" y="1965128"/>
            <a:ext cx="522471" cy="429993"/>
          </a:xfrm>
          <a:prstGeom prst="bentConnector3">
            <a:avLst>
              <a:gd name="adj1" fmla="val 50000"/>
            </a:avLst>
          </a:prstGeom>
          <a:ln w="12700">
            <a:solidFill>
              <a:schemeClr val="accent6"/>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6" name="Elbow Connector 65">
            <a:extLst>
              <a:ext uri="{FF2B5EF4-FFF2-40B4-BE49-F238E27FC236}">
                <a16:creationId xmlns:a16="http://schemas.microsoft.com/office/drawing/2014/main" id="{8E399CD4-D351-019E-91E3-D27A699AD7CE}"/>
              </a:ext>
            </a:extLst>
          </p:cNvPr>
          <p:cNvCxnSpPr>
            <a:cxnSpLocks/>
            <a:stCxn id="57" idx="2"/>
            <a:endCxn id="22" idx="1"/>
          </p:cNvCxnSpPr>
          <p:nvPr/>
        </p:nvCxnSpPr>
        <p:spPr>
          <a:xfrm rot="10800000">
            <a:off x="5494065" y="1372208"/>
            <a:ext cx="1029215" cy="474681"/>
          </a:xfrm>
          <a:prstGeom prst="bentConnector2">
            <a:avLst/>
          </a:prstGeom>
          <a:ln w="12700">
            <a:solidFill>
              <a:schemeClr val="accent6"/>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9B9B5BD4-693E-0E3C-1AA5-59D08AA286BD}"/>
              </a:ext>
            </a:extLst>
          </p:cNvPr>
          <p:cNvGrpSpPr>
            <a:grpSpLocks noChangeAspect="1"/>
          </p:cNvGrpSpPr>
          <p:nvPr/>
        </p:nvGrpSpPr>
        <p:grpSpPr>
          <a:xfrm>
            <a:off x="6523277" y="1726887"/>
            <a:ext cx="240000" cy="240000"/>
            <a:chOff x="3956949" y="1725527"/>
            <a:chExt cx="288000" cy="288000"/>
          </a:xfrm>
        </p:grpSpPr>
        <p:sp>
          <p:nvSpPr>
            <p:cNvPr id="52" name="Oval 51">
              <a:extLst>
                <a:ext uri="{FF2B5EF4-FFF2-40B4-BE49-F238E27FC236}">
                  <a16:creationId xmlns:a16="http://schemas.microsoft.com/office/drawing/2014/main" id="{6C54A9B3-9C7A-0E59-9989-E1E36ABA90B6}"/>
                </a:ext>
              </a:extLst>
            </p:cNvPr>
            <p:cNvSpPr/>
            <p:nvPr/>
          </p:nvSpPr>
          <p:spPr>
            <a:xfrm>
              <a:off x="4064949" y="1833527"/>
              <a:ext cx="72000" cy="72000"/>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4" name="Oval 53">
              <a:extLst>
                <a:ext uri="{FF2B5EF4-FFF2-40B4-BE49-F238E27FC236}">
                  <a16:creationId xmlns:a16="http://schemas.microsoft.com/office/drawing/2014/main" id="{1B0BE7AE-E9C4-F673-2D83-C9E3382CC9FA}"/>
                </a:ext>
              </a:extLst>
            </p:cNvPr>
            <p:cNvSpPr/>
            <p:nvPr/>
          </p:nvSpPr>
          <p:spPr>
            <a:xfrm>
              <a:off x="4011754" y="1780332"/>
              <a:ext cx="178390" cy="178390"/>
            </a:xfrm>
            <a:prstGeom prst="ellipse">
              <a:avLst/>
            </a:prstGeom>
            <a:solidFill>
              <a:srgbClr val="E46C0A">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Oval 56">
              <a:extLst>
                <a:ext uri="{FF2B5EF4-FFF2-40B4-BE49-F238E27FC236}">
                  <a16:creationId xmlns:a16="http://schemas.microsoft.com/office/drawing/2014/main" id="{692D05EA-9B70-FDCB-DA9D-96304D4C00B9}"/>
                </a:ext>
              </a:extLst>
            </p:cNvPr>
            <p:cNvSpPr/>
            <p:nvPr/>
          </p:nvSpPr>
          <p:spPr>
            <a:xfrm>
              <a:off x="3956949" y="1725527"/>
              <a:ext cx="288000" cy="288000"/>
            </a:xfrm>
            <a:prstGeom prst="ellipse">
              <a:avLst/>
            </a:prstGeom>
            <a:solidFill>
              <a:srgbClr val="E46C0A">
                <a:alpha val="2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58" name="Group 57">
            <a:extLst>
              <a:ext uri="{FF2B5EF4-FFF2-40B4-BE49-F238E27FC236}">
                <a16:creationId xmlns:a16="http://schemas.microsoft.com/office/drawing/2014/main" id="{221DDDA1-65EF-38C0-E402-479261EEB877}"/>
              </a:ext>
            </a:extLst>
          </p:cNvPr>
          <p:cNvGrpSpPr>
            <a:grpSpLocks noChangeAspect="1"/>
          </p:cNvGrpSpPr>
          <p:nvPr/>
        </p:nvGrpSpPr>
        <p:grpSpPr>
          <a:xfrm>
            <a:off x="7063591" y="2441357"/>
            <a:ext cx="240000" cy="240000"/>
            <a:chOff x="3956949" y="1725527"/>
            <a:chExt cx="288000" cy="288000"/>
          </a:xfrm>
        </p:grpSpPr>
        <p:sp>
          <p:nvSpPr>
            <p:cNvPr id="59" name="Oval 58">
              <a:extLst>
                <a:ext uri="{FF2B5EF4-FFF2-40B4-BE49-F238E27FC236}">
                  <a16:creationId xmlns:a16="http://schemas.microsoft.com/office/drawing/2014/main" id="{91F77646-0635-ED84-34A0-692FEF1ADF22}"/>
                </a:ext>
              </a:extLst>
            </p:cNvPr>
            <p:cNvSpPr/>
            <p:nvPr/>
          </p:nvSpPr>
          <p:spPr>
            <a:xfrm>
              <a:off x="4064949" y="1833527"/>
              <a:ext cx="72000" cy="72000"/>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1" name="Oval 60">
              <a:extLst>
                <a:ext uri="{FF2B5EF4-FFF2-40B4-BE49-F238E27FC236}">
                  <a16:creationId xmlns:a16="http://schemas.microsoft.com/office/drawing/2014/main" id="{41CBF223-95A7-E129-068D-96BC3A8E0BF8}"/>
                </a:ext>
              </a:extLst>
            </p:cNvPr>
            <p:cNvSpPr/>
            <p:nvPr/>
          </p:nvSpPr>
          <p:spPr>
            <a:xfrm>
              <a:off x="4011754" y="1780332"/>
              <a:ext cx="178390" cy="178390"/>
            </a:xfrm>
            <a:prstGeom prst="ellipse">
              <a:avLst/>
            </a:prstGeom>
            <a:solidFill>
              <a:srgbClr val="E46C0A">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5" name="Oval 64">
              <a:extLst>
                <a:ext uri="{FF2B5EF4-FFF2-40B4-BE49-F238E27FC236}">
                  <a16:creationId xmlns:a16="http://schemas.microsoft.com/office/drawing/2014/main" id="{5CA43CF9-7CEE-01F9-B553-AEA190D1B5CB}"/>
                </a:ext>
              </a:extLst>
            </p:cNvPr>
            <p:cNvSpPr/>
            <p:nvPr/>
          </p:nvSpPr>
          <p:spPr>
            <a:xfrm>
              <a:off x="3956949" y="1725527"/>
              <a:ext cx="288000" cy="288000"/>
            </a:xfrm>
            <a:prstGeom prst="ellipse">
              <a:avLst/>
            </a:prstGeom>
            <a:solidFill>
              <a:srgbClr val="E46C0A">
                <a:alpha val="2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97177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715DD-35A8-307B-4CCB-4F819678D490}"/>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A3B9AA42-4D97-1A98-69D0-74FA9C11866F}"/>
              </a:ext>
            </a:extLst>
          </p:cNvPr>
          <p:cNvSpPr>
            <a:spLocks noGrp="1"/>
          </p:cNvSpPr>
          <p:nvPr>
            <p:ph type="title"/>
          </p:nvPr>
        </p:nvSpPr>
        <p:spPr>
          <a:xfrm>
            <a:off x="432000" y="307714"/>
            <a:ext cx="11328200" cy="502756"/>
          </a:xfrm>
        </p:spPr>
        <p:txBody>
          <a:bodyPr/>
          <a:lstStyle/>
          <a:p>
            <a:r>
              <a:rPr lang="en-IN"/>
              <a:t>Edge data </a:t>
            </a:r>
            <a:r>
              <a:rPr lang="en-IN" err="1"/>
              <a:t>center</a:t>
            </a:r>
            <a:r>
              <a:rPr lang="en-IN"/>
              <a:t> footprint. Rollout planned over 2-3 years</a:t>
            </a:r>
          </a:p>
        </p:txBody>
      </p:sp>
      <p:grpSp>
        <p:nvGrpSpPr>
          <p:cNvPr id="56" name="Group 55">
            <a:extLst>
              <a:ext uri="{FF2B5EF4-FFF2-40B4-BE49-F238E27FC236}">
                <a16:creationId xmlns:a16="http://schemas.microsoft.com/office/drawing/2014/main" id="{1A61D8B8-D78B-2389-74E4-528DE51B0306}"/>
              </a:ext>
            </a:extLst>
          </p:cNvPr>
          <p:cNvGrpSpPr/>
          <p:nvPr/>
        </p:nvGrpSpPr>
        <p:grpSpPr>
          <a:xfrm>
            <a:off x="4085441" y="1053203"/>
            <a:ext cx="7221913" cy="5121939"/>
            <a:chOff x="4048102" y="636348"/>
            <a:chExt cx="4620426" cy="3276908"/>
          </a:xfrm>
        </p:grpSpPr>
        <p:pic>
          <p:nvPicPr>
            <p:cNvPr id="4" name="Graphic 3">
              <a:extLst>
                <a:ext uri="{FF2B5EF4-FFF2-40B4-BE49-F238E27FC236}">
                  <a16:creationId xmlns:a16="http://schemas.microsoft.com/office/drawing/2014/main" id="{AC38C8C4-5987-F7F6-A8E2-30A4F0FC2C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73381" y="636348"/>
              <a:ext cx="2745649" cy="3192979"/>
            </a:xfrm>
            <a:prstGeom prst="rect">
              <a:avLst/>
            </a:prstGeom>
          </p:spPr>
        </p:pic>
        <p:sp>
          <p:nvSpPr>
            <p:cNvPr id="12" name="TextBox 11">
              <a:extLst>
                <a:ext uri="{FF2B5EF4-FFF2-40B4-BE49-F238E27FC236}">
                  <a16:creationId xmlns:a16="http://schemas.microsoft.com/office/drawing/2014/main" id="{37F30993-B7F3-740C-2C3D-A81E9B64DD01}"/>
                </a:ext>
              </a:extLst>
            </p:cNvPr>
            <p:cNvSpPr txBox="1"/>
            <p:nvPr/>
          </p:nvSpPr>
          <p:spPr>
            <a:xfrm>
              <a:off x="6490670" y="1220958"/>
              <a:ext cx="583814" cy="150923"/>
            </a:xfrm>
            <a:prstGeom prst="rect">
              <a:avLst/>
            </a:prstGeom>
            <a:noFill/>
          </p:spPr>
          <p:txBody>
            <a:bodyPr wrap="square" rtlCol="0">
              <a:spAutoFit/>
            </a:bodyPr>
            <a:lstStyle>
              <a:defPPr>
                <a:defRPr lang="en-US"/>
              </a:defPPr>
              <a:lvl1pPr defTabSz="685681">
                <a:defRPr sz="700">
                  <a:solidFill>
                    <a:schemeClr val="bg1">
                      <a:lumMod val="75000"/>
                    </a:schemeClr>
                  </a:solidFill>
                  <a:latin typeface="Trebuchet MS"/>
                </a:defRPr>
              </a:lvl1pPr>
            </a:lstStyle>
            <a:p>
              <a:pPr defTabSz="914196">
                <a:defRPr/>
              </a:pPr>
              <a:r>
                <a:rPr lang="en-IN" sz="933">
                  <a:solidFill>
                    <a:prstClr val="white">
                      <a:lumMod val="75000"/>
                    </a:prstClr>
                  </a:solidFill>
                </a:rPr>
                <a:t>NOIDA 01 </a:t>
              </a:r>
            </a:p>
          </p:txBody>
        </p:sp>
        <p:sp>
          <p:nvSpPr>
            <p:cNvPr id="14" name="TextBox 13">
              <a:extLst>
                <a:ext uri="{FF2B5EF4-FFF2-40B4-BE49-F238E27FC236}">
                  <a16:creationId xmlns:a16="http://schemas.microsoft.com/office/drawing/2014/main" id="{4C68E740-02CB-F19E-EC77-56B73064D725}"/>
                </a:ext>
              </a:extLst>
            </p:cNvPr>
            <p:cNvSpPr txBox="1"/>
            <p:nvPr/>
          </p:nvSpPr>
          <p:spPr>
            <a:xfrm>
              <a:off x="7471944" y="2307015"/>
              <a:ext cx="671979" cy="150923"/>
            </a:xfrm>
            <a:prstGeom prst="rect">
              <a:avLst/>
            </a:prstGeom>
            <a:noFill/>
          </p:spPr>
          <p:txBody>
            <a:bodyPr wrap="square" rtlCol="0">
              <a:spAutoFit/>
            </a:bodyPr>
            <a:lstStyle>
              <a:defPPr>
                <a:defRPr lang="en-US"/>
              </a:defPPr>
              <a:lvl1pPr defTabSz="685681">
                <a:defRPr sz="700">
                  <a:solidFill>
                    <a:schemeClr val="bg1">
                      <a:lumMod val="75000"/>
                    </a:schemeClr>
                  </a:solidFill>
                  <a:latin typeface="Trebuchet MS"/>
                </a:defRPr>
              </a:lvl1pPr>
            </a:lstStyle>
            <a:p>
              <a:pPr defTabSz="914196">
                <a:defRPr/>
              </a:pPr>
              <a:r>
                <a:rPr lang="en-IN" sz="933">
                  <a:solidFill>
                    <a:prstClr val="white">
                      <a:lumMod val="75000"/>
                    </a:prstClr>
                  </a:solidFill>
                </a:rPr>
                <a:t>KOLKATA 01</a:t>
              </a:r>
            </a:p>
          </p:txBody>
        </p:sp>
        <p:sp>
          <p:nvSpPr>
            <p:cNvPr id="18" name="TextBox 17">
              <a:extLst>
                <a:ext uri="{FF2B5EF4-FFF2-40B4-BE49-F238E27FC236}">
                  <a16:creationId xmlns:a16="http://schemas.microsoft.com/office/drawing/2014/main" id="{FE41E861-78A1-1394-C550-F2461A336F84}"/>
                </a:ext>
              </a:extLst>
            </p:cNvPr>
            <p:cNvSpPr txBox="1"/>
            <p:nvPr/>
          </p:nvSpPr>
          <p:spPr>
            <a:xfrm>
              <a:off x="6547857" y="3178094"/>
              <a:ext cx="1065521" cy="150923"/>
            </a:xfrm>
            <a:prstGeom prst="rect">
              <a:avLst/>
            </a:prstGeom>
            <a:noFill/>
          </p:spPr>
          <p:txBody>
            <a:bodyPr wrap="square" rtlCol="0">
              <a:spAutoFit/>
            </a:bodyPr>
            <a:lstStyle>
              <a:defPPr>
                <a:defRPr lang="en-US"/>
              </a:defPPr>
              <a:lvl1pPr defTabSz="685681">
                <a:defRPr sz="700">
                  <a:solidFill>
                    <a:schemeClr val="bg1">
                      <a:lumMod val="75000"/>
                    </a:schemeClr>
                  </a:solidFill>
                  <a:latin typeface="Trebuchet MS"/>
                </a:defRPr>
              </a:lvl1pPr>
            </a:lstStyle>
            <a:p>
              <a:pPr defTabSz="914196">
                <a:defRPr/>
              </a:pPr>
              <a:r>
                <a:rPr lang="en-IN" sz="933">
                  <a:solidFill>
                    <a:prstClr val="white">
                      <a:lumMod val="75000"/>
                    </a:prstClr>
                  </a:solidFill>
                </a:rPr>
                <a:t>HYDERABAD 01</a:t>
              </a:r>
            </a:p>
          </p:txBody>
        </p:sp>
        <p:sp>
          <p:nvSpPr>
            <p:cNvPr id="21" name="TextBox 20">
              <a:extLst>
                <a:ext uri="{FF2B5EF4-FFF2-40B4-BE49-F238E27FC236}">
                  <a16:creationId xmlns:a16="http://schemas.microsoft.com/office/drawing/2014/main" id="{43649CFA-A23B-2B14-9473-CE47EDB05879}"/>
                </a:ext>
              </a:extLst>
            </p:cNvPr>
            <p:cNvSpPr txBox="1"/>
            <p:nvPr/>
          </p:nvSpPr>
          <p:spPr>
            <a:xfrm>
              <a:off x="6671559" y="3597984"/>
              <a:ext cx="659155" cy="150923"/>
            </a:xfrm>
            <a:prstGeom prst="rect">
              <a:avLst/>
            </a:prstGeom>
            <a:noFill/>
          </p:spPr>
          <p:txBody>
            <a:bodyPr wrap="square" rtlCol="0">
              <a:spAutoFit/>
            </a:bodyPr>
            <a:lstStyle>
              <a:defPPr>
                <a:defRPr lang="en-US"/>
              </a:defPPr>
              <a:lvl1pPr algn="r" defTabSz="685681">
                <a:defRPr sz="700">
                  <a:solidFill>
                    <a:schemeClr val="bg1">
                      <a:lumMod val="75000"/>
                    </a:schemeClr>
                  </a:solidFill>
                  <a:latin typeface="Trebuchet MS"/>
                </a:defRPr>
              </a:lvl1pPr>
            </a:lstStyle>
            <a:p>
              <a:pPr algn="l" defTabSz="914196">
                <a:defRPr/>
              </a:pPr>
              <a:r>
                <a:rPr lang="en-IN" sz="933">
                  <a:solidFill>
                    <a:prstClr val="white">
                      <a:lumMod val="75000"/>
                    </a:prstClr>
                  </a:solidFill>
                </a:rPr>
                <a:t>CHENNAI 01</a:t>
              </a:r>
            </a:p>
          </p:txBody>
        </p:sp>
        <p:sp>
          <p:nvSpPr>
            <p:cNvPr id="25" name="TextBox 24">
              <a:extLst>
                <a:ext uri="{FF2B5EF4-FFF2-40B4-BE49-F238E27FC236}">
                  <a16:creationId xmlns:a16="http://schemas.microsoft.com/office/drawing/2014/main" id="{F6CFB52C-836B-CFD1-B589-42E3D0AD346E}"/>
                </a:ext>
              </a:extLst>
            </p:cNvPr>
            <p:cNvSpPr txBox="1"/>
            <p:nvPr/>
          </p:nvSpPr>
          <p:spPr>
            <a:xfrm>
              <a:off x="4835647" y="3762333"/>
              <a:ext cx="850129" cy="150923"/>
            </a:xfrm>
            <a:prstGeom prst="rect">
              <a:avLst/>
            </a:prstGeom>
            <a:noFill/>
          </p:spPr>
          <p:txBody>
            <a:bodyPr wrap="square" rtlCol="0">
              <a:spAutoFit/>
            </a:bodyPr>
            <a:lstStyle/>
            <a:p>
              <a:pPr algn="r" defTabSz="914196">
                <a:defRPr/>
              </a:pPr>
              <a:r>
                <a:rPr lang="en-IN" sz="933">
                  <a:solidFill>
                    <a:prstClr val="white">
                      <a:lumMod val="75000"/>
                    </a:prstClr>
                  </a:solidFill>
                  <a:latin typeface="Trebuchet MS"/>
                </a:rPr>
                <a:t>BENGALURU 01</a:t>
              </a:r>
            </a:p>
          </p:txBody>
        </p:sp>
        <p:sp>
          <p:nvSpPr>
            <p:cNvPr id="27" name="TextBox 26">
              <a:extLst>
                <a:ext uri="{FF2B5EF4-FFF2-40B4-BE49-F238E27FC236}">
                  <a16:creationId xmlns:a16="http://schemas.microsoft.com/office/drawing/2014/main" id="{54F7FF3B-B0CC-9FCF-0EB2-E7A00524ED5A}"/>
                </a:ext>
              </a:extLst>
            </p:cNvPr>
            <p:cNvSpPr txBox="1"/>
            <p:nvPr/>
          </p:nvSpPr>
          <p:spPr>
            <a:xfrm>
              <a:off x="4421706" y="2772387"/>
              <a:ext cx="908183" cy="150923"/>
            </a:xfrm>
            <a:prstGeom prst="rect">
              <a:avLst/>
            </a:prstGeom>
            <a:noFill/>
          </p:spPr>
          <p:txBody>
            <a:bodyPr wrap="square" rtlCol="0">
              <a:spAutoFit/>
            </a:bodyPr>
            <a:lstStyle>
              <a:defPPr>
                <a:defRPr lang="en-US"/>
              </a:defPPr>
              <a:lvl1pPr algn="r" defTabSz="685681">
                <a:defRPr sz="700">
                  <a:solidFill>
                    <a:schemeClr val="bg1">
                      <a:lumMod val="75000"/>
                    </a:schemeClr>
                  </a:solidFill>
                  <a:latin typeface="Trebuchet MS"/>
                </a:defRPr>
              </a:lvl1pPr>
            </a:lstStyle>
            <a:p>
              <a:pPr defTabSz="914196">
                <a:defRPr/>
              </a:pPr>
              <a:r>
                <a:rPr lang="en-IN" sz="933">
                  <a:solidFill>
                    <a:prstClr val="white">
                      <a:lumMod val="75000"/>
                    </a:prstClr>
                  </a:solidFill>
                </a:rPr>
                <a:t>MUMBAI 01 VASHI</a:t>
              </a:r>
            </a:p>
          </p:txBody>
        </p:sp>
        <p:sp>
          <p:nvSpPr>
            <p:cNvPr id="28" name="TextBox 27">
              <a:extLst>
                <a:ext uri="{FF2B5EF4-FFF2-40B4-BE49-F238E27FC236}">
                  <a16:creationId xmlns:a16="http://schemas.microsoft.com/office/drawing/2014/main" id="{154DCC41-FB9C-8A72-4FB1-9FD25910F90E}"/>
                </a:ext>
              </a:extLst>
            </p:cNvPr>
            <p:cNvSpPr txBox="1"/>
            <p:nvPr/>
          </p:nvSpPr>
          <p:spPr>
            <a:xfrm>
              <a:off x="4361703" y="2555353"/>
              <a:ext cx="908183" cy="150923"/>
            </a:xfrm>
            <a:prstGeom prst="rect">
              <a:avLst/>
            </a:prstGeom>
            <a:noFill/>
          </p:spPr>
          <p:txBody>
            <a:bodyPr wrap="square" rtlCol="0">
              <a:spAutoFit/>
            </a:bodyPr>
            <a:lstStyle>
              <a:defPPr>
                <a:defRPr lang="en-US"/>
              </a:defPPr>
              <a:lvl1pPr algn="r" defTabSz="685681">
                <a:defRPr sz="700">
                  <a:solidFill>
                    <a:schemeClr val="bg1">
                      <a:lumMod val="75000"/>
                    </a:schemeClr>
                  </a:solidFill>
                  <a:latin typeface="Trebuchet MS"/>
                </a:defRPr>
              </a:lvl1pPr>
            </a:lstStyle>
            <a:p>
              <a:pPr defTabSz="914196">
                <a:defRPr/>
              </a:pPr>
              <a:r>
                <a:rPr lang="en-IN" sz="933">
                  <a:solidFill>
                    <a:prstClr val="white">
                      <a:lumMod val="75000"/>
                    </a:prstClr>
                  </a:solidFill>
                </a:rPr>
                <a:t>MUMBAI 02 AIROLI</a:t>
              </a:r>
            </a:p>
          </p:txBody>
        </p:sp>
        <p:sp>
          <p:nvSpPr>
            <p:cNvPr id="31" name="Freeform: Shape 38">
              <a:extLst>
                <a:ext uri="{FF2B5EF4-FFF2-40B4-BE49-F238E27FC236}">
                  <a16:creationId xmlns:a16="http://schemas.microsoft.com/office/drawing/2014/main" id="{5052E567-7B43-39A5-4DA5-5389C42DDA17}"/>
                </a:ext>
              </a:extLst>
            </p:cNvPr>
            <p:cNvSpPr/>
            <p:nvPr/>
          </p:nvSpPr>
          <p:spPr>
            <a:xfrm>
              <a:off x="5623161" y="3272204"/>
              <a:ext cx="341772" cy="586879"/>
            </a:xfrm>
            <a:custGeom>
              <a:avLst/>
              <a:gdLst>
                <a:gd name="connsiteX0" fmla="*/ 0 w 617220"/>
                <a:gd name="connsiteY0" fmla="*/ 1531620 h 1539240"/>
                <a:gd name="connsiteX1" fmla="*/ 114300 w 617220"/>
                <a:gd name="connsiteY1" fmla="*/ 1539240 h 1539240"/>
                <a:gd name="connsiteX2" fmla="*/ 617220 w 617220"/>
                <a:gd name="connsiteY2" fmla="*/ 0 h 1539240"/>
              </a:gdLst>
              <a:ahLst/>
              <a:cxnLst>
                <a:cxn ang="0">
                  <a:pos x="connsiteX0" y="connsiteY0"/>
                </a:cxn>
                <a:cxn ang="0">
                  <a:pos x="connsiteX1" y="connsiteY1"/>
                </a:cxn>
                <a:cxn ang="0">
                  <a:pos x="connsiteX2" y="connsiteY2"/>
                </a:cxn>
              </a:cxnLst>
              <a:rect l="l" t="t" r="r" b="b"/>
              <a:pathLst>
                <a:path w="617220" h="1539240">
                  <a:moveTo>
                    <a:pt x="0" y="1531620"/>
                  </a:moveTo>
                  <a:lnTo>
                    <a:pt x="114300" y="1539240"/>
                  </a:lnTo>
                  <a:lnTo>
                    <a:pt x="617220" y="0"/>
                  </a:lnTo>
                </a:path>
              </a:pathLst>
            </a:custGeom>
            <a:noFill/>
            <a:ln w="63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241">
                <a:defRPr/>
              </a:pPr>
              <a:endParaRPr lang="en-IN" sz="1351">
                <a:solidFill>
                  <a:prstClr val="white"/>
                </a:solidFill>
                <a:latin typeface="Trebuchet MS"/>
              </a:endParaRPr>
            </a:p>
          </p:txBody>
        </p:sp>
        <p:sp>
          <p:nvSpPr>
            <p:cNvPr id="32" name="Freeform: Shape 39">
              <a:extLst>
                <a:ext uri="{FF2B5EF4-FFF2-40B4-BE49-F238E27FC236}">
                  <a16:creationId xmlns:a16="http://schemas.microsoft.com/office/drawing/2014/main" id="{FB2B3A3A-0FAB-709E-6D16-4CCBB8F32A5F}"/>
                </a:ext>
              </a:extLst>
            </p:cNvPr>
            <p:cNvSpPr/>
            <p:nvPr/>
          </p:nvSpPr>
          <p:spPr>
            <a:xfrm>
              <a:off x="5539058" y="3290653"/>
              <a:ext cx="423813" cy="422525"/>
            </a:xfrm>
            <a:custGeom>
              <a:avLst/>
              <a:gdLst>
                <a:gd name="connsiteX0" fmla="*/ 0 w 815990"/>
                <a:gd name="connsiteY0" fmla="*/ 1189130 h 1189130"/>
                <a:gd name="connsiteX1" fmla="*/ 323936 w 815990"/>
                <a:gd name="connsiteY1" fmla="*/ 1189130 h 1189130"/>
                <a:gd name="connsiteX2" fmla="*/ 815990 w 815990"/>
                <a:gd name="connsiteY2" fmla="*/ 0 h 1189130"/>
              </a:gdLst>
              <a:ahLst/>
              <a:cxnLst>
                <a:cxn ang="0">
                  <a:pos x="connsiteX0" y="connsiteY0"/>
                </a:cxn>
                <a:cxn ang="0">
                  <a:pos x="connsiteX1" y="connsiteY1"/>
                </a:cxn>
                <a:cxn ang="0">
                  <a:pos x="connsiteX2" y="connsiteY2"/>
                </a:cxn>
              </a:cxnLst>
              <a:rect l="l" t="t" r="r" b="b"/>
              <a:pathLst>
                <a:path w="815990" h="1189130">
                  <a:moveTo>
                    <a:pt x="0" y="1189130"/>
                  </a:moveTo>
                  <a:lnTo>
                    <a:pt x="323936" y="1189130"/>
                  </a:lnTo>
                  <a:lnTo>
                    <a:pt x="815990" y="0"/>
                  </a:lnTo>
                </a:path>
              </a:pathLst>
            </a:custGeom>
            <a:noFill/>
            <a:ln w="6350">
              <a:solidFill>
                <a:srgbClr val="BED7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241">
                <a:defRPr/>
              </a:pPr>
              <a:endParaRPr lang="en-IN" sz="1351">
                <a:solidFill>
                  <a:prstClr val="white"/>
                </a:solidFill>
                <a:latin typeface="Trebuchet MS"/>
              </a:endParaRPr>
            </a:p>
          </p:txBody>
        </p:sp>
        <p:sp>
          <p:nvSpPr>
            <p:cNvPr id="33" name="Freeform: Shape 40">
              <a:extLst>
                <a:ext uri="{FF2B5EF4-FFF2-40B4-BE49-F238E27FC236}">
                  <a16:creationId xmlns:a16="http://schemas.microsoft.com/office/drawing/2014/main" id="{128AA179-F8A2-698A-4050-FEA253FFE0DF}"/>
                </a:ext>
              </a:extLst>
            </p:cNvPr>
            <p:cNvSpPr/>
            <p:nvPr/>
          </p:nvSpPr>
          <p:spPr>
            <a:xfrm>
              <a:off x="5311234" y="2682308"/>
              <a:ext cx="356975" cy="469483"/>
            </a:xfrm>
            <a:custGeom>
              <a:avLst/>
              <a:gdLst>
                <a:gd name="connsiteX0" fmla="*/ 0 w 947204"/>
                <a:gd name="connsiteY0" fmla="*/ 582263 h 582263"/>
                <a:gd name="connsiteX1" fmla="*/ 172219 w 947204"/>
                <a:gd name="connsiteY1" fmla="*/ 582263 h 582263"/>
                <a:gd name="connsiteX2" fmla="*/ 947204 w 947204"/>
                <a:gd name="connsiteY2" fmla="*/ 0 h 582263"/>
              </a:gdLst>
              <a:ahLst/>
              <a:cxnLst>
                <a:cxn ang="0">
                  <a:pos x="connsiteX0" y="connsiteY0"/>
                </a:cxn>
                <a:cxn ang="0">
                  <a:pos x="connsiteX1" y="connsiteY1"/>
                </a:cxn>
                <a:cxn ang="0">
                  <a:pos x="connsiteX2" y="connsiteY2"/>
                </a:cxn>
              </a:cxnLst>
              <a:rect l="l" t="t" r="r" b="b"/>
              <a:pathLst>
                <a:path w="947204" h="582263">
                  <a:moveTo>
                    <a:pt x="0" y="582263"/>
                  </a:moveTo>
                  <a:lnTo>
                    <a:pt x="172219" y="582263"/>
                  </a:lnTo>
                  <a:lnTo>
                    <a:pt x="947204" y="0"/>
                  </a:lnTo>
                </a:path>
              </a:pathLst>
            </a:custGeom>
            <a:noFill/>
            <a:ln w="63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241">
                <a:defRPr/>
              </a:pPr>
              <a:endParaRPr lang="en-IN" sz="1351">
                <a:solidFill>
                  <a:prstClr val="white"/>
                </a:solidFill>
                <a:latin typeface="Trebuchet MS"/>
              </a:endParaRPr>
            </a:p>
          </p:txBody>
        </p:sp>
        <p:sp>
          <p:nvSpPr>
            <p:cNvPr id="34" name="Freeform: Shape 41">
              <a:extLst>
                <a:ext uri="{FF2B5EF4-FFF2-40B4-BE49-F238E27FC236}">
                  <a16:creationId xmlns:a16="http://schemas.microsoft.com/office/drawing/2014/main" id="{867A5166-1140-2ED1-3BC6-3D183FD1A259}"/>
                </a:ext>
              </a:extLst>
            </p:cNvPr>
            <p:cNvSpPr/>
            <p:nvPr/>
          </p:nvSpPr>
          <p:spPr>
            <a:xfrm>
              <a:off x="5286176" y="2688920"/>
              <a:ext cx="375697" cy="191762"/>
            </a:xfrm>
            <a:custGeom>
              <a:avLst/>
              <a:gdLst>
                <a:gd name="connsiteX0" fmla="*/ 0 w 1041514"/>
                <a:gd name="connsiteY0" fmla="*/ 237826 h 237826"/>
                <a:gd name="connsiteX1" fmla="*/ 254228 w 1041514"/>
                <a:gd name="connsiteY1" fmla="*/ 237826 h 237826"/>
                <a:gd name="connsiteX2" fmla="*/ 1041514 w 1041514"/>
                <a:gd name="connsiteY2" fmla="*/ 0 h 237826"/>
              </a:gdLst>
              <a:ahLst/>
              <a:cxnLst>
                <a:cxn ang="0">
                  <a:pos x="connsiteX0" y="connsiteY0"/>
                </a:cxn>
                <a:cxn ang="0">
                  <a:pos x="connsiteX1" y="connsiteY1"/>
                </a:cxn>
                <a:cxn ang="0">
                  <a:pos x="connsiteX2" y="connsiteY2"/>
                </a:cxn>
              </a:cxnLst>
              <a:rect l="l" t="t" r="r" b="b"/>
              <a:pathLst>
                <a:path w="1041514" h="237826">
                  <a:moveTo>
                    <a:pt x="0" y="237826"/>
                  </a:moveTo>
                  <a:lnTo>
                    <a:pt x="254228" y="237826"/>
                  </a:lnTo>
                  <a:lnTo>
                    <a:pt x="1041514" y="0"/>
                  </a:lnTo>
                </a:path>
              </a:pathLst>
            </a:custGeom>
            <a:noFill/>
            <a:ln w="6350">
              <a:solidFill>
                <a:srgbClr val="BED7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241">
                <a:defRPr/>
              </a:pPr>
              <a:endParaRPr lang="en-IN" sz="1351">
                <a:solidFill>
                  <a:prstClr val="white"/>
                </a:solidFill>
                <a:latin typeface="Trebuchet MS"/>
              </a:endParaRPr>
            </a:p>
          </p:txBody>
        </p:sp>
        <p:sp>
          <p:nvSpPr>
            <p:cNvPr id="36" name="Freeform: Shape 43">
              <a:extLst>
                <a:ext uri="{FF2B5EF4-FFF2-40B4-BE49-F238E27FC236}">
                  <a16:creationId xmlns:a16="http://schemas.microsoft.com/office/drawing/2014/main" id="{9AF671DA-2001-0FBF-3E0A-4B326DE51EF8}"/>
                </a:ext>
              </a:extLst>
            </p:cNvPr>
            <p:cNvSpPr/>
            <p:nvPr/>
          </p:nvSpPr>
          <p:spPr>
            <a:xfrm>
              <a:off x="4998388" y="2511022"/>
              <a:ext cx="663485" cy="177899"/>
            </a:xfrm>
            <a:custGeom>
              <a:avLst/>
              <a:gdLst>
                <a:gd name="connsiteX0" fmla="*/ 0 w 1107121"/>
                <a:gd name="connsiteY0" fmla="*/ 0 h 483853"/>
                <a:gd name="connsiteX1" fmla="*/ 336237 w 1107121"/>
                <a:gd name="connsiteY1" fmla="*/ 0 h 483853"/>
                <a:gd name="connsiteX2" fmla="*/ 1107121 w 1107121"/>
                <a:gd name="connsiteY2" fmla="*/ 483853 h 483853"/>
              </a:gdLst>
              <a:ahLst/>
              <a:cxnLst>
                <a:cxn ang="0">
                  <a:pos x="connsiteX0" y="connsiteY0"/>
                </a:cxn>
                <a:cxn ang="0">
                  <a:pos x="connsiteX1" y="connsiteY1"/>
                </a:cxn>
                <a:cxn ang="0">
                  <a:pos x="connsiteX2" y="connsiteY2"/>
                </a:cxn>
              </a:cxnLst>
              <a:rect l="l" t="t" r="r" b="b"/>
              <a:pathLst>
                <a:path w="1107121" h="483853">
                  <a:moveTo>
                    <a:pt x="0" y="0"/>
                  </a:moveTo>
                  <a:lnTo>
                    <a:pt x="336237" y="0"/>
                  </a:lnTo>
                  <a:lnTo>
                    <a:pt x="1107121" y="483853"/>
                  </a:lnTo>
                </a:path>
              </a:pathLst>
            </a:custGeom>
            <a:noFill/>
            <a:ln w="6350">
              <a:solidFill>
                <a:srgbClr val="BED7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241">
                <a:defRPr/>
              </a:pPr>
              <a:endParaRPr lang="en-IN" sz="1351">
                <a:solidFill>
                  <a:prstClr val="white"/>
                </a:solidFill>
                <a:latin typeface="Trebuchet MS"/>
              </a:endParaRPr>
            </a:p>
          </p:txBody>
        </p:sp>
        <p:sp>
          <p:nvSpPr>
            <p:cNvPr id="37" name="Freeform: Shape 44">
              <a:extLst>
                <a:ext uri="{FF2B5EF4-FFF2-40B4-BE49-F238E27FC236}">
                  <a16:creationId xmlns:a16="http://schemas.microsoft.com/office/drawing/2014/main" id="{9CFADE15-960A-BDC4-D159-6B4AE7FB3964}"/>
                </a:ext>
              </a:extLst>
            </p:cNvPr>
            <p:cNvSpPr/>
            <p:nvPr/>
          </p:nvSpPr>
          <p:spPr>
            <a:xfrm>
              <a:off x="6219513" y="3346862"/>
              <a:ext cx="482732" cy="482465"/>
            </a:xfrm>
            <a:custGeom>
              <a:avLst/>
              <a:gdLst>
                <a:gd name="connsiteX0" fmla="*/ 889797 w 889797"/>
                <a:gd name="connsiteY0" fmla="*/ 1349047 h 1349047"/>
                <a:gd name="connsiteX1" fmla="*/ 561761 w 889797"/>
                <a:gd name="connsiteY1" fmla="*/ 1349047 h 1349047"/>
                <a:gd name="connsiteX2" fmla="*/ 0 w 889797"/>
                <a:gd name="connsiteY2" fmla="*/ 0 h 1349047"/>
              </a:gdLst>
              <a:ahLst/>
              <a:cxnLst>
                <a:cxn ang="0">
                  <a:pos x="connsiteX0" y="connsiteY0"/>
                </a:cxn>
                <a:cxn ang="0">
                  <a:pos x="connsiteX1" y="connsiteY1"/>
                </a:cxn>
                <a:cxn ang="0">
                  <a:pos x="connsiteX2" y="connsiteY2"/>
                </a:cxn>
              </a:cxnLst>
              <a:rect l="l" t="t" r="r" b="b"/>
              <a:pathLst>
                <a:path w="889797" h="1349047">
                  <a:moveTo>
                    <a:pt x="889797" y="1349047"/>
                  </a:moveTo>
                  <a:lnTo>
                    <a:pt x="561761" y="1349047"/>
                  </a:lnTo>
                  <a:lnTo>
                    <a:pt x="0" y="0"/>
                  </a:lnTo>
                </a:path>
              </a:pathLst>
            </a:custGeom>
            <a:noFill/>
            <a:ln w="63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241">
                <a:defRPr/>
              </a:pPr>
              <a:endParaRPr lang="en-IN" sz="1351">
                <a:solidFill>
                  <a:prstClr val="white"/>
                </a:solidFill>
                <a:latin typeface="Trebuchet MS"/>
              </a:endParaRPr>
            </a:p>
          </p:txBody>
        </p:sp>
        <p:sp>
          <p:nvSpPr>
            <p:cNvPr id="38" name="Freeform: Shape 45">
              <a:extLst>
                <a:ext uri="{FF2B5EF4-FFF2-40B4-BE49-F238E27FC236}">
                  <a16:creationId xmlns:a16="http://schemas.microsoft.com/office/drawing/2014/main" id="{B9A53DA5-9B2A-41E0-B286-A1A145A246F7}"/>
                </a:ext>
              </a:extLst>
            </p:cNvPr>
            <p:cNvSpPr/>
            <p:nvPr/>
          </p:nvSpPr>
          <p:spPr>
            <a:xfrm>
              <a:off x="6222680" y="3346860"/>
              <a:ext cx="482731" cy="340936"/>
            </a:xfrm>
            <a:custGeom>
              <a:avLst/>
              <a:gdLst>
                <a:gd name="connsiteX0" fmla="*/ 836492 w 836492"/>
                <a:gd name="connsiteY0" fmla="*/ 996409 h 996409"/>
                <a:gd name="connsiteX1" fmla="*/ 553561 w 836492"/>
                <a:gd name="connsiteY1" fmla="*/ 996409 h 996409"/>
                <a:gd name="connsiteX2" fmla="*/ 0 w 836492"/>
                <a:gd name="connsiteY2" fmla="*/ 0 h 996409"/>
              </a:gdLst>
              <a:ahLst/>
              <a:cxnLst>
                <a:cxn ang="0">
                  <a:pos x="connsiteX0" y="connsiteY0"/>
                </a:cxn>
                <a:cxn ang="0">
                  <a:pos x="connsiteX1" y="connsiteY1"/>
                </a:cxn>
                <a:cxn ang="0">
                  <a:pos x="connsiteX2" y="connsiteY2"/>
                </a:cxn>
              </a:cxnLst>
              <a:rect l="l" t="t" r="r" b="b"/>
              <a:pathLst>
                <a:path w="836492" h="996409">
                  <a:moveTo>
                    <a:pt x="836492" y="996409"/>
                  </a:moveTo>
                  <a:lnTo>
                    <a:pt x="553561" y="996409"/>
                  </a:lnTo>
                  <a:lnTo>
                    <a:pt x="0" y="0"/>
                  </a:lnTo>
                </a:path>
              </a:pathLst>
            </a:custGeom>
            <a:noFill/>
            <a:ln w="6350">
              <a:solidFill>
                <a:srgbClr val="BED7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241">
                <a:defRPr/>
              </a:pPr>
              <a:endParaRPr lang="en-IN" sz="1351">
                <a:solidFill>
                  <a:prstClr val="white"/>
                </a:solidFill>
                <a:latin typeface="Trebuchet MS"/>
              </a:endParaRPr>
            </a:p>
          </p:txBody>
        </p:sp>
        <p:sp>
          <p:nvSpPr>
            <p:cNvPr id="39" name="Freeform: Shape 46">
              <a:extLst>
                <a:ext uri="{FF2B5EF4-FFF2-40B4-BE49-F238E27FC236}">
                  <a16:creationId xmlns:a16="http://schemas.microsoft.com/office/drawing/2014/main" id="{590DAB08-CFF8-EF0E-0582-40EB746808BC}"/>
                </a:ext>
              </a:extLst>
            </p:cNvPr>
            <p:cNvSpPr/>
            <p:nvPr/>
          </p:nvSpPr>
          <p:spPr>
            <a:xfrm>
              <a:off x="6219512" y="3346860"/>
              <a:ext cx="485899" cy="195301"/>
            </a:xfrm>
            <a:custGeom>
              <a:avLst/>
              <a:gdLst>
                <a:gd name="connsiteX0" fmla="*/ 914400 w 914400"/>
                <a:gd name="connsiteY0" fmla="*/ 717578 h 717578"/>
                <a:gd name="connsiteX1" fmla="*/ 557661 w 914400"/>
                <a:gd name="connsiteY1" fmla="*/ 717578 h 717578"/>
                <a:gd name="connsiteX2" fmla="*/ 0 w 914400"/>
                <a:gd name="connsiteY2" fmla="*/ 0 h 717578"/>
              </a:gdLst>
              <a:ahLst/>
              <a:cxnLst>
                <a:cxn ang="0">
                  <a:pos x="connsiteX0" y="connsiteY0"/>
                </a:cxn>
                <a:cxn ang="0">
                  <a:pos x="connsiteX1" y="connsiteY1"/>
                </a:cxn>
                <a:cxn ang="0">
                  <a:pos x="connsiteX2" y="connsiteY2"/>
                </a:cxn>
              </a:cxnLst>
              <a:rect l="l" t="t" r="r" b="b"/>
              <a:pathLst>
                <a:path w="914400" h="717578">
                  <a:moveTo>
                    <a:pt x="914400" y="717578"/>
                  </a:moveTo>
                  <a:lnTo>
                    <a:pt x="557661" y="717578"/>
                  </a:lnTo>
                  <a:lnTo>
                    <a:pt x="0" y="0"/>
                  </a:lnTo>
                </a:path>
              </a:pathLst>
            </a:custGeom>
            <a:noFill/>
            <a:ln w="6350">
              <a:solidFill>
                <a:srgbClr val="BED7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241">
                <a:defRPr/>
              </a:pPr>
              <a:endParaRPr lang="en-IN" sz="1351">
                <a:solidFill>
                  <a:prstClr val="white"/>
                </a:solidFill>
                <a:latin typeface="Trebuchet MS"/>
              </a:endParaRPr>
            </a:p>
          </p:txBody>
        </p:sp>
        <p:sp>
          <p:nvSpPr>
            <p:cNvPr id="40" name="Freeform: Shape 47">
              <a:extLst>
                <a:ext uri="{FF2B5EF4-FFF2-40B4-BE49-F238E27FC236}">
                  <a16:creationId xmlns:a16="http://schemas.microsoft.com/office/drawing/2014/main" id="{7B84722E-08EB-B1A2-4927-DB42FCF0D9DE}"/>
                </a:ext>
              </a:extLst>
            </p:cNvPr>
            <p:cNvSpPr/>
            <p:nvPr/>
          </p:nvSpPr>
          <p:spPr>
            <a:xfrm>
              <a:off x="6244860" y="2705452"/>
              <a:ext cx="328748" cy="565365"/>
            </a:xfrm>
            <a:custGeom>
              <a:avLst/>
              <a:gdLst>
                <a:gd name="connsiteX0" fmla="*/ 811888 w 811888"/>
                <a:gd name="connsiteY0" fmla="*/ 701177 h 701177"/>
                <a:gd name="connsiteX1" fmla="*/ 516656 w 811888"/>
                <a:gd name="connsiteY1" fmla="*/ 701177 h 701177"/>
                <a:gd name="connsiteX2" fmla="*/ 0 w 811888"/>
                <a:gd name="connsiteY2" fmla="*/ 0 h 701177"/>
              </a:gdLst>
              <a:ahLst/>
              <a:cxnLst>
                <a:cxn ang="0">
                  <a:pos x="connsiteX0" y="connsiteY0"/>
                </a:cxn>
                <a:cxn ang="0">
                  <a:pos x="connsiteX1" y="connsiteY1"/>
                </a:cxn>
                <a:cxn ang="0">
                  <a:pos x="connsiteX2" y="connsiteY2"/>
                </a:cxn>
              </a:cxnLst>
              <a:rect l="l" t="t" r="r" b="b"/>
              <a:pathLst>
                <a:path w="811888" h="701177">
                  <a:moveTo>
                    <a:pt x="811888" y="701177"/>
                  </a:moveTo>
                  <a:lnTo>
                    <a:pt x="516656" y="701177"/>
                  </a:lnTo>
                  <a:lnTo>
                    <a:pt x="0" y="0"/>
                  </a:lnTo>
                </a:path>
              </a:pathLst>
            </a:custGeom>
            <a:noFill/>
            <a:ln w="9525">
              <a:solidFill>
                <a:srgbClr val="BED7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241">
                <a:defRPr/>
              </a:pPr>
              <a:endParaRPr lang="en-IN" sz="1351">
                <a:solidFill>
                  <a:prstClr val="white"/>
                </a:solidFill>
                <a:latin typeface="Trebuchet MS"/>
              </a:endParaRPr>
            </a:p>
          </p:txBody>
        </p:sp>
        <p:sp>
          <p:nvSpPr>
            <p:cNvPr id="41" name="Freeform: Shape 48">
              <a:extLst>
                <a:ext uri="{FF2B5EF4-FFF2-40B4-BE49-F238E27FC236}">
                  <a16:creationId xmlns:a16="http://schemas.microsoft.com/office/drawing/2014/main" id="{84EA6CA6-9971-9625-4924-1241B0BB03A7}"/>
                </a:ext>
              </a:extLst>
            </p:cNvPr>
            <p:cNvSpPr/>
            <p:nvPr/>
          </p:nvSpPr>
          <p:spPr>
            <a:xfrm>
              <a:off x="6239648" y="2707512"/>
              <a:ext cx="340982" cy="383232"/>
            </a:xfrm>
            <a:custGeom>
              <a:avLst/>
              <a:gdLst>
                <a:gd name="connsiteX0" fmla="*/ 881597 w 881597"/>
                <a:gd name="connsiteY0" fmla="*/ 405945 h 405945"/>
                <a:gd name="connsiteX1" fmla="*/ 545360 w 881597"/>
                <a:gd name="connsiteY1" fmla="*/ 405945 h 405945"/>
                <a:gd name="connsiteX2" fmla="*/ 0 w 881597"/>
                <a:gd name="connsiteY2" fmla="*/ 0 h 405945"/>
              </a:gdLst>
              <a:ahLst/>
              <a:cxnLst>
                <a:cxn ang="0">
                  <a:pos x="connsiteX0" y="connsiteY0"/>
                </a:cxn>
                <a:cxn ang="0">
                  <a:pos x="connsiteX1" y="connsiteY1"/>
                </a:cxn>
                <a:cxn ang="0">
                  <a:pos x="connsiteX2" y="connsiteY2"/>
                </a:cxn>
              </a:cxnLst>
              <a:rect l="l" t="t" r="r" b="b"/>
              <a:pathLst>
                <a:path w="881597" h="405945">
                  <a:moveTo>
                    <a:pt x="881597" y="405945"/>
                  </a:moveTo>
                  <a:lnTo>
                    <a:pt x="545360" y="405945"/>
                  </a:lnTo>
                  <a:lnTo>
                    <a:pt x="0" y="0"/>
                  </a:lnTo>
                </a:path>
              </a:pathLst>
            </a:custGeom>
            <a:noFill/>
            <a:ln w="9525">
              <a:solidFill>
                <a:srgbClr val="BED7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241">
                <a:defRPr/>
              </a:pPr>
              <a:endParaRPr lang="en-IN" sz="1351">
                <a:solidFill>
                  <a:prstClr val="white"/>
                </a:solidFill>
                <a:latin typeface="Trebuchet MS"/>
              </a:endParaRPr>
            </a:p>
          </p:txBody>
        </p:sp>
        <p:sp>
          <p:nvSpPr>
            <p:cNvPr id="42" name="Freeform: Shape 49">
              <a:extLst>
                <a:ext uri="{FF2B5EF4-FFF2-40B4-BE49-F238E27FC236}">
                  <a16:creationId xmlns:a16="http://schemas.microsoft.com/office/drawing/2014/main" id="{28C0E62E-BF5A-6761-843A-14AA50067071}"/>
                </a:ext>
              </a:extLst>
            </p:cNvPr>
            <p:cNvSpPr/>
            <p:nvPr/>
          </p:nvSpPr>
          <p:spPr>
            <a:xfrm>
              <a:off x="7030622" y="2265724"/>
              <a:ext cx="453064" cy="122838"/>
            </a:xfrm>
            <a:custGeom>
              <a:avLst/>
              <a:gdLst>
                <a:gd name="connsiteX0" fmla="*/ 1357248 w 1357248"/>
                <a:gd name="connsiteY0" fmla="*/ 287032 h 287032"/>
                <a:gd name="connsiteX1" fmla="*/ 410045 w 1357248"/>
                <a:gd name="connsiteY1" fmla="*/ 287032 h 287032"/>
                <a:gd name="connsiteX2" fmla="*/ 0 w 1357248"/>
                <a:gd name="connsiteY2" fmla="*/ 0 h 287032"/>
              </a:gdLst>
              <a:ahLst/>
              <a:cxnLst>
                <a:cxn ang="0">
                  <a:pos x="connsiteX0" y="connsiteY0"/>
                </a:cxn>
                <a:cxn ang="0">
                  <a:pos x="connsiteX1" y="connsiteY1"/>
                </a:cxn>
                <a:cxn ang="0">
                  <a:pos x="connsiteX2" y="connsiteY2"/>
                </a:cxn>
              </a:cxnLst>
              <a:rect l="l" t="t" r="r" b="b"/>
              <a:pathLst>
                <a:path w="1357248" h="287032">
                  <a:moveTo>
                    <a:pt x="1357248" y="287032"/>
                  </a:moveTo>
                  <a:lnTo>
                    <a:pt x="410045" y="287032"/>
                  </a:lnTo>
                  <a:lnTo>
                    <a:pt x="0" y="0"/>
                  </a:lnTo>
                </a:path>
              </a:pathLst>
            </a:custGeom>
            <a:noFill/>
            <a:ln w="635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241">
                <a:defRPr/>
              </a:pPr>
              <a:endParaRPr lang="en-IN" sz="1351">
                <a:solidFill>
                  <a:prstClr val="white"/>
                </a:solidFill>
                <a:latin typeface="Trebuchet MS"/>
              </a:endParaRPr>
            </a:p>
          </p:txBody>
        </p:sp>
        <p:sp>
          <p:nvSpPr>
            <p:cNvPr id="43" name="Freeform: Shape 50">
              <a:extLst>
                <a:ext uri="{FF2B5EF4-FFF2-40B4-BE49-F238E27FC236}">
                  <a16:creationId xmlns:a16="http://schemas.microsoft.com/office/drawing/2014/main" id="{49B76119-9462-2772-4DB0-B0D1301D2FA5}"/>
                </a:ext>
              </a:extLst>
            </p:cNvPr>
            <p:cNvSpPr/>
            <p:nvPr/>
          </p:nvSpPr>
          <p:spPr>
            <a:xfrm>
              <a:off x="7040127" y="2265723"/>
              <a:ext cx="573251" cy="45719"/>
            </a:xfrm>
            <a:custGeom>
              <a:avLst/>
              <a:gdLst>
                <a:gd name="connsiteX0" fmla="*/ 401844 w 401844"/>
                <a:gd name="connsiteY0" fmla="*/ 0 h 0"/>
                <a:gd name="connsiteX1" fmla="*/ 0 w 401844"/>
                <a:gd name="connsiteY1" fmla="*/ 0 h 0"/>
              </a:gdLst>
              <a:ahLst/>
              <a:cxnLst>
                <a:cxn ang="0">
                  <a:pos x="connsiteX0" y="connsiteY0"/>
                </a:cxn>
                <a:cxn ang="0">
                  <a:pos x="connsiteX1" y="connsiteY1"/>
                </a:cxn>
              </a:cxnLst>
              <a:rect l="l" t="t" r="r" b="b"/>
              <a:pathLst>
                <a:path w="401844">
                  <a:moveTo>
                    <a:pt x="401844" y="0"/>
                  </a:moveTo>
                  <a:lnTo>
                    <a:pt x="0" y="0"/>
                  </a:lnTo>
                </a:path>
              </a:pathLst>
            </a:custGeom>
            <a:noFill/>
            <a:ln w="63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241">
                <a:defRPr/>
              </a:pPr>
              <a:endParaRPr lang="en-IN" sz="1351">
                <a:solidFill>
                  <a:prstClr val="white"/>
                </a:solidFill>
                <a:latin typeface="Trebuchet MS"/>
              </a:endParaRPr>
            </a:p>
          </p:txBody>
        </p:sp>
        <p:sp>
          <p:nvSpPr>
            <p:cNvPr id="44" name="Freeform: Shape 51">
              <a:extLst>
                <a:ext uri="{FF2B5EF4-FFF2-40B4-BE49-F238E27FC236}">
                  <a16:creationId xmlns:a16="http://schemas.microsoft.com/office/drawing/2014/main" id="{A15CDEB5-1464-CE9C-4E6B-54B876DBBEAE}"/>
                </a:ext>
              </a:extLst>
            </p:cNvPr>
            <p:cNvSpPr/>
            <p:nvPr/>
          </p:nvSpPr>
          <p:spPr>
            <a:xfrm>
              <a:off x="6070597" y="1321960"/>
              <a:ext cx="434071" cy="335418"/>
            </a:xfrm>
            <a:custGeom>
              <a:avLst/>
              <a:gdLst>
                <a:gd name="connsiteX0" fmla="*/ 561761 w 561761"/>
                <a:gd name="connsiteY0" fmla="*/ 0 h 541260"/>
                <a:gd name="connsiteX1" fmla="*/ 455150 w 561761"/>
                <a:gd name="connsiteY1" fmla="*/ 0 h 541260"/>
                <a:gd name="connsiteX2" fmla="*/ 0 w 561761"/>
                <a:gd name="connsiteY2" fmla="*/ 541260 h 541260"/>
              </a:gdLst>
              <a:ahLst/>
              <a:cxnLst>
                <a:cxn ang="0">
                  <a:pos x="connsiteX0" y="connsiteY0"/>
                </a:cxn>
                <a:cxn ang="0">
                  <a:pos x="connsiteX1" y="connsiteY1"/>
                </a:cxn>
                <a:cxn ang="0">
                  <a:pos x="connsiteX2" y="connsiteY2"/>
                </a:cxn>
              </a:cxnLst>
              <a:rect l="l" t="t" r="r" b="b"/>
              <a:pathLst>
                <a:path w="561761" h="541260">
                  <a:moveTo>
                    <a:pt x="561761" y="0"/>
                  </a:moveTo>
                  <a:lnTo>
                    <a:pt x="455150" y="0"/>
                  </a:lnTo>
                  <a:lnTo>
                    <a:pt x="0" y="541260"/>
                  </a:lnTo>
                </a:path>
              </a:pathLst>
            </a:custGeom>
            <a:noFill/>
            <a:ln w="6350">
              <a:solidFill>
                <a:srgbClr val="BED7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241">
                <a:defRPr/>
              </a:pPr>
              <a:endParaRPr lang="en-IN" sz="1351">
                <a:solidFill>
                  <a:prstClr val="white"/>
                </a:solidFill>
                <a:latin typeface="Trebuchet MS"/>
              </a:endParaRPr>
            </a:p>
          </p:txBody>
        </p:sp>
        <p:sp>
          <p:nvSpPr>
            <p:cNvPr id="45" name="Freeform: Shape 52">
              <a:extLst>
                <a:ext uri="{FF2B5EF4-FFF2-40B4-BE49-F238E27FC236}">
                  <a16:creationId xmlns:a16="http://schemas.microsoft.com/office/drawing/2014/main" id="{1AC57DCA-35E8-6378-3366-B5D892E492C4}"/>
                </a:ext>
              </a:extLst>
            </p:cNvPr>
            <p:cNvSpPr/>
            <p:nvPr/>
          </p:nvSpPr>
          <p:spPr>
            <a:xfrm>
              <a:off x="6067428" y="1135932"/>
              <a:ext cx="532291" cy="508221"/>
            </a:xfrm>
            <a:custGeom>
              <a:avLst/>
              <a:gdLst>
                <a:gd name="connsiteX0" fmla="*/ 688876 w 688876"/>
                <a:gd name="connsiteY0" fmla="*/ 0 h 815989"/>
                <a:gd name="connsiteX1" fmla="*/ 438748 w 688876"/>
                <a:gd name="connsiteY1" fmla="*/ 0 h 815989"/>
                <a:gd name="connsiteX2" fmla="*/ 0 w 688876"/>
                <a:gd name="connsiteY2" fmla="*/ 815989 h 815989"/>
              </a:gdLst>
              <a:ahLst/>
              <a:cxnLst>
                <a:cxn ang="0">
                  <a:pos x="connsiteX0" y="connsiteY0"/>
                </a:cxn>
                <a:cxn ang="0">
                  <a:pos x="connsiteX1" y="connsiteY1"/>
                </a:cxn>
                <a:cxn ang="0">
                  <a:pos x="connsiteX2" y="connsiteY2"/>
                </a:cxn>
              </a:cxnLst>
              <a:rect l="l" t="t" r="r" b="b"/>
              <a:pathLst>
                <a:path w="688876" h="815989">
                  <a:moveTo>
                    <a:pt x="688876" y="0"/>
                  </a:moveTo>
                  <a:lnTo>
                    <a:pt x="438748" y="0"/>
                  </a:lnTo>
                  <a:lnTo>
                    <a:pt x="0" y="815989"/>
                  </a:lnTo>
                </a:path>
              </a:pathLst>
            </a:custGeom>
            <a:noFill/>
            <a:ln w="6350">
              <a:solidFill>
                <a:srgbClr val="BED7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241">
                <a:defRPr/>
              </a:pPr>
              <a:endParaRPr lang="en-IN" sz="1351">
                <a:solidFill>
                  <a:prstClr val="white"/>
                </a:solidFill>
                <a:latin typeface="Trebuchet MS"/>
              </a:endParaRPr>
            </a:p>
          </p:txBody>
        </p:sp>
        <p:sp>
          <p:nvSpPr>
            <p:cNvPr id="16" name="TextBox 15">
              <a:extLst>
                <a:ext uri="{FF2B5EF4-FFF2-40B4-BE49-F238E27FC236}">
                  <a16:creationId xmlns:a16="http://schemas.microsoft.com/office/drawing/2014/main" id="{D3DE6138-3602-6EE0-E01F-60A8192FD8B7}"/>
                </a:ext>
              </a:extLst>
            </p:cNvPr>
            <p:cNvSpPr txBox="1"/>
            <p:nvPr/>
          </p:nvSpPr>
          <p:spPr>
            <a:xfrm>
              <a:off x="4731369" y="3621399"/>
              <a:ext cx="850129" cy="150923"/>
            </a:xfrm>
            <a:prstGeom prst="rect">
              <a:avLst/>
            </a:prstGeom>
            <a:noFill/>
          </p:spPr>
          <p:txBody>
            <a:bodyPr wrap="square" rtlCol="0">
              <a:spAutoFit/>
            </a:bodyPr>
            <a:lstStyle/>
            <a:p>
              <a:pPr algn="r" defTabSz="914196">
                <a:defRPr/>
              </a:pPr>
              <a:r>
                <a:rPr lang="en-IN" sz="933" b="1">
                  <a:solidFill>
                    <a:srgbClr val="FFDA00"/>
                  </a:solidFill>
                  <a:latin typeface="Trebuchet MS"/>
                </a:rPr>
                <a:t>BENGALURU 02</a:t>
              </a:r>
            </a:p>
          </p:txBody>
        </p:sp>
        <p:sp>
          <p:nvSpPr>
            <p:cNvPr id="46" name="TextBox 45">
              <a:extLst>
                <a:ext uri="{FF2B5EF4-FFF2-40B4-BE49-F238E27FC236}">
                  <a16:creationId xmlns:a16="http://schemas.microsoft.com/office/drawing/2014/main" id="{CB7D74C0-B91E-E43C-BDE5-C33051672EEC}"/>
                </a:ext>
              </a:extLst>
            </p:cNvPr>
            <p:cNvSpPr txBox="1"/>
            <p:nvPr/>
          </p:nvSpPr>
          <p:spPr>
            <a:xfrm>
              <a:off x="6667515" y="3454192"/>
              <a:ext cx="686405" cy="150923"/>
            </a:xfrm>
            <a:prstGeom prst="rect">
              <a:avLst/>
            </a:prstGeom>
            <a:noFill/>
          </p:spPr>
          <p:txBody>
            <a:bodyPr wrap="square" rtlCol="0">
              <a:spAutoFit/>
            </a:bodyPr>
            <a:lstStyle>
              <a:defPPr>
                <a:defRPr lang="en-US"/>
              </a:defPPr>
              <a:lvl1pPr algn="r" defTabSz="685681">
                <a:defRPr sz="700">
                  <a:solidFill>
                    <a:schemeClr val="bg1">
                      <a:lumMod val="75000"/>
                    </a:schemeClr>
                  </a:solidFill>
                  <a:latin typeface="Trebuchet MS"/>
                </a:defRPr>
              </a:lvl1pPr>
            </a:lstStyle>
            <a:p>
              <a:pPr algn="l" defTabSz="914196">
                <a:defRPr/>
              </a:pPr>
              <a:r>
                <a:rPr lang="en-IN" sz="933" b="1">
                  <a:solidFill>
                    <a:srgbClr val="FFDA00"/>
                  </a:solidFill>
                </a:rPr>
                <a:t>CHENNAI 02 </a:t>
              </a:r>
            </a:p>
          </p:txBody>
        </p:sp>
        <p:sp>
          <p:nvSpPr>
            <p:cNvPr id="47" name="TextBox 46">
              <a:extLst>
                <a:ext uri="{FF2B5EF4-FFF2-40B4-BE49-F238E27FC236}">
                  <a16:creationId xmlns:a16="http://schemas.microsoft.com/office/drawing/2014/main" id="{D694CD58-1B0F-430C-0151-68E799FDEF8F}"/>
                </a:ext>
              </a:extLst>
            </p:cNvPr>
            <p:cNvSpPr txBox="1"/>
            <p:nvPr/>
          </p:nvSpPr>
          <p:spPr>
            <a:xfrm>
              <a:off x="6676612" y="3738236"/>
              <a:ext cx="1072730" cy="150923"/>
            </a:xfrm>
            <a:prstGeom prst="rect">
              <a:avLst/>
            </a:prstGeom>
            <a:noFill/>
          </p:spPr>
          <p:txBody>
            <a:bodyPr wrap="square" rtlCol="0">
              <a:spAutoFit/>
            </a:bodyPr>
            <a:lstStyle>
              <a:defPPr>
                <a:defRPr lang="en-US"/>
              </a:defPPr>
              <a:lvl1pPr algn="r" defTabSz="685681">
                <a:defRPr sz="700">
                  <a:solidFill>
                    <a:schemeClr val="bg1">
                      <a:lumMod val="75000"/>
                    </a:schemeClr>
                  </a:solidFill>
                  <a:latin typeface="Trebuchet MS"/>
                </a:defRPr>
              </a:lvl1pPr>
            </a:lstStyle>
            <a:p>
              <a:pPr algn="l" defTabSz="914196">
                <a:defRPr/>
              </a:pPr>
              <a:r>
                <a:rPr lang="en-IN" sz="933">
                  <a:solidFill>
                    <a:srgbClr val="00B0F0"/>
                  </a:solidFill>
                </a:rPr>
                <a:t>CLS, </a:t>
              </a:r>
              <a:r>
                <a:rPr lang="en-IN" sz="933" err="1">
                  <a:solidFill>
                    <a:srgbClr val="00B0F0"/>
                  </a:solidFill>
                </a:rPr>
                <a:t>Siruseri</a:t>
              </a:r>
              <a:r>
                <a:rPr lang="en-IN" sz="933">
                  <a:solidFill>
                    <a:srgbClr val="00B0F0"/>
                  </a:solidFill>
                </a:rPr>
                <a:t>, Chennai</a:t>
              </a:r>
            </a:p>
          </p:txBody>
        </p:sp>
        <p:sp>
          <p:nvSpPr>
            <p:cNvPr id="50" name="TextBox 49">
              <a:extLst>
                <a:ext uri="{FF2B5EF4-FFF2-40B4-BE49-F238E27FC236}">
                  <a16:creationId xmlns:a16="http://schemas.microsoft.com/office/drawing/2014/main" id="{2B23CBDF-B2DC-793F-6086-6D25C35E0E15}"/>
                </a:ext>
              </a:extLst>
            </p:cNvPr>
            <p:cNvSpPr txBox="1"/>
            <p:nvPr/>
          </p:nvSpPr>
          <p:spPr>
            <a:xfrm>
              <a:off x="6541011" y="3030410"/>
              <a:ext cx="888157" cy="150923"/>
            </a:xfrm>
            <a:prstGeom prst="rect">
              <a:avLst/>
            </a:prstGeom>
            <a:noFill/>
          </p:spPr>
          <p:txBody>
            <a:bodyPr wrap="square" rtlCol="0">
              <a:spAutoFit/>
            </a:bodyPr>
            <a:lstStyle>
              <a:defPPr>
                <a:defRPr lang="en-US"/>
              </a:defPPr>
              <a:lvl1pPr defTabSz="685681">
                <a:defRPr sz="700">
                  <a:solidFill>
                    <a:schemeClr val="bg1">
                      <a:lumMod val="75000"/>
                    </a:schemeClr>
                  </a:solidFill>
                  <a:latin typeface="Trebuchet MS"/>
                </a:defRPr>
              </a:lvl1pPr>
            </a:lstStyle>
            <a:p>
              <a:pPr defTabSz="914196">
                <a:defRPr/>
              </a:pPr>
              <a:r>
                <a:rPr lang="en-US" sz="933" b="1">
                  <a:solidFill>
                    <a:srgbClr val="FFDA00"/>
                  </a:solidFill>
                </a:rPr>
                <a:t>HYDERABAD 02 </a:t>
              </a:r>
              <a:endParaRPr lang="en-IN" sz="933" b="1">
                <a:solidFill>
                  <a:srgbClr val="FFDA00"/>
                </a:solidFill>
              </a:endParaRPr>
            </a:p>
          </p:txBody>
        </p:sp>
        <p:sp>
          <p:nvSpPr>
            <p:cNvPr id="51" name="TextBox 50">
              <a:extLst>
                <a:ext uri="{FF2B5EF4-FFF2-40B4-BE49-F238E27FC236}">
                  <a16:creationId xmlns:a16="http://schemas.microsoft.com/office/drawing/2014/main" id="{F2DF5733-5B4C-7F3F-5D6A-1654295DC0FB}"/>
                </a:ext>
              </a:extLst>
            </p:cNvPr>
            <p:cNvSpPr txBox="1"/>
            <p:nvPr/>
          </p:nvSpPr>
          <p:spPr>
            <a:xfrm>
              <a:off x="7590033" y="2168266"/>
              <a:ext cx="1078495" cy="150923"/>
            </a:xfrm>
            <a:prstGeom prst="rect">
              <a:avLst/>
            </a:prstGeom>
            <a:noFill/>
          </p:spPr>
          <p:txBody>
            <a:bodyPr wrap="square" rtlCol="0">
              <a:spAutoFit/>
            </a:bodyPr>
            <a:lstStyle>
              <a:defPPr>
                <a:defRPr lang="en-US"/>
              </a:defPPr>
              <a:lvl1pPr defTabSz="685681">
                <a:defRPr sz="700">
                  <a:solidFill>
                    <a:schemeClr val="bg1">
                      <a:lumMod val="75000"/>
                    </a:schemeClr>
                  </a:solidFill>
                  <a:latin typeface="Trebuchet MS"/>
                </a:defRPr>
              </a:lvl1pPr>
            </a:lstStyle>
            <a:p>
              <a:pPr defTabSz="914196">
                <a:defRPr/>
              </a:pPr>
              <a:r>
                <a:rPr lang="en-IN" sz="933">
                  <a:solidFill>
                    <a:srgbClr val="00B0F0"/>
                  </a:solidFill>
                </a:rPr>
                <a:t>SAARC Gateway, Kolkata</a:t>
              </a:r>
            </a:p>
          </p:txBody>
        </p:sp>
        <p:sp>
          <p:nvSpPr>
            <p:cNvPr id="52" name="TextBox 51">
              <a:extLst>
                <a:ext uri="{FF2B5EF4-FFF2-40B4-BE49-F238E27FC236}">
                  <a16:creationId xmlns:a16="http://schemas.microsoft.com/office/drawing/2014/main" id="{A4B5A619-B578-CE3F-FBB8-E56B8141D28C}"/>
                </a:ext>
              </a:extLst>
            </p:cNvPr>
            <p:cNvSpPr txBox="1"/>
            <p:nvPr/>
          </p:nvSpPr>
          <p:spPr>
            <a:xfrm>
              <a:off x="6595529" y="1050736"/>
              <a:ext cx="583814" cy="150923"/>
            </a:xfrm>
            <a:prstGeom prst="rect">
              <a:avLst/>
            </a:prstGeom>
            <a:noFill/>
          </p:spPr>
          <p:txBody>
            <a:bodyPr wrap="square" rtlCol="0">
              <a:spAutoFit/>
            </a:bodyPr>
            <a:lstStyle>
              <a:defPPr>
                <a:defRPr lang="en-US"/>
              </a:defPPr>
              <a:lvl1pPr defTabSz="685681">
                <a:defRPr sz="700">
                  <a:solidFill>
                    <a:schemeClr val="bg1">
                      <a:lumMod val="75000"/>
                    </a:schemeClr>
                  </a:solidFill>
                  <a:latin typeface="Trebuchet MS"/>
                </a:defRPr>
              </a:lvl1pPr>
            </a:lstStyle>
            <a:p>
              <a:pPr defTabSz="914196">
                <a:defRPr/>
              </a:pPr>
              <a:r>
                <a:rPr lang="en-IN" sz="933" b="1">
                  <a:solidFill>
                    <a:srgbClr val="FFDA00"/>
                  </a:solidFill>
                </a:rPr>
                <a:t>NOIDA 02 </a:t>
              </a:r>
            </a:p>
          </p:txBody>
        </p:sp>
        <p:sp>
          <p:nvSpPr>
            <p:cNvPr id="53" name="TextBox 52">
              <a:extLst>
                <a:ext uri="{FF2B5EF4-FFF2-40B4-BE49-F238E27FC236}">
                  <a16:creationId xmlns:a16="http://schemas.microsoft.com/office/drawing/2014/main" id="{FA1E09D8-3109-3484-6269-E5B59DE251A0}"/>
                </a:ext>
              </a:extLst>
            </p:cNvPr>
            <p:cNvSpPr txBox="1"/>
            <p:nvPr/>
          </p:nvSpPr>
          <p:spPr>
            <a:xfrm>
              <a:off x="4048102" y="2437027"/>
              <a:ext cx="1001144" cy="150923"/>
            </a:xfrm>
            <a:prstGeom prst="rect">
              <a:avLst/>
            </a:prstGeom>
            <a:noFill/>
          </p:spPr>
          <p:txBody>
            <a:bodyPr wrap="square" rtlCol="0">
              <a:spAutoFit/>
            </a:bodyPr>
            <a:lstStyle>
              <a:defPPr>
                <a:defRPr lang="en-US"/>
              </a:defPPr>
              <a:lvl1pPr algn="r" defTabSz="685681">
                <a:defRPr sz="700">
                  <a:solidFill>
                    <a:schemeClr val="bg1">
                      <a:lumMod val="75000"/>
                    </a:schemeClr>
                  </a:solidFill>
                  <a:latin typeface="Trebuchet MS"/>
                </a:defRPr>
              </a:lvl1pPr>
            </a:lstStyle>
            <a:p>
              <a:pPr defTabSz="914196">
                <a:defRPr/>
              </a:pPr>
              <a:r>
                <a:rPr lang="pt-BR" sz="933" b="1">
                  <a:solidFill>
                    <a:srgbClr val="FFDA00"/>
                  </a:solidFill>
                </a:rPr>
                <a:t>MUMBAI 03 RABALE</a:t>
              </a:r>
              <a:endParaRPr lang="en-IN" sz="933" b="1">
                <a:solidFill>
                  <a:srgbClr val="FFDA00"/>
                </a:solidFill>
              </a:endParaRPr>
            </a:p>
          </p:txBody>
        </p:sp>
        <p:sp>
          <p:nvSpPr>
            <p:cNvPr id="54" name="TextBox 53">
              <a:extLst>
                <a:ext uri="{FF2B5EF4-FFF2-40B4-BE49-F238E27FC236}">
                  <a16:creationId xmlns:a16="http://schemas.microsoft.com/office/drawing/2014/main" id="{4BF1A615-4ED7-DEC4-E30E-D1BB4CA068FA}"/>
                </a:ext>
              </a:extLst>
            </p:cNvPr>
            <p:cNvSpPr txBox="1"/>
            <p:nvPr/>
          </p:nvSpPr>
          <p:spPr>
            <a:xfrm>
              <a:off x="4197615" y="3050771"/>
              <a:ext cx="1132515" cy="150923"/>
            </a:xfrm>
            <a:prstGeom prst="rect">
              <a:avLst/>
            </a:prstGeom>
            <a:noFill/>
          </p:spPr>
          <p:txBody>
            <a:bodyPr wrap="square" rtlCol="0">
              <a:spAutoFit/>
            </a:bodyPr>
            <a:lstStyle>
              <a:defPPr>
                <a:defRPr lang="en-US"/>
              </a:defPPr>
              <a:lvl1pPr algn="r" defTabSz="685681">
                <a:defRPr sz="700">
                  <a:solidFill>
                    <a:schemeClr val="bg1">
                      <a:lumMod val="75000"/>
                    </a:schemeClr>
                  </a:solidFill>
                  <a:latin typeface="Trebuchet MS"/>
                </a:defRPr>
              </a:lvl1pPr>
            </a:lstStyle>
            <a:p>
              <a:pPr defTabSz="914196">
                <a:defRPr/>
              </a:pPr>
              <a:r>
                <a:rPr lang="en-IN" sz="933">
                  <a:solidFill>
                    <a:srgbClr val="00B0F0"/>
                  </a:solidFill>
                </a:rPr>
                <a:t>CLS, Versova, Mumbai</a:t>
              </a:r>
            </a:p>
          </p:txBody>
        </p:sp>
        <p:sp>
          <p:nvSpPr>
            <p:cNvPr id="55" name="Freeform: Shape 43">
              <a:extLst>
                <a:ext uri="{FF2B5EF4-FFF2-40B4-BE49-F238E27FC236}">
                  <a16:creationId xmlns:a16="http://schemas.microsoft.com/office/drawing/2014/main" id="{9C7507EA-452B-59F1-050F-5CAFAB405D8D}"/>
                </a:ext>
              </a:extLst>
            </p:cNvPr>
            <p:cNvSpPr/>
            <p:nvPr/>
          </p:nvSpPr>
          <p:spPr>
            <a:xfrm>
              <a:off x="5230153" y="2649593"/>
              <a:ext cx="418106" cy="45719"/>
            </a:xfrm>
            <a:custGeom>
              <a:avLst/>
              <a:gdLst>
                <a:gd name="connsiteX0" fmla="*/ 0 w 1107121"/>
                <a:gd name="connsiteY0" fmla="*/ 0 h 483853"/>
                <a:gd name="connsiteX1" fmla="*/ 336237 w 1107121"/>
                <a:gd name="connsiteY1" fmla="*/ 0 h 483853"/>
                <a:gd name="connsiteX2" fmla="*/ 1107121 w 1107121"/>
                <a:gd name="connsiteY2" fmla="*/ 483853 h 483853"/>
              </a:gdLst>
              <a:ahLst/>
              <a:cxnLst>
                <a:cxn ang="0">
                  <a:pos x="connsiteX0" y="connsiteY0"/>
                </a:cxn>
                <a:cxn ang="0">
                  <a:pos x="connsiteX1" y="connsiteY1"/>
                </a:cxn>
                <a:cxn ang="0">
                  <a:pos x="connsiteX2" y="connsiteY2"/>
                </a:cxn>
              </a:cxnLst>
              <a:rect l="l" t="t" r="r" b="b"/>
              <a:pathLst>
                <a:path w="1107121" h="483853">
                  <a:moveTo>
                    <a:pt x="0" y="0"/>
                  </a:moveTo>
                  <a:lnTo>
                    <a:pt x="336237" y="0"/>
                  </a:lnTo>
                  <a:lnTo>
                    <a:pt x="1107121" y="483853"/>
                  </a:lnTo>
                </a:path>
              </a:pathLst>
            </a:custGeom>
            <a:noFill/>
            <a:ln w="6350">
              <a:solidFill>
                <a:srgbClr val="BED7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241">
                <a:defRPr/>
              </a:pPr>
              <a:endParaRPr lang="en-IN" sz="1351">
                <a:solidFill>
                  <a:prstClr val="white"/>
                </a:solidFill>
                <a:latin typeface="Trebuchet MS"/>
              </a:endParaRPr>
            </a:p>
          </p:txBody>
        </p:sp>
        <p:sp>
          <p:nvSpPr>
            <p:cNvPr id="127" name="Freeform: Shape 43">
              <a:extLst>
                <a:ext uri="{FF2B5EF4-FFF2-40B4-BE49-F238E27FC236}">
                  <a16:creationId xmlns:a16="http://schemas.microsoft.com/office/drawing/2014/main" id="{A0CCA45E-F1C8-D964-1028-1EBA007D775F}"/>
                </a:ext>
              </a:extLst>
            </p:cNvPr>
            <p:cNvSpPr/>
            <p:nvPr/>
          </p:nvSpPr>
          <p:spPr>
            <a:xfrm>
              <a:off x="4938398" y="2207450"/>
              <a:ext cx="1006508" cy="183782"/>
            </a:xfrm>
            <a:custGeom>
              <a:avLst/>
              <a:gdLst>
                <a:gd name="connsiteX0" fmla="*/ 0 w 1107121"/>
                <a:gd name="connsiteY0" fmla="*/ 0 h 483853"/>
                <a:gd name="connsiteX1" fmla="*/ 336237 w 1107121"/>
                <a:gd name="connsiteY1" fmla="*/ 0 h 483853"/>
                <a:gd name="connsiteX2" fmla="*/ 1107121 w 1107121"/>
                <a:gd name="connsiteY2" fmla="*/ 483853 h 483853"/>
              </a:gdLst>
              <a:ahLst/>
              <a:cxnLst>
                <a:cxn ang="0">
                  <a:pos x="connsiteX0" y="connsiteY0"/>
                </a:cxn>
                <a:cxn ang="0">
                  <a:pos x="connsiteX1" y="connsiteY1"/>
                </a:cxn>
                <a:cxn ang="0">
                  <a:pos x="connsiteX2" y="connsiteY2"/>
                </a:cxn>
              </a:cxnLst>
              <a:rect l="l" t="t" r="r" b="b"/>
              <a:pathLst>
                <a:path w="1107121" h="483853">
                  <a:moveTo>
                    <a:pt x="0" y="0"/>
                  </a:moveTo>
                  <a:lnTo>
                    <a:pt x="336237" y="0"/>
                  </a:lnTo>
                  <a:lnTo>
                    <a:pt x="1107121" y="483853"/>
                  </a:lnTo>
                </a:path>
              </a:pathLst>
            </a:custGeom>
            <a:noFill/>
            <a:ln w="6350">
              <a:solidFill>
                <a:schemeClr val="accent6">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241">
                <a:defRPr/>
              </a:pPr>
              <a:endParaRPr lang="en-IN" sz="1351">
                <a:solidFill>
                  <a:prstClr val="white"/>
                </a:solidFill>
                <a:latin typeface="Trebuchet MS"/>
              </a:endParaRPr>
            </a:p>
          </p:txBody>
        </p:sp>
        <p:sp>
          <p:nvSpPr>
            <p:cNvPr id="128" name="Freeform: Shape 43">
              <a:extLst>
                <a:ext uri="{FF2B5EF4-FFF2-40B4-BE49-F238E27FC236}">
                  <a16:creationId xmlns:a16="http://schemas.microsoft.com/office/drawing/2014/main" id="{2D9275C9-BDDF-E1C7-55AB-EE33A56E81B8}"/>
                </a:ext>
              </a:extLst>
            </p:cNvPr>
            <p:cNvSpPr/>
            <p:nvPr/>
          </p:nvSpPr>
          <p:spPr>
            <a:xfrm>
              <a:off x="5558692" y="977291"/>
              <a:ext cx="400275" cy="138507"/>
            </a:xfrm>
            <a:custGeom>
              <a:avLst/>
              <a:gdLst>
                <a:gd name="connsiteX0" fmla="*/ 0 w 1107121"/>
                <a:gd name="connsiteY0" fmla="*/ 0 h 483853"/>
                <a:gd name="connsiteX1" fmla="*/ 336237 w 1107121"/>
                <a:gd name="connsiteY1" fmla="*/ 0 h 483853"/>
                <a:gd name="connsiteX2" fmla="*/ 1107121 w 1107121"/>
                <a:gd name="connsiteY2" fmla="*/ 483853 h 483853"/>
              </a:gdLst>
              <a:ahLst/>
              <a:cxnLst>
                <a:cxn ang="0">
                  <a:pos x="connsiteX0" y="connsiteY0"/>
                </a:cxn>
                <a:cxn ang="0">
                  <a:pos x="connsiteX1" y="connsiteY1"/>
                </a:cxn>
                <a:cxn ang="0">
                  <a:pos x="connsiteX2" y="connsiteY2"/>
                </a:cxn>
              </a:cxnLst>
              <a:rect l="l" t="t" r="r" b="b"/>
              <a:pathLst>
                <a:path w="1107121" h="483853">
                  <a:moveTo>
                    <a:pt x="0" y="0"/>
                  </a:moveTo>
                  <a:lnTo>
                    <a:pt x="336237" y="0"/>
                  </a:lnTo>
                  <a:lnTo>
                    <a:pt x="1107121" y="483853"/>
                  </a:lnTo>
                </a:path>
              </a:pathLst>
            </a:custGeom>
            <a:noFill/>
            <a:ln w="6350">
              <a:solidFill>
                <a:srgbClr val="BED73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241">
                <a:defRPr/>
              </a:pPr>
              <a:endParaRPr lang="en-IN" sz="1351">
                <a:solidFill>
                  <a:prstClr val="white"/>
                </a:solidFill>
                <a:latin typeface="Trebuchet MS"/>
              </a:endParaRPr>
            </a:p>
          </p:txBody>
        </p:sp>
        <p:sp>
          <p:nvSpPr>
            <p:cNvPr id="129" name="Freeform: Shape 43">
              <a:extLst>
                <a:ext uri="{FF2B5EF4-FFF2-40B4-BE49-F238E27FC236}">
                  <a16:creationId xmlns:a16="http://schemas.microsoft.com/office/drawing/2014/main" id="{303E35FD-D16D-A025-3D45-BE29FDD9AE2A}"/>
                </a:ext>
              </a:extLst>
            </p:cNvPr>
            <p:cNvSpPr/>
            <p:nvPr/>
          </p:nvSpPr>
          <p:spPr>
            <a:xfrm flipH="1">
              <a:off x="6606430" y="1391182"/>
              <a:ext cx="449999" cy="559580"/>
            </a:xfrm>
            <a:custGeom>
              <a:avLst/>
              <a:gdLst>
                <a:gd name="connsiteX0" fmla="*/ 0 w 1107121"/>
                <a:gd name="connsiteY0" fmla="*/ 0 h 483853"/>
                <a:gd name="connsiteX1" fmla="*/ 336237 w 1107121"/>
                <a:gd name="connsiteY1" fmla="*/ 0 h 483853"/>
                <a:gd name="connsiteX2" fmla="*/ 1107121 w 1107121"/>
                <a:gd name="connsiteY2" fmla="*/ 483853 h 483853"/>
              </a:gdLst>
              <a:ahLst/>
              <a:cxnLst>
                <a:cxn ang="0">
                  <a:pos x="connsiteX0" y="connsiteY0"/>
                </a:cxn>
                <a:cxn ang="0">
                  <a:pos x="connsiteX1" y="connsiteY1"/>
                </a:cxn>
                <a:cxn ang="0">
                  <a:pos x="connsiteX2" y="connsiteY2"/>
                </a:cxn>
              </a:cxnLst>
              <a:rect l="l" t="t" r="r" b="b"/>
              <a:pathLst>
                <a:path w="1107121" h="483853">
                  <a:moveTo>
                    <a:pt x="0" y="0"/>
                  </a:moveTo>
                  <a:lnTo>
                    <a:pt x="336237" y="0"/>
                  </a:lnTo>
                  <a:lnTo>
                    <a:pt x="1107121" y="483853"/>
                  </a:lnTo>
                </a:path>
              </a:pathLst>
            </a:custGeom>
            <a:noFill/>
            <a:ln w="6350">
              <a:solidFill>
                <a:srgbClr val="BED73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241">
                <a:defRPr/>
              </a:pPr>
              <a:endParaRPr lang="en-IN" sz="1351">
                <a:solidFill>
                  <a:prstClr val="white"/>
                </a:solidFill>
                <a:latin typeface="Trebuchet MS"/>
              </a:endParaRPr>
            </a:p>
          </p:txBody>
        </p:sp>
        <p:sp>
          <p:nvSpPr>
            <p:cNvPr id="130" name="Freeform: Shape 43">
              <a:extLst>
                <a:ext uri="{FF2B5EF4-FFF2-40B4-BE49-F238E27FC236}">
                  <a16:creationId xmlns:a16="http://schemas.microsoft.com/office/drawing/2014/main" id="{E3CE211F-A5A3-70AA-892B-547421A5EE93}"/>
                </a:ext>
              </a:extLst>
            </p:cNvPr>
            <p:cNvSpPr/>
            <p:nvPr/>
          </p:nvSpPr>
          <p:spPr>
            <a:xfrm flipH="1">
              <a:off x="6870709" y="1622662"/>
              <a:ext cx="1018492" cy="318720"/>
            </a:xfrm>
            <a:custGeom>
              <a:avLst/>
              <a:gdLst>
                <a:gd name="connsiteX0" fmla="*/ 0 w 1107121"/>
                <a:gd name="connsiteY0" fmla="*/ 0 h 483853"/>
                <a:gd name="connsiteX1" fmla="*/ 336237 w 1107121"/>
                <a:gd name="connsiteY1" fmla="*/ 0 h 483853"/>
                <a:gd name="connsiteX2" fmla="*/ 1107121 w 1107121"/>
                <a:gd name="connsiteY2" fmla="*/ 483853 h 483853"/>
              </a:gdLst>
              <a:ahLst/>
              <a:cxnLst>
                <a:cxn ang="0">
                  <a:pos x="connsiteX0" y="connsiteY0"/>
                </a:cxn>
                <a:cxn ang="0">
                  <a:pos x="connsiteX1" y="connsiteY1"/>
                </a:cxn>
                <a:cxn ang="0">
                  <a:pos x="connsiteX2" y="connsiteY2"/>
                </a:cxn>
              </a:cxnLst>
              <a:rect l="l" t="t" r="r" b="b"/>
              <a:pathLst>
                <a:path w="1107121" h="483853">
                  <a:moveTo>
                    <a:pt x="0" y="0"/>
                  </a:moveTo>
                  <a:lnTo>
                    <a:pt x="336237" y="0"/>
                  </a:lnTo>
                  <a:lnTo>
                    <a:pt x="1107121" y="483853"/>
                  </a:lnTo>
                </a:path>
              </a:pathLst>
            </a:custGeom>
            <a:noFill/>
            <a:ln w="6350">
              <a:solidFill>
                <a:schemeClr val="accent6">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241">
                <a:defRPr/>
              </a:pPr>
              <a:endParaRPr lang="en-IN" sz="1351">
                <a:solidFill>
                  <a:prstClr val="white"/>
                </a:solidFill>
                <a:latin typeface="Trebuchet MS"/>
              </a:endParaRPr>
            </a:p>
          </p:txBody>
        </p:sp>
        <p:sp>
          <p:nvSpPr>
            <p:cNvPr id="132" name="Freeform: Shape 49">
              <a:extLst>
                <a:ext uri="{FF2B5EF4-FFF2-40B4-BE49-F238E27FC236}">
                  <a16:creationId xmlns:a16="http://schemas.microsoft.com/office/drawing/2014/main" id="{F2437320-B954-15B4-B1F0-F838FE1D3BB2}"/>
                </a:ext>
              </a:extLst>
            </p:cNvPr>
            <p:cNvSpPr/>
            <p:nvPr/>
          </p:nvSpPr>
          <p:spPr>
            <a:xfrm>
              <a:off x="7512911" y="1820621"/>
              <a:ext cx="290041" cy="53517"/>
            </a:xfrm>
            <a:custGeom>
              <a:avLst/>
              <a:gdLst>
                <a:gd name="connsiteX0" fmla="*/ 1357248 w 1357248"/>
                <a:gd name="connsiteY0" fmla="*/ 287032 h 287032"/>
                <a:gd name="connsiteX1" fmla="*/ 410045 w 1357248"/>
                <a:gd name="connsiteY1" fmla="*/ 287032 h 287032"/>
                <a:gd name="connsiteX2" fmla="*/ 0 w 1357248"/>
                <a:gd name="connsiteY2" fmla="*/ 0 h 287032"/>
              </a:gdLst>
              <a:ahLst/>
              <a:cxnLst>
                <a:cxn ang="0">
                  <a:pos x="connsiteX0" y="connsiteY0"/>
                </a:cxn>
                <a:cxn ang="0">
                  <a:pos x="connsiteX1" y="connsiteY1"/>
                </a:cxn>
                <a:cxn ang="0">
                  <a:pos x="connsiteX2" y="connsiteY2"/>
                </a:cxn>
              </a:cxnLst>
              <a:rect l="l" t="t" r="r" b="b"/>
              <a:pathLst>
                <a:path w="1357248" h="287032">
                  <a:moveTo>
                    <a:pt x="1357248" y="287032"/>
                  </a:moveTo>
                  <a:lnTo>
                    <a:pt x="410045" y="287032"/>
                  </a:lnTo>
                  <a:lnTo>
                    <a:pt x="0" y="0"/>
                  </a:lnTo>
                </a:path>
              </a:pathLst>
            </a:custGeom>
            <a:noFill/>
            <a:ln w="635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241">
                <a:defRPr/>
              </a:pPr>
              <a:endParaRPr lang="en-IN" sz="1351">
                <a:solidFill>
                  <a:prstClr val="white"/>
                </a:solidFill>
                <a:latin typeface="Trebuchet MS"/>
              </a:endParaRPr>
            </a:p>
          </p:txBody>
        </p:sp>
        <p:sp>
          <p:nvSpPr>
            <p:cNvPr id="133" name="Freeform: Shape 49">
              <a:extLst>
                <a:ext uri="{FF2B5EF4-FFF2-40B4-BE49-F238E27FC236}">
                  <a16:creationId xmlns:a16="http://schemas.microsoft.com/office/drawing/2014/main" id="{E9F21C01-9B00-50E1-F0E2-DB21B9BFA51D}"/>
                </a:ext>
              </a:extLst>
            </p:cNvPr>
            <p:cNvSpPr/>
            <p:nvPr/>
          </p:nvSpPr>
          <p:spPr>
            <a:xfrm>
              <a:off x="6714273" y="2595793"/>
              <a:ext cx="277863" cy="75741"/>
            </a:xfrm>
            <a:custGeom>
              <a:avLst/>
              <a:gdLst>
                <a:gd name="connsiteX0" fmla="*/ 1357248 w 1357248"/>
                <a:gd name="connsiteY0" fmla="*/ 287032 h 287032"/>
                <a:gd name="connsiteX1" fmla="*/ 410045 w 1357248"/>
                <a:gd name="connsiteY1" fmla="*/ 287032 h 287032"/>
                <a:gd name="connsiteX2" fmla="*/ 0 w 1357248"/>
                <a:gd name="connsiteY2" fmla="*/ 0 h 287032"/>
              </a:gdLst>
              <a:ahLst/>
              <a:cxnLst>
                <a:cxn ang="0">
                  <a:pos x="connsiteX0" y="connsiteY0"/>
                </a:cxn>
                <a:cxn ang="0">
                  <a:pos x="connsiteX1" y="connsiteY1"/>
                </a:cxn>
                <a:cxn ang="0">
                  <a:pos x="connsiteX2" y="connsiteY2"/>
                </a:cxn>
              </a:cxnLst>
              <a:rect l="l" t="t" r="r" b="b"/>
              <a:pathLst>
                <a:path w="1357248" h="287032">
                  <a:moveTo>
                    <a:pt x="1357248" y="287032"/>
                  </a:moveTo>
                  <a:lnTo>
                    <a:pt x="410045" y="287032"/>
                  </a:lnTo>
                  <a:lnTo>
                    <a:pt x="0" y="0"/>
                  </a:lnTo>
                </a:path>
              </a:pathLst>
            </a:custGeom>
            <a:noFill/>
            <a:ln w="635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241">
                <a:defRPr/>
              </a:pPr>
              <a:endParaRPr lang="en-IN" sz="1351">
                <a:solidFill>
                  <a:prstClr val="white"/>
                </a:solidFill>
                <a:latin typeface="Trebuchet MS"/>
              </a:endParaRPr>
            </a:p>
          </p:txBody>
        </p:sp>
        <p:sp>
          <p:nvSpPr>
            <p:cNvPr id="134" name="Freeform: Shape 49">
              <a:extLst>
                <a:ext uri="{FF2B5EF4-FFF2-40B4-BE49-F238E27FC236}">
                  <a16:creationId xmlns:a16="http://schemas.microsoft.com/office/drawing/2014/main" id="{0829372D-7717-D2E9-5788-F27050B4A2A4}"/>
                </a:ext>
              </a:extLst>
            </p:cNvPr>
            <p:cNvSpPr/>
            <p:nvPr/>
          </p:nvSpPr>
          <p:spPr>
            <a:xfrm flipH="1" flipV="1">
              <a:off x="5139029" y="1813163"/>
              <a:ext cx="1163725" cy="568957"/>
            </a:xfrm>
            <a:custGeom>
              <a:avLst/>
              <a:gdLst>
                <a:gd name="connsiteX0" fmla="*/ 1357248 w 1357248"/>
                <a:gd name="connsiteY0" fmla="*/ 287032 h 287032"/>
                <a:gd name="connsiteX1" fmla="*/ 410045 w 1357248"/>
                <a:gd name="connsiteY1" fmla="*/ 287032 h 287032"/>
                <a:gd name="connsiteX2" fmla="*/ 0 w 1357248"/>
                <a:gd name="connsiteY2" fmla="*/ 0 h 287032"/>
              </a:gdLst>
              <a:ahLst/>
              <a:cxnLst>
                <a:cxn ang="0">
                  <a:pos x="connsiteX0" y="connsiteY0"/>
                </a:cxn>
                <a:cxn ang="0">
                  <a:pos x="connsiteX1" y="connsiteY1"/>
                </a:cxn>
                <a:cxn ang="0">
                  <a:pos x="connsiteX2" y="connsiteY2"/>
                </a:cxn>
              </a:cxnLst>
              <a:rect l="l" t="t" r="r" b="b"/>
              <a:pathLst>
                <a:path w="1357248" h="287032">
                  <a:moveTo>
                    <a:pt x="1357248" y="287032"/>
                  </a:moveTo>
                  <a:lnTo>
                    <a:pt x="410045" y="287032"/>
                  </a:lnTo>
                  <a:lnTo>
                    <a:pt x="0" y="0"/>
                  </a:lnTo>
                </a:path>
              </a:pathLst>
            </a:custGeom>
            <a:noFill/>
            <a:ln w="635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241">
                <a:defRPr/>
              </a:pPr>
              <a:endParaRPr lang="en-IN" sz="1351">
                <a:solidFill>
                  <a:prstClr val="white"/>
                </a:solidFill>
                <a:latin typeface="Trebuchet MS"/>
              </a:endParaRPr>
            </a:p>
          </p:txBody>
        </p:sp>
        <p:sp>
          <p:nvSpPr>
            <p:cNvPr id="135" name="Freeform: Shape 40">
              <a:extLst>
                <a:ext uri="{FF2B5EF4-FFF2-40B4-BE49-F238E27FC236}">
                  <a16:creationId xmlns:a16="http://schemas.microsoft.com/office/drawing/2014/main" id="{F0A30318-8C58-B615-2212-3BE537273912}"/>
                </a:ext>
              </a:extLst>
            </p:cNvPr>
            <p:cNvSpPr/>
            <p:nvPr/>
          </p:nvSpPr>
          <p:spPr>
            <a:xfrm>
              <a:off x="5423560" y="3458218"/>
              <a:ext cx="427538" cy="96944"/>
            </a:xfrm>
            <a:custGeom>
              <a:avLst/>
              <a:gdLst>
                <a:gd name="connsiteX0" fmla="*/ 0 w 947204"/>
                <a:gd name="connsiteY0" fmla="*/ 582263 h 582263"/>
                <a:gd name="connsiteX1" fmla="*/ 172219 w 947204"/>
                <a:gd name="connsiteY1" fmla="*/ 582263 h 582263"/>
                <a:gd name="connsiteX2" fmla="*/ 947204 w 947204"/>
                <a:gd name="connsiteY2" fmla="*/ 0 h 582263"/>
              </a:gdLst>
              <a:ahLst/>
              <a:cxnLst>
                <a:cxn ang="0">
                  <a:pos x="connsiteX0" y="connsiteY0"/>
                </a:cxn>
                <a:cxn ang="0">
                  <a:pos x="connsiteX1" y="connsiteY1"/>
                </a:cxn>
                <a:cxn ang="0">
                  <a:pos x="connsiteX2" y="connsiteY2"/>
                </a:cxn>
              </a:cxnLst>
              <a:rect l="l" t="t" r="r" b="b"/>
              <a:pathLst>
                <a:path w="947204" h="582263">
                  <a:moveTo>
                    <a:pt x="0" y="582263"/>
                  </a:moveTo>
                  <a:lnTo>
                    <a:pt x="172219" y="582263"/>
                  </a:lnTo>
                  <a:lnTo>
                    <a:pt x="947204" y="0"/>
                  </a:lnTo>
                </a:path>
              </a:pathLst>
            </a:custGeom>
            <a:noFill/>
            <a:ln w="635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241">
                <a:defRPr/>
              </a:pPr>
              <a:endParaRPr lang="en-IN" sz="1351">
                <a:solidFill>
                  <a:prstClr val="white"/>
                </a:solidFill>
                <a:latin typeface="Trebuchet MS"/>
              </a:endParaRPr>
            </a:p>
          </p:txBody>
        </p:sp>
        <p:sp>
          <p:nvSpPr>
            <p:cNvPr id="136" name="Freeform: Shape 43">
              <a:extLst>
                <a:ext uri="{FF2B5EF4-FFF2-40B4-BE49-F238E27FC236}">
                  <a16:creationId xmlns:a16="http://schemas.microsoft.com/office/drawing/2014/main" id="{32572B22-C289-FA5E-6F16-A1585609B1C3}"/>
                </a:ext>
              </a:extLst>
            </p:cNvPr>
            <p:cNvSpPr/>
            <p:nvPr/>
          </p:nvSpPr>
          <p:spPr>
            <a:xfrm>
              <a:off x="4891799" y="1985391"/>
              <a:ext cx="510389" cy="140649"/>
            </a:xfrm>
            <a:custGeom>
              <a:avLst/>
              <a:gdLst>
                <a:gd name="connsiteX0" fmla="*/ 0 w 1107121"/>
                <a:gd name="connsiteY0" fmla="*/ 0 h 483853"/>
                <a:gd name="connsiteX1" fmla="*/ 336237 w 1107121"/>
                <a:gd name="connsiteY1" fmla="*/ 0 h 483853"/>
                <a:gd name="connsiteX2" fmla="*/ 1107121 w 1107121"/>
                <a:gd name="connsiteY2" fmla="*/ 483853 h 483853"/>
              </a:gdLst>
              <a:ahLst/>
              <a:cxnLst>
                <a:cxn ang="0">
                  <a:pos x="connsiteX0" y="connsiteY0"/>
                </a:cxn>
                <a:cxn ang="0">
                  <a:pos x="connsiteX1" y="connsiteY1"/>
                </a:cxn>
                <a:cxn ang="0">
                  <a:pos x="connsiteX2" y="connsiteY2"/>
                </a:cxn>
              </a:cxnLst>
              <a:rect l="l" t="t" r="r" b="b"/>
              <a:pathLst>
                <a:path w="1107121" h="483853">
                  <a:moveTo>
                    <a:pt x="0" y="0"/>
                  </a:moveTo>
                  <a:lnTo>
                    <a:pt x="336237" y="0"/>
                  </a:lnTo>
                  <a:lnTo>
                    <a:pt x="1107121" y="483853"/>
                  </a:lnTo>
                </a:path>
              </a:pathLst>
            </a:custGeom>
            <a:noFill/>
            <a:ln w="635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241">
                <a:defRPr/>
              </a:pPr>
              <a:endParaRPr lang="en-IN" sz="1351">
                <a:solidFill>
                  <a:prstClr val="white"/>
                </a:solidFill>
                <a:latin typeface="Trebuchet MS"/>
              </a:endParaRPr>
            </a:p>
          </p:txBody>
        </p:sp>
        <p:sp>
          <p:nvSpPr>
            <p:cNvPr id="137" name="Freeform: Shape 43">
              <a:extLst>
                <a:ext uri="{FF2B5EF4-FFF2-40B4-BE49-F238E27FC236}">
                  <a16:creationId xmlns:a16="http://schemas.microsoft.com/office/drawing/2014/main" id="{020DC81C-2F63-E6BF-1042-53C64731EE92}"/>
                </a:ext>
              </a:extLst>
            </p:cNvPr>
            <p:cNvSpPr/>
            <p:nvPr/>
          </p:nvSpPr>
          <p:spPr>
            <a:xfrm>
              <a:off x="5093946" y="1605736"/>
              <a:ext cx="754610" cy="354429"/>
            </a:xfrm>
            <a:custGeom>
              <a:avLst/>
              <a:gdLst>
                <a:gd name="connsiteX0" fmla="*/ 0 w 1107121"/>
                <a:gd name="connsiteY0" fmla="*/ 0 h 483853"/>
                <a:gd name="connsiteX1" fmla="*/ 336237 w 1107121"/>
                <a:gd name="connsiteY1" fmla="*/ 0 h 483853"/>
                <a:gd name="connsiteX2" fmla="*/ 1107121 w 1107121"/>
                <a:gd name="connsiteY2" fmla="*/ 483853 h 483853"/>
              </a:gdLst>
              <a:ahLst/>
              <a:cxnLst>
                <a:cxn ang="0">
                  <a:pos x="connsiteX0" y="connsiteY0"/>
                </a:cxn>
                <a:cxn ang="0">
                  <a:pos x="connsiteX1" y="connsiteY1"/>
                </a:cxn>
                <a:cxn ang="0">
                  <a:pos x="connsiteX2" y="connsiteY2"/>
                </a:cxn>
              </a:cxnLst>
              <a:rect l="l" t="t" r="r" b="b"/>
              <a:pathLst>
                <a:path w="1107121" h="483853">
                  <a:moveTo>
                    <a:pt x="0" y="0"/>
                  </a:moveTo>
                  <a:lnTo>
                    <a:pt x="336237" y="0"/>
                  </a:lnTo>
                  <a:lnTo>
                    <a:pt x="1107121" y="483853"/>
                  </a:lnTo>
                </a:path>
              </a:pathLst>
            </a:custGeom>
            <a:noFill/>
            <a:ln w="635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241">
                <a:defRPr/>
              </a:pPr>
              <a:endParaRPr lang="en-IN" sz="1351">
                <a:solidFill>
                  <a:prstClr val="white"/>
                </a:solidFill>
                <a:latin typeface="Trebuchet MS"/>
              </a:endParaRPr>
            </a:p>
          </p:txBody>
        </p:sp>
        <p:sp>
          <p:nvSpPr>
            <p:cNvPr id="105" name="Freeform: Shape 49">
              <a:extLst>
                <a:ext uri="{FF2B5EF4-FFF2-40B4-BE49-F238E27FC236}">
                  <a16:creationId xmlns:a16="http://schemas.microsoft.com/office/drawing/2014/main" id="{31B26833-4DA4-3164-AF67-1CFA1F0C97E9}"/>
                </a:ext>
              </a:extLst>
            </p:cNvPr>
            <p:cNvSpPr/>
            <p:nvPr/>
          </p:nvSpPr>
          <p:spPr>
            <a:xfrm>
              <a:off x="6817782" y="1926724"/>
              <a:ext cx="962314" cy="183782"/>
            </a:xfrm>
            <a:custGeom>
              <a:avLst/>
              <a:gdLst>
                <a:gd name="connsiteX0" fmla="*/ 1357248 w 1357248"/>
                <a:gd name="connsiteY0" fmla="*/ 287032 h 287032"/>
                <a:gd name="connsiteX1" fmla="*/ 410045 w 1357248"/>
                <a:gd name="connsiteY1" fmla="*/ 287032 h 287032"/>
                <a:gd name="connsiteX2" fmla="*/ 0 w 1357248"/>
                <a:gd name="connsiteY2" fmla="*/ 0 h 287032"/>
              </a:gdLst>
              <a:ahLst/>
              <a:cxnLst>
                <a:cxn ang="0">
                  <a:pos x="connsiteX0" y="connsiteY0"/>
                </a:cxn>
                <a:cxn ang="0">
                  <a:pos x="connsiteX1" y="connsiteY1"/>
                </a:cxn>
                <a:cxn ang="0">
                  <a:pos x="connsiteX2" y="connsiteY2"/>
                </a:cxn>
              </a:cxnLst>
              <a:rect l="l" t="t" r="r" b="b"/>
              <a:pathLst>
                <a:path w="1357248" h="287032">
                  <a:moveTo>
                    <a:pt x="1357248" y="287032"/>
                  </a:moveTo>
                  <a:lnTo>
                    <a:pt x="410045" y="287032"/>
                  </a:lnTo>
                  <a:lnTo>
                    <a:pt x="0" y="0"/>
                  </a:lnTo>
                </a:path>
              </a:pathLst>
            </a:custGeom>
            <a:noFill/>
            <a:ln w="635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241">
                <a:defRPr/>
              </a:pPr>
              <a:endParaRPr lang="en-IN" sz="1351">
                <a:solidFill>
                  <a:prstClr val="white"/>
                </a:solidFill>
                <a:latin typeface="Trebuchet MS"/>
              </a:endParaRPr>
            </a:p>
          </p:txBody>
        </p:sp>
        <p:sp>
          <p:nvSpPr>
            <p:cNvPr id="110" name="Freeform: Shape 49">
              <a:extLst>
                <a:ext uri="{FF2B5EF4-FFF2-40B4-BE49-F238E27FC236}">
                  <a16:creationId xmlns:a16="http://schemas.microsoft.com/office/drawing/2014/main" id="{420D88AC-87AA-8CD2-107C-9C4AFE010D9C}"/>
                </a:ext>
              </a:extLst>
            </p:cNvPr>
            <p:cNvSpPr/>
            <p:nvPr/>
          </p:nvSpPr>
          <p:spPr>
            <a:xfrm>
              <a:off x="6302132" y="2497591"/>
              <a:ext cx="706676" cy="497071"/>
            </a:xfrm>
            <a:custGeom>
              <a:avLst/>
              <a:gdLst>
                <a:gd name="connsiteX0" fmla="*/ 1357248 w 1357248"/>
                <a:gd name="connsiteY0" fmla="*/ 287032 h 287032"/>
                <a:gd name="connsiteX1" fmla="*/ 410045 w 1357248"/>
                <a:gd name="connsiteY1" fmla="*/ 287032 h 287032"/>
                <a:gd name="connsiteX2" fmla="*/ 0 w 1357248"/>
                <a:gd name="connsiteY2" fmla="*/ 0 h 287032"/>
              </a:gdLst>
              <a:ahLst/>
              <a:cxnLst>
                <a:cxn ang="0">
                  <a:pos x="connsiteX0" y="connsiteY0"/>
                </a:cxn>
                <a:cxn ang="0">
                  <a:pos x="connsiteX1" y="connsiteY1"/>
                </a:cxn>
                <a:cxn ang="0">
                  <a:pos x="connsiteX2" y="connsiteY2"/>
                </a:cxn>
              </a:cxnLst>
              <a:rect l="l" t="t" r="r" b="b"/>
              <a:pathLst>
                <a:path w="1357248" h="287032">
                  <a:moveTo>
                    <a:pt x="1357248" y="287032"/>
                  </a:moveTo>
                  <a:lnTo>
                    <a:pt x="410045" y="287032"/>
                  </a:lnTo>
                  <a:lnTo>
                    <a:pt x="0" y="0"/>
                  </a:lnTo>
                </a:path>
              </a:pathLst>
            </a:custGeom>
            <a:noFill/>
            <a:ln w="635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241">
                <a:defRPr/>
              </a:pPr>
              <a:endParaRPr lang="en-IN" sz="1351">
                <a:solidFill>
                  <a:prstClr val="white"/>
                </a:solidFill>
                <a:latin typeface="Trebuchet MS"/>
              </a:endParaRPr>
            </a:p>
          </p:txBody>
        </p:sp>
        <p:sp>
          <p:nvSpPr>
            <p:cNvPr id="115" name="Freeform: Shape 43">
              <a:extLst>
                <a:ext uri="{FF2B5EF4-FFF2-40B4-BE49-F238E27FC236}">
                  <a16:creationId xmlns:a16="http://schemas.microsoft.com/office/drawing/2014/main" id="{BD0CA881-7ECB-AA27-B0FA-2B9B79BFD6EF}"/>
                </a:ext>
              </a:extLst>
            </p:cNvPr>
            <p:cNvSpPr/>
            <p:nvPr/>
          </p:nvSpPr>
          <p:spPr>
            <a:xfrm>
              <a:off x="5046667" y="2358220"/>
              <a:ext cx="969794" cy="88520"/>
            </a:xfrm>
            <a:custGeom>
              <a:avLst/>
              <a:gdLst>
                <a:gd name="connsiteX0" fmla="*/ 0 w 1107121"/>
                <a:gd name="connsiteY0" fmla="*/ 0 h 483853"/>
                <a:gd name="connsiteX1" fmla="*/ 336237 w 1107121"/>
                <a:gd name="connsiteY1" fmla="*/ 0 h 483853"/>
                <a:gd name="connsiteX2" fmla="*/ 1107121 w 1107121"/>
                <a:gd name="connsiteY2" fmla="*/ 483853 h 483853"/>
              </a:gdLst>
              <a:ahLst/>
              <a:cxnLst>
                <a:cxn ang="0">
                  <a:pos x="connsiteX0" y="connsiteY0"/>
                </a:cxn>
                <a:cxn ang="0">
                  <a:pos x="connsiteX1" y="connsiteY1"/>
                </a:cxn>
                <a:cxn ang="0">
                  <a:pos x="connsiteX2" y="connsiteY2"/>
                </a:cxn>
              </a:cxnLst>
              <a:rect l="l" t="t" r="r" b="b"/>
              <a:pathLst>
                <a:path w="1107121" h="483853">
                  <a:moveTo>
                    <a:pt x="0" y="0"/>
                  </a:moveTo>
                  <a:lnTo>
                    <a:pt x="336237" y="0"/>
                  </a:lnTo>
                  <a:lnTo>
                    <a:pt x="1107121" y="483853"/>
                  </a:lnTo>
                </a:path>
              </a:pathLst>
            </a:custGeom>
            <a:noFill/>
            <a:ln w="6350">
              <a:solidFill>
                <a:schemeClr val="accent6">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241">
                <a:defRPr/>
              </a:pPr>
              <a:endParaRPr lang="en-IN" sz="1351">
                <a:solidFill>
                  <a:prstClr val="white"/>
                </a:solidFill>
                <a:latin typeface="Trebuchet MS"/>
              </a:endParaRPr>
            </a:p>
          </p:txBody>
        </p:sp>
        <p:sp>
          <p:nvSpPr>
            <p:cNvPr id="120" name="Freeform: Shape 49">
              <a:extLst>
                <a:ext uri="{FF2B5EF4-FFF2-40B4-BE49-F238E27FC236}">
                  <a16:creationId xmlns:a16="http://schemas.microsoft.com/office/drawing/2014/main" id="{0CF56B92-5106-5CF5-E49B-53135044E9B9}"/>
                </a:ext>
              </a:extLst>
            </p:cNvPr>
            <p:cNvSpPr/>
            <p:nvPr/>
          </p:nvSpPr>
          <p:spPr>
            <a:xfrm>
              <a:off x="6744736" y="2464152"/>
              <a:ext cx="277863" cy="56380"/>
            </a:xfrm>
            <a:custGeom>
              <a:avLst/>
              <a:gdLst>
                <a:gd name="connsiteX0" fmla="*/ 1357248 w 1357248"/>
                <a:gd name="connsiteY0" fmla="*/ 287032 h 287032"/>
                <a:gd name="connsiteX1" fmla="*/ 410045 w 1357248"/>
                <a:gd name="connsiteY1" fmla="*/ 287032 h 287032"/>
                <a:gd name="connsiteX2" fmla="*/ 0 w 1357248"/>
                <a:gd name="connsiteY2" fmla="*/ 0 h 287032"/>
              </a:gdLst>
              <a:ahLst/>
              <a:cxnLst>
                <a:cxn ang="0">
                  <a:pos x="connsiteX0" y="connsiteY0"/>
                </a:cxn>
                <a:cxn ang="0">
                  <a:pos x="connsiteX1" y="connsiteY1"/>
                </a:cxn>
                <a:cxn ang="0">
                  <a:pos x="connsiteX2" y="connsiteY2"/>
                </a:cxn>
              </a:cxnLst>
              <a:rect l="l" t="t" r="r" b="b"/>
              <a:pathLst>
                <a:path w="1357248" h="287032">
                  <a:moveTo>
                    <a:pt x="1357248" y="287032"/>
                  </a:moveTo>
                  <a:lnTo>
                    <a:pt x="410045" y="287032"/>
                  </a:lnTo>
                  <a:lnTo>
                    <a:pt x="0" y="0"/>
                  </a:lnTo>
                </a:path>
              </a:pathLst>
            </a:custGeom>
            <a:noFill/>
            <a:ln w="635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241">
                <a:defRPr/>
              </a:pPr>
              <a:endParaRPr lang="en-IN" sz="1351">
                <a:solidFill>
                  <a:prstClr val="white"/>
                </a:solidFill>
                <a:latin typeface="Trebuchet MS"/>
              </a:endParaRPr>
            </a:p>
          </p:txBody>
        </p:sp>
        <p:sp>
          <p:nvSpPr>
            <p:cNvPr id="121" name="Freeform: Shape 49">
              <a:extLst>
                <a:ext uri="{FF2B5EF4-FFF2-40B4-BE49-F238E27FC236}">
                  <a16:creationId xmlns:a16="http://schemas.microsoft.com/office/drawing/2014/main" id="{6182F362-CA9C-6896-AD88-C32CC36F238D}"/>
                </a:ext>
              </a:extLst>
            </p:cNvPr>
            <p:cNvSpPr/>
            <p:nvPr/>
          </p:nvSpPr>
          <p:spPr>
            <a:xfrm>
              <a:off x="6586322" y="2750041"/>
              <a:ext cx="138932" cy="95498"/>
            </a:xfrm>
            <a:custGeom>
              <a:avLst/>
              <a:gdLst>
                <a:gd name="connsiteX0" fmla="*/ 1357248 w 1357248"/>
                <a:gd name="connsiteY0" fmla="*/ 287032 h 287032"/>
                <a:gd name="connsiteX1" fmla="*/ 410045 w 1357248"/>
                <a:gd name="connsiteY1" fmla="*/ 287032 h 287032"/>
                <a:gd name="connsiteX2" fmla="*/ 0 w 1357248"/>
                <a:gd name="connsiteY2" fmla="*/ 0 h 287032"/>
              </a:gdLst>
              <a:ahLst/>
              <a:cxnLst>
                <a:cxn ang="0">
                  <a:pos x="connsiteX0" y="connsiteY0"/>
                </a:cxn>
                <a:cxn ang="0">
                  <a:pos x="connsiteX1" y="connsiteY1"/>
                </a:cxn>
                <a:cxn ang="0">
                  <a:pos x="connsiteX2" y="connsiteY2"/>
                </a:cxn>
              </a:cxnLst>
              <a:rect l="l" t="t" r="r" b="b"/>
              <a:pathLst>
                <a:path w="1357248" h="287032">
                  <a:moveTo>
                    <a:pt x="1357248" y="287032"/>
                  </a:moveTo>
                  <a:lnTo>
                    <a:pt x="410045" y="287032"/>
                  </a:lnTo>
                  <a:lnTo>
                    <a:pt x="0" y="0"/>
                  </a:lnTo>
                </a:path>
              </a:pathLst>
            </a:custGeom>
            <a:noFill/>
            <a:ln w="635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241">
                <a:defRPr/>
              </a:pPr>
              <a:endParaRPr lang="en-IN" sz="1351">
                <a:solidFill>
                  <a:prstClr val="white"/>
                </a:solidFill>
                <a:latin typeface="Trebuchet MS"/>
              </a:endParaRPr>
            </a:p>
          </p:txBody>
        </p:sp>
      </p:grpSp>
      <p:sp>
        <p:nvSpPr>
          <p:cNvPr id="62" name="TextBox 61">
            <a:extLst>
              <a:ext uri="{FF2B5EF4-FFF2-40B4-BE49-F238E27FC236}">
                <a16:creationId xmlns:a16="http://schemas.microsoft.com/office/drawing/2014/main" id="{0AA9A9A1-EB10-C83D-9565-18E371438488}"/>
              </a:ext>
            </a:extLst>
          </p:cNvPr>
          <p:cNvSpPr txBox="1"/>
          <p:nvPr/>
        </p:nvSpPr>
        <p:spPr>
          <a:xfrm>
            <a:off x="8802098" y="1930496"/>
            <a:ext cx="1028663" cy="379463"/>
          </a:xfrm>
          <a:prstGeom prst="rect">
            <a:avLst/>
          </a:prstGeom>
          <a:solidFill>
            <a:srgbClr val="BED730"/>
          </a:solidFill>
        </p:spPr>
        <p:txBody>
          <a:bodyPr wrap="square" rtlCol="0">
            <a:spAutoFit/>
          </a:bodyPr>
          <a:lstStyle>
            <a:defPPr>
              <a:defRPr lang="en-US"/>
            </a:defPPr>
            <a:lvl1pPr algn="r" defTabSz="685681">
              <a:defRPr sz="900" b="1">
                <a:latin typeface="Trebuchet MS"/>
              </a:defRPr>
            </a:lvl1pPr>
          </a:lstStyle>
          <a:p>
            <a:pPr algn="l" defTabSz="914196">
              <a:defRPr/>
            </a:pPr>
            <a:r>
              <a:rPr lang="en-US" sz="933">
                <a:solidFill>
                  <a:prstClr val="black"/>
                </a:solidFill>
              </a:rPr>
              <a:t>LUCKNOW 01</a:t>
            </a:r>
          </a:p>
          <a:p>
            <a:pPr algn="l" defTabSz="914196">
              <a:defRPr/>
            </a:pPr>
            <a:r>
              <a:rPr lang="en-US" sz="933">
                <a:solidFill>
                  <a:prstClr val="black"/>
                </a:solidFill>
              </a:rPr>
              <a:t>June 2025</a:t>
            </a:r>
            <a:endParaRPr lang="en-IN" sz="933">
              <a:solidFill>
                <a:prstClr val="black"/>
              </a:solidFill>
            </a:endParaRPr>
          </a:p>
        </p:txBody>
      </p:sp>
      <p:sp>
        <p:nvSpPr>
          <p:cNvPr id="63" name="TextBox 62">
            <a:extLst>
              <a:ext uri="{FF2B5EF4-FFF2-40B4-BE49-F238E27FC236}">
                <a16:creationId xmlns:a16="http://schemas.microsoft.com/office/drawing/2014/main" id="{57CFFA09-9A1E-F241-7522-74719E399DD0}"/>
              </a:ext>
            </a:extLst>
          </p:cNvPr>
          <p:cNvSpPr txBox="1"/>
          <p:nvPr/>
        </p:nvSpPr>
        <p:spPr>
          <a:xfrm>
            <a:off x="5155681" y="1429824"/>
            <a:ext cx="1290879" cy="379463"/>
          </a:xfrm>
          <a:prstGeom prst="rect">
            <a:avLst/>
          </a:prstGeom>
          <a:solidFill>
            <a:srgbClr val="BED730"/>
          </a:solidFill>
        </p:spPr>
        <p:txBody>
          <a:bodyPr wrap="square" rtlCol="0">
            <a:spAutoFit/>
          </a:bodyPr>
          <a:lstStyle>
            <a:defPPr>
              <a:defRPr lang="en-US"/>
            </a:defPPr>
            <a:lvl1pPr algn="r" defTabSz="685681">
              <a:defRPr sz="700">
                <a:solidFill>
                  <a:schemeClr val="bg1">
                    <a:lumMod val="75000"/>
                  </a:schemeClr>
                </a:solidFill>
                <a:latin typeface="Trebuchet MS"/>
              </a:defRPr>
            </a:lvl1pPr>
          </a:lstStyle>
          <a:p>
            <a:pPr defTabSz="914196">
              <a:defRPr/>
            </a:pPr>
            <a:r>
              <a:rPr lang="en-US" sz="933" b="1" dirty="0">
                <a:solidFill>
                  <a:prstClr val="black"/>
                </a:solidFill>
              </a:rPr>
              <a:t>CHANDIGARH 01</a:t>
            </a:r>
          </a:p>
          <a:p>
            <a:pPr defTabSz="914196">
              <a:defRPr/>
            </a:pPr>
            <a:r>
              <a:rPr lang="en-US" sz="933" b="1" dirty="0">
                <a:solidFill>
                  <a:prstClr val="black"/>
                </a:solidFill>
              </a:rPr>
              <a:t>Oct 2025</a:t>
            </a:r>
            <a:endParaRPr lang="en-IN" sz="933" b="1" dirty="0">
              <a:solidFill>
                <a:prstClr val="black"/>
              </a:solidFill>
            </a:endParaRPr>
          </a:p>
        </p:txBody>
      </p:sp>
      <p:sp>
        <p:nvSpPr>
          <p:cNvPr id="64" name="TextBox 63">
            <a:extLst>
              <a:ext uri="{FF2B5EF4-FFF2-40B4-BE49-F238E27FC236}">
                <a16:creationId xmlns:a16="http://schemas.microsoft.com/office/drawing/2014/main" id="{BA93FDCE-77E4-D0B8-578D-5BF9591E5FC9}"/>
              </a:ext>
            </a:extLst>
          </p:cNvPr>
          <p:cNvSpPr txBox="1"/>
          <p:nvPr/>
        </p:nvSpPr>
        <p:spPr>
          <a:xfrm>
            <a:off x="10070261" y="2470304"/>
            <a:ext cx="804771" cy="235898"/>
          </a:xfrm>
          <a:prstGeom prst="rect">
            <a:avLst/>
          </a:prstGeom>
          <a:solidFill>
            <a:schemeClr val="accent6">
              <a:lumMod val="60000"/>
              <a:lumOff val="40000"/>
            </a:schemeClr>
          </a:solidFill>
        </p:spPr>
        <p:txBody>
          <a:bodyPr wrap="square" rtlCol="0" anchor="ctr">
            <a:spAutoFit/>
          </a:bodyPr>
          <a:lstStyle>
            <a:defPPr>
              <a:defRPr lang="en-US"/>
            </a:defPPr>
            <a:lvl1pPr algn="r" defTabSz="685681">
              <a:defRPr sz="900" b="1">
                <a:latin typeface="Trebuchet MS"/>
              </a:defRPr>
            </a:lvl1pPr>
          </a:lstStyle>
          <a:p>
            <a:pPr algn="l" defTabSz="914196">
              <a:defRPr/>
            </a:pPr>
            <a:r>
              <a:rPr lang="en-US" sz="933">
                <a:solidFill>
                  <a:prstClr val="black"/>
                </a:solidFill>
              </a:rPr>
              <a:t>PATNA 01</a:t>
            </a:r>
            <a:endParaRPr lang="en-IN" sz="933">
              <a:solidFill>
                <a:prstClr val="black"/>
              </a:solidFill>
            </a:endParaRPr>
          </a:p>
        </p:txBody>
      </p:sp>
      <p:sp>
        <p:nvSpPr>
          <p:cNvPr id="65" name="TextBox 64">
            <a:extLst>
              <a:ext uri="{FF2B5EF4-FFF2-40B4-BE49-F238E27FC236}">
                <a16:creationId xmlns:a16="http://schemas.microsoft.com/office/drawing/2014/main" id="{9B88F275-149A-A4B4-AD09-AB140EDC76E0}"/>
              </a:ext>
            </a:extLst>
          </p:cNvPr>
          <p:cNvSpPr txBox="1"/>
          <p:nvPr/>
        </p:nvSpPr>
        <p:spPr>
          <a:xfrm>
            <a:off x="4297526" y="3340707"/>
            <a:ext cx="1179484" cy="235898"/>
          </a:xfrm>
          <a:prstGeom prst="rect">
            <a:avLst/>
          </a:prstGeom>
          <a:solidFill>
            <a:schemeClr val="accent6"/>
          </a:solidFill>
        </p:spPr>
        <p:txBody>
          <a:bodyPr wrap="square" rtlCol="0">
            <a:spAutoFit/>
          </a:bodyPr>
          <a:lstStyle>
            <a:defPPr>
              <a:defRPr lang="en-US"/>
            </a:defPPr>
            <a:lvl1pPr algn="r" defTabSz="685681">
              <a:defRPr sz="900" b="1">
                <a:latin typeface="Trebuchet MS"/>
              </a:defRPr>
            </a:lvl1pPr>
          </a:lstStyle>
          <a:p>
            <a:pPr defTabSz="914196">
              <a:defRPr/>
            </a:pPr>
            <a:r>
              <a:rPr lang="en-US" sz="933">
                <a:solidFill>
                  <a:prstClr val="black"/>
                </a:solidFill>
              </a:rPr>
              <a:t>INDORE 01</a:t>
            </a:r>
            <a:endParaRPr lang="en-IN" sz="933">
              <a:solidFill>
                <a:prstClr val="black"/>
              </a:solidFill>
            </a:endParaRPr>
          </a:p>
        </p:txBody>
      </p:sp>
      <p:sp>
        <p:nvSpPr>
          <p:cNvPr id="66" name="TextBox 65">
            <a:extLst>
              <a:ext uri="{FF2B5EF4-FFF2-40B4-BE49-F238E27FC236}">
                <a16:creationId xmlns:a16="http://schemas.microsoft.com/office/drawing/2014/main" id="{AC003ACB-0287-9EAD-E078-E58823591C94}"/>
              </a:ext>
            </a:extLst>
          </p:cNvPr>
          <p:cNvSpPr txBox="1"/>
          <p:nvPr/>
        </p:nvSpPr>
        <p:spPr>
          <a:xfrm flipH="1">
            <a:off x="4137913" y="3050589"/>
            <a:ext cx="1271369" cy="235898"/>
          </a:xfrm>
          <a:prstGeom prst="rect">
            <a:avLst/>
          </a:prstGeom>
          <a:solidFill>
            <a:schemeClr val="accent6">
              <a:lumMod val="60000"/>
              <a:lumOff val="40000"/>
            </a:schemeClr>
          </a:solidFill>
        </p:spPr>
        <p:txBody>
          <a:bodyPr wrap="square" rtlCol="0" anchor="ctr">
            <a:spAutoFit/>
          </a:bodyPr>
          <a:lstStyle>
            <a:defPPr>
              <a:defRPr lang="en-US"/>
            </a:defPPr>
            <a:lvl1pPr algn="r" defTabSz="685681">
              <a:defRPr sz="900" b="1">
                <a:latin typeface="Trebuchet MS"/>
              </a:defRPr>
            </a:lvl1pPr>
          </a:lstStyle>
          <a:p>
            <a:pPr defTabSz="914196">
              <a:defRPr/>
            </a:pPr>
            <a:r>
              <a:rPr lang="en-US" sz="933">
                <a:solidFill>
                  <a:prstClr val="black"/>
                </a:solidFill>
              </a:rPr>
              <a:t>AHMEDABAD 01</a:t>
            </a:r>
            <a:endParaRPr lang="en-IN" sz="933">
              <a:solidFill>
                <a:prstClr val="black"/>
              </a:solidFill>
            </a:endParaRPr>
          </a:p>
        </p:txBody>
      </p:sp>
      <p:sp>
        <p:nvSpPr>
          <p:cNvPr id="67" name="TextBox 66">
            <a:extLst>
              <a:ext uri="{FF2B5EF4-FFF2-40B4-BE49-F238E27FC236}">
                <a16:creationId xmlns:a16="http://schemas.microsoft.com/office/drawing/2014/main" id="{9FD445BF-1F99-278E-01C9-E34BBC269440}"/>
              </a:ext>
            </a:extLst>
          </p:cNvPr>
          <p:cNvSpPr txBox="1"/>
          <p:nvPr/>
        </p:nvSpPr>
        <p:spPr>
          <a:xfrm flipH="1">
            <a:off x="4800711" y="2451000"/>
            <a:ext cx="920533" cy="235898"/>
          </a:xfrm>
          <a:prstGeom prst="rect">
            <a:avLst/>
          </a:prstGeom>
          <a:solidFill>
            <a:schemeClr val="accent6">
              <a:lumMod val="60000"/>
              <a:lumOff val="40000"/>
            </a:schemeClr>
          </a:solidFill>
        </p:spPr>
        <p:txBody>
          <a:bodyPr wrap="square" rtlCol="0" anchor="ctr">
            <a:spAutoFit/>
          </a:bodyPr>
          <a:lstStyle>
            <a:defPPr>
              <a:defRPr lang="en-US"/>
            </a:defPPr>
            <a:lvl1pPr algn="r" defTabSz="685681">
              <a:defRPr sz="900" b="1">
                <a:latin typeface="Trebuchet MS"/>
              </a:defRPr>
            </a:lvl1pPr>
          </a:lstStyle>
          <a:p>
            <a:pPr defTabSz="914196">
              <a:defRPr/>
            </a:pPr>
            <a:r>
              <a:rPr lang="en-US" sz="933">
                <a:solidFill>
                  <a:prstClr val="black"/>
                </a:solidFill>
              </a:rPr>
              <a:t>JAIPUR 01</a:t>
            </a:r>
            <a:endParaRPr lang="en-IN" sz="933">
              <a:solidFill>
                <a:prstClr val="black"/>
              </a:solidFill>
            </a:endParaRPr>
          </a:p>
        </p:txBody>
      </p:sp>
      <p:sp>
        <p:nvSpPr>
          <p:cNvPr id="68" name="TextBox 67">
            <a:extLst>
              <a:ext uri="{FF2B5EF4-FFF2-40B4-BE49-F238E27FC236}">
                <a16:creationId xmlns:a16="http://schemas.microsoft.com/office/drawing/2014/main" id="{FB54698C-C272-1523-FEA0-C4875EE08937}"/>
              </a:ext>
            </a:extLst>
          </p:cNvPr>
          <p:cNvSpPr txBox="1"/>
          <p:nvPr/>
        </p:nvSpPr>
        <p:spPr>
          <a:xfrm flipH="1">
            <a:off x="8687085" y="4098911"/>
            <a:ext cx="1382987" cy="235898"/>
          </a:xfrm>
          <a:prstGeom prst="rect">
            <a:avLst/>
          </a:prstGeom>
          <a:solidFill>
            <a:schemeClr val="accent6">
              <a:lumMod val="60000"/>
              <a:lumOff val="40000"/>
            </a:schemeClr>
          </a:solidFill>
        </p:spPr>
        <p:txBody>
          <a:bodyPr wrap="square" rtlCol="0" anchor="ctr">
            <a:spAutoFit/>
          </a:bodyPr>
          <a:lstStyle>
            <a:defPPr>
              <a:defRPr lang="en-US"/>
            </a:defPPr>
            <a:lvl1pPr defTabSz="685664">
              <a:defRPr sz="700" b="1">
                <a:solidFill>
                  <a:prstClr val="black"/>
                </a:solidFill>
                <a:latin typeface="Trebuchet MS"/>
              </a:defRPr>
            </a:lvl1pPr>
          </a:lstStyle>
          <a:p>
            <a:r>
              <a:rPr lang="en-US" sz="933"/>
              <a:t>BHUBANESWAR </a:t>
            </a:r>
            <a:r>
              <a:rPr lang="en-US" sz="933" dirty="0"/>
              <a:t>01</a:t>
            </a:r>
            <a:endParaRPr lang="en-IN" sz="933" dirty="0"/>
          </a:p>
        </p:txBody>
      </p:sp>
      <p:sp>
        <p:nvSpPr>
          <p:cNvPr id="69" name="TextBox 68">
            <a:extLst>
              <a:ext uri="{FF2B5EF4-FFF2-40B4-BE49-F238E27FC236}">
                <a16:creationId xmlns:a16="http://schemas.microsoft.com/office/drawing/2014/main" id="{94D883D1-3004-50A1-115C-452E6D4F7135}"/>
              </a:ext>
            </a:extLst>
          </p:cNvPr>
          <p:cNvSpPr txBox="1"/>
          <p:nvPr/>
        </p:nvSpPr>
        <p:spPr>
          <a:xfrm flipH="1">
            <a:off x="5155680" y="5408328"/>
            <a:ext cx="1075768" cy="235898"/>
          </a:xfrm>
          <a:prstGeom prst="rect">
            <a:avLst/>
          </a:prstGeom>
          <a:solidFill>
            <a:schemeClr val="accent6"/>
          </a:solidFill>
        </p:spPr>
        <p:txBody>
          <a:bodyPr wrap="square" rtlCol="0">
            <a:spAutoFit/>
          </a:bodyPr>
          <a:lstStyle>
            <a:defPPr>
              <a:defRPr lang="en-US"/>
            </a:defPPr>
            <a:lvl1pPr algn="r" defTabSz="685681">
              <a:defRPr sz="900" b="1">
                <a:latin typeface="Trebuchet MS"/>
              </a:defRPr>
            </a:lvl1pPr>
          </a:lstStyle>
          <a:p>
            <a:pPr defTabSz="914196">
              <a:defRPr/>
            </a:pPr>
            <a:r>
              <a:rPr lang="en-US" sz="933">
                <a:solidFill>
                  <a:prstClr val="black"/>
                </a:solidFill>
              </a:rPr>
              <a:t>COCHIN 01</a:t>
            </a:r>
            <a:endParaRPr lang="en-IN" sz="933">
              <a:solidFill>
                <a:prstClr val="black"/>
              </a:solidFill>
            </a:endParaRPr>
          </a:p>
        </p:txBody>
      </p:sp>
      <p:sp>
        <p:nvSpPr>
          <p:cNvPr id="70" name="TextBox 69">
            <a:extLst>
              <a:ext uri="{FF2B5EF4-FFF2-40B4-BE49-F238E27FC236}">
                <a16:creationId xmlns:a16="http://schemas.microsoft.com/office/drawing/2014/main" id="{02357A87-1713-924C-E01B-ABCB8E69D965}"/>
              </a:ext>
            </a:extLst>
          </p:cNvPr>
          <p:cNvSpPr txBox="1"/>
          <p:nvPr/>
        </p:nvSpPr>
        <p:spPr>
          <a:xfrm flipH="1">
            <a:off x="9955927" y="2861267"/>
            <a:ext cx="1059252" cy="235898"/>
          </a:xfrm>
          <a:prstGeom prst="rect">
            <a:avLst/>
          </a:prstGeom>
          <a:solidFill>
            <a:schemeClr val="accent6">
              <a:lumMod val="60000"/>
              <a:lumOff val="40000"/>
            </a:schemeClr>
          </a:solidFill>
        </p:spPr>
        <p:txBody>
          <a:bodyPr wrap="square" rtlCol="0" anchor="ctr">
            <a:spAutoFit/>
          </a:bodyPr>
          <a:lstStyle>
            <a:defPPr>
              <a:defRPr lang="en-US"/>
            </a:defPPr>
            <a:lvl1pPr algn="r" defTabSz="685681">
              <a:defRPr sz="900" b="1">
                <a:latin typeface="Trebuchet MS"/>
              </a:defRPr>
            </a:lvl1pPr>
          </a:lstStyle>
          <a:p>
            <a:pPr algn="l" defTabSz="914196">
              <a:defRPr/>
            </a:pPr>
            <a:r>
              <a:rPr lang="en-US" sz="933">
                <a:solidFill>
                  <a:prstClr val="black"/>
                </a:solidFill>
              </a:rPr>
              <a:t>GUWAHATI 01</a:t>
            </a:r>
            <a:endParaRPr lang="en-IN" sz="933">
              <a:solidFill>
                <a:prstClr val="black"/>
              </a:solidFill>
            </a:endParaRPr>
          </a:p>
        </p:txBody>
      </p:sp>
      <p:sp>
        <p:nvSpPr>
          <p:cNvPr id="71" name="TextBox 70">
            <a:extLst>
              <a:ext uri="{FF2B5EF4-FFF2-40B4-BE49-F238E27FC236}">
                <a16:creationId xmlns:a16="http://schemas.microsoft.com/office/drawing/2014/main" id="{A129CBFB-BA83-E99D-F2FE-18E98BB42F8D}"/>
              </a:ext>
            </a:extLst>
          </p:cNvPr>
          <p:cNvSpPr txBox="1"/>
          <p:nvPr/>
        </p:nvSpPr>
        <p:spPr>
          <a:xfrm flipH="1">
            <a:off x="4731351" y="2733699"/>
            <a:ext cx="1059253" cy="235898"/>
          </a:xfrm>
          <a:prstGeom prst="rect">
            <a:avLst/>
          </a:prstGeom>
          <a:solidFill>
            <a:schemeClr val="accent6"/>
          </a:solidFill>
        </p:spPr>
        <p:txBody>
          <a:bodyPr wrap="square" rtlCol="0">
            <a:spAutoFit/>
          </a:bodyPr>
          <a:lstStyle>
            <a:defPPr>
              <a:defRPr lang="en-US"/>
            </a:defPPr>
            <a:lvl1pPr algn="r" defTabSz="685681">
              <a:defRPr sz="900" b="1">
                <a:latin typeface="Trebuchet MS"/>
              </a:defRPr>
            </a:lvl1pPr>
          </a:lstStyle>
          <a:p>
            <a:pPr algn="l" defTabSz="914196">
              <a:defRPr/>
            </a:pPr>
            <a:r>
              <a:rPr lang="en-US" sz="933">
                <a:solidFill>
                  <a:prstClr val="black"/>
                </a:solidFill>
              </a:rPr>
              <a:t>NAGPUR 01</a:t>
            </a:r>
            <a:endParaRPr lang="en-IN" sz="933">
              <a:solidFill>
                <a:prstClr val="black"/>
              </a:solidFill>
            </a:endParaRPr>
          </a:p>
        </p:txBody>
      </p:sp>
      <p:grpSp>
        <p:nvGrpSpPr>
          <p:cNvPr id="83" name="Group 82">
            <a:extLst>
              <a:ext uri="{FF2B5EF4-FFF2-40B4-BE49-F238E27FC236}">
                <a16:creationId xmlns:a16="http://schemas.microsoft.com/office/drawing/2014/main" id="{A9EE7D56-6F29-B617-CCC4-2FD0DF531EEC}"/>
              </a:ext>
            </a:extLst>
          </p:cNvPr>
          <p:cNvGrpSpPr>
            <a:grpSpLocks noChangeAspect="1"/>
          </p:cNvGrpSpPr>
          <p:nvPr/>
        </p:nvGrpSpPr>
        <p:grpSpPr>
          <a:xfrm>
            <a:off x="7989804" y="3005251"/>
            <a:ext cx="240000" cy="240000"/>
            <a:chOff x="3956949" y="1725527"/>
            <a:chExt cx="288000" cy="288000"/>
          </a:xfrm>
        </p:grpSpPr>
        <p:sp>
          <p:nvSpPr>
            <p:cNvPr id="80" name="Oval 79">
              <a:extLst>
                <a:ext uri="{FF2B5EF4-FFF2-40B4-BE49-F238E27FC236}">
                  <a16:creationId xmlns:a16="http://schemas.microsoft.com/office/drawing/2014/main" id="{0993FFC3-B627-392A-A97D-2B755CCB1981}"/>
                </a:ext>
              </a:extLst>
            </p:cNvPr>
            <p:cNvSpPr/>
            <p:nvPr/>
          </p:nvSpPr>
          <p:spPr>
            <a:xfrm>
              <a:off x="4064949" y="1833527"/>
              <a:ext cx="72000" cy="72000"/>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54">
                <a:defRPr/>
              </a:pPr>
              <a:endParaRPr lang="en-US" sz="1351">
                <a:solidFill>
                  <a:prstClr val="white"/>
                </a:solidFill>
                <a:latin typeface="Trebuchet MS"/>
              </a:endParaRPr>
            </a:p>
          </p:txBody>
        </p:sp>
        <p:sp>
          <p:nvSpPr>
            <p:cNvPr id="81" name="Oval 80">
              <a:extLst>
                <a:ext uri="{FF2B5EF4-FFF2-40B4-BE49-F238E27FC236}">
                  <a16:creationId xmlns:a16="http://schemas.microsoft.com/office/drawing/2014/main" id="{297CC538-3F2D-D698-B492-A07D2E560B71}"/>
                </a:ext>
              </a:extLst>
            </p:cNvPr>
            <p:cNvSpPr/>
            <p:nvPr/>
          </p:nvSpPr>
          <p:spPr>
            <a:xfrm>
              <a:off x="4011754" y="1780332"/>
              <a:ext cx="178390" cy="178390"/>
            </a:xfrm>
            <a:prstGeom prst="ellipse">
              <a:avLst/>
            </a:prstGeom>
            <a:solidFill>
              <a:srgbClr val="E46C0A">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54">
                <a:defRPr/>
              </a:pPr>
              <a:endParaRPr lang="en-US" sz="1351">
                <a:solidFill>
                  <a:prstClr val="white"/>
                </a:solidFill>
                <a:latin typeface="Trebuchet MS"/>
              </a:endParaRPr>
            </a:p>
          </p:txBody>
        </p:sp>
        <p:sp>
          <p:nvSpPr>
            <p:cNvPr id="82" name="Oval 81">
              <a:extLst>
                <a:ext uri="{FF2B5EF4-FFF2-40B4-BE49-F238E27FC236}">
                  <a16:creationId xmlns:a16="http://schemas.microsoft.com/office/drawing/2014/main" id="{CFF723FB-1AC5-ADAA-E725-EC8D22A7CE43}"/>
                </a:ext>
              </a:extLst>
            </p:cNvPr>
            <p:cNvSpPr/>
            <p:nvPr/>
          </p:nvSpPr>
          <p:spPr>
            <a:xfrm>
              <a:off x="3956949" y="1725527"/>
              <a:ext cx="288000" cy="288000"/>
            </a:xfrm>
            <a:prstGeom prst="ellipse">
              <a:avLst/>
            </a:prstGeom>
            <a:solidFill>
              <a:srgbClr val="E46C0A">
                <a:alpha val="2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54">
                <a:defRPr/>
              </a:pPr>
              <a:endParaRPr lang="en-US" sz="1351">
                <a:solidFill>
                  <a:prstClr val="white"/>
                </a:solidFill>
                <a:latin typeface="Trebuchet MS"/>
              </a:endParaRPr>
            </a:p>
          </p:txBody>
        </p:sp>
      </p:grpSp>
      <p:grpSp>
        <p:nvGrpSpPr>
          <p:cNvPr id="84" name="Group 83">
            <a:extLst>
              <a:ext uri="{FF2B5EF4-FFF2-40B4-BE49-F238E27FC236}">
                <a16:creationId xmlns:a16="http://schemas.microsoft.com/office/drawing/2014/main" id="{757398C5-D418-4BA2-954C-20D6E6968B3E}"/>
              </a:ext>
            </a:extLst>
          </p:cNvPr>
          <p:cNvGrpSpPr>
            <a:grpSpLocks noChangeAspect="1"/>
          </p:cNvGrpSpPr>
          <p:nvPr/>
        </p:nvGrpSpPr>
        <p:grpSpPr>
          <a:xfrm>
            <a:off x="6939141" y="1684055"/>
            <a:ext cx="240000" cy="240000"/>
            <a:chOff x="3956949" y="1725527"/>
            <a:chExt cx="288000" cy="288000"/>
          </a:xfrm>
        </p:grpSpPr>
        <p:sp>
          <p:nvSpPr>
            <p:cNvPr id="85" name="Oval 84">
              <a:extLst>
                <a:ext uri="{FF2B5EF4-FFF2-40B4-BE49-F238E27FC236}">
                  <a16:creationId xmlns:a16="http://schemas.microsoft.com/office/drawing/2014/main" id="{C01DBACD-23B4-227C-6CF3-D0225168B5E5}"/>
                </a:ext>
              </a:extLst>
            </p:cNvPr>
            <p:cNvSpPr/>
            <p:nvPr/>
          </p:nvSpPr>
          <p:spPr>
            <a:xfrm>
              <a:off x="4064949" y="1833527"/>
              <a:ext cx="72000" cy="72000"/>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54">
                <a:defRPr/>
              </a:pPr>
              <a:endParaRPr lang="en-US" sz="1351">
                <a:solidFill>
                  <a:prstClr val="white"/>
                </a:solidFill>
                <a:latin typeface="Trebuchet MS"/>
              </a:endParaRPr>
            </a:p>
          </p:txBody>
        </p:sp>
        <p:sp>
          <p:nvSpPr>
            <p:cNvPr id="86" name="Oval 85">
              <a:extLst>
                <a:ext uri="{FF2B5EF4-FFF2-40B4-BE49-F238E27FC236}">
                  <a16:creationId xmlns:a16="http://schemas.microsoft.com/office/drawing/2014/main" id="{D99F2400-4DB7-5AF5-8F7A-AD922F38E2FD}"/>
                </a:ext>
              </a:extLst>
            </p:cNvPr>
            <p:cNvSpPr/>
            <p:nvPr/>
          </p:nvSpPr>
          <p:spPr>
            <a:xfrm>
              <a:off x="4011754" y="1780332"/>
              <a:ext cx="178390" cy="178390"/>
            </a:xfrm>
            <a:prstGeom prst="ellipse">
              <a:avLst/>
            </a:prstGeom>
            <a:solidFill>
              <a:srgbClr val="E46C0A">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54">
                <a:defRPr/>
              </a:pPr>
              <a:endParaRPr lang="en-US" sz="1351">
                <a:solidFill>
                  <a:prstClr val="white"/>
                </a:solidFill>
                <a:latin typeface="Trebuchet MS"/>
              </a:endParaRPr>
            </a:p>
          </p:txBody>
        </p:sp>
        <p:sp>
          <p:nvSpPr>
            <p:cNvPr id="87" name="Oval 86">
              <a:extLst>
                <a:ext uri="{FF2B5EF4-FFF2-40B4-BE49-F238E27FC236}">
                  <a16:creationId xmlns:a16="http://schemas.microsoft.com/office/drawing/2014/main" id="{4C666478-E08C-7B0B-1FE8-63A2FA6F4D6F}"/>
                </a:ext>
              </a:extLst>
            </p:cNvPr>
            <p:cNvSpPr/>
            <p:nvPr/>
          </p:nvSpPr>
          <p:spPr>
            <a:xfrm>
              <a:off x="3956949" y="1725527"/>
              <a:ext cx="288000" cy="288000"/>
            </a:xfrm>
            <a:prstGeom prst="ellipse">
              <a:avLst/>
            </a:prstGeom>
            <a:solidFill>
              <a:srgbClr val="E46C0A">
                <a:alpha val="2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54">
                <a:defRPr/>
              </a:pPr>
              <a:endParaRPr lang="en-US" sz="1351">
                <a:solidFill>
                  <a:prstClr val="white"/>
                </a:solidFill>
                <a:latin typeface="Trebuchet MS"/>
              </a:endParaRPr>
            </a:p>
          </p:txBody>
        </p:sp>
      </p:grpSp>
      <p:grpSp>
        <p:nvGrpSpPr>
          <p:cNvPr id="88" name="Group 87">
            <a:extLst>
              <a:ext uri="{FF2B5EF4-FFF2-40B4-BE49-F238E27FC236}">
                <a16:creationId xmlns:a16="http://schemas.microsoft.com/office/drawing/2014/main" id="{4F9C48C8-5B36-5624-511C-A6E500178FE0}"/>
              </a:ext>
            </a:extLst>
          </p:cNvPr>
          <p:cNvGrpSpPr>
            <a:grpSpLocks noChangeAspect="1"/>
          </p:cNvGrpSpPr>
          <p:nvPr/>
        </p:nvGrpSpPr>
        <p:grpSpPr>
          <a:xfrm>
            <a:off x="8494700" y="2891908"/>
            <a:ext cx="240000" cy="240000"/>
            <a:chOff x="3997200" y="1682220"/>
            <a:chExt cx="288000" cy="288000"/>
          </a:xfrm>
        </p:grpSpPr>
        <p:sp>
          <p:nvSpPr>
            <p:cNvPr id="89" name="Oval 88">
              <a:extLst>
                <a:ext uri="{FF2B5EF4-FFF2-40B4-BE49-F238E27FC236}">
                  <a16:creationId xmlns:a16="http://schemas.microsoft.com/office/drawing/2014/main" id="{62A34D06-8FFC-2ECE-725A-4F8E801C1571}"/>
                </a:ext>
              </a:extLst>
            </p:cNvPr>
            <p:cNvSpPr/>
            <p:nvPr/>
          </p:nvSpPr>
          <p:spPr>
            <a:xfrm>
              <a:off x="4064949" y="1833527"/>
              <a:ext cx="72000" cy="72000"/>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54">
                <a:defRPr/>
              </a:pPr>
              <a:endParaRPr lang="en-US" sz="1351">
                <a:solidFill>
                  <a:prstClr val="white"/>
                </a:solidFill>
                <a:latin typeface="Trebuchet MS"/>
              </a:endParaRPr>
            </a:p>
          </p:txBody>
        </p:sp>
        <p:sp>
          <p:nvSpPr>
            <p:cNvPr id="90" name="Oval 89">
              <a:extLst>
                <a:ext uri="{FF2B5EF4-FFF2-40B4-BE49-F238E27FC236}">
                  <a16:creationId xmlns:a16="http://schemas.microsoft.com/office/drawing/2014/main" id="{07F475F8-BA59-D5D0-9A4D-95FF7B1F9E08}"/>
                </a:ext>
              </a:extLst>
            </p:cNvPr>
            <p:cNvSpPr/>
            <p:nvPr/>
          </p:nvSpPr>
          <p:spPr>
            <a:xfrm>
              <a:off x="4011754" y="1780332"/>
              <a:ext cx="178390" cy="178390"/>
            </a:xfrm>
            <a:prstGeom prst="ellipse">
              <a:avLst/>
            </a:prstGeom>
            <a:solidFill>
              <a:srgbClr val="E46C0A">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54">
                <a:defRPr/>
              </a:pPr>
              <a:endParaRPr lang="en-US" sz="1351">
                <a:solidFill>
                  <a:prstClr val="white"/>
                </a:solidFill>
                <a:latin typeface="Trebuchet MS"/>
              </a:endParaRPr>
            </a:p>
          </p:txBody>
        </p:sp>
        <p:sp>
          <p:nvSpPr>
            <p:cNvPr id="91" name="Oval 90">
              <a:extLst>
                <a:ext uri="{FF2B5EF4-FFF2-40B4-BE49-F238E27FC236}">
                  <a16:creationId xmlns:a16="http://schemas.microsoft.com/office/drawing/2014/main" id="{3ACF75F9-CADE-9848-C193-6A8342516810}"/>
                </a:ext>
              </a:extLst>
            </p:cNvPr>
            <p:cNvSpPr/>
            <p:nvPr/>
          </p:nvSpPr>
          <p:spPr>
            <a:xfrm>
              <a:off x="3997200" y="1682220"/>
              <a:ext cx="288000" cy="288000"/>
            </a:xfrm>
            <a:prstGeom prst="ellipse">
              <a:avLst/>
            </a:prstGeom>
            <a:solidFill>
              <a:srgbClr val="E46C0A">
                <a:alpha val="2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54">
                <a:defRPr/>
              </a:pPr>
              <a:endParaRPr lang="en-US" sz="1351">
                <a:solidFill>
                  <a:prstClr val="white"/>
                </a:solidFill>
                <a:latin typeface="Trebuchet MS"/>
              </a:endParaRPr>
            </a:p>
          </p:txBody>
        </p:sp>
      </p:grpSp>
      <p:grpSp>
        <p:nvGrpSpPr>
          <p:cNvPr id="92" name="Group 91">
            <a:extLst>
              <a:ext uri="{FF2B5EF4-FFF2-40B4-BE49-F238E27FC236}">
                <a16:creationId xmlns:a16="http://schemas.microsoft.com/office/drawing/2014/main" id="{0B52C557-9021-9DE4-90B1-24A34B31F3A4}"/>
              </a:ext>
            </a:extLst>
          </p:cNvPr>
          <p:cNvGrpSpPr>
            <a:grpSpLocks noChangeAspect="1"/>
          </p:cNvGrpSpPr>
          <p:nvPr/>
        </p:nvGrpSpPr>
        <p:grpSpPr>
          <a:xfrm>
            <a:off x="6860943" y="3646119"/>
            <a:ext cx="240000" cy="240000"/>
            <a:chOff x="3956949" y="1725527"/>
            <a:chExt cx="288000" cy="288000"/>
          </a:xfrm>
        </p:grpSpPr>
        <p:sp>
          <p:nvSpPr>
            <p:cNvPr id="93" name="Oval 92">
              <a:extLst>
                <a:ext uri="{FF2B5EF4-FFF2-40B4-BE49-F238E27FC236}">
                  <a16:creationId xmlns:a16="http://schemas.microsoft.com/office/drawing/2014/main" id="{97484EDC-FD3C-EE5E-0E2A-0380E943CCF0}"/>
                </a:ext>
              </a:extLst>
            </p:cNvPr>
            <p:cNvSpPr/>
            <p:nvPr/>
          </p:nvSpPr>
          <p:spPr>
            <a:xfrm>
              <a:off x="4064949" y="1833527"/>
              <a:ext cx="72000" cy="72000"/>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54">
                <a:defRPr/>
              </a:pPr>
              <a:endParaRPr lang="en-US" sz="1351">
                <a:solidFill>
                  <a:prstClr val="white"/>
                </a:solidFill>
                <a:latin typeface="Trebuchet MS"/>
              </a:endParaRPr>
            </a:p>
          </p:txBody>
        </p:sp>
        <p:sp>
          <p:nvSpPr>
            <p:cNvPr id="94" name="Oval 93">
              <a:extLst>
                <a:ext uri="{FF2B5EF4-FFF2-40B4-BE49-F238E27FC236}">
                  <a16:creationId xmlns:a16="http://schemas.microsoft.com/office/drawing/2014/main" id="{04FF5CEE-C9EE-B673-F9FC-5D96D786BD44}"/>
                </a:ext>
              </a:extLst>
            </p:cNvPr>
            <p:cNvSpPr/>
            <p:nvPr/>
          </p:nvSpPr>
          <p:spPr>
            <a:xfrm>
              <a:off x="4011754" y="1780332"/>
              <a:ext cx="178390" cy="178390"/>
            </a:xfrm>
            <a:prstGeom prst="ellipse">
              <a:avLst/>
            </a:prstGeom>
            <a:solidFill>
              <a:srgbClr val="E46C0A">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54">
                <a:defRPr/>
              </a:pPr>
              <a:endParaRPr lang="en-US" sz="1351">
                <a:solidFill>
                  <a:prstClr val="white"/>
                </a:solidFill>
                <a:latin typeface="Trebuchet MS"/>
              </a:endParaRPr>
            </a:p>
          </p:txBody>
        </p:sp>
        <p:sp>
          <p:nvSpPr>
            <p:cNvPr id="95" name="Oval 94">
              <a:extLst>
                <a:ext uri="{FF2B5EF4-FFF2-40B4-BE49-F238E27FC236}">
                  <a16:creationId xmlns:a16="http://schemas.microsoft.com/office/drawing/2014/main" id="{E8EA3DA8-4143-A75A-52A3-DCCB2DF77840}"/>
                </a:ext>
              </a:extLst>
            </p:cNvPr>
            <p:cNvSpPr/>
            <p:nvPr/>
          </p:nvSpPr>
          <p:spPr>
            <a:xfrm>
              <a:off x="3956949" y="1725527"/>
              <a:ext cx="288000" cy="288000"/>
            </a:xfrm>
            <a:prstGeom prst="ellipse">
              <a:avLst/>
            </a:prstGeom>
            <a:solidFill>
              <a:srgbClr val="E46C0A">
                <a:alpha val="2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54">
                <a:defRPr/>
              </a:pPr>
              <a:endParaRPr lang="en-US" sz="1351">
                <a:solidFill>
                  <a:prstClr val="white"/>
                </a:solidFill>
                <a:latin typeface="Trebuchet MS"/>
              </a:endParaRPr>
            </a:p>
          </p:txBody>
        </p:sp>
      </p:grpSp>
      <p:grpSp>
        <p:nvGrpSpPr>
          <p:cNvPr id="2" name="Group 1">
            <a:extLst>
              <a:ext uri="{FF2B5EF4-FFF2-40B4-BE49-F238E27FC236}">
                <a16:creationId xmlns:a16="http://schemas.microsoft.com/office/drawing/2014/main" id="{DE52F1E2-B2BA-DA22-5751-03B2954F56CF}"/>
              </a:ext>
            </a:extLst>
          </p:cNvPr>
          <p:cNvGrpSpPr>
            <a:grpSpLocks noChangeAspect="1"/>
          </p:cNvGrpSpPr>
          <p:nvPr/>
        </p:nvGrpSpPr>
        <p:grpSpPr>
          <a:xfrm>
            <a:off x="6111448" y="3298208"/>
            <a:ext cx="240000" cy="240000"/>
            <a:chOff x="3956949" y="1725527"/>
            <a:chExt cx="288000" cy="288000"/>
          </a:xfrm>
        </p:grpSpPr>
        <p:sp>
          <p:nvSpPr>
            <p:cNvPr id="3" name="Oval 2">
              <a:extLst>
                <a:ext uri="{FF2B5EF4-FFF2-40B4-BE49-F238E27FC236}">
                  <a16:creationId xmlns:a16="http://schemas.microsoft.com/office/drawing/2014/main" id="{1FC09480-5F2F-C48A-A2B4-AB60A0E9AFBC}"/>
                </a:ext>
              </a:extLst>
            </p:cNvPr>
            <p:cNvSpPr/>
            <p:nvPr/>
          </p:nvSpPr>
          <p:spPr>
            <a:xfrm>
              <a:off x="4064949" y="1833527"/>
              <a:ext cx="72000" cy="72000"/>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54">
                <a:defRPr/>
              </a:pPr>
              <a:endParaRPr lang="en-US" sz="1351">
                <a:solidFill>
                  <a:prstClr val="white"/>
                </a:solidFill>
                <a:latin typeface="Trebuchet MS"/>
              </a:endParaRPr>
            </a:p>
          </p:txBody>
        </p:sp>
        <p:sp>
          <p:nvSpPr>
            <p:cNvPr id="9" name="Oval 8">
              <a:extLst>
                <a:ext uri="{FF2B5EF4-FFF2-40B4-BE49-F238E27FC236}">
                  <a16:creationId xmlns:a16="http://schemas.microsoft.com/office/drawing/2014/main" id="{410A5F62-3262-E4E4-C048-024ED7E88276}"/>
                </a:ext>
              </a:extLst>
            </p:cNvPr>
            <p:cNvSpPr/>
            <p:nvPr/>
          </p:nvSpPr>
          <p:spPr>
            <a:xfrm>
              <a:off x="4011754" y="1780332"/>
              <a:ext cx="178390" cy="178390"/>
            </a:xfrm>
            <a:prstGeom prst="ellipse">
              <a:avLst/>
            </a:prstGeom>
            <a:solidFill>
              <a:srgbClr val="E46C0A">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54">
                <a:defRPr/>
              </a:pPr>
              <a:endParaRPr lang="en-US" sz="1351">
                <a:solidFill>
                  <a:prstClr val="white"/>
                </a:solidFill>
                <a:latin typeface="Trebuchet MS"/>
              </a:endParaRPr>
            </a:p>
          </p:txBody>
        </p:sp>
        <p:sp>
          <p:nvSpPr>
            <p:cNvPr id="11" name="Oval 10">
              <a:extLst>
                <a:ext uri="{FF2B5EF4-FFF2-40B4-BE49-F238E27FC236}">
                  <a16:creationId xmlns:a16="http://schemas.microsoft.com/office/drawing/2014/main" id="{54FB9F62-6FD8-23EA-59B5-41CE44C7F3AC}"/>
                </a:ext>
              </a:extLst>
            </p:cNvPr>
            <p:cNvSpPr/>
            <p:nvPr/>
          </p:nvSpPr>
          <p:spPr>
            <a:xfrm>
              <a:off x="3956949" y="1725527"/>
              <a:ext cx="288000" cy="288000"/>
            </a:xfrm>
            <a:prstGeom prst="ellipse">
              <a:avLst/>
            </a:prstGeom>
            <a:solidFill>
              <a:srgbClr val="E46C0A">
                <a:alpha val="2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54">
                <a:defRPr/>
              </a:pPr>
              <a:endParaRPr lang="en-US" sz="1351">
                <a:solidFill>
                  <a:prstClr val="white"/>
                </a:solidFill>
                <a:latin typeface="Trebuchet MS"/>
              </a:endParaRPr>
            </a:p>
          </p:txBody>
        </p:sp>
      </p:grpSp>
      <p:grpSp>
        <p:nvGrpSpPr>
          <p:cNvPr id="13" name="Group 12">
            <a:extLst>
              <a:ext uri="{FF2B5EF4-FFF2-40B4-BE49-F238E27FC236}">
                <a16:creationId xmlns:a16="http://schemas.microsoft.com/office/drawing/2014/main" id="{42EF817C-9ACF-55D0-779B-4B938E9CB539}"/>
              </a:ext>
            </a:extLst>
          </p:cNvPr>
          <p:cNvGrpSpPr>
            <a:grpSpLocks noChangeAspect="1"/>
          </p:cNvGrpSpPr>
          <p:nvPr/>
        </p:nvGrpSpPr>
        <p:grpSpPr>
          <a:xfrm>
            <a:off x="6755685" y="2986481"/>
            <a:ext cx="240000" cy="240000"/>
            <a:chOff x="3956949" y="1725527"/>
            <a:chExt cx="288000" cy="288000"/>
          </a:xfrm>
        </p:grpSpPr>
        <p:sp>
          <p:nvSpPr>
            <p:cNvPr id="15" name="Oval 14">
              <a:extLst>
                <a:ext uri="{FF2B5EF4-FFF2-40B4-BE49-F238E27FC236}">
                  <a16:creationId xmlns:a16="http://schemas.microsoft.com/office/drawing/2014/main" id="{512830B7-571F-C01D-3F46-70B21C2D6A1A}"/>
                </a:ext>
              </a:extLst>
            </p:cNvPr>
            <p:cNvSpPr/>
            <p:nvPr/>
          </p:nvSpPr>
          <p:spPr>
            <a:xfrm>
              <a:off x="4064949" y="1833527"/>
              <a:ext cx="72000" cy="72000"/>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54">
                <a:defRPr/>
              </a:pPr>
              <a:endParaRPr lang="en-US" sz="1351">
                <a:solidFill>
                  <a:prstClr val="white"/>
                </a:solidFill>
                <a:latin typeface="Trebuchet MS"/>
              </a:endParaRPr>
            </a:p>
          </p:txBody>
        </p:sp>
        <p:sp>
          <p:nvSpPr>
            <p:cNvPr id="17" name="Oval 16">
              <a:extLst>
                <a:ext uri="{FF2B5EF4-FFF2-40B4-BE49-F238E27FC236}">
                  <a16:creationId xmlns:a16="http://schemas.microsoft.com/office/drawing/2014/main" id="{34592381-050D-A527-51B9-63469681C541}"/>
                </a:ext>
              </a:extLst>
            </p:cNvPr>
            <p:cNvSpPr/>
            <p:nvPr/>
          </p:nvSpPr>
          <p:spPr>
            <a:xfrm>
              <a:off x="4011754" y="1780332"/>
              <a:ext cx="178390" cy="178390"/>
            </a:xfrm>
            <a:prstGeom prst="ellipse">
              <a:avLst/>
            </a:prstGeom>
            <a:solidFill>
              <a:srgbClr val="E46C0A">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54">
                <a:defRPr/>
              </a:pPr>
              <a:endParaRPr lang="en-US" sz="1351">
                <a:solidFill>
                  <a:prstClr val="white"/>
                </a:solidFill>
                <a:latin typeface="Trebuchet MS"/>
              </a:endParaRPr>
            </a:p>
          </p:txBody>
        </p:sp>
        <p:sp>
          <p:nvSpPr>
            <p:cNvPr id="19" name="Oval 18">
              <a:extLst>
                <a:ext uri="{FF2B5EF4-FFF2-40B4-BE49-F238E27FC236}">
                  <a16:creationId xmlns:a16="http://schemas.microsoft.com/office/drawing/2014/main" id="{58933935-D2C0-6C9A-7B24-B9254B240D66}"/>
                </a:ext>
              </a:extLst>
            </p:cNvPr>
            <p:cNvSpPr/>
            <p:nvPr/>
          </p:nvSpPr>
          <p:spPr>
            <a:xfrm>
              <a:off x="3956949" y="1725527"/>
              <a:ext cx="288000" cy="288000"/>
            </a:xfrm>
            <a:prstGeom prst="ellipse">
              <a:avLst/>
            </a:prstGeom>
            <a:solidFill>
              <a:srgbClr val="E46C0A">
                <a:alpha val="2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54">
                <a:defRPr/>
              </a:pPr>
              <a:endParaRPr lang="en-US" sz="1351">
                <a:solidFill>
                  <a:prstClr val="white"/>
                </a:solidFill>
                <a:latin typeface="Trebuchet MS"/>
              </a:endParaRPr>
            </a:p>
          </p:txBody>
        </p:sp>
      </p:grpSp>
      <p:grpSp>
        <p:nvGrpSpPr>
          <p:cNvPr id="20" name="Group 19">
            <a:extLst>
              <a:ext uri="{FF2B5EF4-FFF2-40B4-BE49-F238E27FC236}">
                <a16:creationId xmlns:a16="http://schemas.microsoft.com/office/drawing/2014/main" id="{6378F546-3D16-6402-4C9F-C7254B17575F}"/>
              </a:ext>
            </a:extLst>
          </p:cNvPr>
          <p:cNvGrpSpPr>
            <a:grpSpLocks noChangeAspect="1"/>
          </p:cNvGrpSpPr>
          <p:nvPr/>
        </p:nvGrpSpPr>
        <p:grpSpPr>
          <a:xfrm>
            <a:off x="9354776" y="2747888"/>
            <a:ext cx="240000" cy="240000"/>
            <a:chOff x="3956949" y="1725527"/>
            <a:chExt cx="288000" cy="288000"/>
          </a:xfrm>
        </p:grpSpPr>
        <p:sp>
          <p:nvSpPr>
            <p:cNvPr id="22" name="Oval 21">
              <a:extLst>
                <a:ext uri="{FF2B5EF4-FFF2-40B4-BE49-F238E27FC236}">
                  <a16:creationId xmlns:a16="http://schemas.microsoft.com/office/drawing/2014/main" id="{682BA432-5FB2-BEB3-9C08-561485A1B96A}"/>
                </a:ext>
              </a:extLst>
            </p:cNvPr>
            <p:cNvSpPr/>
            <p:nvPr/>
          </p:nvSpPr>
          <p:spPr>
            <a:xfrm>
              <a:off x="4064949" y="1833527"/>
              <a:ext cx="72000" cy="72000"/>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54">
                <a:defRPr/>
              </a:pPr>
              <a:endParaRPr lang="en-US" sz="1351">
                <a:solidFill>
                  <a:prstClr val="white"/>
                </a:solidFill>
                <a:latin typeface="Trebuchet MS"/>
              </a:endParaRPr>
            </a:p>
          </p:txBody>
        </p:sp>
        <p:sp>
          <p:nvSpPr>
            <p:cNvPr id="23" name="Oval 22">
              <a:extLst>
                <a:ext uri="{FF2B5EF4-FFF2-40B4-BE49-F238E27FC236}">
                  <a16:creationId xmlns:a16="http://schemas.microsoft.com/office/drawing/2014/main" id="{D68C8A6F-AE22-AE3F-0E76-80A70B4160CC}"/>
                </a:ext>
              </a:extLst>
            </p:cNvPr>
            <p:cNvSpPr/>
            <p:nvPr/>
          </p:nvSpPr>
          <p:spPr>
            <a:xfrm>
              <a:off x="4011754" y="1780332"/>
              <a:ext cx="178390" cy="178390"/>
            </a:xfrm>
            <a:prstGeom prst="ellipse">
              <a:avLst/>
            </a:prstGeom>
            <a:solidFill>
              <a:srgbClr val="E46C0A">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54">
                <a:defRPr/>
              </a:pPr>
              <a:endParaRPr lang="en-US" sz="1351">
                <a:solidFill>
                  <a:prstClr val="white"/>
                </a:solidFill>
                <a:latin typeface="Trebuchet MS"/>
              </a:endParaRPr>
            </a:p>
          </p:txBody>
        </p:sp>
        <p:sp>
          <p:nvSpPr>
            <p:cNvPr id="24" name="Oval 23">
              <a:extLst>
                <a:ext uri="{FF2B5EF4-FFF2-40B4-BE49-F238E27FC236}">
                  <a16:creationId xmlns:a16="http://schemas.microsoft.com/office/drawing/2014/main" id="{C3623C6B-4B90-FCE8-370B-8205BB788134}"/>
                </a:ext>
              </a:extLst>
            </p:cNvPr>
            <p:cNvSpPr/>
            <p:nvPr/>
          </p:nvSpPr>
          <p:spPr>
            <a:xfrm>
              <a:off x="3956949" y="1725527"/>
              <a:ext cx="288000" cy="288000"/>
            </a:xfrm>
            <a:prstGeom prst="ellipse">
              <a:avLst/>
            </a:prstGeom>
            <a:solidFill>
              <a:srgbClr val="E46C0A">
                <a:alpha val="2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54">
                <a:defRPr/>
              </a:pPr>
              <a:endParaRPr lang="en-US" sz="1351">
                <a:solidFill>
                  <a:prstClr val="white"/>
                </a:solidFill>
                <a:latin typeface="Trebuchet MS"/>
              </a:endParaRPr>
            </a:p>
          </p:txBody>
        </p:sp>
      </p:grpSp>
      <p:grpSp>
        <p:nvGrpSpPr>
          <p:cNvPr id="26" name="Group 25">
            <a:extLst>
              <a:ext uri="{FF2B5EF4-FFF2-40B4-BE49-F238E27FC236}">
                <a16:creationId xmlns:a16="http://schemas.microsoft.com/office/drawing/2014/main" id="{9208010E-9A43-3003-A080-1D0B5822324B}"/>
              </a:ext>
            </a:extLst>
          </p:cNvPr>
          <p:cNvGrpSpPr>
            <a:grpSpLocks noChangeAspect="1"/>
          </p:cNvGrpSpPr>
          <p:nvPr/>
        </p:nvGrpSpPr>
        <p:grpSpPr>
          <a:xfrm>
            <a:off x="8142204" y="4016632"/>
            <a:ext cx="240000" cy="240000"/>
            <a:chOff x="3956949" y="1725527"/>
            <a:chExt cx="288000" cy="288000"/>
          </a:xfrm>
        </p:grpSpPr>
        <p:sp>
          <p:nvSpPr>
            <p:cNvPr id="29" name="Oval 28">
              <a:extLst>
                <a:ext uri="{FF2B5EF4-FFF2-40B4-BE49-F238E27FC236}">
                  <a16:creationId xmlns:a16="http://schemas.microsoft.com/office/drawing/2014/main" id="{8719D895-2833-EAC5-0131-BB6DB1DC7CE9}"/>
                </a:ext>
              </a:extLst>
            </p:cNvPr>
            <p:cNvSpPr/>
            <p:nvPr/>
          </p:nvSpPr>
          <p:spPr>
            <a:xfrm>
              <a:off x="4064949" y="1833527"/>
              <a:ext cx="72000" cy="72000"/>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54">
                <a:defRPr/>
              </a:pPr>
              <a:endParaRPr lang="en-US" sz="1351">
                <a:solidFill>
                  <a:prstClr val="white"/>
                </a:solidFill>
                <a:latin typeface="Trebuchet MS"/>
              </a:endParaRPr>
            </a:p>
          </p:txBody>
        </p:sp>
        <p:sp>
          <p:nvSpPr>
            <p:cNvPr id="30" name="Oval 29">
              <a:extLst>
                <a:ext uri="{FF2B5EF4-FFF2-40B4-BE49-F238E27FC236}">
                  <a16:creationId xmlns:a16="http://schemas.microsoft.com/office/drawing/2014/main" id="{19BB1EB3-F4CD-447C-3B23-9505DAFDDB93}"/>
                </a:ext>
              </a:extLst>
            </p:cNvPr>
            <p:cNvSpPr/>
            <p:nvPr/>
          </p:nvSpPr>
          <p:spPr>
            <a:xfrm>
              <a:off x="4011754" y="1780332"/>
              <a:ext cx="178390" cy="178390"/>
            </a:xfrm>
            <a:prstGeom prst="ellipse">
              <a:avLst/>
            </a:prstGeom>
            <a:solidFill>
              <a:srgbClr val="E46C0A">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54">
                <a:defRPr/>
              </a:pPr>
              <a:endParaRPr lang="en-US" sz="1351">
                <a:solidFill>
                  <a:prstClr val="white"/>
                </a:solidFill>
                <a:latin typeface="Trebuchet MS"/>
              </a:endParaRPr>
            </a:p>
          </p:txBody>
        </p:sp>
        <p:sp>
          <p:nvSpPr>
            <p:cNvPr id="35" name="Oval 34">
              <a:extLst>
                <a:ext uri="{FF2B5EF4-FFF2-40B4-BE49-F238E27FC236}">
                  <a16:creationId xmlns:a16="http://schemas.microsoft.com/office/drawing/2014/main" id="{EFA9BC3E-2651-C28F-6211-E8B00F19D4DB}"/>
                </a:ext>
              </a:extLst>
            </p:cNvPr>
            <p:cNvSpPr/>
            <p:nvPr/>
          </p:nvSpPr>
          <p:spPr>
            <a:xfrm>
              <a:off x="3956949" y="1725527"/>
              <a:ext cx="288000" cy="288000"/>
            </a:xfrm>
            <a:prstGeom prst="ellipse">
              <a:avLst/>
            </a:prstGeom>
            <a:solidFill>
              <a:srgbClr val="E46C0A">
                <a:alpha val="2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54">
                <a:defRPr/>
              </a:pPr>
              <a:endParaRPr lang="en-US" sz="1351">
                <a:solidFill>
                  <a:prstClr val="white"/>
                </a:solidFill>
                <a:latin typeface="Trebuchet MS"/>
              </a:endParaRPr>
            </a:p>
          </p:txBody>
        </p:sp>
      </p:grpSp>
      <p:grpSp>
        <p:nvGrpSpPr>
          <p:cNvPr id="48" name="Group 47">
            <a:extLst>
              <a:ext uri="{FF2B5EF4-FFF2-40B4-BE49-F238E27FC236}">
                <a16:creationId xmlns:a16="http://schemas.microsoft.com/office/drawing/2014/main" id="{803EA19E-BC3C-2B56-CB35-AFADEDDF1831}"/>
              </a:ext>
            </a:extLst>
          </p:cNvPr>
          <p:cNvGrpSpPr>
            <a:grpSpLocks noChangeAspect="1"/>
          </p:cNvGrpSpPr>
          <p:nvPr/>
        </p:nvGrpSpPr>
        <p:grpSpPr>
          <a:xfrm>
            <a:off x="7449476" y="3600996"/>
            <a:ext cx="240000" cy="240000"/>
            <a:chOff x="3956949" y="1725527"/>
            <a:chExt cx="288000" cy="288000"/>
          </a:xfrm>
        </p:grpSpPr>
        <p:sp>
          <p:nvSpPr>
            <p:cNvPr id="49" name="Oval 48">
              <a:extLst>
                <a:ext uri="{FF2B5EF4-FFF2-40B4-BE49-F238E27FC236}">
                  <a16:creationId xmlns:a16="http://schemas.microsoft.com/office/drawing/2014/main" id="{62C51422-52A2-6FE7-AC01-DE753DAD134A}"/>
                </a:ext>
              </a:extLst>
            </p:cNvPr>
            <p:cNvSpPr/>
            <p:nvPr/>
          </p:nvSpPr>
          <p:spPr>
            <a:xfrm>
              <a:off x="4064949" y="1833527"/>
              <a:ext cx="72000" cy="72000"/>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54">
                <a:defRPr/>
              </a:pPr>
              <a:endParaRPr lang="en-US" sz="1351">
                <a:solidFill>
                  <a:prstClr val="white"/>
                </a:solidFill>
                <a:latin typeface="Trebuchet MS"/>
              </a:endParaRPr>
            </a:p>
          </p:txBody>
        </p:sp>
        <p:sp>
          <p:nvSpPr>
            <p:cNvPr id="57" name="Oval 56">
              <a:extLst>
                <a:ext uri="{FF2B5EF4-FFF2-40B4-BE49-F238E27FC236}">
                  <a16:creationId xmlns:a16="http://schemas.microsoft.com/office/drawing/2014/main" id="{8532FAEA-EA37-9179-3D36-F4074108544C}"/>
                </a:ext>
              </a:extLst>
            </p:cNvPr>
            <p:cNvSpPr/>
            <p:nvPr/>
          </p:nvSpPr>
          <p:spPr>
            <a:xfrm>
              <a:off x="4011754" y="1780332"/>
              <a:ext cx="178390" cy="178390"/>
            </a:xfrm>
            <a:prstGeom prst="ellipse">
              <a:avLst/>
            </a:prstGeom>
            <a:solidFill>
              <a:srgbClr val="E46C0A">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54">
                <a:defRPr/>
              </a:pPr>
              <a:endParaRPr lang="en-US" sz="1351">
                <a:solidFill>
                  <a:prstClr val="white"/>
                </a:solidFill>
                <a:latin typeface="Trebuchet MS"/>
              </a:endParaRPr>
            </a:p>
          </p:txBody>
        </p:sp>
        <p:sp>
          <p:nvSpPr>
            <p:cNvPr id="58" name="Oval 57">
              <a:extLst>
                <a:ext uri="{FF2B5EF4-FFF2-40B4-BE49-F238E27FC236}">
                  <a16:creationId xmlns:a16="http://schemas.microsoft.com/office/drawing/2014/main" id="{E39106EC-4DA8-17CB-6C5E-1E8EECBBECB5}"/>
                </a:ext>
              </a:extLst>
            </p:cNvPr>
            <p:cNvSpPr/>
            <p:nvPr/>
          </p:nvSpPr>
          <p:spPr>
            <a:xfrm>
              <a:off x="3956949" y="1725527"/>
              <a:ext cx="288000" cy="288000"/>
            </a:xfrm>
            <a:prstGeom prst="ellipse">
              <a:avLst/>
            </a:prstGeom>
            <a:solidFill>
              <a:srgbClr val="E46C0A">
                <a:alpha val="2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54">
                <a:defRPr/>
              </a:pPr>
              <a:endParaRPr lang="en-US" sz="1351">
                <a:solidFill>
                  <a:prstClr val="white"/>
                </a:solidFill>
                <a:latin typeface="Trebuchet MS"/>
              </a:endParaRPr>
            </a:p>
          </p:txBody>
        </p:sp>
      </p:grpSp>
      <p:grpSp>
        <p:nvGrpSpPr>
          <p:cNvPr id="59" name="Group 58">
            <a:extLst>
              <a:ext uri="{FF2B5EF4-FFF2-40B4-BE49-F238E27FC236}">
                <a16:creationId xmlns:a16="http://schemas.microsoft.com/office/drawing/2014/main" id="{E388B704-7D9E-7ECA-0146-F0B956C20605}"/>
              </a:ext>
            </a:extLst>
          </p:cNvPr>
          <p:cNvGrpSpPr>
            <a:grpSpLocks noChangeAspect="1"/>
          </p:cNvGrpSpPr>
          <p:nvPr/>
        </p:nvGrpSpPr>
        <p:grpSpPr>
          <a:xfrm>
            <a:off x="6791385" y="5325887"/>
            <a:ext cx="240000" cy="240000"/>
            <a:chOff x="3956949" y="1725527"/>
            <a:chExt cx="288000" cy="288000"/>
          </a:xfrm>
        </p:grpSpPr>
        <p:sp>
          <p:nvSpPr>
            <p:cNvPr id="60" name="Oval 59">
              <a:extLst>
                <a:ext uri="{FF2B5EF4-FFF2-40B4-BE49-F238E27FC236}">
                  <a16:creationId xmlns:a16="http://schemas.microsoft.com/office/drawing/2014/main" id="{AA21D962-A25E-DE71-2608-2564EBAFD421}"/>
                </a:ext>
              </a:extLst>
            </p:cNvPr>
            <p:cNvSpPr/>
            <p:nvPr/>
          </p:nvSpPr>
          <p:spPr>
            <a:xfrm>
              <a:off x="4064949" y="1833527"/>
              <a:ext cx="72000" cy="72000"/>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54">
                <a:defRPr/>
              </a:pPr>
              <a:endParaRPr lang="en-US" sz="1351">
                <a:solidFill>
                  <a:prstClr val="white"/>
                </a:solidFill>
                <a:latin typeface="Trebuchet MS"/>
              </a:endParaRPr>
            </a:p>
          </p:txBody>
        </p:sp>
        <p:sp>
          <p:nvSpPr>
            <p:cNvPr id="61" name="Oval 60">
              <a:extLst>
                <a:ext uri="{FF2B5EF4-FFF2-40B4-BE49-F238E27FC236}">
                  <a16:creationId xmlns:a16="http://schemas.microsoft.com/office/drawing/2014/main" id="{ED88B8F4-0B61-6B26-36EE-9672E909591A}"/>
                </a:ext>
              </a:extLst>
            </p:cNvPr>
            <p:cNvSpPr/>
            <p:nvPr/>
          </p:nvSpPr>
          <p:spPr>
            <a:xfrm>
              <a:off x="4011754" y="1780332"/>
              <a:ext cx="178390" cy="178390"/>
            </a:xfrm>
            <a:prstGeom prst="ellipse">
              <a:avLst/>
            </a:prstGeom>
            <a:solidFill>
              <a:srgbClr val="E46C0A">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54">
                <a:defRPr/>
              </a:pPr>
              <a:endParaRPr lang="en-US" sz="1351">
                <a:solidFill>
                  <a:prstClr val="white"/>
                </a:solidFill>
                <a:latin typeface="Trebuchet MS"/>
              </a:endParaRPr>
            </a:p>
          </p:txBody>
        </p:sp>
        <p:sp>
          <p:nvSpPr>
            <p:cNvPr id="72" name="Oval 71">
              <a:extLst>
                <a:ext uri="{FF2B5EF4-FFF2-40B4-BE49-F238E27FC236}">
                  <a16:creationId xmlns:a16="http://schemas.microsoft.com/office/drawing/2014/main" id="{58A93F04-1888-5B4D-4856-0F300540CEFC}"/>
                </a:ext>
              </a:extLst>
            </p:cNvPr>
            <p:cNvSpPr/>
            <p:nvPr/>
          </p:nvSpPr>
          <p:spPr>
            <a:xfrm>
              <a:off x="3956949" y="1725527"/>
              <a:ext cx="288000" cy="288000"/>
            </a:xfrm>
            <a:prstGeom prst="ellipse">
              <a:avLst/>
            </a:prstGeom>
            <a:solidFill>
              <a:srgbClr val="E46C0A">
                <a:alpha val="2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54">
                <a:defRPr/>
              </a:pPr>
              <a:endParaRPr lang="en-US" sz="1351">
                <a:solidFill>
                  <a:prstClr val="white"/>
                </a:solidFill>
                <a:latin typeface="Trebuchet MS"/>
              </a:endParaRPr>
            </a:p>
          </p:txBody>
        </p:sp>
      </p:grpSp>
      <p:sp>
        <p:nvSpPr>
          <p:cNvPr id="6" name="Pentagon 5">
            <a:extLst>
              <a:ext uri="{FF2B5EF4-FFF2-40B4-BE49-F238E27FC236}">
                <a16:creationId xmlns:a16="http://schemas.microsoft.com/office/drawing/2014/main" id="{CDCC8F4D-658F-290C-FBF7-EC560B112E15}"/>
              </a:ext>
            </a:extLst>
          </p:cNvPr>
          <p:cNvSpPr/>
          <p:nvPr/>
        </p:nvSpPr>
        <p:spPr>
          <a:xfrm>
            <a:off x="431801" y="1316567"/>
            <a:ext cx="3025503" cy="1683872"/>
          </a:xfrm>
          <a:prstGeom prst="homePlate">
            <a:avLst>
              <a:gd name="adj" fmla="val 35121"/>
            </a:avLst>
          </a:prstGeom>
          <a:solidFill>
            <a:srgbClr val="10253F">
              <a:alpha val="60000"/>
            </a:srgbClr>
          </a:solidFill>
          <a:ln w="6350">
            <a:solidFill>
              <a:schemeClr val="accent1">
                <a:lumMod val="75000"/>
              </a:schemeClr>
            </a:solidFill>
            <a:prstDash val="sysDot"/>
          </a:ln>
          <a:effectLst>
            <a:reflection blurRad="6350" stA="52000" endA="300" endPos="350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70"/>
            <a:endParaRPr lang="en-US" sz="2400">
              <a:solidFill>
                <a:prstClr val="white"/>
              </a:solidFill>
              <a:latin typeface="Trebuchet MS"/>
            </a:endParaRPr>
          </a:p>
        </p:txBody>
      </p:sp>
      <p:sp>
        <p:nvSpPr>
          <p:cNvPr id="7" name="TextBox 6">
            <a:extLst>
              <a:ext uri="{FF2B5EF4-FFF2-40B4-BE49-F238E27FC236}">
                <a16:creationId xmlns:a16="http://schemas.microsoft.com/office/drawing/2014/main" id="{99B3DC0D-F919-A5A6-F46C-151DA038AFC9}"/>
              </a:ext>
            </a:extLst>
          </p:cNvPr>
          <p:cNvSpPr txBox="1"/>
          <p:nvPr/>
        </p:nvSpPr>
        <p:spPr>
          <a:xfrm>
            <a:off x="522928" y="1481394"/>
            <a:ext cx="2551197" cy="1117935"/>
          </a:xfrm>
          <a:prstGeom prst="rect">
            <a:avLst/>
          </a:prstGeom>
          <a:noFill/>
        </p:spPr>
        <p:txBody>
          <a:bodyPr wrap="square" rtlCol="0">
            <a:spAutoFit/>
          </a:bodyPr>
          <a:lstStyle/>
          <a:p>
            <a:pPr defTabSz="914354">
              <a:defRPr/>
            </a:pPr>
            <a:r>
              <a:rPr lang="en-US" sz="1333" dirty="0">
                <a:solidFill>
                  <a:prstClr val="white"/>
                </a:solidFill>
                <a:latin typeface="Trebuchet MS"/>
              </a:rPr>
              <a:t>Low latency, easy access and faster content delivery in non-metro locations, ensuring seamless data processing and superior customer experience. </a:t>
            </a:r>
            <a:endParaRPr lang="en-IN" sz="1333" dirty="0">
              <a:solidFill>
                <a:prstClr val="white"/>
              </a:solidFill>
              <a:latin typeface="Trebuchet MS"/>
            </a:endParaRPr>
          </a:p>
        </p:txBody>
      </p:sp>
      <p:sp>
        <p:nvSpPr>
          <p:cNvPr id="8" name="Pentagon 5">
            <a:extLst>
              <a:ext uri="{FF2B5EF4-FFF2-40B4-BE49-F238E27FC236}">
                <a16:creationId xmlns:a16="http://schemas.microsoft.com/office/drawing/2014/main" id="{8AA7BA8F-541E-3086-F53C-95C9D4D9AEA3}"/>
              </a:ext>
            </a:extLst>
          </p:cNvPr>
          <p:cNvSpPr/>
          <p:nvPr/>
        </p:nvSpPr>
        <p:spPr>
          <a:xfrm>
            <a:off x="431801" y="3072538"/>
            <a:ext cx="3025503" cy="3237247"/>
          </a:xfrm>
          <a:prstGeom prst="homePlate">
            <a:avLst>
              <a:gd name="adj" fmla="val 19616"/>
            </a:avLst>
          </a:prstGeom>
          <a:solidFill>
            <a:srgbClr val="10253F">
              <a:alpha val="60000"/>
            </a:srgbClr>
          </a:solidFill>
          <a:ln w="6350">
            <a:solidFill>
              <a:schemeClr val="accent1">
                <a:lumMod val="75000"/>
              </a:schemeClr>
            </a:solidFill>
            <a:prstDash val="sysDot"/>
          </a:ln>
          <a:effectLst>
            <a:reflection blurRad="6350" stA="52000" endA="300" endPos="350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70"/>
            <a:endParaRPr lang="en-US" sz="2400">
              <a:solidFill>
                <a:prstClr val="white"/>
              </a:solidFill>
              <a:latin typeface="Trebuchet MS"/>
            </a:endParaRPr>
          </a:p>
        </p:txBody>
      </p:sp>
      <p:sp>
        <p:nvSpPr>
          <p:cNvPr id="74" name="TextBox 73">
            <a:extLst>
              <a:ext uri="{FF2B5EF4-FFF2-40B4-BE49-F238E27FC236}">
                <a16:creationId xmlns:a16="http://schemas.microsoft.com/office/drawing/2014/main" id="{A8A6CBE7-A316-B920-D81D-892CADC3014F}"/>
              </a:ext>
            </a:extLst>
          </p:cNvPr>
          <p:cNvSpPr txBox="1"/>
          <p:nvPr/>
        </p:nvSpPr>
        <p:spPr>
          <a:xfrm>
            <a:off x="522929" y="3352074"/>
            <a:ext cx="2447487" cy="2553776"/>
          </a:xfrm>
          <a:prstGeom prst="rect">
            <a:avLst/>
          </a:prstGeom>
          <a:noFill/>
        </p:spPr>
        <p:txBody>
          <a:bodyPr wrap="square" rtlCol="0">
            <a:spAutoFit/>
          </a:bodyPr>
          <a:lstStyle/>
          <a:p>
            <a:pPr defTabSz="914354">
              <a:defRPr/>
            </a:pPr>
            <a:r>
              <a:rPr lang="en-US" sz="1333">
                <a:solidFill>
                  <a:prstClr val="white"/>
                </a:solidFill>
                <a:latin typeface="Trebuchet MS"/>
              </a:rPr>
              <a:t>3.6-14.4 MW Tier 3 data centers with diverse carriers, ISPs, Transit nodes, IXs and CDN.</a:t>
            </a:r>
          </a:p>
          <a:p>
            <a:pPr defTabSz="914354">
              <a:defRPr/>
            </a:pPr>
            <a:endParaRPr lang="en-US" sz="1333">
              <a:solidFill>
                <a:prstClr val="white"/>
              </a:solidFill>
              <a:latin typeface="Trebuchet MS"/>
            </a:endParaRPr>
          </a:p>
          <a:p>
            <a:pPr defTabSz="914354">
              <a:defRPr/>
            </a:pPr>
            <a:r>
              <a:rPr lang="en-US" sz="1333">
                <a:solidFill>
                  <a:prstClr val="white"/>
                </a:solidFill>
                <a:latin typeface="Trebuchet MS"/>
              </a:rPr>
              <a:t>Leverage Sify’s extensive Network presence; connect with Sify NLD fabric.</a:t>
            </a:r>
          </a:p>
          <a:p>
            <a:pPr defTabSz="914354">
              <a:defRPr/>
            </a:pPr>
            <a:endParaRPr lang="en-US" sz="1333">
              <a:solidFill>
                <a:prstClr val="white"/>
              </a:solidFill>
              <a:latin typeface="Trebuchet MS"/>
            </a:endParaRPr>
          </a:p>
          <a:p>
            <a:pPr defTabSz="914354">
              <a:defRPr/>
            </a:pPr>
            <a:r>
              <a:rPr lang="en-US" sz="1333">
                <a:solidFill>
                  <a:prstClr val="white"/>
                </a:solidFill>
                <a:latin typeface="Trebuchet MS"/>
              </a:rPr>
              <a:t>The data center consumption and interconnections driven by the pull of anchor tenant.</a:t>
            </a:r>
          </a:p>
        </p:txBody>
      </p:sp>
      <p:sp>
        <p:nvSpPr>
          <p:cNvPr id="5" name="Rectangle 4">
            <a:extLst>
              <a:ext uri="{FF2B5EF4-FFF2-40B4-BE49-F238E27FC236}">
                <a16:creationId xmlns:a16="http://schemas.microsoft.com/office/drawing/2014/main" id="{A78CE3A9-D4DD-0819-EAA0-C31AE9EBEEC8}"/>
              </a:ext>
            </a:extLst>
          </p:cNvPr>
          <p:cNvSpPr>
            <a:spLocks noChangeAspect="1"/>
          </p:cNvSpPr>
          <p:nvPr/>
        </p:nvSpPr>
        <p:spPr>
          <a:xfrm>
            <a:off x="8687085" y="6547833"/>
            <a:ext cx="144000" cy="144000"/>
          </a:xfrm>
          <a:prstGeom prst="rect">
            <a:avLst/>
          </a:prstGeom>
          <a:solidFill>
            <a:srgbClr val="BE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5" name="Rectangle 74">
            <a:extLst>
              <a:ext uri="{FF2B5EF4-FFF2-40B4-BE49-F238E27FC236}">
                <a16:creationId xmlns:a16="http://schemas.microsoft.com/office/drawing/2014/main" id="{453729BD-443A-A3FB-2B1E-55C7BF3DAC1D}"/>
              </a:ext>
            </a:extLst>
          </p:cNvPr>
          <p:cNvSpPr>
            <a:spLocks noChangeAspect="1"/>
          </p:cNvSpPr>
          <p:nvPr/>
        </p:nvSpPr>
        <p:spPr>
          <a:xfrm>
            <a:off x="9955928" y="6547833"/>
            <a:ext cx="144000" cy="144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6" name="Rectangle 75">
            <a:extLst>
              <a:ext uri="{FF2B5EF4-FFF2-40B4-BE49-F238E27FC236}">
                <a16:creationId xmlns:a16="http://schemas.microsoft.com/office/drawing/2014/main" id="{FEB611B1-393B-72C8-7AB5-7ABE95612258}"/>
              </a:ext>
            </a:extLst>
          </p:cNvPr>
          <p:cNvSpPr>
            <a:spLocks noChangeAspect="1"/>
          </p:cNvSpPr>
          <p:nvPr/>
        </p:nvSpPr>
        <p:spPr>
          <a:xfrm>
            <a:off x="10875032" y="6547833"/>
            <a:ext cx="144000" cy="144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extBox 76">
            <a:extLst>
              <a:ext uri="{FF2B5EF4-FFF2-40B4-BE49-F238E27FC236}">
                <a16:creationId xmlns:a16="http://schemas.microsoft.com/office/drawing/2014/main" id="{8365D18C-CFAB-B3BB-3FAE-022104EBDA8B}"/>
              </a:ext>
            </a:extLst>
          </p:cNvPr>
          <p:cNvSpPr txBox="1"/>
          <p:nvPr/>
        </p:nvSpPr>
        <p:spPr>
          <a:xfrm>
            <a:off x="8844045" y="6492943"/>
            <a:ext cx="986715" cy="235898"/>
          </a:xfrm>
          <a:prstGeom prst="rect">
            <a:avLst/>
          </a:prstGeom>
          <a:noFill/>
        </p:spPr>
        <p:txBody>
          <a:bodyPr wrap="square" rtlCol="0">
            <a:spAutoFit/>
          </a:bodyPr>
          <a:lstStyle/>
          <a:p>
            <a:r>
              <a:rPr lang="en-US" sz="933">
                <a:solidFill>
                  <a:schemeClr val="bg1">
                    <a:lumMod val="85000"/>
                  </a:schemeClr>
                </a:solidFill>
              </a:rPr>
              <a:t>Construction</a:t>
            </a:r>
          </a:p>
        </p:txBody>
      </p:sp>
      <p:sp>
        <p:nvSpPr>
          <p:cNvPr id="78" name="TextBox 77">
            <a:extLst>
              <a:ext uri="{FF2B5EF4-FFF2-40B4-BE49-F238E27FC236}">
                <a16:creationId xmlns:a16="http://schemas.microsoft.com/office/drawing/2014/main" id="{B55BC4D8-CFC6-BF3E-584A-BD901FF7556F}"/>
              </a:ext>
            </a:extLst>
          </p:cNvPr>
          <p:cNvSpPr txBox="1"/>
          <p:nvPr/>
        </p:nvSpPr>
        <p:spPr>
          <a:xfrm>
            <a:off x="10099720" y="6492943"/>
            <a:ext cx="775312" cy="235898"/>
          </a:xfrm>
          <a:prstGeom prst="rect">
            <a:avLst/>
          </a:prstGeom>
          <a:noFill/>
        </p:spPr>
        <p:txBody>
          <a:bodyPr wrap="square" rtlCol="0">
            <a:spAutoFit/>
          </a:bodyPr>
          <a:lstStyle/>
          <a:p>
            <a:r>
              <a:rPr lang="en-US" sz="933">
                <a:solidFill>
                  <a:schemeClr val="bg1">
                    <a:lumMod val="85000"/>
                  </a:schemeClr>
                </a:solidFill>
              </a:rPr>
              <a:t>Design</a:t>
            </a:r>
          </a:p>
        </p:txBody>
      </p:sp>
      <p:sp>
        <p:nvSpPr>
          <p:cNvPr id="79" name="TextBox 78">
            <a:extLst>
              <a:ext uri="{FF2B5EF4-FFF2-40B4-BE49-F238E27FC236}">
                <a16:creationId xmlns:a16="http://schemas.microsoft.com/office/drawing/2014/main" id="{2D57B962-64FD-A59E-BB53-2F55DA386FE6}"/>
              </a:ext>
            </a:extLst>
          </p:cNvPr>
          <p:cNvSpPr txBox="1"/>
          <p:nvPr/>
        </p:nvSpPr>
        <p:spPr>
          <a:xfrm>
            <a:off x="11016111" y="6492943"/>
            <a:ext cx="814264" cy="235898"/>
          </a:xfrm>
          <a:prstGeom prst="rect">
            <a:avLst/>
          </a:prstGeom>
          <a:noFill/>
        </p:spPr>
        <p:txBody>
          <a:bodyPr wrap="square" rtlCol="0">
            <a:spAutoFit/>
          </a:bodyPr>
          <a:lstStyle/>
          <a:p>
            <a:r>
              <a:rPr lang="en-US" sz="933">
                <a:solidFill>
                  <a:schemeClr val="bg1">
                    <a:lumMod val="85000"/>
                  </a:schemeClr>
                </a:solidFill>
              </a:rPr>
              <a:t>Planning</a:t>
            </a:r>
          </a:p>
        </p:txBody>
      </p:sp>
      <p:sp>
        <p:nvSpPr>
          <p:cNvPr id="96" name="TextBox 95">
            <a:extLst>
              <a:ext uri="{FF2B5EF4-FFF2-40B4-BE49-F238E27FC236}">
                <a16:creationId xmlns:a16="http://schemas.microsoft.com/office/drawing/2014/main" id="{3F02011B-42ED-AC57-6AC2-CF42142A5222}"/>
              </a:ext>
            </a:extLst>
          </p:cNvPr>
          <p:cNvSpPr txBox="1"/>
          <p:nvPr/>
        </p:nvSpPr>
        <p:spPr>
          <a:xfrm flipH="1">
            <a:off x="9918701" y="3234125"/>
            <a:ext cx="940569" cy="235898"/>
          </a:xfrm>
          <a:prstGeom prst="rect">
            <a:avLst/>
          </a:prstGeom>
          <a:solidFill>
            <a:schemeClr val="accent6">
              <a:lumMod val="60000"/>
              <a:lumOff val="40000"/>
            </a:schemeClr>
          </a:solidFill>
        </p:spPr>
        <p:txBody>
          <a:bodyPr wrap="square" rtlCol="0" anchor="ctr">
            <a:spAutoFit/>
          </a:bodyPr>
          <a:lstStyle>
            <a:defPPr>
              <a:defRPr lang="en-US"/>
            </a:defPPr>
            <a:lvl1pPr algn="r" defTabSz="685681">
              <a:defRPr sz="900" b="1">
                <a:latin typeface="Trebuchet MS"/>
              </a:defRPr>
            </a:lvl1pPr>
          </a:lstStyle>
          <a:p>
            <a:pPr algn="l" defTabSz="914196">
              <a:defRPr/>
            </a:pPr>
            <a:r>
              <a:rPr lang="en-US" sz="933">
                <a:solidFill>
                  <a:prstClr val="black"/>
                </a:solidFill>
              </a:rPr>
              <a:t>RANCHI 01</a:t>
            </a:r>
            <a:endParaRPr lang="en-IN" sz="933">
              <a:solidFill>
                <a:prstClr val="black"/>
              </a:solidFill>
            </a:endParaRPr>
          </a:p>
        </p:txBody>
      </p:sp>
      <p:sp>
        <p:nvSpPr>
          <p:cNvPr id="97" name="TextBox 96">
            <a:extLst>
              <a:ext uri="{FF2B5EF4-FFF2-40B4-BE49-F238E27FC236}">
                <a16:creationId xmlns:a16="http://schemas.microsoft.com/office/drawing/2014/main" id="{B3F9F583-3450-761F-F28A-EE8C37999BE2}"/>
              </a:ext>
            </a:extLst>
          </p:cNvPr>
          <p:cNvSpPr txBox="1"/>
          <p:nvPr/>
        </p:nvSpPr>
        <p:spPr>
          <a:xfrm flipH="1">
            <a:off x="8713148" y="4605772"/>
            <a:ext cx="940569" cy="235898"/>
          </a:xfrm>
          <a:prstGeom prst="rect">
            <a:avLst/>
          </a:prstGeom>
          <a:solidFill>
            <a:schemeClr val="accent6">
              <a:lumMod val="60000"/>
              <a:lumOff val="40000"/>
            </a:schemeClr>
          </a:solidFill>
        </p:spPr>
        <p:txBody>
          <a:bodyPr wrap="square" rtlCol="0" anchor="ctr">
            <a:spAutoFit/>
          </a:bodyPr>
          <a:lstStyle>
            <a:defPPr>
              <a:defRPr lang="en-US"/>
            </a:defPPr>
            <a:lvl1pPr algn="r" defTabSz="685681">
              <a:defRPr sz="900" b="1">
                <a:latin typeface="Trebuchet MS"/>
              </a:defRPr>
            </a:lvl1pPr>
          </a:lstStyle>
          <a:p>
            <a:pPr algn="l" defTabSz="914196">
              <a:defRPr/>
            </a:pPr>
            <a:r>
              <a:rPr lang="en-US" sz="933">
                <a:solidFill>
                  <a:prstClr val="black"/>
                </a:solidFill>
              </a:rPr>
              <a:t>RAIPUR 01</a:t>
            </a:r>
            <a:endParaRPr lang="en-IN" sz="933">
              <a:solidFill>
                <a:prstClr val="black"/>
              </a:solidFill>
            </a:endParaRPr>
          </a:p>
        </p:txBody>
      </p:sp>
      <p:sp>
        <p:nvSpPr>
          <p:cNvPr id="98" name="TextBox 97">
            <a:extLst>
              <a:ext uri="{FF2B5EF4-FFF2-40B4-BE49-F238E27FC236}">
                <a16:creationId xmlns:a16="http://schemas.microsoft.com/office/drawing/2014/main" id="{D99F9098-6984-1160-AAC3-5CCCC68C3FC5}"/>
              </a:ext>
            </a:extLst>
          </p:cNvPr>
          <p:cNvSpPr txBox="1"/>
          <p:nvPr/>
        </p:nvSpPr>
        <p:spPr>
          <a:xfrm flipH="1">
            <a:off x="4768268" y="3674240"/>
            <a:ext cx="877971" cy="235898"/>
          </a:xfrm>
          <a:prstGeom prst="rect">
            <a:avLst/>
          </a:prstGeom>
          <a:solidFill>
            <a:schemeClr val="accent6">
              <a:lumMod val="60000"/>
              <a:lumOff val="40000"/>
            </a:schemeClr>
          </a:solidFill>
        </p:spPr>
        <p:txBody>
          <a:bodyPr wrap="square" rtlCol="0" anchor="ctr">
            <a:spAutoFit/>
          </a:bodyPr>
          <a:lstStyle>
            <a:defPPr>
              <a:defRPr lang="en-US"/>
            </a:defPPr>
            <a:lvl1pPr algn="r" defTabSz="685681">
              <a:defRPr sz="900" b="1">
                <a:latin typeface="Trebuchet MS"/>
              </a:defRPr>
            </a:lvl1pPr>
          </a:lstStyle>
          <a:p>
            <a:pPr algn="l" defTabSz="914196">
              <a:defRPr/>
            </a:pPr>
            <a:r>
              <a:rPr lang="en-US" sz="933">
                <a:solidFill>
                  <a:prstClr val="black"/>
                </a:solidFill>
              </a:rPr>
              <a:t>BHOPAL 01</a:t>
            </a:r>
            <a:endParaRPr lang="en-IN" sz="933">
              <a:solidFill>
                <a:prstClr val="black"/>
              </a:solidFill>
            </a:endParaRPr>
          </a:p>
        </p:txBody>
      </p:sp>
      <p:sp>
        <p:nvSpPr>
          <p:cNvPr id="99" name="TextBox 98">
            <a:extLst>
              <a:ext uri="{FF2B5EF4-FFF2-40B4-BE49-F238E27FC236}">
                <a16:creationId xmlns:a16="http://schemas.microsoft.com/office/drawing/2014/main" id="{BFF1B1B2-5F71-33C4-6FAA-932CC75509EE}"/>
              </a:ext>
            </a:extLst>
          </p:cNvPr>
          <p:cNvSpPr txBox="1"/>
          <p:nvPr/>
        </p:nvSpPr>
        <p:spPr>
          <a:xfrm flipH="1">
            <a:off x="8269939" y="4374407"/>
            <a:ext cx="1148212" cy="235898"/>
          </a:xfrm>
          <a:prstGeom prst="rect">
            <a:avLst/>
          </a:prstGeom>
          <a:solidFill>
            <a:schemeClr val="accent6">
              <a:lumMod val="60000"/>
              <a:lumOff val="40000"/>
            </a:schemeClr>
          </a:solidFill>
        </p:spPr>
        <p:txBody>
          <a:bodyPr wrap="square" rtlCol="0" anchor="ctr">
            <a:spAutoFit/>
          </a:bodyPr>
          <a:lstStyle>
            <a:defPPr>
              <a:defRPr lang="en-US"/>
            </a:defPPr>
            <a:lvl1pPr algn="r" defTabSz="685681">
              <a:defRPr sz="900" b="1">
                <a:latin typeface="Trebuchet MS"/>
              </a:defRPr>
            </a:lvl1pPr>
          </a:lstStyle>
          <a:p>
            <a:pPr algn="l" defTabSz="914196">
              <a:defRPr/>
            </a:pPr>
            <a:r>
              <a:rPr lang="en-US" sz="933">
                <a:solidFill>
                  <a:prstClr val="black"/>
                </a:solidFill>
              </a:rPr>
              <a:t>VIJAYAWADA 01</a:t>
            </a:r>
            <a:endParaRPr lang="en-IN" sz="933">
              <a:solidFill>
                <a:prstClr val="black"/>
              </a:solidFill>
            </a:endParaRPr>
          </a:p>
        </p:txBody>
      </p:sp>
      <p:sp>
        <p:nvSpPr>
          <p:cNvPr id="100" name="TextBox 99">
            <a:extLst>
              <a:ext uri="{FF2B5EF4-FFF2-40B4-BE49-F238E27FC236}">
                <a16:creationId xmlns:a16="http://schemas.microsoft.com/office/drawing/2014/main" id="{E15113EF-CC4C-B9AF-4464-48E16EF0C489}"/>
              </a:ext>
            </a:extLst>
          </p:cNvPr>
          <p:cNvSpPr txBox="1"/>
          <p:nvPr/>
        </p:nvSpPr>
        <p:spPr>
          <a:xfrm flipH="1">
            <a:off x="8694684" y="3861705"/>
            <a:ext cx="1382985" cy="235898"/>
          </a:xfrm>
          <a:prstGeom prst="rect">
            <a:avLst/>
          </a:prstGeom>
          <a:solidFill>
            <a:schemeClr val="accent6">
              <a:lumMod val="60000"/>
              <a:lumOff val="40000"/>
            </a:schemeClr>
          </a:solidFill>
        </p:spPr>
        <p:txBody>
          <a:bodyPr wrap="square" rtlCol="0" anchor="ctr">
            <a:spAutoFit/>
          </a:bodyPr>
          <a:lstStyle>
            <a:defPPr>
              <a:defRPr lang="en-US"/>
            </a:defPPr>
            <a:lvl1pPr algn="r" defTabSz="685681">
              <a:defRPr sz="900" b="1">
                <a:latin typeface="Trebuchet MS"/>
              </a:defRPr>
            </a:lvl1pPr>
          </a:lstStyle>
          <a:p>
            <a:pPr algn="l" defTabSz="914196">
              <a:defRPr/>
            </a:pPr>
            <a:r>
              <a:rPr lang="en-US" sz="933" dirty="0">
                <a:solidFill>
                  <a:prstClr val="black"/>
                </a:solidFill>
              </a:rPr>
              <a:t>VISAKHAPATNAM 01</a:t>
            </a:r>
            <a:endParaRPr lang="en-IN" sz="933" dirty="0">
              <a:solidFill>
                <a:prstClr val="black"/>
              </a:solidFill>
            </a:endParaRPr>
          </a:p>
        </p:txBody>
      </p:sp>
      <p:grpSp>
        <p:nvGrpSpPr>
          <p:cNvPr id="101" name="Group 100">
            <a:extLst>
              <a:ext uri="{FF2B5EF4-FFF2-40B4-BE49-F238E27FC236}">
                <a16:creationId xmlns:a16="http://schemas.microsoft.com/office/drawing/2014/main" id="{8550EDE4-0353-8612-96AD-EF2ACAD02607}"/>
              </a:ext>
            </a:extLst>
          </p:cNvPr>
          <p:cNvGrpSpPr>
            <a:grpSpLocks noChangeAspect="1"/>
          </p:cNvGrpSpPr>
          <p:nvPr/>
        </p:nvGrpSpPr>
        <p:grpSpPr>
          <a:xfrm>
            <a:off x="8267473" y="2909183"/>
            <a:ext cx="240000" cy="240000"/>
            <a:chOff x="3956949" y="1725527"/>
            <a:chExt cx="288000" cy="288000"/>
          </a:xfrm>
        </p:grpSpPr>
        <p:sp>
          <p:nvSpPr>
            <p:cNvPr id="102" name="Oval 101">
              <a:extLst>
                <a:ext uri="{FF2B5EF4-FFF2-40B4-BE49-F238E27FC236}">
                  <a16:creationId xmlns:a16="http://schemas.microsoft.com/office/drawing/2014/main" id="{2FF988DF-0745-6183-080F-4102DBBA60AE}"/>
                </a:ext>
              </a:extLst>
            </p:cNvPr>
            <p:cNvSpPr/>
            <p:nvPr/>
          </p:nvSpPr>
          <p:spPr>
            <a:xfrm>
              <a:off x="4064949" y="1833527"/>
              <a:ext cx="72000" cy="72000"/>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54">
                <a:defRPr/>
              </a:pPr>
              <a:endParaRPr lang="en-US" sz="1351">
                <a:solidFill>
                  <a:prstClr val="white"/>
                </a:solidFill>
                <a:latin typeface="Trebuchet MS"/>
              </a:endParaRPr>
            </a:p>
          </p:txBody>
        </p:sp>
        <p:sp>
          <p:nvSpPr>
            <p:cNvPr id="103" name="Oval 102">
              <a:extLst>
                <a:ext uri="{FF2B5EF4-FFF2-40B4-BE49-F238E27FC236}">
                  <a16:creationId xmlns:a16="http://schemas.microsoft.com/office/drawing/2014/main" id="{E2001F9C-80C5-75BA-E832-1338DEA85FA6}"/>
                </a:ext>
              </a:extLst>
            </p:cNvPr>
            <p:cNvSpPr/>
            <p:nvPr/>
          </p:nvSpPr>
          <p:spPr>
            <a:xfrm>
              <a:off x="4011754" y="1780332"/>
              <a:ext cx="178390" cy="178390"/>
            </a:xfrm>
            <a:prstGeom prst="ellipse">
              <a:avLst/>
            </a:prstGeom>
            <a:solidFill>
              <a:srgbClr val="E46C0A">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54">
                <a:defRPr/>
              </a:pPr>
              <a:endParaRPr lang="en-US" sz="1351">
                <a:solidFill>
                  <a:prstClr val="white"/>
                </a:solidFill>
                <a:latin typeface="Trebuchet MS"/>
              </a:endParaRPr>
            </a:p>
          </p:txBody>
        </p:sp>
        <p:sp>
          <p:nvSpPr>
            <p:cNvPr id="104" name="Oval 103">
              <a:extLst>
                <a:ext uri="{FF2B5EF4-FFF2-40B4-BE49-F238E27FC236}">
                  <a16:creationId xmlns:a16="http://schemas.microsoft.com/office/drawing/2014/main" id="{24B1A8C6-BEF2-1710-6392-9E739FBEE10F}"/>
                </a:ext>
              </a:extLst>
            </p:cNvPr>
            <p:cNvSpPr/>
            <p:nvPr/>
          </p:nvSpPr>
          <p:spPr>
            <a:xfrm>
              <a:off x="3956949" y="1725527"/>
              <a:ext cx="288000" cy="288000"/>
            </a:xfrm>
            <a:prstGeom prst="ellipse">
              <a:avLst/>
            </a:prstGeom>
            <a:solidFill>
              <a:srgbClr val="E46C0A">
                <a:alpha val="2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54">
                <a:defRPr/>
              </a:pPr>
              <a:endParaRPr lang="en-US" sz="1351">
                <a:solidFill>
                  <a:prstClr val="white"/>
                </a:solidFill>
                <a:latin typeface="Trebuchet MS"/>
              </a:endParaRPr>
            </a:p>
          </p:txBody>
        </p:sp>
      </p:grpSp>
      <p:grpSp>
        <p:nvGrpSpPr>
          <p:cNvPr id="106" name="Group 105">
            <a:extLst>
              <a:ext uri="{FF2B5EF4-FFF2-40B4-BE49-F238E27FC236}">
                <a16:creationId xmlns:a16="http://schemas.microsoft.com/office/drawing/2014/main" id="{297FB07F-C6C0-D93A-29E0-432761AA4A38}"/>
              </a:ext>
            </a:extLst>
          </p:cNvPr>
          <p:cNvGrpSpPr>
            <a:grpSpLocks noChangeAspect="1"/>
          </p:cNvGrpSpPr>
          <p:nvPr/>
        </p:nvGrpSpPr>
        <p:grpSpPr>
          <a:xfrm>
            <a:off x="7475527" y="3813851"/>
            <a:ext cx="240000" cy="240000"/>
            <a:chOff x="3956949" y="1725527"/>
            <a:chExt cx="288000" cy="288000"/>
          </a:xfrm>
        </p:grpSpPr>
        <p:sp>
          <p:nvSpPr>
            <p:cNvPr id="107" name="Oval 106">
              <a:extLst>
                <a:ext uri="{FF2B5EF4-FFF2-40B4-BE49-F238E27FC236}">
                  <a16:creationId xmlns:a16="http://schemas.microsoft.com/office/drawing/2014/main" id="{886928D1-EEA9-730F-5CD9-9D74EB64090A}"/>
                </a:ext>
              </a:extLst>
            </p:cNvPr>
            <p:cNvSpPr/>
            <p:nvPr/>
          </p:nvSpPr>
          <p:spPr>
            <a:xfrm>
              <a:off x="4064949" y="1833527"/>
              <a:ext cx="72000" cy="72000"/>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54">
                <a:defRPr/>
              </a:pPr>
              <a:endParaRPr lang="en-US" sz="1351">
                <a:solidFill>
                  <a:prstClr val="white"/>
                </a:solidFill>
                <a:latin typeface="Trebuchet MS"/>
              </a:endParaRPr>
            </a:p>
          </p:txBody>
        </p:sp>
        <p:sp>
          <p:nvSpPr>
            <p:cNvPr id="108" name="Oval 107">
              <a:extLst>
                <a:ext uri="{FF2B5EF4-FFF2-40B4-BE49-F238E27FC236}">
                  <a16:creationId xmlns:a16="http://schemas.microsoft.com/office/drawing/2014/main" id="{D4BB55CA-40F2-6E93-8049-3DFFCE9F0CE9}"/>
                </a:ext>
              </a:extLst>
            </p:cNvPr>
            <p:cNvSpPr/>
            <p:nvPr/>
          </p:nvSpPr>
          <p:spPr>
            <a:xfrm>
              <a:off x="4011754" y="1780332"/>
              <a:ext cx="178390" cy="178390"/>
            </a:xfrm>
            <a:prstGeom prst="ellipse">
              <a:avLst/>
            </a:prstGeom>
            <a:solidFill>
              <a:srgbClr val="E46C0A">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54">
                <a:defRPr/>
              </a:pPr>
              <a:endParaRPr lang="en-US" sz="1351">
                <a:solidFill>
                  <a:prstClr val="white"/>
                </a:solidFill>
                <a:latin typeface="Trebuchet MS"/>
              </a:endParaRPr>
            </a:p>
          </p:txBody>
        </p:sp>
        <p:sp>
          <p:nvSpPr>
            <p:cNvPr id="109" name="Oval 108">
              <a:extLst>
                <a:ext uri="{FF2B5EF4-FFF2-40B4-BE49-F238E27FC236}">
                  <a16:creationId xmlns:a16="http://schemas.microsoft.com/office/drawing/2014/main" id="{B3E2D103-8598-4791-6AED-DDEE37BFB559}"/>
                </a:ext>
              </a:extLst>
            </p:cNvPr>
            <p:cNvSpPr/>
            <p:nvPr/>
          </p:nvSpPr>
          <p:spPr>
            <a:xfrm>
              <a:off x="3956949" y="1725527"/>
              <a:ext cx="288000" cy="288000"/>
            </a:xfrm>
            <a:prstGeom prst="ellipse">
              <a:avLst/>
            </a:prstGeom>
            <a:solidFill>
              <a:srgbClr val="E46C0A">
                <a:alpha val="2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54">
                <a:defRPr/>
              </a:pPr>
              <a:endParaRPr lang="en-US" sz="1351">
                <a:solidFill>
                  <a:prstClr val="white"/>
                </a:solidFill>
                <a:latin typeface="Trebuchet MS"/>
              </a:endParaRPr>
            </a:p>
          </p:txBody>
        </p:sp>
      </p:grpSp>
      <p:grpSp>
        <p:nvGrpSpPr>
          <p:cNvPr id="111" name="Group 110">
            <a:extLst>
              <a:ext uri="{FF2B5EF4-FFF2-40B4-BE49-F238E27FC236}">
                <a16:creationId xmlns:a16="http://schemas.microsoft.com/office/drawing/2014/main" id="{9BDFCBD8-882D-CE53-B199-BE95F89D3760}"/>
              </a:ext>
            </a:extLst>
          </p:cNvPr>
          <p:cNvGrpSpPr>
            <a:grpSpLocks noChangeAspect="1"/>
          </p:cNvGrpSpPr>
          <p:nvPr/>
        </p:nvGrpSpPr>
        <p:grpSpPr>
          <a:xfrm>
            <a:off x="7028284" y="3701324"/>
            <a:ext cx="240000" cy="240000"/>
            <a:chOff x="3956949" y="1725527"/>
            <a:chExt cx="288000" cy="288000"/>
          </a:xfrm>
        </p:grpSpPr>
        <p:sp>
          <p:nvSpPr>
            <p:cNvPr id="112" name="Oval 111">
              <a:extLst>
                <a:ext uri="{FF2B5EF4-FFF2-40B4-BE49-F238E27FC236}">
                  <a16:creationId xmlns:a16="http://schemas.microsoft.com/office/drawing/2014/main" id="{B9445905-E7FC-7F3B-2A6D-698C057FDE03}"/>
                </a:ext>
              </a:extLst>
            </p:cNvPr>
            <p:cNvSpPr/>
            <p:nvPr/>
          </p:nvSpPr>
          <p:spPr>
            <a:xfrm>
              <a:off x="4064949" y="1833527"/>
              <a:ext cx="72000" cy="72000"/>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54">
                <a:defRPr/>
              </a:pPr>
              <a:endParaRPr lang="en-US" sz="1351">
                <a:solidFill>
                  <a:prstClr val="white"/>
                </a:solidFill>
                <a:latin typeface="Trebuchet MS"/>
              </a:endParaRPr>
            </a:p>
          </p:txBody>
        </p:sp>
        <p:sp>
          <p:nvSpPr>
            <p:cNvPr id="113" name="Oval 112">
              <a:extLst>
                <a:ext uri="{FF2B5EF4-FFF2-40B4-BE49-F238E27FC236}">
                  <a16:creationId xmlns:a16="http://schemas.microsoft.com/office/drawing/2014/main" id="{F0791553-B523-A637-FB2C-5C4323366ECC}"/>
                </a:ext>
              </a:extLst>
            </p:cNvPr>
            <p:cNvSpPr/>
            <p:nvPr/>
          </p:nvSpPr>
          <p:spPr>
            <a:xfrm>
              <a:off x="4011754" y="1780332"/>
              <a:ext cx="178390" cy="178390"/>
            </a:xfrm>
            <a:prstGeom prst="ellipse">
              <a:avLst/>
            </a:prstGeom>
            <a:solidFill>
              <a:srgbClr val="E46C0A">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54">
                <a:defRPr/>
              </a:pPr>
              <a:endParaRPr lang="en-US" sz="1351">
                <a:solidFill>
                  <a:prstClr val="white"/>
                </a:solidFill>
                <a:latin typeface="Trebuchet MS"/>
              </a:endParaRPr>
            </a:p>
          </p:txBody>
        </p:sp>
        <p:sp>
          <p:nvSpPr>
            <p:cNvPr id="114" name="Oval 113">
              <a:extLst>
                <a:ext uri="{FF2B5EF4-FFF2-40B4-BE49-F238E27FC236}">
                  <a16:creationId xmlns:a16="http://schemas.microsoft.com/office/drawing/2014/main" id="{CE808E8E-C9C9-DED3-9AD5-92A345D2E4A6}"/>
                </a:ext>
              </a:extLst>
            </p:cNvPr>
            <p:cNvSpPr/>
            <p:nvPr/>
          </p:nvSpPr>
          <p:spPr>
            <a:xfrm>
              <a:off x="3956949" y="1725527"/>
              <a:ext cx="288000" cy="288000"/>
            </a:xfrm>
            <a:prstGeom prst="ellipse">
              <a:avLst/>
            </a:prstGeom>
            <a:solidFill>
              <a:srgbClr val="E46C0A">
                <a:alpha val="2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54">
                <a:defRPr/>
              </a:pPr>
              <a:endParaRPr lang="en-US" sz="1351">
                <a:solidFill>
                  <a:prstClr val="white"/>
                </a:solidFill>
                <a:latin typeface="Trebuchet MS"/>
              </a:endParaRPr>
            </a:p>
          </p:txBody>
        </p:sp>
      </p:grpSp>
      <p:grpSp>
        <p:nvGrpSpPr>
          <p:cNvPr id="116" name="Group 115">
            <a:extLst>
              <a:ext uri="{FF2B5EF4-FFF2-40B4-BE49-F238E27FC236}">
                <a16:creationId xmlns:a16="http://schemas.microsoft.com/office/drawing/2014/main" id="{A69BE012-B0FF-2FF7-C9CA-01D0469C8BB9}"/>
              </a:ext>
            </a:extLst>
          </p:cNvPr>
          <p:cNvGrpSpPr>
            <a:grpSpLocks noChangeAspect="1"/>
          </p:cNvGrpSpPr>
          <p:nvPr/>
        </p:nvGrpSpPr>
        <p:grpSpPr>
          <a:xfrm>
            <a:off x="8191505" y="3858919"/>
            <a:ext cx="240000" cy="240000"/>
            <a:chOff x="3956949" y="1725527"/>
            <a:chExt cx="288000" cy="288000"/>
          </a:xfrm>
        </p:grpSpPr>
        <p:sp>
          <p:nvSpPr>
            <p:cNvPr id="117" name="Oval 116">
              <a:extLst>
                <a:ext uri="{FF2B5EF4-FFF2-40B4-BE49-F238E27FC236}">
                  <a16:creationId xmlns:a16="http://schemas.microsoft.com/office/drawing/2014/main" id="{118E1213-840A-9DF9-1DEE-9D31C1D64765}"/>
                </a:ext>
              </a:extLst>
            </p:cNvPr>
            <p:cNvSpPr/>
            <p:nvPr/>
          </p:nvSpPr>
          <p:spPr>
            <a:xfrm>
              <a:off x="4064949" y="1833527"/>
              <a:ext cx="72000" cy="72000"/>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54">
                <a:defRPr/>
              </a:pPr>
              <a:endParaRPr lang="en-US" sz="1351">
                <a:solidFill>
                  <a:prstClr val="white"/>
                </a:solidFill>
                <a:latin typeface="Trebuchet MS"/>
              </a:endParaRPr>
            </a:p>
          </p:txBody>
        </p:sp>
        <p:sp>
          <p:nvSpPr>
            <p:cNvPr id="118" name="Oval 117">
              <a:extLst>
                <a:ext uri="{FF2B5EF4-FFF2-40B4-BE49-F238E27FC236}">
                  <a16:creationId xmlns:a16="http://schemas.microsoft.com/office/drawing/2014/main" id="{B91BCB0C-2AD9-516B-4E9E-AD92B35DDB98}"/>
                </a:ext>
              </a:extLst>
            </p:cNvPr>
            <p:cNvSpPr/>
            <p:nvPr/>
          </p:nvSpPr>
          <p:spPr>
            <a:xfrm>
              <a:off x="4011754" y="1780332"/>
              <a:ext cx="178390" cy="178390"/>
            </a:xfrm>
            <a:prstGeom prst="ellipse">
              <a:avLst/>
            </a:prstGeom>
            <a:solidFill>
              <a:srgbClr val="E46C0A">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54">
                <a:defRPr/>
              </a:pPr>
              <a:endParaRPr lang="en-US" sz="1351">
                <a:solidFill>
                  <a:prstClr val="white"/>
                </a:solidFill>
                <a:latin typeface="Trebuchet MS"/>
              </a:endParaRPr>
            </a:p>
          </p:txBody>
        </p:sp>
        <p:sp>
          <p:nvSpPr>
            <p:cNvPr id="119" name="Oval 118">
              <a:extLst>
                <a:ext uri="{FF2B5EF4-FFF2-40B4-BE49-F238E27FC236}">
                  <a16:creationId xmlns:a16="http://schemas.microsoft.com/office/drawing/2014/main" id="{E02739EC-ADE9-0392-4BE6-565D2990FB71}"/>
                </a:ext>
              </a:extLst>
            </p:cNvPr>
            <p:cNvSpPr/>
            <p:nvPr/>
          </p:nvSpPr>
          <p:spPr>
            <a:xfrm>
              <a:off x="3956949" y="1725527"/>
              <a:ext cx="288000" cy="288000"/>
            </a:xfrm>
            <a:prstGeom prst="ellipse">
              <a:avLst/>
            </a:prstGeom>
            <a:solidFill>
              <a:srgbClr val="E46C0A">
                <a:alpha val="2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54">
                <a:defRPr/>
              </a:pPr>
              <a:endParaRPr lang="en-US" sz="1351">
                <a:solidFill>
                  <a:prstClr val="white"/>
                </a:solidFill>
                <a:latin typeface="Trebuchet MS"/>
              </a:endParaRPr>
            </a:p>
          </p:txBody>
        </p:sp>
      </p:grpSp>
      <p:grpSp>
        <p:nvGrpSpPr>
          <p:cNvPr id="122" name="Group 121">
            <a:extLst>
              <a:ext uri="{FF2B5EF4-FFF2-40B4-BE49-F238E27FC236}">
                <a16:creationId xmlns:a16="http://schemas.microsoft.com/office/drawing/2014/main" id="{AE072D4A-F510-4A05-F0D1-C56A86089387}"/>
              </a:ext>
            </a:extLst>
          </p:cNvPr>
          <p:cNvGrpSpPr>
            <a:grpSpLocks noChangeAspect="1"/>
          </p:cNvGrpSpPr>
          <p:nvPr/>
        </p:nvGrpSpPr>
        <p:grpSpPr>
          <a:xfrm>
            <a:off x="7946469" y="4211895"/>
            <a:ext cx="240000" cy="240000"/>
            <a:chOff x="3956949" y="1725527"/>
            <a:chExt cx="288000" cy="288000"/>
          </a:xfrm>
        </p:grpSpPr>
        <p:sp>
          <p:nvSpPr>
            <p:cNvPr id="123" name="Oval 122">
              <a:extLst>
                <a:ext uri="{FF2B5EF4-FFF2-40B4-BE49-F238E27FC236}">
                  <a16:creationId xmlns:a16="http://schemas.microsoft.com/office/drawing/2014/main" id="{855A6B68-C157-D24C-3972-D742B49A62A6}"/>
                </a:ext>
              </a:extLst>
            </p:cNvPr>
            <p:cNvSpPr/>
            <p:nvPr/>
          </p:nvSpPr>
          <p:spPr>
            <a:xfrm>
              <a:off x="4064949" y="1833527"/>
              <a:ext cx="72000" cy="72000"/>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54">
                <a:defRPr/>
              </a:pPr>
              <a:endParaRPr lang="en-US" sz="1351">
                <a:solidFill>
                  <a:prstClr val="white"/>
                </a:solidFill>
                <a:latin typeface="Trebuchet MS"/>
              </a:endParaRPr>
            </a:p>
          </p:txBody>
        </p:sp>
        <p:sp>
          <p:nvSpPr>
            <p:cNvPr id="124" name="Oval 123">
              <a:extLst>
                <a:ext uri="{FF2B5EF4-FFF2-40B4-BE49-F238E27FC236}">
                  <a16:creationId xmlns:a16="http://schemas.microsoft.com/office/drawing/2014/main" id="{9952CAA4-4D8C-EC2E-F364-702F62A4CAA9}"/>
                </a:ext>
              </a:extLst>
            </p:cNvPr>
            <p:cNvSpPr/>
            <p:nvPr/>
          </p:nvSpPr>
          <p:spPr>
            <a:xfrm>
              <a:off x="4011754" y="1780332"/>
              <a:ext cx="178390" cy="178390"/>
            </a:xfrm>
            <a:prstGeom prst="ellipse">
              <a:avLst/>
            </a:prstGeom>
            <a:solidFill>
              <a:srgbClr val="E46C0A">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54">
                <a:defRPr/>
              </a:pPr>
              <a:endParaRPr lang="en-US" sz="1351">
                <a:solidFill>
                  <a:prstClr val="white"/>
                </a:solidFill>
                <a:latin typeface="Trebuchet MS"/>
              </a:endParaRPr>
            </a:p>
          </p:txBody>
        </p:sp>
        <p:sp>
          <p:nvSpPr>
            <p:cNvPr id="125" name="Oval 124">
              <a:extLst>
                <a:ext uri="{FF2B5EF4-FFF2-40B4-BE49-F238E27FC236}">
                  <a16:creationId xmlns:a16="http://schemas.microsoft.com/office/drawing/2014/main" id="{AD960100-E308-DCEA-2723-40A0CACF631D}"/>
                </a:ext>
              </a:extLst>
            </p:cNvPr>
            <p:cNvSpPr/>
            <p:nvPr/>
          </p:nvSpPr>
          <p:spPr>
            <a:xfrm>
              <a:off x="3956949" y="1725527"/>
              <a:ext cx="288000" cy="288000"/>
            </a:xfrm>
            <a:prstGeom prst="ellipse">
              <a:avLst/>
            </a:prstGeom>
            <a:solidFill>
              <a:srgbClr val="E46C0A">
                <a:alpha val="2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54">
                <a:defRPr/>
              </a:pPr>
              <a:endParaRPr lang="en-US" sz="1351">
                <a:solidFill>
                  <a:prstClr val="white"/>
                </a:solidFill>
                <a:latin typeface="Trebuchet MS"/>
              </a:endParaRPr>
            </a:p>
          </p:txBody>
        </p:sp>
      </p:grpSp>
    </p:spTree>
    <p:extLst>
      <p:ext uri="{BB962C8B-B14F-4D97-AF65-F5344CB8AC3E}">
        <p14:creationId xmlns:p14="http://schemas.microsoft.com/office/powerpoint/2010/main" val="801357284"/>
      </p:ext>
    </p:extLst>
  </p:cSld>
  <p:clrMapOvr>
    <a:masterClrMapping/>
  </p:clrMapOvr>
  <mc:AlternateContent xmlns:mc="http://schemas.openxmlformats.org/markup-compatibility/2006" xmlns:p14="http://schemas.microsoft.com/office/powerpoint/2010/main">
    <mc:Choice Requires="p14">
      <p:transition spd="med" p14:dur="700" advTm="86399000">
        <p:fade/>
      </p:transition>
    </mc:Choice>
    <mc:Fallback xmlns="">
      <p:transition spd="med" advTm="86399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40587-1AA5-5DA4-83E1-CD6850B1C8B2}"/>
            </a:ext>
          </a:extLst>
        </p:cNvPr>
        <p:cNvGrpSpPr/>
        <p:nvPr/>
      </p:nvGrpSpPr>
      <p:grpSpPr>
        <a:xfrm>
          <a:off x="0" y="0"/>
          <a:ext cx="0" cy="0"/>
          <a:chOff x="0" y="0"/>
          <a:chExt cx="0" cy="0"/>
        </a:xfrm>
      </p:grpSpPr>
      <p:pic>
        <p:nvPicPr>
          <p:cNvPr id="33" name="Picture 32">
            <a:extLst>
              <a:ext uri="{FF2B5EF4-FFF2-40B4-BE49-F238E27FC236}">
                <a16:creationId xmlns:a16="http://schemas.microsoft.com/office/drawing/2014/main" id="{187BCA2D-4E18-8F0B-2D6B-2A3DE72030B2}"/>
              </a:ext>
            </a:extLst>
          </p:cNvPr>
          <p:cNvPicPr>
            <a:picLocks noChangeAspect="1"/>
          </p:cNvPicPr>
          <p:nvPr/>
        </p:nvPicPr>
        <p:blipFill rotWithShape="1">
          <a:blip r:embed="rId3">
            <a:clrChange>
              <a:clrFrom>
                <a:srgbClr val="FFFFFF"/>
              </a:clrFrom>
              <a:clrTo>
                <a:srgbClr val="FFFFFF">
                  <a:alpha val="0"/>
                </a:srgbClr>
              </a:clrTo>
            </a:clrChange>
          </a:blip>
          <a:srcRect l="1311"/>
          <a:stretch/>
        </p:blipFill>
        <p:spPr>
          <a:xfrm>
            <a:off x="3196605" y="2219000"/>
            <a:ext cx="5392079" cy="2413133"/>
          </a:xfrm>
          <a:prstGeom prst="rect">
            <a:avLst/>
          </a:prstGeom>
        </p:spPr>
      </p:pic>
      <p:sp>
        <p:nvSpPr>
          <p:cNvPr id="2" name="Title 1">
            <a:extLst>
              <a:ext uri="{FF2B5EF4-FFF2-40B4-BE49-F238E27FC236}">
                <a16:creationId xmlns:a16="http://schemas.microsoft.com/office/drawing/2014/main" id="{1D7886F6-3510-F3A0-D2E0-19857323261D}"/>
              </a:ext>
            </a:extLst>
          </p:cNvPr>
          <p:cNvSpPr>
            <a:spLocks noGrp="1"/>
          </p:cNvSpPr>
          <p:nvPr>
            <p:ph type="title"/>
          </p:nvPr>
        </p:nvSpPr>
        <p:spPr>
          <a:xfrm>
            <a:off x="432000" y="307715"/>
            <a:ext cx="11328200" cy="502756"/>
          </a:xfrm>
        </p:spPr>
        <p:txBody>
          <a:bodyPr/>
          <a:lstStyle/>
          <a:p>
            <a:r>
              <a:rPr lang="it-IT"/>
              <a:t>Overview: Lucknow 01 Edge Data Center </a:t>
            </a:r>
          </a:p>
        </p:txBody>
      </p:sp>
      <p:sp>
        <p:nvSpPr>
          <p:cNvPr id="42" name="Rectangle 41">
            <a:extLst>
              <a:ext uri="{FF2B5EF4-FFF2-40B4-BE49-F238E27FC236}">
                <a16:creationId xmlns:a16="http://schemas.microsoft.com/office/drawing/2014/main" id="{2721A166-1868-CA8A-7CE8-FC91ACAFF500}"/>
              </a:ext>
            </a:extLst>
          </p:cNvPr>
          <p:cNvSpPr/>
          <p:nvPr/>
        </p:nvSpPr>
        <p:spPr>
          <a:xfrm>
            <a:off x="3048827" y="4946483"/>
            <a:ext cx="5909253" cy="382820"/>
          </a:xfrm>
          <a:prstGeom prst="rect">
            <a:avLst/>
          </a:prstGeom>
          <a:solidFill>
            <a:srgbClr val="BE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55">
              <a:defRPr/>
            </a:pPr>
            <a:r>
              <a:rPr lang="en-US" sz="1600" i="1">
                <a:solidFill>
                  <a:prstClr val="black"/>
                </a:solidFill>
                <a:latin typeface="Trebuchet MS"/>
              </a:rPr>
              <a:t>Fast, Agile, Local, Efficient, and Secure</a:t>
            </a:r>
          </a:p>
        </p:txBody>
      </p:sp>
      <p:sp>
        <p:nvSpPr>
          <p:cNvPr id="4" name="TextBox 3">
            <a:extLst>
              <a:ext uri="{FF2B5EF4-FFF2-40B4-BE49-F238E27FC236}">
                <a16:creationId xmlns:a16="http://schemas.microsoft.com/office/drawing/2014/main" id="{BE3B7639-034A-AF3C-C2F5-23E41921FEF2}"/>
              </a:ext>
            </a:extLst>
          </p:cNvPr>
          <p:cNvSpPr txBox="1"/>
          <p:nvPr/>
        </p:nvSpPr>
        <p:spPr>
          <a:xfrm>
            <a:off x="453967" y="1602817"/>
            <a:ext cx="2304000" cy="953453"/>
          </a:xfrm>
          <a:prstGeom prst="roundRect">
            <a:avLst/>
          </a:prstGeom>
          <a:solidFill>
            <a:srgbClr val="10253F">
              <a:alpha val="50196"/>
            </a:srgbClr>
          </a:solidFill>
          <a:ln w="6350">
            <a:solidFill>
              <a:schemeClr val="accent1">
                <a:lumMod val="75000"/>
              </a:schemeClr>
            </a:solidFill>
          </a:ln>
        </p:spPr>
        <p:txBody>
          <a:bodyPr wrap="square" lIns="121920" tIns="60960" rIns="121920" bIns="60960" rtlCol="0" anchor="ctr">
            <a:spAutoFit/>
          </a:bodyPr>
          <a:lstStyle/>
          <a:p>
            <a:pPr algn="ctr" defTabSz="609555">
              <a:defRPr/>
            </a:pPr>
            <a:r>
              <a:rPr lang="en-SG" sz="1600">
                <a:solidFill>
                  <a:srgbClr val="BED730"/>
                </a:solidFill>
                <a:latin typeface="Trebuchet MS" panose="020B0703020202090204" pitchFamily="34" charset="0"/>
              </a:rPr>
              <a:t>14+ MW IT capacity in 2 Data Center building blocks</a:t>
            </a:r>
          </a:p>
        </p:txBody>
      </p:sp>
      <p:sp>
        <p:nvSpPr>
          <p:cNvPr id="5" name="TextBox 4">
            <a:extLst>
              <a:ext uri="{FF2B5EF4-FFF2-40B4-BE49-F238E27FC236}">
                <a16:creationId xmlns:a16="http://schemas.microsoft.com/office/drawing/2014/main" id="{93EFF1FB-4637-2CF3-47E4-B9EE48FAA874}"/>
              </a:ext>
            </a:extLst>
          </p:cNvPr>
          <p:cNvSpPr txBox="1"/>
          <p:nvPr/>
        </p:nvSpPr>
        <p:spPr>
          <a:xfrm>
            <a:off x="453967" y="4226632"/>
            <a:ext cx="2304000" cy="646986"/>
          </a:xfrm>
          <a:prstGeom prst="roundRect">
            <a:avLst/>
          </a:prstGeom>
          <a:solidFill>
            <a:srgbClr val="10253F">
              <a:alpha val="50196"/>
            </a:srgbClr>
          </a:solidFill>
          <a:ln w="6350">
            <a:solidFill>
              <a:schemeClr val="accent1">
                <a:lumMod val="75000"/>
              </a:schemeClr>
            </a:solidFill>
          </a:ln>
        </p:spPr>
        <p:txBody>
          <a:bodyPr wrap="square" rtlCol="0" anchor="ctr">
            <a:spAutoFit/>
          </a:bodyPr>
          <a:lstStyle/>
          <a:p>
            <a:pPr algn="ctr" defTabSz="609555">
              <a:defRPr/>
            </a:pPr>
            <a:r>
              <a:rPr lang="en-US" sz="1600">
                <a:solidFill>
                  <a:srgbClr val="BED730"/>
                </a:solidFill>
                <a:latin typeface="Trebuchet MS" panose="020B0703020202090204" pitchFamily="34" charset="0"/>
              </a:rPr>
              <a:t>Standalone purpose-built prefab shell </a:t>
            </a:r>
          </a:p>
        </p:txBody>
      </p:sp>
      <p:sp>
        <p:nvSpPr>
          <p:cNvPr id="8" name="TextBox 7">
            <a:extLst>
              <a:ext uri="{FF2B5EF4-FFF2-40B4-BE49-F238E27FC236}">
                <a16:creationId xmlns:a16="http://schemas.microsoft.com/office/drawing/2014/main" id="{6A676953-A931-8CFF-C154-0333C842AAEC}"/>
              </a:ext>
            </a:extLst>
          </p:cNvPr>
          <p:cNvSpPr txBox="1"/>
          <p:nvPr/>
        </p:nvSpPr>
        <p:spPr>
          <a:xfrm>
            <a:off x="453967" y="5104377"/>
            <a:ext cx="2304000" cy="1225868"/>
          </a:xfrm>
          <a:prstGeom prst="roundRect">
            <a:avLst/>
          </a:prstGeom>
          <a:solidFill>
            <a:srgbClr val="10253F">
              <a:alpha val="50196"/>
            </a:srgbClr>
          </a:solidFill>
          <a:ln w="6350">
            <a:solidFill>
              <a:schemeClr val="accent1">
                <a:lumMod val="75000"/>
              </a:schemeClr>
            </a:solidFill>
          </a:ln>
        </p:spPr>
        <p:txBody>
          <a:bodyPr wrap="square" lIns="121920" tIns="60960" rIns="121920" bIns="60960" rtlCol="0" anchor="ctr">
            <a:spAutoFit/>
          </a:bodyPr>
          <a:lstStyle/>
          <a:p>
            <a:pPr algn="ctr" defTabSz="609555">
              <a:defRPr/>
            </a:pPr>
            <a:r>
              <a:rPr lang="en-SG" sz="1600">
                <a:solidFill>
                  <a:srgbClr val="BED730"/>
                </a:solidFill>
                <a:latin typeface="Trebuchet MS"/>
              </a:rPr>
              <a:t>Customised designs with vertical and horizontal expansion </a:t>
            </a:r>
          </a:p>
        </p:txBody>
      </p:sp>
      <p:sp>
        <p:nvSpPr>
          <p:cNvPr id="34" name="TextBox 33">
            <a:extLst>
              <a:ext uri="{FF2B5EF4-FFF2-40B4-BE49-F238E27FC236}">
                <a16:creationId xmlns:a16="http://schemas.microsoft.com/office/drawing/2014/main" id="{A4DA8CAA-E93D-9F98-7573-1AEC5E4A78E5}"/>
              </a:ext>
            </a:extLst>
          </p:cNvPr>
          <p:cNvSpPr txBox="1"/>
          <p:nvPr/>
        </p:nvSpPr>
        <p:spPr>
          <a:xfrm>
            <a:off x="9128403" y="5257611"/>
            <a:ext cx="2609631" cy="919401"/>
          </a:xfrm>
          <a:prstGeom prst="roundRect">
            <a:avLst/>
          </a:prstGeom>
          <a:solidFill>
            <a:srgbClr val="10253F">
              <a:alpha val="50196"/>
            </a:srgbClr>
          </a:solidFill>
          <a:ln w="6350">
            <a:solidFill>
              <a:schemeClr val="accent1">
                <a:lumMod val="75000"/>
              </a:schemeClr>
            </a:solidFill>
          </a:ln>
        </p:spPr>
        <p:txBody>
          <a:bodyPr wrap="square" rtlCol="0" anchor="ctr">
            <a:spAutoFit/>
          </a:bodyPr>
          <a:lstStyle/>
          <a:p>
            <a:pPr algn="ctr"/>
            <a:r>
              <a:rPr lang="en-SG" sz="1600">
                <a:solidFill>
                  <a:srgbClr val="BED730"/>
                </a:solidFill>
                <a:latin typeface="Trebuchet MS" panose="020B0703020202090204" pitchFamily="34" charset="0"/>
              </a:rPr>
              <a:t>3 dedicated </a:t>
            </a:r>
            <a:r>
              <a:rPr lang="en-SG" sz="1600" err="1">
                <a:solidFill>
                  <a:srgbClr val="BED730"/>
                </a:solidFill>
                <a:latin typeface="Trebuchet MS" panose="020B0703020202090204" pitchFamily="34" charset="0"/>
              </a:rPr>
              <a:t>fiber</a:t>
            </a:r>
            <a:r>
              <a:rPr lang="en-SG" sz="1600">
                <a:solidFill>
                  <a:srgbClr val="BED730"/>
                </a:solidFill>
                <a:latin typeface="Trebuchet MS" panose="020B0703020202090204" pitchFamily="34" charset="0"/>
              </a:rPr>
              <a:t> entry paths with multiple telcos</a:t>
            </a:r>
          </a:p>
        </p:txBody>
      </p:sp>
      <p:sp>
        <p:nvSpPr>
          <p:cNvPr id="38" name="TextBox 37">
            <a:extLst>
              <a:ext uri="{FF2B5EF4-FFF2-40B4-BE49-F238E27FC236}">
                <a16:creationId xmlns:a16="http://schemas.microsoft.com/office/drawing/2014/main" id="{A85F78C7-0F66-C2F4-9BC9-3E1FB6BEA3C6}"/>
              </a:ext>
            </a:extLst>
          </p:cNvPr>
          <p:cNvSpPr txBox="1"/>
          <p:nvPr/>
        </p:nvSpPr>
        <p:spPr>
          <a:xfrm>
            <a:off x="9128403" y="4037085"/>
            <a:ext cx="2609631" cy="953453"/>
          </a:xfrm>
          <a:prstGeom prst="roundRect">
            <a:avLst/>
          </a:prstGeom>
          <a:solidFill>
            <a:srgbClr val="10253F">
              <a:alpha val="50196"/>
            </a:srgbClr>
          </a:solidFill>
          <a:ln w="6350">
            <a:solidFill>
              <a:schemeClr val="accent1">
                <a:lumMod val="75000"/>
              </a:schemeClr>
            </a:solidFill>
          </a:ln>
        </p:spPr>
        <p:txBody>
          <a:bodyPr wrap="square" lIns="121920" tIns="60960" rIns="121920" bIns="60960" rtlCol="0" anchor="ctr">
            <a:spAutoFit/>
          </a:bodyPr>
          <a:lstStyle/>
          <a:p>
            <a:pPr algn="ctr" defTabSz="609555">
              <a:defRPr/>
            </a:pPr>
            <a:r>
              <a:rPr lang="en-SG" sz="1600">
                <a:solidFill>
                  <a:srgbClr val="BED730"/>
                </a:solidFill>
                <a:latin typeface="Trebuchet MS" panose="020B0703020202090204" pitchFamily="34" charset="0"/>
              </a:rPr>
              <a:t>Multi level perimeter and internal security layers</a:t>
            </a:r>
          </a:p>
        </p:txBody>
      </p:sp>
      <p:sp>
        <p:nvSpPr>
          <p:cNvPr id="39" name="TextBox 38">
            <a:extLst>
              <a:ext uri="{FF2B5EF4-FFF2-40B4-BE49-F238E27FC236}">
                <a16:creationId xmlns:a16="http://schemas.microsoft.com/office/drawing/2014/main" id="{3FC65C05-6AE6-C586-E9DA-DCF351005F45}"/>
              </a:ext>
            </a:extLst>
          </p:cNvPr>
          <p:cNvSpPr txBox="1"/>
          <p:nvPr/>
        </p:nvSpPr>
        <p:spPr>
          <a:xfrm>
            <a:off x="9128403" y="1630073"/>
            <a:ext cx="2609631" cy="681038"/>
          </a:xfrm>
          <a:prstGeom prst="roundRect">
            <a:avLst/>
          </a:prstGeom>
          <a:solidFill>
            <a:srgbClr val="10253F">
              <a:alpha val="50196"/>
            </a:srgbClr>
          </a:solidFill>
          <a:ln w="6350">
            <a:solidFill>
              <a:schemeClr val="accent1">
                <a:lumMod val="75000"/>
              </a:schemeClr>
            </a:solidFill>
          </a:ln>
        </p:spPr>
        <p:txBody>
          <a:bodyPr wrap="square" lIns="121920" tIns="60960" rIns="121920" bIns="60960" rtlCol="0" anchor="ctr">
            <a:spAutoFit/>
          </a:bodyPr>
          <a:lstStyle/>
          <a:p>
            <a:pPr algn="ctr" defTabSz="609555">
              <a:defRPr/>
            </a:pPr>
            <a:r>
              <a:rPr lang="en-US" sz="1600">
                <a:solidFill>
                  <a:srgbClr val="BED730"/>
                </a:solidFill>
                <a:latin typeface="Trebuchet MS"/>
              </a:rPr>
              <a:t>IGBC certified </a:t>
            </a:r>
            <a:br>
              <a:rPr lang="en-US" sz="1600">
                <a:solidFill>
                  <a:prstClr val="black"/>
                </a:solidFill>
                <a:latin typeface="Trebuchet MS" panose="020B0703020202090204" pitchFamily="34" charset="0"/>
              </a:rPr>
            </a:br>
            <a:r>
              <a:rPr lang="en-US" sz="1600">
                <a:solidFill>
                  <a:srgbClr val="BED730"/>
                </a:solidFill>
                <a:latin typeface="Trebuchet MS"/>
              </a:rPr>
              <a:t>ESG best practices</a:t>
            </a:r>
            <a:endParaRPr lang="en-IN" sz="1600">
              <a:solidFill>
                <a:srgbClr val="BED730"/>
              </a:solidFill>
              <a:latin typeface="Trebuchet MS"/>
            </a:endParaRPr>
          </a:p>
        </p:txBody>
      </p:sp>
      <p:sp>
        <p:nvSpPr>
          <p:cNvPr id="40" name="TextBox 39">
            <a:extLst>
              <a:ext uri="{FF2B5EF4-FFF2-40B4-BE49-F238E27FC236}">
                <a16:creationId xmlns:a16="http://schemas.microsoft.com/office/drawing/2014/main" id="{7F19A785-0726-DA53-2801-DC5B691790F4}"/>
              </a:ext>
            </a:extLst>
          </p:cNvPr>
          <p:cNvSpPr txBox="1"/>
          <p:nvPr/>
        </p:nvSpPr>
        <p:spPr>
          <a:xfrm>
            <a:off x="453967" y="2923236"/>
            <a:ext cx="2304000" cy="919401"/>
          </a:xfrm>
          <a:prstGeom prst="roundRect">
            <a:avLst/>
          </a:prstGeom>
          <a:solidFill>
            <a:srgbClr val="10253F">
              <a:alpha val="50196"/>
            </a:srgbClr>
          </a:solidFill>
          <a:ln w="6350">
            <a:solidFill>
              <a:schemeClr val="accent1">
                <a:lumMod val="75000"/>
              </a:schemeClr>
            </a:solidFill>
          </a:ln>
        </p:spPr>
        <p:txBody>
          <a:bodyPr wrap="square" rtlCol="0" anchor="ctr">
            <a:spAutoFit/>
          </a:bodyPr>
          <a:lstStyle/>
          <a:p>
            <a:pPr algn="ctr" defTabSz="609555">
              <a:defRPr/>
            </a:pPr>
            <a:r>
              <a:rPr lang="en-SG" sz="1600">
                <a:solidFill>
                  <a:srgbClr val="BED730"/>
                </a:solidFill>
                <a:latin typeface="Trebuchet MS"/>
              </a:rPr>
              <a:t>Hyperscale &amp; </a:t>
            </a:r>
          </a:p>
          <a:p>
            <a:pPr algn="ctr" defTabSz="609555">
              <a:defRPr/>
            </a:pPr>
            <a:r>
              <a:rPr lang="en-SG" sz="1600">
                <a:solidFill>
                  <a:srgbClr val="BED730"/>
                </a:solidFill>
                <a:latin typeface="Trebuchet MS"/>
              </a:rPr>
              <a:t>AI-Ready Infrastructure</a:t>
            </a:r>
            <a:endParaRPr lang="en-SG" sz="1600">
              <a:solidFill>
                <a:srgbClr val="BED730"/>
              </a:solidFill>
              <a:latin typeface="Trebuchet MS" panose="020B0703020202090204" pitchFamily="34" charset="0"/>
            </a:endParaRPr>
          </a:p>
        </p:txBody>
      </p:sp>
      <p:sp>
        <p:nvSpPr>
          <p:cNvPr id="6" name="TextBox 5">
            <a:extLst>
              <a:ext uri="{FF2B5EF4-FFF2-40B4-BE49-F238E27FC236}">
                <a16:creationId xmlns:a16="http://schemas.microsoft.com/office/drawing/2014/main" id="{FD65713E-B23C-50B0-4620-3E5CCEFE8118}"/>
              </a:ext>
            </a:extLst>
          </p:cNvPr>
          <p:cNvSpPr txBox="1"/>
          <p:nvPr/>
        </p:nvSpPr>
        <p:spPr>
          <a:xfrm>
            <a:off x="346072" y="689616"/>
            <a:ext cx="11189629" cy="379656"/>
          </a:xfrm>
          <a:prstGeom prst="rect">
            <a:avLst/>
          </a:prstGeom>
          <a:noFill/>
        </p:spPr>
        <p:txBody>
          <a:bodyPr wrap="square">
            <a:spAutoFit/>
          </a:bodyPr>
          <a:lstStyle/>
          <a:p>
            <a:pPr defTabSz="609555"/>
            <a:r>
              <a:rPr lang="en-IN" sz="1867" b="1" i="1">
                <a:solidFill>
                  <a:prstClr val="white"/>
                </a:solidFill>
                <a:latin typeface="Trebuchet MS"/>
              </a:rPr>
              <a:t>ELEVATE YOUR EDGE EXPERIENCE  </a:t>
            </a:r>
            <a:endParaRPr lang="en-US" sz="1867" i="1">
              <a:solidFill>
                <a:prstClr val="black"/>
              </a:solidFill>
              <a:latin typeface="Trebuchet MS"/>
            </a:endParaRPr>
          </a:p>
        </p:txBody>
      </p:sp>
      <p:sp>
        <p:nvSpPr>
          <p:cNvPr id="10" name="TextBox 9">
            <a:extLst>
              <a:ext uri="{FF2B5EF4-FFF2-40B4-BE49-F238E27FC236}">
                <a16:creationId xmlns:a16="http://schemas.microsoft.com/office/drawing/2014/main" id="{DDE49679-22C2-3BE3-600D-D67630C829C7}"/>
              </a:ext>
            </a:extLst>
          </p:cNvPr>
          <p:cNvSpPr txBox="1"/>
          <p:nvPr/>
        </p:nvSpPr>
        <p:spPr>
          <a:xfrm>
            <a:off x="9128403" y="2697371"/>
            <a:ext cx="2609631" cy="953453"/>
          </a:xfrm>
          <a:prstGeom prst="roundRect">
            <a:avLst/>
          </a:prstGeom>
          <a:solidFill>
            <a:srgbClr val="10253F">
              <a:alpha val="50196"/>
            </a:srgbClr>
          </a:solidFill>
          <a:ln w="6350">
            <a:solidFill>
              <a:schemeClr val="accent1">
                <a:lumMod val="75000"/>
              </a:schemeClr>
            </a:solidFill>
          </a:ln>
        </p:spPr>
        <p:txBody>
          <a:bodyPr wrap="square" lIns="121920" tIns="60960" rIns="121920" bIns="60960" rtlCol="0" anchor="ctr">
            <a:spAutoFit/>
          </a:bodyPr>
          <a:lstStyle/>
          <a:p>
            <a:pPr algn="ctr" defTabSz="609555">
              <a:defRPr/>
            </a:pPr>
            <a:r>
              <a:rPr lang="en-US" sz="1600">
                <a:solidFill>
                  <a:srgbClr val="BED730"/>
                </a:solidFill>
                <a:latin typeface="Trebuchet MS" panose="020B0703020202090204" pitchFamily="34" charset="0"/>
              </a:rPr>
              <a:t>Dedicated </a:t>
            </a:r>
          </a:p>
          <a:p>
            <a:pPr algn="ctr" defTabSz="609555">
              <a:defRPr/>
            </a:pPr>
            <a:r>
              <a:rPr lang="en-US" sz="1600">
                <a:solidFill>
                  <a:srgbClr val="BED730"/>
                </a:solidFill>
                <a:latin typeface="Trebuchet MS"/>
              </a:rPr>
              <a:t>Dual feeder power supply</a:t>
            </a:r>
            <a:endParaRPr lang="en-IN" sz="1600">
              <a:solidFill>
                <a:srgbClr val="BED730"/>
              </a:solidFill>
              <a:latin typeface="Trebuchet MS"/>
            </a:endParaRPr>
          </a:p>
        </p:txBody>
      </p:sp>
      <p:sp>
        <p:nvSpPr>
          <p:cNvPr id="7" name="TextBox 6">
            <a:extLst>
              <a:ext uri="{FF2B5EF4-FFF2-40B4-BE49-F238E27FC236}">
                <a16:creationId xmlns:a16="http://schemas.microsoft.com/office/drawing/2014/main" id="{9472961C-5080-543F-8E18-3F5ED4C3DF38}"/>
              </a:ext>
            </a:extLst>
          </p:cNvPr>
          <p:cNvSpPr txBox="1"/>
          <p:nvPr/>
        </p:nvSpPr>
        <p:spPr>
          <a:xfrm>
            <a:off x="3030575" y="5530026"/>
            <a:ext cx="5879700" cy="646986"/>
          </a:xfrm>
          <a:prstGeom prst="roundRect">
            <a:avLst/>
          </a:prstGeom>
          <a:solidFill>
            <a:srgbClr val="10253F">
              <a:alpha val="50196"/>
            </a:srgbClr>
          </a:solidFill>
          <a:ln w="6350">
            <a:solidFill>
              <a:schemeClr val="accent1">
                <a:lumMod val="75000"/>
              </a:schemeClr>
            </a:solidFill>
          </a:ln>
        </p:spPr>
        <p:txBody>
          <a:bodyPr wrap="square" rtlCol="0" anchor="ctr">
            <a:spAutoFit/>
          </a:bodyPr>
          <a:lstStyle/>
          <a:p>
            <a:pPr marL="0" lvl="1" algn="ctr" defTabSz="609555" fontAlgn="base">
              <a:spcAft>
                <a:spcPts val="800"/>
              </a:spcAft>
              <a:defRPr/>
            </a:pPr>
            <a:r>
              <a:rPr lang="en-US" sz="1600">
                <a:solidFill>
                  <a:srgbClr val="BED730"/>
                </a:solidFill>
                <a:latin typeface="Trebuchet MS" panose="020B0703020202090204" pitchFamily="34" charset="0"/>
              </a:rPr>
              <a:t>Interconnect for various Content Creators, TELCO IP Transit nodes, IXs and ISPs</a:t>
            </a:r>
          </a:p>
        </p:txBody>
      </p:sp>
    </p:spTree>
    <p:extLst>
      <p:ext uri="{BB962C8B-B14F-4D97-AF65-F5344CB8AC3E}">
        <p14:creationId xmlns:p14="http://schemas.microsoft.com/office/powerpoint/2010/main" val="278522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831FE-E524-8137-7E62-65F61B425E32}"/>
            </a:ext>
          </a:extLst>
        </p:cNvPr>
        <p:cNvGrpSpPr/>
        <p:nvPr/>
      </p:nvGrpSpPr>
      <p:grpSpPr>
        <a:xfrm>
          <a:off x="0" y="0"/>
          <a:ext cx="0" cy="0"/>
          <a:chOff x="0" y="0"/>
          <a:chExt cx="0" cy="0"/>
        </a:xfrm>
      </p:grpSpPr>
      <p:pic>
        <p:nvPicPr>
          <p:cNvPr id="31" name="Picture 30" descr="A black background with a black square&#10;&#10;Description automatically generated with medium confidence">
            <a:extLst>
              <a:ext uri="{FF2B5EF4-FFF2-40B4-BE49-F238E27FC236}">
                <a16:creationId xmlns:a16="http://schemas.microsoft.com/office/drawing/2014/main" id="{B108335E-D85F-7CEE-5AC5-524A7A95E1C1}"/>
              </a:ext>
            </a:extLst>
          </p:cNvPr>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a:stretch/>
        </p:blipFill>
        <p:spPr>
          <a:xfrm>
            <a:off x="10320069" y="1"/>
            <a:ext cx="1871931" cy="2570992"/>
          </a:xfrm>
          <a:prstGeom prst="rect">
            <a:avLst/>
          </a:prstGeom>
        </p:spPr>
      </p:pic>
      <p:sp>
        <p:nvSpPr>
          <p:cNvPr id="13" name="Title 12">
            <a:extLst>
              <a:ext uri="{FF2B5EF4-FFF2-40B4-BE49-F238E27FC236}">
                <a16:creationId xmlns:a16="http://schemas.microsoft.com/office/drawing/2014/main" id="{C66153DA-1926-3D63-1436-08030094B4C8}"/>
              </a:ext>
            </a:extLst>
          </p:cNvPr>
          <p:cNvSpPr>
            <a:spLocks noGrp="1"/>
          </p:cNvSpPr>
          <p:nvPr>
            <p:ph type="title"/>
          </p:nvPr>
        </p:nvSpPr>
        <p:spPr>
          <a:xfrm>
            <a:off x="432000" y="292328"/>
            <a:ext cx="11328200" cy="502756"/>
          </a:xfrm>
        </p:spPr>
        <p:txBody>
          <a:bodyPr/>
          <a:lstStyle/>
          <a:p>
            <a:r>
              <a:rPr lang="en-IN" dirty="0"/>
              <a:t>AI-READY, Modular scalable Edge Data centres</a:t>
            </a:r>
          </a:p>
        </p:txBody>
      </p:sp>
      <p:sp>
        <p:nvSpPr>
          <p:cNvPr id="60" name="Rectangle: Rounded Corners 55">
            <a:extLst>
              <a:ext uri="{FF2B5EF4-FFF2-40B4-BE49-F238E27FC236}">
                <a16:creationId xmlns:a16="http://schemas.microsoft.com/office/drawing/2014/main" id="{2D22700E-7D6E-BE60-382F-4AF2B37B1BF3}"/>
              </a:ext>
            </a:extLst>
          </p:cNvPr>
          <p:cNvSpPr/>
          <p:nvPr/>
        </p:nvSpPr>
        <p:spPr>
          <a:xfrm>
            <a:off x="0" y="5829784"/>
            <a:ext cx="12192000" cy="480000"/>
          </a:xfrm>
          <a:prstGeom prst="roundRect">
            <a:avLst>
              <a:gd name="adj" fmla="val 0"/>
            </a:avLst>
          </a:prstGeom>
          <a:solidFill>
            <a:srgbClr val="BED730"/>
          </a:solidFill>
          <a:ln w="12700" cap="flat" cmpd="sng" algn="ctr">
            <a:noFill/>
            <a:prstDash val="solid"/>
            <a:miter lim="800000"/>
          </a:ln>
          <a:effectLst/>
        </p:spPr>
        <p:txBody>
          <a:bodyPr rtlCol="0" anchor="ctr"/>
          <a:lstStyle/>
          <a:p>
            <a:pPr algn="ctr" defTabSz="609523">
              <a:defRPr/>
            </a:pPr>
            <a:endParaRPr lang="en-US" sz="1600" b="1" i="1">
              <a:solidFill>
                <a:prstClr val="black"/>
              </a:solidFill>
              <a:latin typeface="Trebuchet MS" panose="020B0703020202090204" pitchFamily="34" charset="0"/>
            </a:endParaRPr>
          </a:p>
        </p:txBody>
      </p:sp>
      <p:sp>
        <p:nvSpPr>
          <p:cNvPr id="6" name="Rectangle 5">
            <a:extLst>
              <a:ext uri="{FF2B5EF4-FFF2-40B4-BE49-F238E27FC236}">
                <a16:creationId xmlns:a16="http://schemas.microsoft.com/office/drawing/2014/main" id="{29557D5E-092F-0789-51B8-DE25D6D4A543}"/>
              </a:ext>
            </a:extLst>
          </p:cNvPr>
          <p:cNvSpPr/>
          <p:nvPr/>
        </p:nvSpPr>
        <p:spPr>
          <a:xfrm>
            <a:off x="6361001" y="4936010"/>
            <a:ext cx="1132291" cy="657855"/>
          </a:xfrm>
          <a:prstGeom prst="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70"/>
            <a:r>
              <a:rPr lang="en-US" sz="1467">
                <a:solidFill>
                  <a:prstClr val="white"/>
                </a:solidFill>
                <a:latin typeface="Trebuchet MS" panose="020B0703020202090204" pitchFamily="34" charset="0"/>
              </a:rPr>
              <a:t>SH2</a:t>
            </a:r>
          </a:p>
        </p:txBody>
      </p:sp>
      <p:sp>
        <p:nvSpPr>
          <p:cNvPr id="30" name="Rectangle 29">
            <a:extLst>
              <a:ext uri="{FF2B5EF4-FFF2-40B4-BE49-F238E27FC236}">
                <a16:creationId xmlns:a16="http://schemas.microsoft.com/office/drawing/2014/main" id="{94912F59-BDD2-9819-3B75-7E051FAFF07A}"/>
              </a:ext>
            </a:extLst>
          </p:cNvPr>
          <p:cNvSpPr/>
          <p:nvPr/>
        </p:nvSpPr>
        <p:spPr>
          <a:xfrm>
            <a:off x="7493292" y="4936010"/>
            <a:ext cx="1132291" cy="657855"/>
          </a:xfrm>
          <a:prstGeom prst="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70"/>
            <a:r>
              <a:rPr lang="en-US" sz="1467">
                <a:solidFill>
                  <a:prstClr val="white"/>
                </a:solidFill>
                <a:latin typeface="Trebuchet MS" panose="020B0703020202090204" pitchFamily="34" charset="0"/>
              </a:rPr>
              <a:t>SH1</a:t>
            </a:r>
          </a:p>
        </p:txBody>
      </p:sp>
      <p:sp>
        <p:nvSpPr>
          <p:cNvPr id="48" name="Rectangle 47">
            <a:extLst>
              <a:ext uri="{FF2B5EF4-FFF2-40B4-BE49-F238E27FC236}">
                <a16:creationId xmlns:a16="http://schemas.microsoft.com/office/drawing/2014/main" id="{8B55C313-0925-EB75-1AEF-91E275BF25A5}"/>
              </a:ext>
            </a:extLst>
          </p:cNvPr>
          <p:cNvSpPr/>
          <p:nvPr/>
        </p:nvSpPr>
        <p:spPr>
          <a:xfrm>
            <a:off x="6361001" y="4521880"/>
            <a:ext cx="1132291" cy="414129"/>
          </a:xfrm>
          <a:prstGeom prst="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70"/>
            <a:r>
              <a:rPr lang="en-US" sz="1467">
                <a:solidFill>
                  <a:prstClr val="white"/>
                </a:solidFill>
                <a:latin typeface="Trebuchet MS" panose="020B0703020202090204" pitchFamily="34" charset="0"/>
              </a:rPr>
              <a:t>EL A2+B2</a:t>
            </a:r>
          </a:p>
        </p:txBody>
      </p:sp>
      <p:sp>
        <p:nvSpPr>
          <p:cNvPr id="51" name="Rectangle 50">
            <a:extLst>
              <a:ext uri="{FF2B5EF4-FFF2-40B4-BE49-F238E27FC236}">
                <a16:creationId xmlns:a16="http://schemas.microsoft.com/office/drawing/2014/main" id="{7E42F57C-7137-69BF-CACD-5A3DCB1DEE80}"/>
              </a:ext>
            </a:extLst>
          </p:cNvPr>
          <p:cNvSpPr/>
          <p:nvPr/>
        </p:nvSpPr>
        <p:spPr>
          <a:xfrm>
            <a:off x="7493292" y="4521880"/>
            <a:ext cx="1132291" cy="414129"/>
          </a:xfrm>
          <a:prstGeom prst="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70"/>
            <a:r>
              <a:rPr lang="en-US" sz="1467">
                <a:solidFill>
                  <a:prstClr val="white"/>
                </a:solidFill>
                <a:latin typeface="Trebuchet MS" panose="020B0703020202090204" pitchFamily="34" charset="0"/>
              </a:rPr>
              <a:t>EL A1+B1</a:t>
            </a:r>
          </a:p>
        </p:txBody>
      </p:sp>
      <p:sp>
        <p:nvSpPr>
          <p:cNvPr id="55" name="Rectangle 54">
            <a:extLst>
              <a:ext uri="{FF2B5EF4-FFF2-40B4-BE49-F238E27FC236}">
                <a16:creationId xmlns:a16="http://schemas.microsoft.com/office/drawing/2014/main" id="{9EB88A8A-931D-4E6F-8FFD-17DD788A84E4}"/>
              </a:ext>
            </a:extLst>
          </p:cNvPr>
          <p:cNvSpPr/>
          <p:nvPr/>
        </p:nvSpPr>
        <p:spPr>
          <a:xfrm>
            <a:off x="8625583" y="4521877"/>
            <a:ext cx="578712" cy="1071984"/>
          </a:xfrm>
          <a:prstGeom prst="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70"/>
            <a:r>
              <a:rPr lang="en-US" sz="1467">
                <a:solidFill>
                  <a:prstClr val="white"/>
                </a:solidFill>
                <a:latin typeface="Trebuchet MS" panose="020B0703020202090204" pitchFamily="34" charset="0"/>
              </a:rPr>
              <a:t>SM1</a:t>
            </a:r>
          </a:p>
        </p:txBody>
      </p:sp>
      <p:pic>
        <p:nvPicPr>
          <p:cNvPr id="3080" name="Picture 6" descr="Settings Icon Clipart Transparent PNG Hd, Generator Icon Design Icon Set, Icons  Generator, Icons Icons, Com Con PNG Image For Free Download">
            <a:extLst>
              <a:ext uri="{FF2B5EF4-FFF2-40B4-BE49-F238E27FC236}">
                <a16:creationId xmlns:a16="http://schemas.microsoft.com/office/drawing/2014/main" id="{657BA119-66D6-2242-06DF-212556E23AE3}"/>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7162" t="18257" r="5906" b="50000"/>
          <a:stretch/>
        </p:blipFill>
        <p:spPr bwMode="auto">
          <a:xfrm flipH="1">
            <a:off x="6537783" y="3998596"/>
            <a:ext cx="578712" cy="497409"/>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6" descr="Settings Icon Clipart Transparent PNG Hd, Generator Icon Design Icon Set, Icons  Generator, Icons Icons, Com Con PNG Image For Free Download">
            <a:extLst>
              <a:ext uri="{FF2B5EF4-FFF2-40B4-BE49-F238E27FC236}">
                <a16:creationId xmlns:a16="http://schemas.microsoft.com/office/drawing/2014/main" id="{79F88BB8-1225-4E24-A12F-563C6456142A}"/>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7162" t="18257" r="5906" b="50000"/>
          <a:stretch/>
        </p:blipFill>
        <p:spPr bwMode="auto">
          <a:xfrm flipH="1">
            <a:off x="7173225" y="3998596"/>
            <a:ext cx="578712" cy="49740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6" descr="Settings Icon Clipart Transparent PNG Hd, Generator Icon Design Icon Set, Icons  Generator, Icons Icons, Com Con PNG Image For Free Download">
            <a:extLst>
              <a:ext uri="{FF2B5EF4-FFF2-40B4-BE49-F238E27FC236}">
                <a16:creationId xmlns:a16="http://schemas.microsoft.com/office/drawing/2014/main" id="{CB4E9792-9194-5700-2B60-EA7CAD9C4629}"/>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7162" t="18257" r="5906" b="50000"/>
          <a:stretch/>
        </p:blipFill>
        <p:spPr bwMode="auto">
          <a:xfrm flipH="1">
            <a:off x="7803328" y="3998596"/>
            <a:ext cx="578712" cy="497409"/>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6" descr="Settings Icon Clipart Transparent PNG Hd, Generator Icon Design Icon Set, Icons  Generator, Icons Icons, Com Con PNG Image For Free Download">
            <a:extLst>
              <a:ext uri="{FF2B5EF4-FFF2-40B4-BE49-F238E27FC236}">
                <a16:creationId xmlns:a16="http://schemas.microsoft.com/office/drawing/2014/main" id="{FD9C3454-CA77-1F25-FF7E-01F9AB526EB9}"/>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7162" t="18257" r="5906" b="50000"/>
          <a:stretch/>
        </p:blipFill>
        <p:spPr bwMode="auto">
          <a:xfrm flipH="1">
            <a:off x="8438771" y="3998596"/>
            <a:ext cx="578712" cy="497409"/>
          </a:xfrm>
          <a:prstGeom prst="rect">
            <a:avLst/>
          </a:prstGeom>
          <a:noFill/>
          <a:extLst>
            <a:ext uri="{909E8E84-426E-40DD-AFC4-6F175D3DCCD1}">
              <a14:hiddenFill xmlns:a14="http://schemas.microsoft.com/office/drawing/2010/main">
                <a:solidFill>
                  <a:srgbClr val="FFFFFF"/>
                </a:solidFill>
              </a14:hiddenFill>
            </a:ext>
          </a:extLst>
        </p:spPr>
      </p:pic>
      <p:grpSp>
        <p:nvGrpSpPr>
          <p:cNvPr id="3121" name="Group 3120">
            <a:extLst>
              <a:ext uri="{FF2B5EF4-FFF2-40B4-BE49-F238E27FC236}">
                <a16:creationId xmlns:a16="http://schemas.microsoft.com/office/drawing/2014/main" id="{6D2D561E-9C3C-834E-6539-AA09342D66B4}"/>
              </a:ext>
            </a:extLst>
          </p:cNvPr>
          <p:cNvGrpSpPr/>
          <p:nvPr/>
        </p:nvGrpSpPr>
        <p:grpSpPr>
          <a:xfrm>
            <a:off x="9357019" y="3422342"/>
            <a:ext cx="2055204" cy="2066972"/>
            <a:chOff x="7172041" y="2753830"/>
            <a:chExt cx="1541403" cy="1550229"/>
          </a:xfrm>
        </p:grpSpPr>
        <p:grpSp>
          <p:nvGrpSpPr>
            <p:cNvPr id="3122" name="Group 3121">
              <a:extLst>
                <a:ext uri="{FF2B5EF4-FFF2-40B4-BE49-F238E27FC236}">
                  <a16:creationId xmlns:a16="http://schemas.microsoft.com/office/drawing/2014/main" id="{A35F5155-E011-7F36-40CE-19BE61FBB4A9}"/>
                </a:ext>
              </a:extLst>
            </p:cNvPr>
            <p:cNvGrpSpPr/>
            <p:nvPr/>
          </p:nvGrpSpPr>
          <p:grpSpPr>
            <a:xfrm>
              <a:off x="7172042" y="3166695"/>
              <a:ext cx="1541402" cy="1105304"/>
              <a:chOff x="5869260" y="2611299"/>
              <a:chExt cx="2277064" cy="1579078"/>
            </a:xfrm>
          </p:grpSpPr>
          <p:sp>
            <p:nvSpPr>
              <p:cNvPr id="3130" name="Rectangle 3129">
                <a:extLst>
                  <a:ext uri="{FF2B5EF4-FFF2-40B4-BE49-F238E27FC236}">
                    <a16:creationId xmlns:a16="http://schemas.microsoft.com/office/drawing/2014/main" id="{139EA701-84C0-C6F4-29F4-DCB0EB3F048B}"/>
                  </a:ext>
                </a:extLst>
              </p:cNvPr>
              <p:cNvSpPr/>
              <p:nvPr/>
            </p:nvSpPr>
            <p:spPr>
              <a:xfrm>
                <a:off x="7745150" y="2611299"/>
                <a:ext cx="401174" cy="1579078"/>
              </a:xfrm>
              <a:prstGeom prst="rect">
                <a:avLst/>
              </a:prstGeom>
              <a:scene3d>
                <a:camera prst="isometricOffAxis1Top"/>
                <a:lightRig rig="threePt" dir="t"/>
              </a:scene3d>
              <a:sp3d extrusionH="406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70"/>
                <a:endParaRPr lang="en-US" sz="2400">
                  <a:solidFill>
                    <a:prstClr val="white"/>
                  </a:solidFill>
                  <a:latin typeface="Trebuchet MS" panose="020B0703020202090204" pitchFamily="34" charset="0"/>
                </a:endParaRPr>
              </a:p>
            </p:txBody>
          </p:sp>
          <p:sp>
            <p:nvSpPr>
              <p:cNvPr id="3131" name="Rectangle 3130">
                <a:extLst>
                  <a:ext uri="{FF2B5EF4-FFF2-40B4-BE49-F238E27FC236}">
                    <a16:creationId xmlns:a16="http://schemas.microsoft.com/office/drawing/2014/main" id="{8E0EA5D1-44AF-0514-56E3-31A0E0BE424F}"/>
                  </a:ext>
                </a:extLst>
              </p:cNvPr>
              <p:cNvSpPr/>
              <p:nvPr/>
            </p:nvSpPr>
            <p:spPr>
              <a:xfrm>
                <a:off x="6680444" y="3055002"/>
                <a:ext cx="902644" cy="610029"/>
              </a:xfrm>
              <a:prstGeom prst="rect">
                <a:avLst/>
              </a:prstGeom>
              <a:scene3d>
                <a:camera prst="isometricOffAxis1Top"/>
                <a:lightRig rig="threePt" dir="t"/>
              </a:scene3d>
              <a:sp3d extrusionH="406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70"/>
                <a:endParaRPr lang="en-US" sz="2400">
                  <a:solidFill>
                    <a:prstClr val="white"/>
                  </a:solidFill>
                  <a:latin typeface="Trebuchet MS" panose="020B0703020202090204" pitchFamily="34" charset="0"/>
                </a:endParaRPr>
              </a:p>
            </p:txBody>
          </p:sp>
          <p:sp>
            <p:nvSpPr>
              <p:cNvPr id="3132" name="Rectangle 3131">
                <a:extLst>
                  <a:ext uri="{FF2B5EF4-FFF2-40B4-BE49-F238E27FC236}">
                    <a16:creationId xmlns:a16="http://schemas.microsoft.com/office/drawing/2014/main" id="{C41D8467-5252-9086-104A-EEEB09DB4C2E}"/>
                  </a:ext>
                </a:extLst>
              </p:cNvPr>
              <p:cNvSpPr/>
              <p:nvPr/>
            </p:nvSpPr>
            <p:spPr>
              <a:xfrm>
                <a:off x="5869260" y="3179374"/>
                <a:ext cx="902644" cy="610029"/>
              </a:xfrm>
              <a:prstGeom prst="rect">
                <a:avLst/>
              </a:prstGeom>
              <a:scene3d>
                <a:camera prst="isometricOffAxis1Top"/>
                <a:lightRig rig="threePt" dir="t"/>
              </a:scene3d>
              <a:sp3d extrusionH="406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70"/>
                <a:endParaRPr lang="en-US" sz="2400">
                  <a:solidFill>
                    <a:prstClr val="white"/>
                  </a:solidFill>
                  <a:latin typeface="Trebuchet MS" panose="020B0703020202090204" pitchFamily="34" charset="0"/>
                </a:endParaRPr>
              </a:p>
            </p:txBody>
          </p:sp>
          <p:sp>
            <p:nvSpPr>
              <p:cNvPr id="3133" name="Rectangle 3132">
                <a:extLst>
                  <a:ext uri="{FF2B5EF4-FFF2-40B4-BE49-F238E27FC236}">
                    <a16:creationId xmlns:a16="http://schemas.microsoft.com/office/drawing/2014/main" id="{105615A9-4C56-8D01-AD94-F0C9029B6F86}"/>
                  </a:ext>
                </a:extLst>
              </p:cNvPr>
              <p:cNvSpPr/>
              <p:nvPr/>
            </p:nvSpPr>
            <p:spPr>
              <a:xfrm>
                <a:off x="7025890" y="3095824"/>
                <a:ext cx="902644" cy="969047"/>
              </a:xfrm>
              <a:prstGeom prst="rect">
                <a:avLst/>
              </a:prstGeom>
              <a:scene3d>
                <a:camera prst="isometricOffAxis1Top"/>
                <a:lightRig rig="threePt" dir="t"/>
              </a:scene3d>
              <a:sp3d extrusionH="406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70"/>
                <a:endParaRPr lang="en-US" sz="2400">
                  <a:solidFill>
                    <a:prstClr val="white"/>
                  </a:solidFill>
                  <a:latin typeface="Trebuchet MS" panose="020B0703020202090204" pitchFamily="34" charset="0"/>
                </a:endParaRPr>
              </a:p>
            </p:txBody>
          </p:sp>
          <p:sp>
            <p:nvSpPr>
              <p:cNvPr id="3134" name="Rectangle 3133">
                <a:extLst>
                  <a:ext uri="{FF2B5EF4-FFF2-40B4-BE49-F238E27FC236}">
                    <a16:creationId xmlns:a16="http://schemas.microsoft.com/office/drawing/2014/main" id="{4B74CC98-0CDD-0A21-7421-CCB3C23E3522}"/>
                  </a:ext>
                </a:extLst>
              </p:cNvPr>
              <p:cNvSpPr/>
              <p:nvPr/>
            </p:nvSpPr>
            <p:spPr>
              <a:xfrm>
                <a:off x="6214707" y="3221329"/>
                <a:ext cx="902644" cy="969047"/>
              </a:xfrm>
              <a:prstGeom prst="rect">
                <a:avLst/>
              </a:prstGeom>
              <a:scene3d>
                <a:camera prst="isometricOffAxis1Top"/>
                <a:lightRig rig="threePt" dir="t"/>
              </a:scene3d>
              <a:sp3d extrusionH="406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70"/>
                <a:endParaRPr lang="en-US" sz="2400">
                  <a:solidFill>
                    <a:prstClr val="white"/>
                  </a:solidFill>
                  <a:latin typeface="Trebuchet MS" panose="020B0703020202090204" pitchFamily="34" charset="0"/>
                </a:endParaRPr>
              </a:p>
            </p:txBody>
          </p:sp>
        </p:grpSp>
        <p:sp>
          <p:nvSpPr>
            <p:cNvPr id="3123" name="Rectangle 3122">
              <a:extLst>
                <a:ext uri="{FF2B5EF4-FFF2-40B4-BE49-F238E27FC236}">
                  <a16:creationId xmlns:a16="http://schemas.microsoft.com/office/drawing/2014/main" id="{F59409BD-BB2B-F095-CC81-FA3FA0DC7390}"/>
                </a:ext>
              </a:extLst>
            </p:cNvPr>
            <p:cNvSpPr/>
            <p:nvPr/>
          </p:nvSpPr>
          <p:spPr>
            <a:xfrm>
              <a:off x="8441878" y="2753830"/>
              <a:ext cx="271565" cy="1105304"/>
            </a:xfrm>
            <a:prstGeom prst="rect">
              <a:avLst/>
            </a:prstGeom>
            <a:scene3d>
              <a:camera prst="isometricOffAxis1Top"/>
              <a:lightRig rig="threePt" dir="t"/>
            </a:scene3d>
            <a:sp3d extrusionH="406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70"/>
              <a:endParaRPr lang="en-US" sz="2400">
                <a:solidFill>
                  <a:prstClr val="white"/>
                </a:solidFill>
                <a:latin typeface="Trebuchet MS" panose="020B0703020202090204" pitchFamily="34" charset="0"/>
              </a:endParaRPr>
            </a:p>
          </p:txBody>
        </p:sp>
        <p:sp>
          <p:nvSpPr>
            <p:cNvPr id="3124" name="Rectangle 3123">
              <a:extLst>
                <a:ext uri="{FF2B5EF4-FFF2-40B4-BE49-F238E27FC236}">
                  <a16:creationId xmlns:a16="http://schemas.microsoft.com/office/drawing/2014/main" id="{010C4339-A867-1DE6-ADF1-3A029BB6B932}"/>
                </a:ext>
              </a:extLst>
            </p:cNvPr>
            <p:cNvSpPr/>
            <p:nvPr/>
          </p:nvSpPr>
          <p:spPr>
            <a:xfrm>
              <a:off x="7721152" y="3058102"/>
              <a:ext cx="611022" cy="427001"/>
            </a:xfrm>
            <a:prstGeom prst="rect">
              <a:avLst/>
            </a:prstGeom>
            <a:scene3d>
              <a:camera prst="isometricOffAxis1Top"/>
              <a:lightRig rig="threePt" dir="t"/>
            </a:scene3d>
            <a:sp3d extrusionH="406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70"/>
              <a:endParaRPr lang="en-US" sz="2400">
                <a:solidFill>
                  <a:prstClr val="white"/>
                </a:solidFill>
                <a:latin typeface="Trebuchet MS" panose="020B0703020202090204" pitchFamily="34" charset="0"/>
              </a:endParaRPr>
            </a:p>
          </p:txBody>
        </p:sp>
        <p:sp>
          <p:nvSpPr>
            <p:cNvPr id="3125" name="Rectangle 3124">
              <a:extLst>
                <a:ext uri="{FF2B5EF4-FFF2-40B4-BE49-F238E27FC236}">
                  <a16:creationId xmlns:a16="http://schemas.microsoft.com/office/drawing/2014/main" id="{66CCAD86-544C-0FAA-231E-230D3F656BE2}"/>
                </a:ext>
              </a:extLst>
            </p:cNvPr>
            <p:cNvSpPr/>
            <p:nvPr/>
          </p:nvSpPr>
          <p:spPr>
            <a:xfrm>
              <a:off x="7172041" y="3145158"/>
              <a:ext cx="611022" cy="427001"/>
            </a:xfrm>
            <a:prstGeom prst="rect">
              <a:avLst/>
            </a:prstGeom>
            <a:scene3d>
              <a:camera prst="isometricOffAxis1Top"/>
              <a:lightRig rig="threePt" dir="t"/>
            </a:scene3d>
            <a:sp3d extrusionH="406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70"/>
              <a:endParaRPr lang="en-US" sz="2400">
                <a:solidFill>
                  <a:prstClr val="white"/>
                </a:solidFill>
                <a:latin typeface="Trebuchet MS" panose="020B0703020202090204" pitchFamily="34" charset="0"/>
              </a:endParaRPr>
            </a:p>
          </p:txBody>
        </p:sp>
        <p:sp>
          <p:nvSpPr>
            <p:cNvPr id="3126" name="Rectangle 3125">
              <a:extLst>
                <a:ext uri="{FF2B5EF4-FFF2-40B4-BE49-F238E27FC236}">
                  <a16:creationId xmlns:a16="http://schemas.microsoft.com/office/drawing/2014/main" id="{3E76B296-1127-A926-5083-BBF4B250802E}"/>
                </a:ext>
              </a:extLst>
            </p:cNvPr>
            <p:cNvSpPr/>
            <p:nvPr/>
          </p:nvSpPr>
          <p:spPr>
            <a:xfrm>
              <a:off x="7954993" y="3086676"/>
              <a:ext cx="611022" cy="678302"/>
            </a:xfrm>
            <a:prstGeom prst="rect">
              <a:avLst/>
            </a:prstGeom>
            <a:scene3d>
              <a:camera prst="isometricOffAxis1Top"/>
              <a:lightRig rig="threePt" dir="t"/>
            </a:scene3d>
            <a:sp3d extrusionH="406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70"/>
              <a:endParaRPr lang="en-US" sz="2400">
                <a:solidFill>
                  <a:prstClr val="white"/>
                </a:solidFill>
                <a:latin typeface="Trebuchet MS" panose="020B0703020202090204" pitchFamily="34" charset="0"/>
              </a:endParaRPr>
            </a:p>
          </p:txBody>
        </p:sp>
        <p:sp>
          <p:nvSpPr>
            <p:cNvPr id="3127" name="Rectangle 3126">
              <a:extLst>
                <a:ext uri="{FF2B5EF4-FFF2-40B4-BE49-F238E27FC236}">
                  <a16:creationId xmlns:a16="http://schemas.microsoft.com/office/drawing/2014/main" id="{AA34FEDE-E045-7E5C-3B84-0511E51CB9B8}"/>
                </a:ext>
              </a:extLst>
            </p:cNvPr>
            <p:cNvSpPr/>
            <p:nvPr/>
          </p:nvSpPr>
          <p:spPr>
            <a:xfrm>
              <a:off x="7405883" y="3174526"/>
              <a:ext cx="611022" cy="678302"/>
            </a:xfrm>
            <a:prstGeom prst="rect">
              <a:avLst/>
            </a:prstGeom>
            <a:scene3d>
              <a:camera prst="isometricOffAxis1Top"/>
              <a:lightRig rig="threePt" dir="t"/>
            </a:scene3d>
            <a:sp3d extrusionH="406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70"/>
              <a:endParaRPr lang="en-US" sz="2400">
                <a:solidFill>
                  <a:prstClr val="white"/>
                </a:solidFill>
                <a:latin typeface="Trebuchet MS" panose="020B0703020202090204" pitchFamily="34" charset="0"/>
              </a:endParaRPr>
            </a:p>
          </p:txBody>
        </p:sp>
        <p:sp>
          <p:nvSpPr>
            <p:cNvPr id="3128" name="TextBox 3127">
              <a:extLst>
                <a:ext uri="{FF2B5EF4-FFF2-40B4-BE49-F238E27FC236}">
                  <a16:creationId xmlns:a16="http://schemas.microsoft.com/office/drawing/2014/main" id="{2F7AE080-F66B-0C41-BA31-198A7604529D}"/>
                </a:ext>
              </a:extLst>
            </p:cNvPr>
            <p:cNvSpPr txBox="1"/>
            <p:nvPr/>
          </p:nvSpPr>
          <p:spPr>
            <a:xfrm>
              <a:off x="7579737" y="4019317"/>
              <a:ext cx="323646" cy="284742"/>
            </a:xfrm>
            <a:prstGeom prst="rect">
              <a:avLst/>
            </a:prstGeom>
            <a:noFill/>
          </p:spPr>
          <p:txBody>
            <a:bodyPr wrap="none" rtlCol="0">
              <a:spAutoFit/>
            </a:bodyPr>
            <a:lstStyle/>
            <a:p>
              <a:pPr defTabSz="609570"/>
              <a:r>
                <a:rPr lang="en-US" sz="1867">
                  <a:solidFill>
                    <a:prstClr val="white"/>
                  </a:solidFill>
                  <a:latin typeface="Trebuchet MS" panose="020B0703020202090204" pitchFamily="34" charset="0"/>
                </a:rPr>
                <a:t>L0</a:t>
              </a:r>
            </a:p>
          </p:txBody>
        </p:sp>
        <p:sp>
          <p:nvSpPr>
            <p:cNvPr id="3129" name="TextBox 3128">
              <a:extLst>
                <a:ext uri="{FF2B5EF4-FFF2-40B4-BE49-F238E27FC236}">
                  <a16:creationId xmlns:a16="http://schemas.microsoft.com/office/drawing/2014/main" id="{D4F21569-A73E-4C6F-672B-D857064E7FC6}"/>
                </a:ext>
              </a:extLst>
            </p:cNvPr>
            <p:cNvSpPr txBox="1"/>
            <p:nvPr/>
          </p:nvSpPr>
          <p:spPr>
            <a:xfrm>
              <a:off x="7596552" y="3659439"/>
              <a:ext cx="323646" cy="284742"/>
            </a:xfrm>
            <a:prstGeom prst="rect">
              <a:avLst/>
            </a:prstGeom>
            <a:noFill/>
          </p:spPr>
          <p:txBody>
            <a:bodyPr wrap="none" rtlCol="0">
              <a:spAutoFit/>
            </a:bodyPr>
            <a:lstStyle/>
            <a:p>
              <a:pPr defTabSz="609570"/>
              <a:r>
                <a:rPr lang="en-US" sz="1867">
                  <a:solidFill>
                    <a:prstClr val="white"/>
                  </a:solidFill>
                  <a:latin typeface="Trebuchet MS" panose="020B0703020202090204" pitchFamily="34" charset="0"/>
                </a:rPr>
                <a:t>L1</a:t>
              </a:r>
            </a:p>
          </p:txBody>
        </p:sp>
      </p:grpSp>
      <p:graphicFrame>
        <p:nvGraphicFramePr>
          <p:cNvPr id="7" name="Diagram 6">
            <a:extLst>
              <a:ext uri="{FF2B5EF4-FFF2-40B4-BE49-F238E27FC236}">
                <a16:creationId xmlns:a16="http://schemas.microsoft.com/office/drawing/2014/main" id="{70090B71-A001-48CD-0D6A-24884A11021E}"/>
              </a:ext>
            </a:extLst>
          </p:cNvPr>
          <p:cNvGraphicFramePr/>
          <p:nvPr/>
        </p:nvGraphicFramePr>
        <p:xfrm>
          <a:off x="431800" y="1316568"/>
          <a:ext cx="5664200" cy="42594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Rectangle: Rounded Corners 55">
            <a:extLst>
              <a:ext uri="{FF2B5EF4-FFF2-40B4-BE49-F238E27FC236}">
                <a16:creationId xmlns:a16="http://schemas.microsoft.com/office/drawing/2014/main" id="{C3A89ED3-4A0E-F5B1-2FBC-044C5432ABAB}"/>
              </a:ext>
            </a:extLst>
          </p:cNvPr>
          <p:cNvSpPr/>
          <p:nvPr/>
        </p:nvSpPr>
        <p:spPr>
          <a:xfrm>
            <a:off x="0" y="5845812"/>
            <a:ext cx="12192000" cy="480000"/>
          </a:xfrm>
          <a:prstGeom prst="roundRect">
            <a:avLst>
              <a:gd name="adj" fmla="val 0"/>
            </a:avLst>
          </a:prstGeom>
          <a:solidFill>
            <a:srgbClr val="BED730"/>
          </a:solidFill>
          <a:ln w="12700" cap="flat" cmpd="sng" algn="ctr">
            <a:noFill/>
            <a:prstDash val="solid"/>
            <a:miter lim="800000"/>
          </a:ln>
          <a:effectLst/>
        </p:spPr>
        <p:txBody>
          <a:bodyPr rtlCol="0" anchor="ctr"/>
          <a:lstStyle/>
          <a:p>
            <a:pPr algn="ctr" defTabSz="609523">
              <a:defRPr/>
            </a:pPr>
            <a:r>
              <a:rPr lang="en-US" sz="1600" b="1" i="1">
                <a:solidFill>
                  <a:srgbClr val="121512"/>
                </a:solidFill>
                <a:latin typeface="Trebuchet MS" panose="020B0703020202090204" pitchFamily="34" charset="0"/>
              </a:rPr>
              <a:t>Our modular edge data centers can scale up to 14.4 MW and can be deployed in 6-9 months</a:t>
            </a:r>
            <a:endParaRPr lang="en-US" sz="1600" b="1" i="1">
              <a:solidFill>
                <a:srgbClr val="FF0000"/>
              </a:solidFill>
              <a:latin typeface="Trebuchet MS" panose="020B0703020202090204" pitchFamily="34" charset="0"/>
            </a:endParaRPr>
          </a:p>
        </p:txBody>
      </p:sp>
      <p:pic>
        <p:nvPicPr>
          <p:cNvPr id="12" name="Picture 11" descr="A building with several containers&#10;&#10;Description automatically generated with medium confidence">
            <a:extLst>
              <a:ext uri="{FF2B5EF4-FFF2-40B4-BE49-F238E27FC236}">
                <a16:creationId xmlns:a16="http://schemas.microsoft.com/office/drawing/2014/main" id="{0D668F5E-28AB-F3B9-1830-57B16EE6C98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57235" y="1316568"/>
            <a:ext cx="5402967" cy="2438088"/>
          </a:xfrm>
          <a:prstGeom prst="rect">
            <a:avLst/>
          </a:prstGeom>
        </p:spPr>
      </p:pic>
    </p:spTree>
    <p:extLst>
      <p:ext uri="{BB962C8B-B14F-4D97-AF65-F5344CB8AC3E}">
        <p14:creationId xmlns:p14="http://schemas.microsoft.com/office/powerpoint/2010/main" val="96886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61171-6638-90CA-784C-78FECF927682}"/>
            </a:ext>
          </a:extLst>
        </p:cNvPr>
        <p:cNvGrpSpPr/>
        <p:nvPr/>
      </p:nvGrpSpPr>
      <p:grpSpPr>
        <a:xfrm>
          <a:off x="0" y="0"/>
          <a:ext cx="0" cy="0"/>
          <a:chOff x="0" y="0"/>
          <a:chExt cx="0" cy="0"/>
        </a:xfrm>
      </p:grpSpPr>
      <p:sp>
        <p:nvSpPr>
          <p:cNvPr id="60" name="Rectangle: Rounded Corners 55">
            <a:extLst>
              <a:ext uri="{FF2B5EF4-FFF2-40B4-BE49-F238E27FC236}">
                <a16:creationId xmlns:a16="http://schemas.microsoft.com/office/drawing/2014/main" id="{B86CF431-AB82-04CE-56DB-5285A7DF7B4E}"/>
              </a:ext>
            </a:extLst>
          </p:cNvPr>
          <p:cNvSpPr/>
          <p:nvPr/>
        </p:nvSpPr>
        <p:spPr>
          <a:xfrm>
            <a:off x="0" y="5829784"/>
            <a:ext cx="12192000" cy="480000"/>
          </a:xfrm>
          <a:prstGeom prst="roundRect">
            <a:avLst>
              <a:gd name="adj" fmla="val 0"/>
            </a:avLst>
          </a:prstGeom>
          <a:solidFill>
            <a:srgbClr val="BED730"/>
          </a:solidFill>
          <a:ln w="12700" cap="flat" cmpd="sng" algn="ctr">
            <a:noFill/>
            <a:prstDash val="solid"/>
            <a:miter lim="800000"/>
          </a:ln>
          <a:effectLst/>
        </p:spPr>
        <p:txBody>
          <a:bodyPr rtlCol="0" anchor="ctr"/>
          <a:lstStyle/>
          <a:p>
            <a:pPr algn="ctr" defTabSz="609523">
              <a:defRPr/>
            </a:pPr>
            <a:endParaRPr lang="en-US" sz="1600" b="1" i="1">
              <a:solidFill>
                <a:prstClr val="black"/>
              </a:solidFill>
              <a:latin typeface="Trebuchet MS" panose="020B0703020202090204" pitchFamily="34" charset="0"/>
            </a:endParaRPr>
          </a:p>
        </p:txBody>
      </p:sp>
      <p:sp>
        <p:nvSpPr>
          <p:cNvPr id="6" name="Rectangle 5">
            <a:extLst>
              <a:ext uri="{FF2B5EF4-FFF2-40B4-BE49-F238E27FC236}">
                <a16:creationId xmlns:a16="http://schemas.microsoft.com/office/drawing/2014/main" id="{B2BBC063-CFD5-7872-913B-654753BADFCE}"/>
              </a:ext>
            </a:extLst>
          </p:cNvPr>
          <p:cNvSpPr/>
          <p:nvPr/>
        </p:nvSpPr>
        <p:spPr>
          <a:xfrm>
            <a:off x="6361001" y="4936010"/>
            <a:ext cx="1132291" cy="657855"/>
          </a:xfrm>
          <a:prstGeom prst="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70"/>
            <a:r>
              <a:rPr lang="en-US" sz="1467">
                <a:solidFill>
                  <a:prstClr val="white"/>
                </a:solidFill>
                <a:latin typeface="Trebuchet MS" panose="020B0703020202090204" pitchFamily="34" charset="0"/>
              </a:rPr>
              <a:t>SH2</a:t>
            </a:r>
          </a:p>
        </p:txBody>
      </p:sp>
      <p:sp>
        <p:nvSpPr>
          <p:cNvPr id="30" name="Rectangle 29">
            <a:extLst>
              <a:ext uri="{FF2B5EF4-FFF2-40B4-BE49-F238E27FC236}">
                <a16:creationId xmlns:a16="http://schemas.microsoft.com/office/drawing/2014/main" id="{4FBA0288-4BA3-0B96-3854-6CB33F4237D6}"/>
              </a:ext>
            </a:extLst>
          </p:cNvPr>
          <p:cNvSpPr/>
          <p:nvPr/>
        </p:nvSpPr>
        <p:spPr>
          <a:xfrm>
            <a:off x="7493292" y="4936010"/>
            <a:ext cx="1132291" cy="657855"/>
          </a:xfrm>
          <a:prstGeom prst="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70"/>
            <a:r>
              <a:rPr lang="en-US" sz="1467">
                <a:solidFill>
                  <a:prstClr val="white"/>
                </a:solidFill>
                <a:latin typeface="Trebuchet MS" panose="020B0703020202090204" pitchFamily="34" charset="0"/>
              </a:rPr>
              <a:t>SH1</a:t>
            </a:r>
          </a:p>
        </p:txBody>
      </p:sp>
      <p:sp>
        <p:nvSpPr>
          <p:cNvPr id="48" name="Rectangle 47">
            <a:extLst>
              <a:ext uri="{FF2B5EF4-FFF2-40B4-BE49-F238E27FC236}">
                <a16:creationId xmlns:a16="http://schemas.microsoft.com/office/drawing/2014/main" id="{F0889D1B-AF12-8C56-18FF-962FFA095C08}"/>
              </a:ext>
            </a:extLst>
          </p:cNvPr>
          <p:cNvSpPr/>
          <p:nvPr/>
        </p:nvSpPr>
        <p:spPr>
          <a:xfrm>
            <a:off x="6361001" y="4521880"/>
            <a:ext cx="1132291" cy="414129"/>
          </a:xfrm>
          <a:prstGeom prst="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70"/>
            <a:r>
              <a:rPr lang="en-US" sz="1467">
                <a:solidFill>
                  <a:prstClr val="white"/>
                </a:solidFill>
                <a:latin typeface="Trebuchet MS" panose="020B0703020202090204" pitchFamily="34" charset="0"/>
              </a:rPr>
              <a:t>EL A2+B2</a:t>
            </a:r>
          </a:p>
        </p:txBody>
      </p:sp>
      <p:sp>
        <p:nvSpPr>
          <p:cNvPr id="51" name="Rectangle 50">
            <a:extLst>
              <a:ext uri="{FF2B5EF4-FFF2-40B4-BE49-F238E27FC236}">
                <a16:creationId xmlns:a16="http://schemas.microsoft.com/office/drawing/2014/main" id="{B6525BE6-1EE6-C166-050D-3901FD4E6C24}"/>
              </a:ext>
            </a:extLst>
          </p:cNvPr>
          <p:cNvSpPr/>
          <p:nvPr/>
        </p:nvSpPr>
        <p:spPr>
          <a:xfrm>
            <a:off x="7493292" y="4521880"/>
            <a:ext cx="1132291" cy="414129"/>
          </a:xfrm>
          <a:prstGeom prst="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70"/>
            <a:r>
              <a:rPr lang="en-US" sz="1467">
                <a:solidFill>
                  <a:prstClr val="white"/>
                </a:solidFill>
                <a:latin typeface="Trebuchet MS" panose="020B0703020202090204" pitchFamily="34" charset="0"/>
              </a:rPr>
              <a:t>EL A1+B1</a:t>
            </a:r>
          </a:p>
        </p:txBody>
      </p:sp>
      <p:sp>
        <p:nvSpPr>
          <p:cNvPr id="55" name="Rectangle 54">
            <a:extLst>
              <a:ext uri="{FF2B5EF4-FFF2-40B4-BE49-F238E27FC236}">
                <a16:creationId xmlns:a16="http://schemas.microsoft.com/office/drawing/2014/main" id="{6E8565A1-3100-AB67-EE52-FA818030FB0B}"/>
              </a:ext>
            </a:extLst>
          </p:cNvPr>
          <p:cNvSpPr/>
          <p:nvPr/>
        </p:nvSpPr>
        <p:spPr>
          <a:xfrm>
            <a:off x="8625583" y="4521877"/>
            <a:ext cx="578712" cy="1071984"/>
          </a:xfrm>
          <a:prstGeom prst="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70"/>
            <a:r>
              <a:rPr lang="en-US" sz="1467">
                <a:solidFill>
                  <a:prstClr val="white"/>
                </a:solidFill>
                <a:latin typeface="Trebuchet MS" panose="020B0703020202090204" pitchFamily="34" charset="0"/>
              </a:rPr>
              <a:t>SM1</a:t>
            </a:r>
          </a:p>
        </p:txBody>
      </p:sp>
      <p:pic>
        <p:nvPicPr>
          <p:cNvPr id="3080" name="Picture 6" descr="Settings Icon Clipart Transparent PNG Hd, Generator Icon Design Icon Set, Icons  Generator, Icons Icons, Com Con PNG Image For Free Download">
            <a:extLst>
              <a:ext uri="{FF2B5EF4-FFF2-40B4-BE49-F238E27FC236}">
                <a16:creationId xmlns:a16="http://schemas.microsoft.com/office/drawing/2014/main" id="{2A56FE4D-0846-56E7-3EF2-656CE3384C11}"/>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7162" t="18257" r="5906" b="50000"/>
          <a:stretch/>
        </p:blipFill>
        <p:spPr bwMode="auto">
          <a:xfrm flipH="1">
            <a:off x="6537783" y="3998596"/>
            <a:ext cx="578712" cy="497409"/>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6" descr="Settings Icon Clipart Transparent PNG Hd, Generator Icon Design Icon Set, Icons  Generator, Icons Icons, Com Con PNG Image For Free Download">
            <a:extLst>
              <a:ext uri="{FF2B5EF4-FFF2-40B4-BE49-F238E27FC236}">
                <a16:creationId xmlns:a16="http://schemas.microsoft.com/office/drawing/2014/main" id="{25E100EC-FB10-DA60-6C81-0396373A493A}"/>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7162" t="18257" r="5906" b="50000"/>
          <a:stretch/>
        </p:blipFill>
        <p:spPr bwMode="auto">
          <a:xfrm flipH="1">
            <a:off x="7173225" y="3998596"/>
            <a:ext cx="578712" cy="49740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6" descr="Settings Icon Clipart Transparent PNG Hd, Generator Icon Design Icon Set, Icons  Generator, Icons Icons, Com Con PNG Image For Free Download">
            <a:extLst>
              <a:ext uri="{FF2B5EF4-FFF2-40B4-BE49-F238E27FC236}">
                <a16:creationId xmlns:a16="http://schemas.microsoft.com/office/drawing/2014/main" id="{BE4CABAE-BA74-3ED5-C09E-6C757DB502E6}"/>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7162" t="18257" r="5906" b="50000"/>
          <a:stretch/>
        </p:blipFill>
        <p:spPr bwMode="auto">
          <a:xfrm flipH="1">
            <a:off x="7803328" y="3998596"/>
            <a:ext cx="578712" cy="497409"/>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6" descr="Settings Icon Clipart Transparent PNG Hd, Generator Icon Design Icon Set, Icons  Generator, Icons Icons, Com Con PNG Image For Free Download">
            <a:extLst>
              <a:ext uri="{FF2B5EF4-FFF2-40B4-BE49-F238E27FC236}">
                <a16:creationId xmlns:a16="http://schemas.microsoft.com/office/drawing/2014/main" id="{39585388-AE02-9FDB-F4BD-A083B567C658}"/>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7162" t="18257" r="5906" b="50000"/>
          <a:stretch/>
        </p:blipFill>
        <p:spPr bwMode="auto">
          <a:xfrm flipH="1">
            <a:off x="8438771" y="3998596"/>
            <a:ext cx="578712" cy="497409"/>
          </a:xfrm>
          <a:prstGeom prst="rect">
            <a:avLst/>
          </a:prstGeom>
          <a:noFill/>
          <a:extLst>
            <a:ext uri="{909E8E84-426E-40DD-AFC4-6F175D3DCCD1}">
              <a14:hiddenFill xmlns:a14="http://schemas.microsoft.com/office/drawing/2010/main">
                <a:solidFill>
                  <a:srgbClr val="FFFFFF"/>
                </a:solidFill>
              </a14:hiddenFill>
            </a:ext>
          </a:extLst>
        </p:spPr>
      </p:pic>
      <p:grpSp>
        <p:nvGrpSpPr>
          <p:cNvPr id="3121" name="Group 3120">
            <a:extLst>
              <a:ext uri="{FF2B5EF4-FFF2-40B4-BE49-F238E27FC236}">
                <a16:creationId xmlns:a16="http://schemas.microsoft.com/office/drawing/2014/main" id="{F34C610F-8852-DEBD-B927-455B34219A0C}"/>
              </a:ext>
            </a:extLst>
          </p:cNvPr>
          <p:cNvGrpSpPr/>
          <p:nvPr/>
        </p:nvGrpSpPr>
        <p:grpSpPr>
          <a:xfrm>
            <a:off x="9357019" y="3422342"/>
            <a:ext cx="2055204" cy="2066972"/>
            <a:chOff x="7172041" y="2753830"/>
            <a:chExt cx="1541403" cy="1550229"/>
          </a:xfrm>
        </p:grpSpPr>
        <p:grpSp>
          <p:nvGrpSpPr>
            <p:cNvPr id="3122" name="Group 3121">
              <a:extLst>
                <a:ext uri="{FF2B5EF4-FFF2-40B4-BE49-F238E27FC236}">
                  <a16:creationId xmlns:a16="http://schemas.microsoft.com/office/drawing/2014/main" id="{99D6F79D-737F-199E-440B-5E6E1816FF65}"/>
                </a:ext>
              </a:extLst>
            </p:cNvPr>
            <p:cNvGrpSpPr/>
            <p:nvPr/>
          </p:nvGrpSpPr>
          <p:grpSpPr>
            <a:xfrm>
              <a:off x="7172042" y="3166695"/>
              <a:ext cx="1541402" cy="1105304"/>
              <a:chOff x="5869260" y="2611299"/>
              <a:chExt cx="2277064" cy="1579078"/>
            </a:xfrm>
          </p:grpSpPr>
          <p:sp>
            <p:nvSpPr>
              <p:cNvPr id="3130" name="Rectangle 3129">
                <a:extLst>
                  <a:ext uri="{FF2B5EF4-FFF2-40B4-BE49-F238E27FC236}">
                    <a16:creationId xmlns:a16="http://schemas.microsoft.com/office/drawing/2014/main" id="{8020177A-DB08-8474-29C8-02F8F53505C2}"/>
                  </a:ext>
                </a:extLst>
              </p:cNvPr>
              <p:cNvSpPr/>
              <p:nvPr/>
            </p:nvSpPr>
            <p:spPr>
              <a:xfrm>
                <a:off x="7745150" y="2611299"/>
                <a:ext cx="401174" cy="1579078"/>
              </a:xfrm>
              <a:prstGeom prst="rect">
                <a:avLst/>
              </a:prstGeom>
              <a:scene3d>
                <a:camera prst="isometricOffAxis1Top"/>
                <a:lightRig rig="threePt" dir="t"/>
              </a:scene3d>
              <a:sp3d extrusionH="406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70"/>
                <a:endParaRPr lang="en-US" sz="2400">
                  <a:solidFill>
                    <a:prstClr val="white"/>
                  </a:solidFill>
                  <a:latin typeface="Trebuchet MS" panose="020B0703020202090204" pitchFamily="34" charset="0"/>
                </a:endParaRPr>
              </a:p>
            </p:txBody>
          </p:sp>
          <p:sp>
            <p:nvSpPr>
              <p:cNvPr id="3131" name="Rectangle 3130">
                <a:extLst>
                  <a:ext uri="{FF2B5EF4-FFF2-40B4-BE49-F238E27FC236}">
                    <a16:creationId xmlns:a16="http://schemas.microsoft.com/office/drawing/2014/main" id="{33A45C5B-706E-2583-E7C0-6BBA51F3A3AF}"/>
                  </a:ext>
                </a:extLst>
              </p:cNvPr>
              <p:cNvSpPr/>
              <p:nvPr/>
            </p:nvSpPr>
            <p:spPr>
              <a:xfrm>
                <a:off x="6680444" y="3055002"/>
                <a:ext cx="902644" cy="610029"/>
              </a:xfrm>
              <a:prstGeom prst="rect">
                <a:avLst/>
              </a:prstGeom>
              <a:scene3d>
                <a:camera prst="isometricOffAxis1Top"/>
                <a:lightRig rig="threePt" dir="t"/>
              </a:scene3d>
              <a:sp3d extrusionH="406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70"/>
                <a:endParaRPr lang="en-US" sz="2400">
                  <a:solidFill>
                    <a:prstClr val="white"/>
                  </a:solidFill>
                  <a:latin typeface="Trebuchet MS" panose="020B0703020202090204" pitchFamily="34" charset="0"/>
                </a:endParaRPr>
              </a:p>
            </p:txBody>
          </p:sp>
          <p:sp>
            <p:nvSpPr>
              <p:cNvPr id="3132" name="Rectangle 3131">
                <a:extLst>
                  <a:ext uri="{FF2B5EF4-FFF2-40B4-BE49-F238E27FC236}">
                    <a16:creationId xmlns:a16="http://schemas.microsoft.com/office/drawing/2014/main" id="{047176A7-EBC2-39EA-DD33-B377AA3D1D14}"/>
                  </a:ext>
                </a:extLst>
              </p:cNvPr>
              <p:cNvSpPr/>
              <p:nvPr/>
            </p:nvSpPr>
            <p:spPr>
              <a:xfrm>
                <a:off x="5869260" y="3179374"/>
                <a:ext cx="902644" cy="610029"/>
              </a:xfrm>
              <a:prstGeom prst="rect">
                <a:avLst/>
              </a:prstGeom>
              <a:scene3d>
                <a:camera prst="isometricOffAxis1Top"/>
                <a:lightRig rig="threePt" dir="t"/>
              </a:scene3d>
              <a:sp3d extrusionH="406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70"/>
                <a:endParaRPr lang="en-US" sz="2400">
                  <a:solidFill>
                    <a:prstClr val="white"/>
                  </a:solidFill>
                  <a:latin typeface="Trebuchet MS" panose="020B0703020202090204" pitchFamily="34" charset="0"/>
                </a:endParaRPr>
              </a:p>
            </p:txBody>
          </p:sp>
          <p:sp>
            <p:nvSpPr>
              <p:cNvPr id="3133" name="Rectangle 3132">
                <a:extLst>
                  <a:ext uri="{FF2B5EF4-FFF2-40B4-BE49-F238E27FC236}">
                    <a16:creationId xmlns:a16="http://schemas.microsoft.com/office/drawing/2014/main" id="{7C736C25-81D7-F141-AA3B-EB773FACD3D1}"/>
                  </a:ext>
                </a:extLst>
              </p:cNvPr>
              <p:cNvSpPr/>
              <p:nvPr/>
            </p:nvSpPr>
            <p:spPr>
              <a:xfrm>
                <a:off x="7025890" y="3095824"/>
                <a:ext cx="902644" cy="969047"/>
              </a:xfrm>
              <a:prstGeom prst="rect">
                <a:avLst/>
              </a:prstGeom>
              <a:scene3d>
                <a:camera prst="isometricOffAxis1Top"/>
                <a:lightRig rig="threePt" dir="t"/>
              </a:scene3d>
              <a:sp3d extrusionH="406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70"/>
                <a:endParaRPr lang="en-US" sz="2400">
                  <a:solidFill>
                    <a:prstClr val="white"/>
                  </a:solidFill>
                  <a:latin typeface="Trebuchet MS" panose="020B0703020202090204" pitchFamily="34" charset="0"/>
                </a:endParaRPr>
              </a:p>
            </p:txBody>
          </p:sp>
          <p:sp>
            <p:nvSpPr>
              <p:cNvPr id="3134" name="Rectangle 3133">
                <a:extLst>
                  <a:ext uri="{FF2B5EF4-FFF2-40B4-BE49-F238E27FC236}">
                    <a16:creationId xmlns:a16="http://schemas.microsoft.com/office/drawing/2014/main" id="{E6FE41BC-F823-1BFF-3615-CBFAB0F5E1E7}"/>
                  </a:ext>
                </a:extLst>
              </p:cNvPr>
              <p:cNvSpPr/>
              <p:nvPr/>
            </p:nvSpPr>
            <p:spPr>
              <a:xfrm>
                <a:off x="6214707" y="3221329"/>
                <a:ext cx="902644" cy="969047"/>
              </a:xfrm>
              <a:prstGeom prst="rect">
                <a:avLst/>
              </a:prstGeom>
              <a:scene3d>
                <a:camera prst="isometricOffAxis1Top"/>
                <a:lightRig rig="threePt" dir="t"/>
              </a:scene3d>
              <a:sp3d extrusionH="406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70"/>
                <a:endParaRPr lang="en-US" sz="2400">
                  <a:solidFill>
                    <a:prstClr val="white"/>
                  </a:solidFill>
                  <a:latin typeface="Trebuchet MS" panose="020B0703020202090204" pitchFamily="34" charset="0"/>
                </a:endParaRPr>
              </a:p>
            </p:txBody>
          </p:sp>
        </p:grpSp>
        <p:sp>
          <p:nvSpPr>
            <p:cNvPr id="3123" name="Rectangle 3122">
              <a:extLst>
                <a:ext uri="{FF2B5EF4-FFF2-40B4-BE49-F238E27FC236}">
                  <a16:creationId xmlns:a16="http://schemas.microsoft.com/office/drawing/2014/main" id="{5DF77551-55A5-AF19-901C-96AA6CA5D9F0}"/>
                </a:ext>
              </a:extLst>
            </p:cNvPr>
            <p:cNvSpPr/>
            <p:nvPr/>
          </p:nvSpPr>
          <p:spPr>
            <a:xfrm>
              <a:off x="8441878" y="2753830"/>
              <a:ext cx="271565" cy="1105304"/>
            </a:xfrm>
            <a:prstGeom prst="rect">
              <a:avLst/>
            </a:prstGeom>
            <a:scene3d>
              <a:camera prst="isometricOffAxis1Top"/>
              <a:lightRig rig="threePt" dir="t"/>
            </a:scene3d>
            <a:sp3d extrusionH="406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70"/>
              <a:endParaRPr lang="en-US" sz="2400">
                <a:solidFill>
                  <a:prstClr val="white"/>
                </a:solidFill>
                <a:latin typeface="Trebuchet MS" panose="020B0703020202090204" pitchFamily="34" charset="0"/>
              </a:endParaRPr>
            </a:p>
          </p:txBody>
        </p:sp>
        <p:sp>
          <p:nvSpPr>
            <p:cNvPr id="3124" name="Rectangle 3123">
              <a:extLst>
                <a:ext uri="{FF2B5EF4-FFF2-40B4-BE49-F238E27FC236}">
                  <a16:creationId xmlns:a16="http://schemas.microsoft.com/office/drawing/2014/main" id="{BAD50498-4E5B-08AA-64EB-2F6D9796357B}"/>
                </a:ext>
              </a:extLst>
            </p:cNvPr>
            <p:cNvSpPr/>
            <p:nvPr/>
          </p:nvSpPr>
          <p:spPr>
            <a:xfrm>
              <a:off x="7721152" y="3058102"/>
              <a:ext cx="611022" cy="427001"/>
            </a:xfrm>
            <a:prstGeom prst="rect">
              <a:avLst/>
            </a:prstGeom>
            <a:scene3d>
              <a:camera prst="isometricOffAxis1Top"/>
              <a:lightRig rig="threePt" dir="t"/>
            </a:scene3d>
            <a:sp3d extrusionH="406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70"/>
              <a:endParaRPr lang="en-US" sz="2400">
                <a:solidFill>
                  <a:prstClr val="white"/>
                </a:solidFill>
                <a:latin typeface="Trebuchet MS" panose="020B0703020202090204" pitchFamily="34" charset="0"/>
              </a:endParaRPr>
            </a:p>
          </p:txBody>
        </p:sp>
        <p:sp>
          <p:nvSpPr>
            <p:cNvPr id="3125" name="Rectangle 3124">
              <a:extLst>
                <a:ext uri="{FF2B5EF4-FFF2-40B4-BE49-F238E27FC236}">
                  <a16:creationId xmlns:a16="http://schemas.microsoft.com/office/drawing/2014/main" id="{37684B3B-0CDB-360D-80FE-5BF65932FE05}"/>
                </a:ext>
              </a:extLst>
            </p:cNvPr>
            <p:cNvSpPr/>
            <p:nvPr/>
          </p:nvSpPr>
          <p:spPr>
            <a:xfrm>
              <a:off x="7172041" y="3145158"/>
              <a:ext cx="611022" cy="427001"/>
            </a:xfrm>
            <a:prstGeom prst="rect">
              <a:avLst/>
            </a:prstGeom>
            <a:scene3d>
              <a:camera prst="isometricOffAxis1Top"/>
              <a:lightRig rig="threePt" dir="t"/>
            </a:scene3d>
            <a:sp3d extrusionH="406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70"/>
              <a:endParaRPr lang="en-US" sz="2400">
                <a:solidFill>
                  <a:prstClr val="white"/>
                </a:solidFill>
                <a:latin typeface="Trebuchet MS" panose="020B0703020202090204" pitchFamily="34" charset="0"/>
              </a:endParaRPr>
            </a:p>
          </p:txBody>
        </p:sp>
        <p:sp>
          <p:nvSpPr>
            <p:cNvPr id="3126" name="Rectangle 3125">
              <a:extLst>
                <a:ext uri="{FF2B5EF4-FFF2-40B4-BE49-F238E27FC236}">
                  <a16:creationId xmlns:a16="http://schemas.microsoft.com/office/drawing/2014/main" id="{58E284F6-34F5-A42A-2485-C62C02F8C1C7}"/>
                </a:ext>
              </a:extLst>
            </p:cNvPr>
            <p:cNvSpPr/>
            <p:nvPr/>
          </p:nvSpPr>
          <p:spPr>
            <a:xfrm>
              <a:off x="7954993" y="3086676"/>
              <a:ext cx="611022" cy="678302"/>
            </a:xfrm>
            <a:prstGeom prst="rect">
              <a:avLst/>
            </a:prstGeom>
            <a:scene3d>
              <a:camera prst="isometricOffAxis1Top"/>
              <a:lightRig rig="threePt" dir="t"/>
            </a:scene3d>
            <a:sp3d extrusionH="406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70"/>
              <a:endParaRPr lang="en-US" sz="2400">
                <a:solidFill>
                  <a:prstClr val="white"/>
                </a:solidFill>
                <a:latin typeface="Trebuchet MS" panose="020B0703020202090204" pitchFamily="34" charset="0"/>
              </a:endParaRPr>
            </a:p>
          </p:txBody>
        </p:sp>
        <p:sp>
          <p:nvSpPr>
            <p:cNvPr id="3127" name="Rectangle 3126">
              <a:extLst>
                <a:ext uri="{FF2B5EF4-FFF2-40B4-BE49-F238E27FC236}">
                  <a16:creationId xmlns:a16="http://schemas.microsoft.com/office/drawing/2014/main" id="{F8109FB8-E64E-E665-3DC8-B39317E74C14}"/>
                </a:ext>
              </a:extLst>
            </p:cNvPr>
            <p:cNvSpPr/>
            <p:nvPr/>
          </p:nvSpPr>
          <p:spPr>
            <a:xfrm>
              <a:off x="7405883" y="3174526"/>
              <a:ext cx="611022" cy="678302"/>
            </a:xfrm>
            <a:prstGeom prst="rect">
              <a:avLst/>
            </a:prstGeom>
            <a:scene3d>
              <a:camera prst="isometricOffAxis1Top"/>
              <a:lightRig rig="threePt" dir="t"/>
            </a:scene3d>
            <a:sp3d extrusionH="406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70"/>
              <a:endParaRPr lang="en-US" sz="2400">
                <a:solidFill>
                  <a:prstClr val="white"/>
                </a:solidFill>
                <a:latin typeface="Trebuchet MS" panose="020B0703020202090204" pitchFamily="34" charset="0"/>
              </a:endParaRPr>
            </a:p>
          </p:txBody>
        </p:sp>
        <p:sp>
          <p:nvSpPr>
            <p:cNvPr id="3128" name="TextBox 3127">
              <a:extLst>
                <a:ext uri="{FF2B5EF4-FFF2-40B4-BE49-F238E27FC236}">
                  <a16:creationId xmlns:a16="http://schemas.microsoft.com/office/drawing/2014/main" id="{0D41103C-F32B-B919-C53F-AF88EC51015F}"/>
                </a:ext>
              </a:extLst>
            </p:cNvPr>
            <p:cNvSpPr txBox="1"/>
            <p:nvPr/>
          </p:nvSpPr>
          <p:spPr>
            <a:xfrm>
              <a:off x="7579737" y="4019317"/>
              <a:ext cx="323646" cy="284742"/>
            </a:xfrm>
            <a:prstGeom prst="rect">
              <a:avLst/>
            </a:prstGeom>
            <a:noFill/>
          </p:spPr>
          <p:txBody>
            <a:bodyPr wrap="none" rtlCol="0">
              <a:spAutoFit/>
            </a:bodyPr>
            <a:lstStyle/>
            <a:p>
              <a:pPr defTabSz="609570"/>
              <a:r>
                <a:rPr lang="en-US" sz="1867">
                  <a:solidFill>
                    <a:prstClr val="white"/>
                  </a:solidFill>
                  <a:latin typeface="Trebuchet MS" panose="020B0703020202090204" pitchFamily="34" charset="0"/>
                </a:rPr>
                <a:t>L0</a:t>
              </a:r>
            </a:p>
          </p:txBody>
        </p:sp>
        <p:sp>
          <p:nvSpPr>
            <p:cNvPr id="3129" name="TextBox 3128">
              <a:extLst>
                <a:ext uri="{FF2B5EF4-FFF2-40B4-BE49-F238E27FC236}">
                  <a16:creationId xmlns:a16="http://schemas.microsoft.com/office/drawing/2014/main" id="{23F59C3B-14E9-F461-2B9C-F4E0E48B2301}"/>
                </a:ext>
              </a:extLst>
            </p:cNvPr>
            <p:cNvSpPr txBox="1"/>
            <p:nvPr/>
          </p:nvSpPr>
          <p:spPr>
            <a:xfrm>
              <a:off x="7596552" y="3659439"/>
              <a:ext cx="323646" cy="284742"/>
            </a:xfrm>
            <a:prstGeom prst="rect">
              <a:avLst/>
            </a:prstGeom>
            <a:noFill/>
          </p:spPr>
          <p:txBody>
            <a:bodyPr wrap="none" rtlCol="0">
              <a:spAutoFit/>
            </a:bodyPr>
            <a:lstStyle/>
            <a:p>
              <a:pPr defTabSz="609570"/>
              <a:r>
                <a:rPr lang="en-US" sz="1867">
                  <a:solidFill>
                    <a:prstClr val="white"/>
                  </a:solidFill>
                  <a:latin typeface="Trebuchet MS" panose="020B0703020202090204" pitchFamily="34" charset="0"/>
                </a:rPr>
                <a:t>L1</a:t>
              </a:r>
            </a:p>
          </p:txBody>
        </p:sp>
      </p:grpSp>
      <p:graphicFrame>
        <p:nvGraphicFramePr>
          <p:cNvPr id="7" name="Diagram 6">
            <a:extLst>
              <a:ext uri="{FF2B5EF4-FFF2-40B4-BE49-F238E27FC236}">
                <a16:creationId xmlns:a16="http://schemas.microsoft.com/office/drawing/2014/main" id="{14AC4304-E6F7-A4BD-738D-89237220113F}"/>
              </a:ext>
            </a:extLst>
          </p:cNvPr>
          <p:cNvGraphicFramePr/>
          <p:nvPr/>
        </p:nvGraphicFramePr>
        <p:xfrm>
          <a:off x="431800" y="1316568"/>
          <a:ext cx="5664200" cy="42594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angle: Rounded Corners 55">
            <a:extLst>
              <a:ext uri="{FF2B5EF4-FFF2-40B4-BE49-F238E27FC236}">
                <a16:creationId xmlns:a16="http://schemas.microsoft.com/office/drawing/2014/main" id="{F371F095-392C-C383-B933-E5359CF8E254}"/>
              </a:ext>
            </a:extLst>
          </p:cNvPr>
          <p:cNvSpPr/>
          <p:nvPr/>
        </p:nvSpPr>
        <p:spPr>
          <a:xfrm>
            <a:off x="0" y="5845812"/>
            <a:ext cx="12192000" cy="480000"/>
          </a:xfrm>
          <a:prstGeom prst="roundRect">
            <a:avLst>
              <a:gd name="adj" fmla="val 0"/>
            </a:avLst>
          </a:prstGeom>
          <a:solidFill>
            <a:srgbClr val="BED730"/>
          </a:solidFill>
          <a:ln w="12700" cap="flat" cmpd="sng" algn="ctr">
            <a:noFill/>
            <a:prstDash val="solid"/>
            <a:miter lim="800000"/>
          </a:ln>
          <a:effectLst/>
        </p:spPr>
        <p:txBody>
          <a:bodyPr rtlCol="0" anchor="ctr"/>
          <a:lstStyle/>
          <a:p>
            <a:pPr algn="ctr" defTabSz="609523">
              <a:defRPr/>
            </a:pPr>
            <a:r>
              <a:rPr lang="en-US" sz="1600" b="1" i="1">
                <a:solidFill>
                  <a:srgbClr val="121512"/>
                </a:solidFill>
                <a:latin typeface="Trebuchet MS" panose="020B0703020202090204" pitchFamily="34" charset="0"/>
              </a:rPr>
              <a:t>Our modular edge data centers can scale up to 14.4 MW and can be deployed in 6-12 months</a:t>
            </a:r>
            <a:endParaRPr lang="en-US" sz="1600" b="1" i="1">
              <a:solidFill>
                <a:srgbClr val="FF0000"/>
              </a:solidFill>
              <a:latin typeface="Trebuchet MS" panose="020B0703020202090204" pitchFamily="34" charset="0"/>
            </a:endParaRPr>
          </a:p>
        </p:txBody>
      </p:sp>
      <p:sp>
        <p:nvSpPr>
          <p:cNvPr id="5" name="Title 1">
            <a:extLst>
              <a:ext uri="{FF2B5EF4-FFF2-40B4-BE49-F238E27FC236}">
                <a16:creationId xmlns:a16="http://schemas.microsoft.com/office/drawing/2014/main" id="{A4E6BDE8-C01A-11F5-6642-822C63A3E300}"/>
              </a:ext>
            </a:extLst>
          </p:cNvPr>
          <p:cNvSpPr>
            <a:spLocks noGrp="1"/>
          </p:cNvSpPr>
          <p:nvPr>
            <p:ph type="title"/>
          </p:nvPr>
        </p:nvSpPr>
        <p:spPr>
          <a:xfrm>
            <a:off x="432000" y="307715"/>
            <a:ext cx="11328200" cy="502756"/>
          </a:xfrm>
        </p:spPr>
        <p:txBody>
          <a:bodyPr/>
          <a:lstStyle/>
          <a:p>
            <a:r>
              <a:rPr lang="it-IT"/>
              <a:t>Overview: </a:t>
            </a:r>
            <a:r>
              <a:rPr lang="it-IT" err="1"/>
              <a:t>sify</a:t>
            </a:r>
            <a:r>
              <a:rPr lang="it-IT"/>
              <a:t> pico </a:t>
            </a:r>
            <a:r>
              <a:rPr lang="it-IT" err="1"/>
              <a:t>edge</a:t>
            </a:r>
            <a:r>
              <a:rPr lang="it-IT"/>
              <a:t> data center </a:t>
            </a:r>
          </a:p>
        </p:txBody>
      </p:sp>
      <p:grpSp>
        <p:nvGrpSpPr>
          <p:cNvPr id="13" name="Group 12">
            <a:extLst>
              <a:ext uri="{FF2B5EF4-FFF2-40B4-BE49-F238E27FC236}">
                <a16:creationId xmlns:a16="http://schemas.microsoft.com/office/drawing/2014/main" id="{629AE384-3112-2580-9872-13E51F0DFB8E}"/>
              </a:ext>
            </a:extLst>
          </p:cNvPr>
          <p:cNvGrpSpPr/>
          <p:nvPr/>
        </p:nvGrpSpPr>
        <p:grpSpPr>
          <a:xfrm>
            <a:off x="6337242" y="1313035"/>
            <a:ext cx="5422959" cy="2509275"/>
            <a:chOff x="6337241" y="1313034"/>
            <a:chExt cx="5422959" cy="2509275"/>
          </a:xfrm>
        </p:grpSpPr>
        <p:pic>
          <p:nvPicPr>
            <p:cNvPr id="3" name="Picture 2" descr="A computer screen shot of a computer program&#10;&#10;AI-generated content may be incorrect.">
              <a:extLst>
                <a:ext uri="{FF2B5EF4-FFF2-40B4-BE49-F238E27FC236}">
                  <a16:creationId xmlns:a16="http://schemas.microsoft.com/office/drawing/2014/main" id="{1AA6854F-29E2-CDFC-37C8-0D46B35D5F31}"/>
                </a:ext>
              </a:extLst>
            </p:cNvPr>
            <p:cNvPicPr>
              <a:picLocks noChangeAspect="1"/>
            </p:cNvPicPr>
            <p:nvPr/>
          </p:nvPicPr>
          <p:blipFill>
            <a:blip r:embed="rId9">
              <a:clrChange>
                <a:clrFrom>
                  <a:srgbClr val="212830"/>
                </a:clrFrom>
                <a:clrTo>
                  <a:srgbClr val="212830">
                    <a:alpha val="0"/>
                  </a:srgbClr>
                </a:clrTo>
              </a:clrChange>
              <a:extLst>
                <a:ext uri="{28A0092B-C50C-407E-A947-70E740481C1C}">
                  <a14:useLocalDpi xmlns:a14="http://schemas.microsoft.com/office/drawing/2010/main" val="0"/>
                </a:ext>
              </a:extLst>
            </a:blip>
            <a:stretch>
              <a:fillRect/>
            </a:stretch>
          </p:blipFill>
          <p:spPr>
            <a:xfrm>
              <a:off x="6337241" y="1313034"/>
              <a:ext cx="5422959" cy="2509275"/>
            </a:xfrm>
            <a:prstGeom prst="rect">
              <a:avLst/>
            </a:prstGeom>
            <a:ln>
              <a:solidFill>
                <a:schemeClr val="bg1"/>
              </a:solidFill>
            </a:ln>
          </p:spPr>
        </p:pic>
        <p:sp>
          <p:nvSpPr>
            <p:cNvPr id="9" name="Rectangle 8">
              <a:extLst>
                <a:ext uri="{FF2B5EF4-FFF2-40B4-BE49-F238E27FC236}">
                  <a16:creationId xmlns:a16="http://schemas.microsoft.com/office/drawing/2014/main" id="{BE3EA2C4-7D67-BBDC-211D-6ECC0D1032C8}"/>
                </a:ext>
              </a:extLst>
            </p:cNvPr>
            <p:cNvSpPr/>
            <p:nvPr/>
          </p:nvSpPr>
          <p:spPr>
            <a:xfrm>
              <a:off x="6537783" y="2126807"/>
              <a:ext cx="2087799" cy="1391093"/>
            </a:xfrm>
            <a:prstGeom prst="rect">
              <a:avLst/>
            </a:prstGeom>
            <a:noFill/>
            <a:ln>
              <a:solidFill>
                <a:srgbClr val="BED7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Trebuchet MS"/>
              </a:endParaRPr>
            </a:p>
          </p:txBody>
        </p:sp>
        <p:sp>
          <p:nvSpPr>
            <p:cNvPr id="11" name="Rectangle 10">
              <a:extLst>
                <a:ext uri="{FF2B5EF4-FFF2-40B4-BE49-F238E27FC236}">
                  <a16:creationId xmlns:a16="http://schemas.microsoft.com/office/drawing/2014/main" id="{ACA2585B-0083-FF11-69F4-D40B27788B93}"/>
                </a:ext>
              </a:extLst>
            </p:cNvPr>
            <p:cNvSpPr/>
            <p:nvPr/>
          </p:nvSpPr>
          <p:spPr>
            <a:xfrm>
              <a:off x="8628502" y="2113946"/>
              <a:ext cx="2087799" cy="1391093"/>
            </a:xfrm>
            <a:prstGeom prst="rect">
              <a:avLst/>
            </a:prstGeom>
            <a:noFill/>
            <a:ln>
              <a:solidFill>
                <a:srgbClr val="BED7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Trebuchet MS"/>
              </a:endParaRPr>
            </a:p>
          </p:txBody>
        </p:sp>
      </p:grpSp>
    </p:spTree>
    <p:extLst>
      <p:ext uri="{BB962C8B-B14F-4D97-AF65-F5344CB8AC3E}">
        <p14:creationId xmlns:p14="http://schemas.microsoft.com/office/powerpoint/2010/main" val="1070786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3_DC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ify New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ify Theme 11102018" id="{5D34ADB0-9B4B-4AC9-89EB-6B867DA4F5E7}" vid="{13943DAD-321F-49F1-803A-50B168C71F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39</TotalTime>
  <Words>2326</Words>
  <Application>Microsoft Office PowerPoint</Application>
  <PresentationFormat>Widescreen</PresentationFormat>
  <Paragraphs>401</Paragraphs>
  <Slides>18</Slides>
  <Notes>12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3_DC Theme</vt:lpstr>
      <vt:lpstr>PowerPoint Presentation</vt:lpstr>
      <vt:lpstr>Why are we excited - Explosion in compute and storage demand</vt:lpstr>
      <vt:lpstr>India: A Data Center Hub</vt:lpstr>
      <vt:lpstr>our focus areas</vt:lpstr>
      <vt:lpstr>Our DATA CENTER FOOTPRINT- 6 Major metros </vt:lpstr>
      <vt:lpstr>Edge data center footprint. Rollout planned over 2-3 years</vt:lpstr>
      <vt:lpstr>Overview: Lucknow 01 Edge Data Center </vt:lpstr>
      <vt:lpstr>AI-READY, Modular scalable Edge Data centres</vt:lpstr>
      <vt:lpstr>Overview: sify pico edge data center </vt:lpstr>
      <vt:lpstr>Network operations management</vt:lpstr>
      <vt:lpstr>Global Command and Control Center (GC3)</vt:lpstr>
      <vt:lpstr>Operational excellence </vt:lpstr>
      <vt:lpstr>Your preferred partner for AI edge data centers pan India </vt:lpstr>
      <vt:lpstr>Your trusted data center partner</vt:lpstr>
      <vt:lpstr>PowerPoint Presentation</vt:lpstr>
      <vt:lpstr>Tech specs I : sify pico edge data center </vt:lpstr>
      <vt:lpstr>Tech specs II : sify pico edge data center </vt:lpstr>
      <vt:lpstr>Overview: sify pico edge data center- general for any other location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Shombit Roy</dc:creator>
  <cp:lastModifiedBy>Shombit Roy</cp:lastModifiedBy>
  <cp:revision>4</cp:revision>
  <dcterms:created xsi:type="dcterms:W3CDTF">2025-02-17T16:46:05Z</dcterms:created>
  <dcterms:modified xsi:type="dcterms:W3CDTF">2025-03-26T10:20:35Z</dcterms:modified>
</cp:coreProperties>
</file>