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147311116" r:id="rId3"/>
    <p:sldId id="2147473270" r:id="rId4"/>
    <p:sldId id="2147473271" r:id="rId5"/>
    <p:sldId id="2147473272" r:id="rId6"/>
    <p:sldId id="2147473273" r:id="rId7"/>
    <p:sldId id="2147473274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2A282A-77C1-4DAE-9784-65B28FBDD4F5}">
          <p14:sldIdLst>
            <p14:sldId id="256"/>
            <p14:sldId id="2147311116"/>
            <p14:sldId id="2147473270"/>
            <p14:sldId id="2147473271"/>
            <p14:sldId id="2147473272"/>
            <p14:sldId id="2147473273"/>
            <p14:sldId id="214747327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30"/>
    <a:srgbClr val="10253F"/>
    <a:srgbClr val="708DB0"/>
    <a:srgbClr val="03050A"/>
    <a:srgbClr val="060911"/>
    <a:srgbClr val="A5B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2"/>
    <p:restoredTop sz="94469"/>
  </p:normalViewPr>
  <p:slideViewPr>
    <p:cSldViewPr snapToGrid="0">
      <p:cViewPr varScale="1">
        <p:scale>
          <a:sx n="195" d="100"/>
          <a:sy n="195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US" sz="1600" b="0" dirty="0">
              <a:solidFill>
                <a:srgbClr val="BED730"/>
              </a:solidFill>
            </a:rPr>
            <a:t>ONE</a:t>
          </a:r>
          <a:endParaRPr lang="en-IN" sz="1600" b="0" cap="none" baseline="0" dirty="0">
            <a:solidFill>
              <a:srgbClr val="BED730"/>
            </a:solidFill>
          </a:endParaRP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 b="0" dirty="0">
            <a:solidFill>
              <a:srgbClr val="BED730"/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 b="0" dirty="0">
            <a:solidFill>
              <a:srgbClr val="BED730"/>
            </a:solidFill>
          </a:endParaRPr>
        </a:p>
      </dgm:t>
    </dgm:pt>
    <dgm:pt modelId="{B0671A89-F037-3B48-A540-F46B5D5E6945}">
      <dgm:prSet custT="1"/>
      <dgm:spPr/>
      <dgm:t>
        <a:bodyPr anchor="ctr"/>
        <a:lstStyle/>
        <a:p>
          <a:r>
            <a:rPr lang="en-IN" sz="1600" b="0" cap="none" baseline="0" dirty="0">
              <a:solidFill>
                <a:srgbClr val="BED730"/>
              </a:solidFill>
            </a:rPr>
            <a:t>TWO</a:t>
          </a:r>
        </a:p>
      </dgm:t>
    </dgm:pt>
    <dgm:pt modelId="{EA08842D-556D-7441-8898-77422EE2D697}" type="parTrans" cxnId="{49E34E81-5559-1544-ACB1-81BBC2DC12AE}">
      <dgm:prSet/>
      <dgm:spPr/>
    </dgm:pt>
    <dgm:pt modelId="{6DA70746-75A9-E24E-9FF8-59C9CC348482}" type="sibTrans" cxnId="{49E34E81-5559-1544-ACB1-81BBC2DC12AE}">
      <dgm:prSet/>
      <dgm:spPr/>
    </dgm:pt>
    <dgm:pt modelId="{37F1D4E8-41FB-A54B-9400-FFC99FFBC729}">
      <dgm:prSet custT="1"/>
      <dgm:spPr/>
      <dgm:t>
        <a:bodyPr anchor="ctr"/>
        <a:lstStyle/>
        <a:p>
          <a:r>
            <a:rPr lang="en-IN" sz="1600" b="0" cap="none" baseline="0" dirty="0">
              <a:solidFill>
                <a:srgbClr val="BED730"/>
              </a:solidFill>
            </a:rPr>
            <a:t>THREE</a:t>
          </a:r>
        </a:p>
      </dgm:t>
    </dgm:pt>
    <dgm:pt modelId="{839CF394-0016-D248-B62F-3D4A855F6E82}" type="parTrans" cxnId="{5C9083F0-3E5F-9749-BD33-979FBF46FAD1}">
      <dgm:prSet/>
      <dgm:spPr/>
    </dgm:pt>
    <dgm:pt modelId="{CF2DFB2E-30DB-2F4F-86EF-FF3DDB80CD99}" type="sibTrans" cxnId="{5C9083F0-3E5F-9749-BD33-979FBF46FAD1}">
      <dgm:prSet/>
      <dgm:spPr/>
    </dgm:pt>
    <dgm:pt modelId="{E4FD6A83-2024-9445-9720-790237731C84}">
      <dgm:prSet custT="1"/>
      <dgm:spPr/>
      <dgm:t>
        <a:bodyPr anchor="ctr"/>
        <a:lstStyle/>
        <a:p>
          <a:r>
            <a:rPr lang="en-IN" sz="1600" b="0" cap="none" baseline="0" dirty="0">
              <a:solidFill>
                <a:srgbClr val="BED730"/>
              </a:solidFill>
            </a:rPr>
            <a:t>FOUR</a:t>
          </a:r>
        </a:p>
      </dgm:t>
    </dgm:pt>
    <dgm:pt modelId="{6A2D6791-CFB1-3B47-8A24-6F4936C85610}" type="parTrans" cxnId="{E8EF0C6A-9A5C-334C-8C42-AE99A4559E14}">
      <dgm:prSet/>
      <dgm:spPr/>
    </dgm:pt>
    <dgm:pt modelId="{9D4D3BF7-9A66-624F-9CD3-CD3C3B9DF058}" type="sibTrans" cxnId="{E8EF0C6A-9A5C-334C-8C42-AE99A4559E14}">
      <dgm:prSet/>
      <dgm:spPr/>
    </dgm:pt>
    <dgm:pt modelId="{2818CE14-E733-0543-8975-0BE435FB4548}">
      <dgm:prSet custT="1"/>
      <dgm:spPr/>
      <dgm:t>
        <a:bodyPr anchor="ctr"/>
        <a:lstStyle/>
        <a:p>
          <a:r>
            <a:rPr lang="en-IN" sz="1600" b="0" cap="none" baseline="0" dirty="0">
              <a:solidFill>
                <a:srgbClr val="BED730"/>
              </a:solidFill>
            </a:rPr>
            <a:t>FIVE</a:t>
          </a:r>
        </a:p>
      </dgm:t>
    </dgm:pt>
    <dgm:pt modelId="{8B3C1AFD-D6A0-7A4D-8C43-B8898A1D083F}" type="parTrans" cxnId="{442E1B25-C5ED-5543-AD8E-A640AC2AAECF}">
      <dgm:prSet/>
      <dgm:spPr/>
    </dgm:pt>
    <dgm:pt modelId="{9D86FC21-30D9-FB43-B0AE-2E1D1AFBC016}" type="sibTrans" cxnId="{442E1B25-C5ED-5543-AD8E-A640AC2AAECF}">
      <dgm:prSet/>
      <dgm:spPr/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5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5"/>
      <dgm:spPr/>
    </dgm:pt>
    <dgm:pt modelId="{86FA0C5B-2B3F-4C20-A612-88657483DBF3}" type="pres">
      <dgm:prSet presAssocID="{03F31012-4BB8-4293-B298-A7EB77269A65}" presName="vert1" presStyleCnt="0"/>
      <dgm:spPr/>
    </dgm:pt>
    <dgm:pt modelId="{7CA840B1-649A-304E-A7A7-DFAD4AD197B3}" type="pres">
      <dgm:prSet presAssocID="{B0671A89-F037-3B48-A540-F46B5D5E6945}" presName="thickLine" presStyleLbl="alignNode1" presStyleIdx="1" presStyleCnt="5"/>
      <dgm:spPr/>
    </dgm:pt>
    <dgm:pt modelId="{283293D7-F64F-4847-B06D-C078C7F3C948}" type="pres">
      <dgm:prSet presAssocID="{B0671A89-F037-3B48-A540-F46B5D5E6945}" presName="horz1" presStyleCnt="0"/>
      <dgm:spPr/>
    </dgm:pt>
    <dgm:pt modelId="{20A60CCE-52FC-D347-B569-2288DA228D6B}" type="pres">
      <dgm:prSet presAssocID="{B0671A89-F037-3B48-A540-F46B5D5E6945}" presName="tx1" presStyleLbl="revTx" presStyleIdx="1" presStyleCnt="5"/>
      <dgm:spPr/>
    </dgm:pt>
    <dgm:pt modelId="{D4399C2C-5846-3B42-B062-62069566E692}" type="pres">
      <dgm:prSet presAssocID="{B0671A89-F037-3B48-A540-F46B5D5E6945}" presName="vert1" presStyleCnt="0"/>
      <dgm:spPr/>
    </dgm:pt>
    <dgm:pt modelId="{9B64F3B3-8097-F046-9619-3228318E9849}" type="pres">
      <dgm:prSet presAssocID="{37F1D4E8-41FB-A54B-9400-FFC99FFBC729}" presName="thickLine" presStyleLbl="alignNode1" presStyleIdx="2" presStyleCnt="5"/>
      <dgm:spPr/>
    </dgm:pt>
    <dgm:pt modelId="{57D2740F-D20E-0744-89F1-9AEB6A0A1E77}" type="pres">
      <dgm:prSet presAssocID="{37F1D4E8-41FB-A54B-9400-FFC99FFBC729}" presName="horz1" presStyleCnt="0"/>
      <dgm:spPr/>
    </dgm:pt>
    <dgm:pt modelId="{D5E0E7A5-F721-E242-B9A3-A869DA19C2AD}" type="pres">
      <dgm:prSet presAssocID="{37F1D4E8-41FB-A54B-9400-FFC99FFBC729}" presName="tx1" presStyleLbl="revTx" presStyleIdx="2" presStyleCnt="5"/>
      <dgm:spPr/>
    </dgm:pt>
    <dgm:pt modelId="{661DCB1F-6377-1546-8374-33DAAAAB60E5}" type="pres">
      <dgm:prSet presAssocID="{37F1D4E8-41FB-A54B-9400-FFC99FFBC729}" presName="vert1" presStyleCnt="0"/>
      <dgm:spPr/>
    </dgm:pt>
    <dgm:pt modelId="{38F3F8DD-0448-204A-A1CE-759409BBFDD0}" type="pres">
      <dgm:prSet presAssocID="{E4FD6A83-2024-9445-9720-790237731C84}" presName="thickLine" presStyleLbl="alignNode1" presStyleIdx="3" presStyleCnt="5"/>
      <dgm:spPr/>
    </dgm:pt>
    <dgm:pt modelId="{4F40030F-FB7A-2D41-A3EF-6E5F0D11F972}" type="pres">
      <dgm:prSet presAssocID="{E4FD6A83-2024-9445-9720-790237731C84}" presName="horz1" presStyleCnt="0"/>
      <dgm:spPr/>
    </dgm:pt>
    <dgm:pt modelId="{83EBF51F-7A90-F248-B5B1-D4F8D720BF39}" type="pres">
      <dgm:prSet presAssocID="{E4FD6A83-2024-9445-9720-790237731C84}" presName="tx1" presStyleLbl="revTx" presStyleIdx="3" presStyleCnt="5"/>
      <dgm:spPr/>
    </dgm:pt>
    <dgm:pt modelId="{067F4158-B287-BC4E-96AD-BD4F98178AB3}" type="pres">
      <dgm:prSet presAssocID="{E4FD6A83-2024-9445-9720-790237731C84}" presName="vert1" presStyleCnt="0"/>
      <dgm:spPr/>
    </dgm:pt>
    <dgm:pt modelId="{1181FC68-9598-DA45-95EF-9BE34C5F23F6}" type="pres">
      <dgm:prSet presAssocID="{2818CE14-E733-0543-8975-0BE435FB4548}" presName="thickLine" presStyleLbl="alignNode1" presStyleIdx="4" presStyleCnt="5"/>
      <dgm:spPr/>
    </dgm:pt>
    <dgm:pt modelId="{24866C31-2EA9-2E40-ABC8-3C812482CCD7}" type="pres">
      <dgm:prSet presAssocID="{2818CE14-E733-0543-8975-0BE435FB4548}" presName="horz1" presStyleCnt="0"/>
      <dgm:spPr/>
    </dgm:pt>
    <dgm:pt modelId="{39310746-53C8-6E44-9E2E-46DE465120AC}" type="pres">
      <dgm:prSet presAssocID="{2818CE14-E733-0543-8975-0BE435FB4548}" presName="tx1" presStyleLbl="revTx" presStyleIdx="4" presStyleCnt="5"/>
      <dgm:spPr/>
    </dgm:pt>
    <dgm:pt modelId="{B9184511-CDBC-9E42-861B-10643759704F}" type="pres">
      <dgm:prSet presAssocID="{2818CE14-E733-0543-8975-0BE435FB4548}" presName="vert1" presStyleCnt="0"/>
      <dgm:spPr/>
    </dgm:pt>
  </dgm:ptLst>
  <dgm:cxnLst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442E1B25-C5ED-5543-AD8E-A640AC2AAECF}" srcId="{49DA05C7-07C7-403D-AD6A-B685AE6A0096}" destId="{2818CE14-E733-0543-8975-0BE435FB4548}" srcOrd="4" destOrd="0" parTransId="{8B3C1AFD-D6A0-7A4D-8C43-B8898A1D083F}" sibTransId="{9D86FC21-30D9-FB43-B0AE-2E1D1AFBC016}"/>
    <dgm:cxn modelId="{42CE5535-BB5C-2244-A1E3-C2150994E3B9}" type="presOf" srcId="{E4FD6A83-2024-9445-9720-790237731C84}" destId="{83EBF51F-7A90-F248-B5B1-D4F8D720BF39}" srcOrd="0" destOrd="0" presId="urn:microsoft.com/office/officeart/2008/layout/LinedList"/>
    <dgm:cxn modelId="{345C3457-3A31-DD4B-A2C3-EAA2DD7E0459}" type="presOf" srcId="{37F1D4E8-41FB-A54B-9400-FFC99FFBC729}" destId="{D5E0E7A5-F721-E242-B9A3-A869DA19C2AD}" srcOrd="0" destOrd="0" presId="urn:microsoft.com/office/officeart/2008/layout/LinedList"/>
    <dgm:cxn modelId="{E8EF0C6A-9A5C-334C-8C42-AE99A4559E14}" srcId="{49DA05C7-07C7-403D-AD6A-B685AE6A0096}" destId="{E4FD6A83-2024-9445-9720-790237731C84}" srcOrd="3" destOrd="0" parTransId="{6A2D6791-CFB1-3B47-8A24-6F4936C85610}" sibTransId="{9D4D3BF7-9A66-624F-9CD3-CD3C3B9DF058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49E34E81-5559-1544-ACB1-81BBC2DC12AE}" srcId="{49DA05C7-07C7-403D-AD6A-B685AE6A0096}" destId="{B0671A89-F037-3B48-A540-F46B5D5E6945}" srcOrd="1" destOrd="0" parTransId="{EA08842D-556D-7441-8898-77422EE2D697}" sibTransId="{6DA70746-75A9-E24E-9FF8-59C9CC348482}"/>
    <dgm:cxn modelId="{EFDB0CAB-1E9E-4C4F-9DB4-12AC35FC9F25}" type="presOf" srcId="{2818CE14-E733-0543-8975-0BE435FB4548}" destId="{39310746-53C8-6E44-9E2E-46DE465120AC}" srcOrd="0" destOrd="0" presId="urn:microsoft.com/office/officeart/2008/layout/LinedList"/>
    <dgm:cxn modelId="{52BE79D8-DECC-3F42-8087-9F933A95787D}" type="presOf" srcId="{B0671A89-F037-3B48-A540-F46B5D5E6945}" destId="{20A60CCE-52FC-D347-B569-2288DA228D6B}" srcOrd="0" destOrd="0" presId="urn:microsoft.com/office/officeart/2008/layout/LinedList"/>
    <dgm:cxn modelId="{5C9083F0-3E5F-9749-BD33-979FBF46FAD1}" srcId="{49DA05C7-07C7-403D-AD6A-B685AE6A0096}" destId="{37F1D4E8-41FB-A54B-9400-FFC99FFBC729}" srcOrd="2" destOrd="0" parTransId="{839CF394-0016-D248-B62F-3D4A855F6E82}" sibTransId="{CF2DFB2E-30DB-2F4F-86EF-FF3DDB80CD99}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5027ACB6-B76C-A74D-BD38-A0396EAF22CF}" type="presParOf" srcId="{A7FBD368-F683-4920-A669-FC17188D2097}" destId="{7CA840B1-649A-304E-A7A7-DFAD4AD197B3}" srcOrd="2" destOrd="0" presId="urn:microsoft.com/office/officeart/2008/layout/LinedList"/>
    <dgm:cxn modelId="{FBD5C425-6ADD-B747-B695-FE38F7FF0B38}" type="presParOf" srcId="{A7FBD368-F683-4920-A669-FC17188D2097}" destId="{283293D7-F64F-4847-B06D-C078C7F3C948}" srcOrd="3" destOrd="0" presId="urn:microsoft.com/office/officeart/2008/layout/LinedList"/>
    <dgm:cxn modelId="{A541EDD3-2A0F-3D42-A006-7994E640A1B7}" type="presParOf" srcId="{283293D7-F64F-4847-B06D-C078C7F3C948}" destId="{20A60CCE-52FC-D347-B569-2288DA228D6B}" srcOrd="0" destOrd="0" presId="urn:microsoft.com/office/officeart/2008/layout/LinedList"/>
    <dgm:cxn modelId="{BBC79104-3ACE-9F4F-A0A0-7534EB2B2E68}" type="presParOf" srcId="{283293D7-F64F-4847-B06D-C078C7F3C948}" destId="{D4399C2C-5846-3B42-B062-62069566E692}" srcOrd="1" destOrd="0" presId="urn:microsoft.com/office/officeart/2008/layout/LinedList"/>
    <dgm:cxn modelId="{C74F0F14-C515-594A-8632-5639088AD798}" type="presParOf" srcId="{A7FBD368-F683-4920-A669-FC17188D2097}" destId="{9B64F3B3-8097-F046-9619-3228318E9849}" srcOrd="4" destOrd="0" presId="urn:microsoft.com/office/officeart/2008/layout/LinedList"/>
    <dgm:cxn modelId="{85F82D74-A064-9A45-84D8-15178A9B9873}" type="presParOf" srcId="{A7FBD368-F683-4920-A669-FC17188D2097}" destId="{57D2740F-D20E-0744-89F1-9AEB6A0A1E77}" srcOrd="5" destOrd="0" presId="urn:microsoft.com/office/officeart/2008/layout/LinedList"/>
    <dgm:cxn modelId="{33A31DE7-296E-1449-904C-1CC269D25A39}" type="presParOf" srcId="{57D2740F-D20E-0744-89F1-9AEB6A0A1E77}" destId="{D5E0E7A5-F721-E242-B9A3-A869DA19C2AD}" srcOrd="0" destOrd="0" presId="urn:microsoft.com/office/officeart/2008/layout/LinedList"/>
    <dgm:cxn modelId="{DF564AFD-793E-4845-BA35-413F11668370}" type="presParOf" srcId="{57D2740F-D20E-0744-89F1-9AEB6A0A1E77}" destId="{661DCB1F-6377-1546-8374-33DAAAAB60E5}" srcOrd="1" destOrd="0" presId="urn:microsoft.com/office/officeart/2008/layout/LinedList"/>
    <dgm:cxn modelId="{53C97194-AA15-2B4B-BFD7-25FD65053153}" type="presParOf" srcId="{A7FBD368-F683-4920-A669-FC17188D2097}" destId="{38F3F8DD-0448-204A-A1CE-759409BBFDD0}" srcOrd="6" destOrd="0" presId="urn:microsoft.com/office/officeart/2008/layout/LinedList"/>
    <dgm:cxn modelId="{E45EDFCE-AED3-734B-989F-5F761CE63394}" type="presParOf" srcId="{A7FBD368-F683-4920-A669-FC17188D2097}" destId="{4F40030F-FB7A-2D41-A3EF-6E5F0D11F972}" srcOrd="7" destOrd="0" presId="urn:microsoft.com/office/officeart/2008/layout/LinedList"/>
    <dgm:cxn modelId="{72330D1F-1551-DD40-8141-A02B0E6CE294}" type="presParOf" srcId="{4F40030F-FB7A-2D41-A3EF-6E5F0D11F972}" destId="{83EBF51F-7A90-F248-B5B1-D4F8D720BF39}" srcOrd="0" destOrd="0" presId="urn:microsoft.com/office/officeart/2008/layout/LinedList"/>
    <dgm:cxn modelId="{9330FF55-56A6-864E-98BB-E053137C843D}" type="presParOf" srcId="{4F40030F-FB7A-2D41-A3EF-6E5F0D11F972}" destId="{067F4158-B287-BC4E-96AD-BD4F98178AB3}" srcOrd="1" destOrd="0" presId="urn:microsoft.com/office/officeart/2008/layout/LinedList"/>
    <dgm:cxn modelId="{76B34DE2-FEA1-8B47-BF19-5C83975B62C9}" type="presParOf" srcId="{A7FBD368-F683-4920-A669-FC17188D2097}" destId="{1181FC68-9598-DA45-95EF-9BE34C5F23F6}" srcOrd="8" destOrd="0" presId="urn:microsoft.com/office/officeart/2008/layout/LinedList"/>
    <dgm:cxn modelId="{F87B771D-F6DE-B34E-9F53-6FE1DC10ACB3}" type="presParOf" srcId="{A7FBD368-F683-4920-A669-FC17188D2097}" destId="{24866C31-2EA9-2E40-ABC8-3C812482CCD7}" srcOrd="9" destOrd="0" presId="urn:microsoft.com/office/officeart/2008/layout/LinedList"/>
    <dgm:cxn modelId="{3463B603-70D9-734A-85A5-2FDC84566B16}" type="presParOf" srcId="{24866C31-2EA9-2E40-ABC8-3C812482CCD7}" destId="{39310746-53C8-6E44-9E2E-46DE465120AC}" srcOrd="0" destOrd="0" presId="urn:microsoft.com/office/officeart/2008/layout/LinedList"/>
    <dgm:cxn modelId="{2B5C275D-EFA9-BA4F-A2F4-C24EF7191FB4}" type="presParOf" srcId="{24866C31-2EA9-2E40-ABC8-3C812482CCD7}" destId="{B9184511-CDBC-9E42-861B-10643759704F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3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30"/>
          <a:ext cx="8496443" cy="70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BED730"/>
              </a:solidFill>
            </a:rPr>
            <a:t>ONE</a:t>
          </a:r>
          <a:endParaRPr lang="en-IN" sz="1600" b="0" kern="1200" cap="none" baseline="0" dirty="0">
            <a:solidFill>
              <a:srgbClr val="BED730"/>
            </a:solidFill>
          </a:endParaRPr>
        </a:p>
      </dsp:txBody>
      <dsp:txXfrm>
        <a:off x="0" y="430"/>
        <a:ext cx="8496443" cy="705630"/>
      </dsp:txXfrm>
    </dsp:sp>
    <dsp:sp modelId="{7CA840B1-649A-304E-A7A7-DFAD4AD197B3}">
      <dsp:nvSpPr>
        <dsp:cNvPr id="0" name=""/>
        <dsp:cNvSpPr/>
      </dsp:nvSpPr>
      <dsp:spPr>
        <a:xfrm>
          <a:off x="0" y="70606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A60CCE-52FC-D347-B569-2288DA228D6B}">
      <dsp:nvSpPr>
        <dsp:cNvPr id="0" name=""/>
        <dsp:cNvSpPr/>
      </dsp:nvSpPr>
      <dsp:spPr>
        <a:xfrm>
          <a:off x="0" y="706060"/>
          <a:ext cx="8496443" cy="70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cap="none" baseline="0" dirty="0">
              <a:solidFill>
                <a:srgbClr val="BED730"/>
              </a:solidFill>
            </a:rPr>
            <a:t>TWO</a:t>
          </a:r>
        </a:p>
      </dsp:txBody>
      <dsp:txXfrm>
        <a:off x="0" y="706060"/>
        <a:ext cx="8496443" cy="705630"/>
      </dsp:txXfrm>
    </dsp:sp>
    <dsp:sp modelId="{9B64F3B3-8097-F046-9619-3228318E9849}">
      <dsp:nvSpPr>
        <dsp:cNvPr id="0" name=""/>
        <dsp:cNvSpPr/>
      </dsp:nvSpPr>
      <dsp:spPr>
        <a:xfrm>
          <a:off x="0" y="141169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E0E7A5-F721-E242-B9A3-A869DA19C2AD}">
      <dsp:nvSpPr>
        <dsp:cNvPr id="0" name=""/>
        <dsp:cNvSpPr/>
      </dsp:nvSpPr>
      <dsp:spPr>
        <a:xfrm>
          <a:off x="0" y="1411690"/>
          <a:ext cx="8496443" cy="70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cap="none" baseline="0" dirty="0">
              <a:solidFill>
                <a:srgbClr val="BED730"/>
              </a:solidFill>
            </a:rPr>
            <a:t>THREE</a:t>
          </a:r>
        </a:p>
      </dsp:txBody>
      <dsp:txXfrm>
        <a:off x="0" y="1411690"/>
        <a:ext cx="8496443" cy="705630"/>
      </dsp:txXfrm>
    </dsp:sp>
    <dsp:sp modelId="{38F3F8DD-0448-204A-A1CE-759409BBFDD0}">
      <dsp:nvSpPr>
        <dsp:cNvPr id="0" name=""/>
        <dsp:cNvSpPr/>
      </dsp:nvSpPr>
      <dsp:spPr>
        <a:xfrm>
          <a:off x="0" y="211732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EBF51F-7A90-F248-B5B1-D4F8D720BF39}">
      <dsp:nvSpPr>
        <dsp:cNvPr id="0" name=""/>
        <dsp:cNvSpPr/>
      </dsp:nvSpPr>
      <dsp:spPr>
        <a:xfrm>
          <a:off x="0" y="2117321"/>
          <a:ext cx="8496443" cy="70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cap="none" baseline="0" dirty="0">
              <a:solidFill>
                <a:srgbClr val="BED730"/>
              </a:solidFill>
            </a:rPr>
            <a:t>FOUR</a:t>
          </a:r>
        </a:p>
      </dsp:txBody>
      <dsp:txXfrm>
        <a:off x="0" y="2117321"/>
        <a:ext cx="8496443" cy="705630"/>
      </dsp:txXfrm>
    </dsp:sp>
    <dsp:sp modelId="{1181FC68-9598-DA45-95EF-9BE34C5F23F6}">
      <dsp:nvSpPr>
        <dsp:cNvPr id="0" name=""/>
        <dsp:cNvSpPr/>
      </dsp:nvSpPr>
      <dsp:spPr>
        <a:xfrm>
          <a:off x="0" y="282295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310746-53C8-6E44-9E2E-46DE465120AC}">
      <dsp:nvSpPr>
        <dsp:cNvPr id="0" name=""/>
        <dsp:cNvSpPr/>
      </dsp:nvSpPr>
      <dsp:spPr>
        <a:xfrm>
          <a:off x="0" y="2822951"/>
          <a:ext cx="8496443" cy="70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cap="none" baseline="0" dirty="0">
              <a:solidFill>
                <a:srgbClr val="BED730"/>
              </a:solidFill>
            </a:rPr>
            <a:t>FIVE</a:t>
          </a:r>
        </a:p>
      </dsp:txBody>
      <dsp:txXfrm>
        <a:off x="0" y="2822951"/>
        <a:ext cx="8496443" cy="70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BCEF6-6F43-434C-A6AA-C014CDB88E4E}" type="datetimeFigureOut">
              <a:rPr lang="en-IN" smtClean="0"/>
              <a:t>08/08/24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4C098-6AEA-4396-B319-3ED2BCD6AD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76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27170E70-BDAE-2E4E-4D9E-DF088100B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2063577"/>
            <a:ext cx="6795749" cy="508173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099" y="2898940"/>
            <a:ext cx="4058514" cy="61159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0" y="4449325"/>
            <a:ext cx="4058514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2024</a:t>
            </a:r>
          </a:p>
        </p:txBody>
      </p:sp>
      <p:pic>
        <p:nvPicPr>
          <p:cNvPr id="2" name="Picture 1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DAE6D720-0988-3D8D-6230-99B8F0D9B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19A35-7E27-541D-9773-B613F73F37E5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27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4727E3B8-1027-4EEC-CFAC-8C8D16E05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4D72CA-6F5E-C7CE-E850-D6BC35694BC7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541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80A656-8796-2B71-A82B-F49F2272A495}"/>
              </a:ext>
            </a:extLst>
          </p:cNvPr>
          <p:cNvGrpSpPr/>
          <p:nvPr userDrawn="1"/>
        </p:nvGrpSpPr>
        <p:grpSpPr>
          <a:xfrm rot="5400000">
            <a:off x="8559020" y="352687"/>
            <a:ext cx="190884" cy="192188"/>
            <a:chOff x="0" y="687647"/>
            <a:chExt cx="254512" cy="256251"/>
          </a:xfrm>
        </p:grpSpPr>
        <p:sp>
          <p:nvSpPr>
            <p:cNvPr id="10" name="Chevron 36">
              <a:extLst>
                <a:ext uri="{FF2B5EF4-FFF2-40B4-BE49-F238E27FC236}">
                  <a16:creationId xmlns:a16="http://schemas.microsoft.com/office/drawing/2014/main" id="{7C2E5D15-20DE-77F0-F6A7-657F451BD5B0}"/>
                </a:ext>
              </a:extLst>
            </p:cNvPr>
            <p:cNvSpPr/>
            <p:nvPr userDrawn="1"/>
          </p:nvSpPr>
          <p:spPr>
            <a:xfrm>
              <a:off x="65297" y="687647"/>
              <a:ext cx="189215" cy="25625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B1F2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Arrow: Pentagon 2">
              <a:extLst>
                <a:ext uri="{FF2B5EF4-FFF2-40B4-BE49-F238E27FC236}">
                  <a16:creationId xmlns:a16="http://schemas.microsoft.com/office/drawing/2014/main" id="{EC344993-CCFF-6D8E-49A4-EE93019EC4E5}"/>
                </a:ext>
              </a:extLst>
            </p:cNvPr>
            <p:cNvSpPr/>
            <p:nvPr userDrawn="1"/>
          </p:nvSpPr>
          <p:spPr>
            <a:xfrm>
              <a:off x="0" y="687647"/>
              <a:ext cx="189215" cy="25625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F833037-A71E-1088-6D70-EAECE60A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00" y="288681"/>
            <a:ext cx="7976653" cy="415488"/>
          </a:xfrm>
        </p:spPr>
        <p:txBody>
          <a:bodyPr wrap="square"/>
          <a:lstStyle>
            <a:lvl1pPr algn="l"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26EC37-7BFA-E95C-AAD4-742C691DC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500" y="853084"/>
            <a:ext cx="8343000" cy="23083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13216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687552-81D2-62D1-2345-7CCFF3BD28B8}"/>
              </a:ext>
            </a:extLst>
          </p:cNvPr>
          <p:cNvCxnSpPr>
            <a:cxnSpLocks/>
          </p:cNvCxnSpPr>
          <p:nvPr userDrawn="1"/>
        </p:nvCxnSpPr>
        <p:spPr>
          <a:xfrm>
            <a:off x="391500" y="732467"/>
            <a:ext cx="4034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8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6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9268"/>
            <a:ext cx="8496150" cy="400099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0285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84601352-D74E-D226-05C0-6BEB858C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5409"/>
            <a:ext cx="7693099" cy="461655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F2A3D-271D-C6D4-F99E-2C1C6C51B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" y="4752876"/>
            <a:ext cx="9146323" cy="390624"/>
          </a:xfrm>
          <a:prstGeom prst="rect">
            <a:avLst/>
          </a:prstGeom>
        </p:spPr>
      </p:pic>
      <p:pic>
        <p:nvPicPr>
          <p:cNvPr id="2" name="Picture 1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F68453D2-DABA-E1DF-3231-02FF8861F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3E3B0-F051-A2D1-80E6-F7FB2ABE2BEA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439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ootball field with lights at night&#10;&#10;Description automatically generated">
            <a:extLst>
              <a:ext uri="{FF2B5EF4-FFF2-40B4-BE49-F238E27FC236}">
                <a16:creationId xmlns:a16="http://schemas.microsoft.com/office/drawing/2014/main" id="{E31B5FEC-2280-F57E-0937-3BF289AD9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6" y="2"/>
            <a:ext cx="9157011" cy="5150819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D2564-24FC-1333-E767-A9B7D7E255B7}"/>
              </a:ext>
            </a:extLst>
          </p:cNvPr>
          <p:cNvSpPr/>
          <p:nvPr userDrawn="1"/>
        </p:nvSpPr>
        <p:spPr>
          <a:xfrm>
            <a:off x="-6506" y="3125351"/>
            <a:ext cx="9157011" cy="108000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Office" panose="020B050304030206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25" y="3282826"/>
            <a:ext cx="8499553" cy="76505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separator</a:t>
            </a:r>
          </a:p>
        </p:txBody>
      </p:sp>
      <p:pic>
        <p:nvPicPr>
          <p:cNvPr id="3" name="Picture 2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32CE0AE6-910C-E074-50BE-AD9EB8682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35BC11-80ED-CB16-6F3B-E828E4AA00A8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272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e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629BF09F-9F6D-3433-3F41-A6FB6DAD2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57011" cy="5150819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7" name="Picture 6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7BF11300-14E2-BE39-0A28-077D52B932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B4621-0AA6-A57E-D0C5-EAFAF66EC836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D7B09F-D6D3-FD14-5059-2C571D461149}"/>
              </a:ext>
            </a:extLst>
          </p:cNvPr>
          <p:cNvSpPr/>
          <p:nvPr userDrawn="1"/>
        </p:nvSpPr>
        <p:spPr>
          <a:xfrm>
            <a:off x="-6506" y="3125351"/>
            <a:ext cx="9157011" cy="108000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Office" panose="020B050304030206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6F4550-5E6D-526C-2F2F-6E2CDEB1EC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225" y="3282826"/>
            <a:ext cx="8499553" cy="76505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3905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276E-EC44-DAE9-B5DB-16B542DDB587}"/>
              </a:ext>
            </a:extLst>
          </p:cNvPr>
          <p:cNvSpPr/>
          <p:nvPr userDrawn="1"/>
        </p:nvSpPr>
        <p:spPr>
          <a:xfrm>
            <a:off x="-2322" y="0"/>
            <a:ext cx="9143999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D6215-D645-7822-5959-113D2FD8B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" y="4752876"/>
            <a:ext cx="9146323" cy="390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16916-5F96-3A6F-82AA-A68B1A993C70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62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27170E70-BDAE-2E4E-4D9E-DF088100B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DAE6D720-0988-3D8D-6230-99B8F0D9B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19A35-7E27-541D-9773-B613F73F37E5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9C832A8-5F51-1A57-846F-4585CDE1C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5409"/>
            <a:ext cx="7693099" cy="461655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888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D7EB2A36-B6ED-FD4E-7E07-E4BE2BE85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0A67D8-6E67-1BD8-8A40-F761EF101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2267" y="609324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355" rtl="0" eaLnBrk="1" latinLnBrk="0" hangingPunct="1">
              <a:defRPr sz="1050" kern="1200">
                <a:solidFill>
                  <a:schemeClr val="tx1"/>
                </a:solidFill>
                <a:latin typeface="TheSansOffice" panose="020B0503040302060204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Internal | Confidential</a:t>
            </a:r>
          </a:p>
        </p:txBody>
      </p:sp>
      <p:pic>
        <p:nvPicPr>
          <p:cNvPr id="2" name="Picture 1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B5909F32-001B-4A11-AEEB-EF5395D1C3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866AD-EDD6-5AA4-1B89-E73700C64FC2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56EB309-DC3D-E21B-52F6-C93FF9DC8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5409"/>
            <a:ext cx="7693099" cy="461655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866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wit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D7EB2A36-B6ED-FD4E-7E07-E4BE2BE85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0A67D8-6E67-1BD8-8A40-F761EF101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2267" y="609324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355" rtl="0" eaLnBrk="1" latinLnBrk="0" hangingPunct="1">
              <a:defRPr sz="1050" kern="1200">
                <a:solidFill>
                  <a:schemeClr val="tx1"/>
                </a:solidFill>
                <a:latin typeface="TheSansOffice" panose="020B0503040302060204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Internal | Confidential</a:t>
            </a:r>
          </a:p>
        </p:txBody>
      </p:sp>
      <p:pic>
        <p:nvPicPr>
          <p:cNvPr id="2" name="Picture 1" descr="A number and a ball on a black background&#10;&#10;Description automatically generated">
            <a:extLst>
              <a:ext uri="{FF2B5EF4-FFF2-40B4-BE49-F238E27FC236}">
                <a16:creationId xmlns:a16="http://schemas.microsoft.com/office/drawing/2014/main" id="{B5909F32-001B-4A11-AEEB-EF5395D1C3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20" y="195063"/>
            <a:ext cx="672330" cy="4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866AD-EDD6-5AA4-1B89-E73700C64FC2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22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field with lights at night&#10;&#10;Description automatically generated">
            <a:extLst>
              <a:ext uri="{FF2B5EF4-FFF2-40B4-BE49-F238E27FC236}">
                <a16:creationId xmlns:a16="http://schemas.microsoft.com/office/drawing/2014/main" id="{4727E3B8-1027-4EEC-CFAC-8C8D16E05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lowchart: Connector 3">
            <a:extLst>
              <a:ext uri="{FF2B5EF4-FFF2-40B4-BE49-F238E27FC236}">
                <a16:creationId xmlns:a16="http://schemas.microsoft.com/office/drawing/2014/main" id="{87F9C354-21E9-F80F-6ABD-AE0D611A0219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618753" y="2443230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9368C-8FCE-11C1-538C-B3B40C7689AF}"/>
              </a:ext>
            </a:extLst>
          </p:cNvPr>
          <p:cNvSpPr txBox="1"/>
          <p:nvPr userDrawn="1"/>
        </p:nvSpPr>
        <p:spPr>
          <a:xfrm>
            <a:off x="1309562" y="3024741"/>
            <a:ext cx="113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Network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Infra Services</a:t>
            </a:r>
            <a:endParaRPr lang="en-US" sz="60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lowchart: Connector 7">
            <a:extLst>
              <a:ext uri="{FF2B5EF4-FFF2-40B4-BE49-F238E27FC236}">
                <a16:creationId xmlns:a16="http://schemas.microsoft.com/office/drawing/2014/main" id="{40C2B625-12B9-04F1-573D-06648CD325AD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2324675" y="2458138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6907F-27BE-F331-4B0C-F309C4F80609}"/>
              </a:ext>
            </a:extLst>
          </p:cNvPr>
          <p:cNvSpPr txBox="1"/>
          <p:nvPr userDrawn="1"/>
        </p:nvSpPr>
        <p:spPr>
          <a:xfrm>
            <a:off x="1921607" y="3024741"/>
            <a:ext cx="131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pt-BR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ctr" defTabSz="514286">
              <a:defRPr/>
            </a:pPr>
            <a:r>
              <a:rPr lang="pt-BR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Colo Services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lowchart: Connector 11">
            <a:extLst>
              <a:ext uri="{FF2B5EF4-FFF2-40B4-BE49-F238E27FC236}">
                <a16:creationId xmlns:a16="http://schemas.microsoft.com/office/drawing/2014/main" id="{897819A7-9B2C-7154-5868-2903AED370D6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3836037" y="2467902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52C25-48CE-A591-8A69-5F4156F69E86}"/>
              </a:ext>
            </a:extLst>
          </p:cNvPr>
          <p:cNvSpPr txBox="1"/>
          <p:nvPr userDrawn="1"/>
        </p:nvSpPr>
        <p:spPr>
          <a:xfrm>
            <a:off x="3484137" y="3024741"/>
            <a:ext cx="1241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Network Digital 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Managed Services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Flowchart: Connector 13">
            <a:extLst>
              <a:ext uri="{FF2B5EF4-FFF2-40B4-BE49-F238E27FC236}">
                <a16:creationId xmlns:a16="http://schemas.microsoft.com/office/drawing/2014/main" id="{0AFD7595-3FBD-FDF0-00D9-BA1A94A9A93B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4603509" y="2445156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6326F-B016-8805-BFF1-63922C4F9370}"/>
              </a:ext>
            </a:extLst>
          </p:cNvPr>
          <p:cNvSpPr txBox="1"/>
          <p:nvPr userDrawn="1"/>
        </p:nvSpPr>
        <p:spPr>
          <a:xfrm>
            <a:off x="4242569" y="3014352"/>
            <a:ext cx="131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Cloud &amp; IT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Managed Services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Flowchart: Connector 15">
            <a:extLst>
              <a:ext uri="{FF2B5EF4-FFF2-40B4-BE49-F238E27FC236}">
                <a16:creationId xmlns:a16="http://schemas.microsoft.com/office/drawing/2014/main" id="{E3262D22-0B5E-F0B0-AC96-A0A357FB309C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5396238" y="2475355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E45E3-E02E-89F1-BCF1-6E8F619F12D1}"/>
              </a:ext>
            </a:extLst>
          </p:cNvPr>
          <p:cNvSpPr txBox="1"/>
          <p:nvPr userDrawn="1"/>
        </p:nvSpPr>
        <p:spPr>
          <a:xfrm>
            <a:off x="5008379" y="3024741"/>
            <a:ext cx="131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Security 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Managed Services</a:t>
            </a:r>
            <a:endParaRPr lang="en-US" sz="60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Flowchart: Connector 19">
            <a:extLst>
              <a:ext uri="{FF2B5EF4-FFF2-40B4-BE49-F238E27FC236}">
                <a16:creationId xmlns:a16="http://schemas.microsoft.com/office/drawing/2014/main" id="{E107B907-913C-0750-EBD8-395D47409688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6144160" y="2450684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E86A5-0FB0-8D50-EB3E-07F39546DBE7}"/>
              </a:ext>
            </a:extLst>
          </p:cNvPr>
          <p:cNvSpPr txBox="1"/>
          <p:nvPr userDrawn="1"/>
        </p:nvSpPr>
        <p:spPr>
          <a:xfrm>
            <a:off x="5750323" y="3035129"/>
            <a:ext cx="128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Digital Apps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Managed Services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Flowchart: Connector 21">
            <a:extLst>
              <a:ext uri="{FF2B5EF4-FFF2-40B4-BE49-F238E27FC236}">
                <a16:creationId xmlns:a16="http://schemas.microsoft.com/office/drawing/2014/main" id="{55CE8549-B3C4-82A9-1DD4-49094E180326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6808209" y="2450683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21DDA-97AB-E66B-78DE-FF5C7307A1B6}"/>
              </a:ext>
            </a:extLst>
          </p:cNvPr>
          <p:cNvSpPr txBox="1"/>
          <p:nvPr userDrawn="1"/>
        </p:nvSpPr>
        <p:spPr>
          <a:xfrm>
            <a:off x="6460420" y="3042096"/>
            <a:ext cx="1328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Industry Apps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Managed Services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97E729-797B-77D5-C442-4779AED44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1001" y="2552909"/>
            <a:ext cx="410045" cy="37438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687A00E-C05B-8F69-D13F-FE7FFB2AFB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988" y="2590200"/>
            <a:ext cx="251389" cy="3346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250E4BC-5DF0-28E9-851F-A4B3994F94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5449" y="2551074"/>
            <a:ext cx="296267" cy="33464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B8EBEA-77F7-1BF5-C454-5D029A9D5E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5430" y="2558529"/>
            <a:ext cx="332707" cy="334642"/>
          </a:xfrm>
          <a:prstGeom prst="rect">
            <a:avLst/>
          </a:prstGeom>
        </p:spPr>
      </p:pic>
      <p:pic>
        <p:nvPicPr>
          <p:cNvPr id="21" name="Picture 20" descr="A logo with text on it&#10;&#10;Description automatically generated">
            <a:extLst>
              <a:ext uri="{FF2B5EF4-FFF2-40B4-BE49-F238E27FC236}">
                <a16:creationId xmlns:a16="http://schemas.microsoft.com/office/drawing/2014/main" id="{9B776EDD-65B7-8A96-1D2B-85CD62BC5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2" b="36304"/>
          <a:stretch/>
        </p:blipFill>
        <p:spPr>
          <a:xfrm>
            <a:off x="3262983" y="522363"/>
            <a:ext cx="2793678" cy="1492175"/>
          </a:xfrm>
          <a:prstGeom prst="rect">
            <a:avLst/>
          </a:prstGeom>
        </p:spPr>
      </p:pic>
      <p:sp>
        <p:nvSpPr>
          <p:cNvPr id="22" name="Flowchart: Connector 43">
            <a:extLst>
              <a:ext uri="{FF2B5EF4-FFF2-40B4-BE49-F238E27FC236}">
                <a16:creationId xmlns:a16="http://schemas.microsoft.com/office/drawing/2014/main" id="{059B7E20-CEE8-ECD4-94BB-7C43C0BAE1E0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3052734" y="2445156"/>
            <a:ext cx="535427" cy="535427"/>
          </a:xfrm>
          <a:prstGeom prst="flowChartConnector">
            <a:avLst/>
          </a:prstGeom>
          <a:solidFill>
            <a:srgbClr val="BED730"/>
          </a:solidFill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286">
              <a:defRPr/>
            </a:pPr>
            <a:endParaRPr lang="en-IN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5F7C6-9826-33AC-3F01-F6883CAAFB90}"/>
              </a:ext>
            </a:extLst>
          </p:cNvPr>
          <p:cNvSpPr txBox="1"/>
          <p:nvPr userDrawn="1"/>
        </p:nvSpPr>
        <p:spPr>
          <a:xfrm>
            <a:off x="2691791" y="3014352"/>
            <a:ext cx="131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CloudInfinit</a:t>
            </a:r>
          </a:p>
          <a:p>
            <a:pPr algn="ctr" defTabSz="514286">
              <a:defRPr/>
            </a:pPr>
            <a:r>
              <a:rPr lang="en-IN" sz="600" b="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Ent Cloud Infra</a:t>
            </a:r>
            <a:endParaRPr lang="en-US" sz="600" b="1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E243D6-DF99-B43C-B4DB-4A0201C815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7" y="2573334"/>
            <a:ext cx="404697" cy="34637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4C2F14-BFB7-148E-2752-9ABAE9CD3B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23" y="2535749"/>
            <a:ext cx="384392" cy="369318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98075C-63D6-F68A-116F-6145B08313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87" y="2520336"/>
            <a:ext cx="384392" cy="369318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573EF0-F5B2-100E-5D6B-34AB9ABB7E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3" y="2525960"/>
            <a:ext cx="342065" cy="3566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4D72CA-6F5E-C7CE-E850-D6BC35694BC7}"/>
              </a:ext>
            </a:extLst>
          </p:cNvPr>
          <p:cNvSpPr txBox="1"/>
          <p:nvPr userDrawn="1"/>
        </p:nvSpPr>
        <p:spPr>
          <a:xfrm>
            <a:off x="6626181" y="4587875"/>
            <a:ext cx="2193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Internal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724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987426"/>
            <a:ext cx="8496300" cy="3529012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40"/>
            <a:ext cx="7703126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CEA614A-EFC1-1B49-BB8B-49C4D6D2B303}"/>
              </a:ext>
            </a:extLst>
          </p:cNvPr>
          <p:cNvSpPr/>
          <p:nvPr userDrawn="1"/>
        </p:nvSpPr>
        <p:spPr>
          <a:xfrm rot="5400000">
            <a:off x="71850" y="4768491"/>
            <a:ext cx="180000" cy="32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6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33EC4-9620-6C44-23C1-6D6ED64FD454}"/>
              </a:ext>
            </a:extLst>
          </p:cNvPr>
          <p:cNvSpPr txBox="1"/>
          <p:nvPr userDrawn="1"/>
        </p:nvSpPr>
        <p:spPr>
          <a:xfrm>
            <a:off x="-148" y="4822769"/>
            <a:ext cx="323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6AB342A-830E-438F-A6A8-BEDF509AB0A8}" type="slidenum">
              <a:rPr lang="en-US" sz="8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8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5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0" r:id="rId6"/>
    <p:sldLayoutId id="2147483667" r:id="rId7"/>
    <p:sldLayoutId id="2147483668" r:id="rId8"/>
    <p:sldLayoutId id="2147483669" r:id="rId9"/>
    <p:sldLayoutId id="2147483673" r:id="rId10"/>
    <p:sldLayoutId id="2147483671" r:id="rId11"/>
    <p:sldLayoutId id="2147483674" r:id="rId12"/>
  </p:sldLayoutIdLst>
  <p:txStyles>
    <p:titleStyle>
      <a:lvl1pPr algn="l" defTabSz="914241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0" indent="-2267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01" indent="-28570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00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20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41" indent="-228560" algn="l" defTabSz="914241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16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1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845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12.sv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20C8D-55B4-690F-17A2-A8FECC3C18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306EA-0D77-79E5-D73C-08C8E81DA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E97FF6-D37F-EC25-1629-0F2E7AC9C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00" y="4449325"/>
            <a:ext cx="4058514" cy="277103"/>
          </a:xfrm>
        </p:spPr>
        <p:txBody>
          <a:bodyPr/>
          <a:lstStyle/>
          <a:p>
            <a:r>
              <a:rPr lang="en-US" dirty="0"/>
              <a:t>07/08/24</a:t>
            </a:r>
          </a:p>
        </p:txBody>
      </p:sp>
    </p:spTree>
    <p:extLst>
      <p:ext uri="{BB962C8B-B14F-4D97-AF65-F5344CB8AC3E}">
        <p14:creationId xmlns:p14="http://schemas.microsoft.com/office/powerpoint/2010/main" val="31671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1" y="165409"/>
            <a:ext cx="7693099" cy="461655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304512"/>
              </p:ext>
            </p:extLst>
          </p:nvPr>
        </p:nvGraphicFramePr>
        <p:xfrm>
          <a:off x="324000" y="987428"/>
          <a:ext cx="8496443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8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101A8A-8C88-DADC-96B4-AFFD36C0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B5104-6075-4E67-16EB-4E543B048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6F176-F2D7-67C6-486F-373192CF2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2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394886-7B91-07FA-C8B0-CB5ED6E6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315AF5-E27A-4522-6E44-0F5CC29EB975}"/>
              </a:ext>
            </a:extLst>
          </p:cNvPr>
          <p:cNvSpPr txBox="1"/>
          <p:nvPr/>
        </p:nvSpPr>
        <p:spPr>
          <a:xfrm>
            <a:off x="323851" y="3900764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9D3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Thank You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B9D3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3D925-432C-49E2-6EB7-F36CCFF97AC1}"/>
              </a:ext>
            </a:extLst>
          </p:cNvPr>
          <p:cNvGrpSpPr/>
          <p:nvPr/>
        </p:nvGrpSpPr>
        <p:grpSpPr>
          <a:xfrm>
            <a:off x="1718134" y="1136586"/>
            <a:ext cx="5732705" cy="948743"/>
            <a:chOff x="323850" y="2753261"/>
            <a:chExt cx="8496300" cy="14061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34CD5F-077A-DBC8-DADF-99B1DFCDD9E6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Tried  Tested  Trusted</a:t>
              </a:r>
              <a:endParaRPr kumimoji="0" lang="en-IN" sz="4000" b="1" i="0" u="none" strike="noStrike" kern="1200" cap="none" spc="0" normalizeH="0" baseline="0" noProof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366A7-9C41-6AD6-FBA2-D6685ED4B289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Your digital infrastructure partner for over 25 years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DAC54-F12F-6FBC-A54F-EB73434D6AA7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9DA1A2-BE81-D3C8-A1D1-869F5928DFCB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941222-18E2-EDB2-EFBE-029CAF75620A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22EDA16B-EE5F-C95A-07D0-280669E8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1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6F1EB2-E417-2A4A-E53D-BB0F33DF04E3}"/>
              </a:ext>
            </a:extLst>
          </p:cNvPr>
          <p:cNvGrpSpPr/>
          <p:nvPr/>
        </p:nvGrpSpPr>
        <p:grpSpPr>
          <a:xfrm>
            <a:off x="483929" y="2565720"/>
            <a:ext cx="945000" cy="894286"/>
            <a:chOff x="444173" y="2556318"/>
            <a:chExt cx="945000" cy="894286"/>
          </a:xfrm>
        </p:grpSpPr>
        <p:sp>
          <p:nvSpPr>
            <p:cNvPr id="11" name="Flowchart: Connector 3">
              <a:extLst>
                <a:ext uri="{FF2B5EF4-FFF2-40B4-BE49-F238E27FC236}">
                  <a16:creationId xmlns:a16="http://schemas.microsoft.com/office/drawing/2014/main" id="{210FC098-0DAF-F85C-CD81-F373A2F812A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48960" y="2556318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1C756-A15C-159F-2EF1-42987FF03BBA}"/>
                </a:ext>
              </a:extLst>
            </p:cNvPr>
            <p:cNvSpPr txBox="1"/>
            <p:nvPr/>
          </p:nvSpPr>
          <p:spPr>
            <a:xfrm>
              <a:off x="44417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Infra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62342A5-07B8-65AD-7184-C1C65775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540" y="2664164"/>
              <a:ext cx="296267" cy="3346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A85790-2C8C-4E3B-B82A-9857102A1903}"/>
              </a:ext>
            </a:extLst>
          </p:cNvPr>
          <p:cNvGrpSpPr/>
          <p:nvPr/>
        </p:nvGrpSpPr>
        <p:grpSpPr>
          <a:xfrm>
            <a:off x="5656784" y="2565722"/>
            <a:ext cx="945000" cy="886833"/>
            <a:chOff x="5726469" y="2563772"/>
            <a:chExt cx="945000" cy="886832"/>
          </a:xfrm>
        </p:grpSpPr>
        <p:sp>
          <p:nvSpPr>
            <p:cNvPr id="15" name="Flowchart: Connector 19">
              <a:extLst>
                <a:ext uri="{FF2B5EF4-FFF2-40B4-BE49-F238E27FC236}">
                  <a16:creationId xmlns:a16="http://schemas.microsoft.com/office/drawing/2014/main" id="{18F408EC-191B-0938-E872-6943ED1A98C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31256" y="256377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0A3A23-18DD-82DC-8487-8DA0573F175C}"/>
                </a:ext>
              </a:extLst>
            </p:cNvPr>
            <p:cNvSpPr txBox="1"/>
            <p:nvPr/>
          </p:nvSpPr>
          <p:spPr>
            <a:xfrm>
              <a:off x="5726469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Digital Apps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Managed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9A8F6C2-FB30-5B05-BABC-E789D0DE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32617" y="2671618"/>
              <a:ext cx="332707" cy="3346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3DBB57-2487-1F52-42C0-1EE456B410F0}"/>
              </a:ext>
            </a:extLst>
          </p:cNvPr>
          <p:cNvGrpSpPr/>
          <p:nvPr/>
        </p:nvGrpSpPr>
        <p:grpSpPr>
          <a:xfrm>
            <a:off x="6691355" y="2565722"/>
            <a:ext cx="945000" cy="886833"/>
            <a:chOff x="6784264" y="2563771"/>
            <a:chExt cx="945000" cy="886833"/>
          </a:xfrm>
        </p:grpSpPr>
        <p:sp>
          <p:nvSpPr>
            <p:cNvPr id="19" name="Flowchart: Connector 21">
              <a:extLst>
                <a:ext uri="{FF2B5EF4-FFF2-40B4-BE49-F238E27FC236}">
                  <a16:creationId xmlns:a16="http://schemas.microsoft.com/office/drawing/2014/main" id="{740798FF-CC23-BB9D-0DD7-A45F805C8D8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989051" y="2563771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A98DFB-5B3C-20D2-1118-EEFF24E7C36B}"/>
                </a:ext>
              </a:extLst>
            </p:cNvPr>
            <p:cNvSpPr txBox="1"/>
            <p:nvPr/>
          </p:nvSpPr>
          <p:spPr>
            <a:xfrm>
              <a:off x="6784264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Industry Apps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Managed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F5D17C0-D224-645C-3539-31E20601F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416" y="2686424"/>
              <a:ext cx="404697" cy="3463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6A9FBE-453F-B889-73FF-EAC3CF25164F}"/>
              </a:ext>
            </a:extLst>
          </p:cNvPr>
          <p:cNvGrpSpPr/>
          <p:nvPr/>
        </p:nvGrpSpPr>
        <p:grpSpPr>
          <a:xfrm>
            <a:off x="4622213" y="2565720"/>
            <a:ext cx="945000" cy="892360"/>
            <a:chOff x="4675343" y="2558244"/>
            <a:chExt cx="945000" cy="892360"/>
          </a:xfrm>
        </p:grpSpPr>
        <p:sp>
          <p:nvSpPr>
            <p:cNvPr id="23" name="Flowchart: Connector 13">
              <a:extLst>
                <a:ext uri="{FF2B5EF4-FFF2-40B4-BE49-F238E27FC236}">
                  <a16:creationId xmlns:a16="http://schemas.microsoft.com/office/drawing/2014/main" id="{313F1E6F-9864-4C9A-D073-C6EE75DF189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880130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A68F10-A429-145F-2003-69436AF5293C}"/>
                </a:ext>
              </a:extLst>
            </p:cNvPr>
            <p:cNvSpPr txBox="1"/>
            <p:nvPr/>
          </p:nvSpPr>
          <p:spPr>
            <a:xfrm>
              <a:off x="467534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 &amp; IT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Managed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5315463-A172-ED5D-4B09-03A316BF8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648" y="2648839"/>
              <a:ext cx="384392" cy="36931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8E4F31-69D4-55C5-E66D-5C699BE34B56}"/>
              </a:ext>
            </a:extLst>
          </p:cNvPr>
          <p:cNvGrpSpPr/>
          <p:nvPr/>
        </p:nvGrpSpPr>
        <p:grpSpPr>
          <a:xfrm>
            <a:off x="2553071" y="2565723"/>
            <a:ext cx="945000" cy="879378"/>
            <a:chOff x="2568712" y="2571226"/>
            <a:chExt cx="945000" cy="879378"/>
          </a:xfrm>
        </p:grpSpPr>
        <p:sp>
          <p:nvSpPr>
            <p:cNvPr id="27" name="Flowchart: Connector 7">
              <a:extLst>
                <a:ext uri="{FF2B5EF4-FFF2-40B4-BE49-F238E27FC236}">
                  <a16:creationId xmlns:a16="http://schemas.microsoft.com/office/drawing/2014/main" id="{04BCF2B6-CE79-40A1-380C-1333B8AE51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73498" y="2571226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764711-43E8-D53E-9CA0-07980DA82D8B}"/>
                </a:ext>
              </a:extLst>
            </p:cNvPr>
            <p:cNvSpPr txBox="1"/>
            <p:nvPr/>
          </p:nvSpPr>
          <p:spPr>
            <a:xfrm>
              <a:off x="2568712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Data Center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Colo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7E13787-F19A-CCAA-8C6A-17895C5B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80" y="2639048"/>
              <a:ext cx="342065" cy="3566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D4455E-9F27-D5B8-886F-B203940D5065}"/>
              </a:ext>
            </a:extLst>
          </p:cNvPr>
          <p:cNvGrpSpPr/>
          <p:nvPr/>
        </p:nvGrpSpPr>
        <p:grpSpPr>
          <a:xfrm>
            <a:off x="3587642" y="2565720"/>
            <a:ext cx="945000" cy="892360"/>
            <a:chOff x="4099500" y="2558244"/>
            <a:chExt cx="945000" cy="892360"/>
          </a:xfrm>
        </p:grpSpPr>
        <p:sp>
          <p:nvSpPr>
            <p:cNvPr id="31" name="Flowchart: Connector 43">
              <a:extLst>
                <a:ext uri="{FF2B5EF4-FFF2-40B4-BE49-F238E27FC236}">
                  <a16:creationId xmlns:a16="http://schemas.microsoft.com/office/drawing/2014/main" id="{947EEC56-7AFB-EF61-230E-B68FDBEF70A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304287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4DC4FB-AB42-8906-D667-57847ECD3CEB}"/>
                </a:ext>
              </a:extLst>
            </p:cNvPr>
            <p:cNvSpPr txBox="1"/>
            <p:nvPr/>
          </p:nvSpPr>
          <p:spPr>
            <a:xfrm>
              <a:off x="4099500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CloudInfinit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Ent Cloud Infra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6F2716-5EE2-9419-A4C9-8183C875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9911" y="2688163"/>
              <a:ext cx="404178" cy="25494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1DBC1-2D83-8239-978A-1C2AB5263D56}"/>
              </a:ext>
            </a:extLst>
          </p:cNvPr>
          <p:cNvGrpSpPr/>
          <p:nvPr/>
        </p:nvGrpSpPr>
        <p:grpSpPr>
          <a:xfrm>
            <a:off x="1518500" y="2565720"/>
            <a:ext cx="945000" cy="869614"/>
            <a:chOff x="1508631" y="2580990"/>
            <a:chExt cx="945000" cy="869614"/>
          </a:xfrm>
        </p:grpSpPr>
        <p:sp>
          <p:nvSpPr>
            <p:cNvPr id="35" name="Flowchart: Connector 11">
              <a:extLst>
                <a:ext uri="{FF2B5EF4-FFF2-40B4-BE49-F238E27FC236}">
                  <a16:creationId xmlns:a16="http://schemas.microsoft.com/office/drawing/2014/main" id="{9782CEC8-1C96-4306-F17D-6C81896795E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713418" y="2580990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9A8003-379E-8368-E9A0-0032E02FF539}"/>
                </a:ext>
              </a:extLst>
            </p:cNvPr>
            <p:cNvSpPr txBox="1"/>
            <p:nvPr/>
          </p:nvSpPr>
          <p:spPr>
            <a:xfrm>
              <a:off x="1508631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 Digital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Managed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0B97D07-BC52-7270-E3A9-EDCDC148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76109" y="2665997"/>
              <a:ext cx="410045" cy="37438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D5D0A6-16E7-D204-F309-616AA5F81FCA}"/>
              </a:ext>
            </a:extLst>
          </p:cNvPr>
          <p:cNvGrpSpPr/>
          <p:nvPr/>
        </p:nvGrpSpPr>
        <p:grpSpPr>
          <a:xfrm>
            <a:off x="7725925" y="2565720"/>
            <a:ext cx="945000" cy="862162"/>
            <a:chOff x="7837240" y="2588442"/>
            <a:chExt cx="945000" cy="862162"/>
          </a:xfrm>
        </p:grpSpPr>
        <p:sp>
          <p:nvSpPr>
            <p:cNvPr id="39" name="Flowchart: Connector 15">
              <a:extLst>
                <a:ext uri="{FF2B5EF4-FFF2-40B4-BE49-F238E27FC236}">
                  <a16:creationId xmlns:a16="http://schemas.microsoft.com/office/drawing/2014/main" id="{E8414D69-6F3A-1BCA-A1A2-C8780967DA0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042026" y="258844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1D8EF1-E78B-48AF-FF4C-3E9949946D6A}"/>
                </a:ext>
              </a:extLst>
            </p:cNvPr>
            <p:cNvSpPr txBox="1"/>
            <p:nvPr/>
          </p:nvSpPr>
          <p:spPr>
            <a:xfrm>
              <a:off x="7837240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Security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Managed Services</a:t>
              </a:r>
              <a:endPara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5E30F04-7A17-71AD-BBD9-B102A562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84046" y="2703288"/>
              <a:ext cx="251389" cy="334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0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52</Words>
  <Application>Microsoft Macintosh PowerPoint</Application>
  <PresentationFormat>On-screen Show (16:9)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TheSansOffice</vt:lpstr>
      <vt:lpstr>Trebuchet MS</vt:lpstr>
      <vt:lpstr>Sify Theme Nov20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Binju, Rashi</dc:creator>
  <cp:lastModifiedBy>Nizar Ahamed A R</cp:lastModifiedBy>
  <cp:revision>89</cp:revision>
  <dcterms:created xsi:type="dcterms:W3CDTF">2024-03-27T09:19:02Z</dcterms:created>
  <dcterms:modified xsi:type="dcterms:W3CDTF">2024-08-08T10:04:11Z</dcterms:modified>
</cp:coreProperties>
</file>